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9" r:id="rId3"/>
    <p:sldId id="260" r:id="rId4"/>
    <p:sldId id="264" r:id="rId5"/>
    <p:sldId id="265" r:id="rId6"/>
    <p:sldId id="268" r:id="rId7"/>
    <p:sldId id="269" r:id="rId8"/>
    <p:sldId id="270" r:id="rId9"/>
    <p:sldId id="261" r:id="rId10"/>
    <p:sldId id="271" r:id="rId11"/>
    <p:sldId id="272" r:id="rId12"/>
    <p:sldId id="273" r:id="rId13"/>
    <p:sldId id="274" r:id="rId14"/>
    <p:sldId id="275" r:id="rId15"/>
    <p:sldId id="262" r:id="rId16"/>
    <p:sldId id="276" r:id="rId17"/>
    <p:sldId id="277" r:id="rId18"/>
    <p:sldId id="278" r:id="rId19"/>
    <p:sldId id="279" r:id="rId20"/>
    <p:sldId id="280" r:id="rId21"/>
    <p:sldId id="258" r:id="rId2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1DB"/>
    <a:srgbClr val="CEE5DE"/>
    <a:srgbClr val="8FD3B7"/>
    <a:srgbClr val="5B9BD5"/>
    <a:srgbClr val="5F9BD1"/>
    <a:srgbClr val="71C8A3"/>
    <a:srgbClr val="90C166"/>
    <a:srgbClr val="B6D44E"/>
    <a:srgbClr val="90C167"/>
    <a:srgbClr val="6FA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2019/6/10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2019/6/10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2019/6/10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2019/6/10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2019/6/10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2019/6/10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2019/6/10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2019/6/10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2019/6/10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2019/6/10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C:\Users\meng\Desktop\1.jpg1"/>
          <p:cNvPicPr>
            <a:picLocks noChangeAspect="1"/>
          </p:cNvPicPr>
          <p:nvPr userDrawn="1"/>
        </p:nvPicPr>
        <p:blipFill>
          <a:blip r:embed="rId12"/>
          <a:srcRect b="4556"/>
          <a:stretch>
            <a:fillRect/>
          </a:stretch>
        </p:blipFill>
        <p:spPr>
          <a:xfrm rot="5400000">
            <a:off x="2661920" y="-2675890"/>
            <a:ext cx="6858635" cy="122231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2"/>
          <a:srcRect l="8259" t="5915" r="4603" b="38687"/>
          <a:stretch>
            <a:fillRect/>
          </a:stretch>
        </p:blipFill>
        <p:spPr>
          <a:xfrm>
            <a:off x="3197860" y="520700"/>
            <a:ext cx="6003290" cy="5572125"/>
          </a:xfrm>
          <a:prstGeom prst="rect">
            <a:avLst/>
          </a:prstGeom>
        </p:spPr>
      </p:pic>
      <p:sp>
        <p:nvSpPr>
          <p:cNvPr id="16" name="文本框 15"/>
          <p:cNvSpPr txBox="1"/>
          <p:nvPr/>
        </p:nvSpPr>
        <p:spPr>
          <a:xfrm>
            <a:off x="4286697" y="2098754"/>
            <a:ext cx="3555289" cy="1107996"/>
          </a:xfrm>
          <a:prstGeom prst="rect">
            <a:avLst/>
          </a:prstGeom>
          <a:noFill/>
        </p:spPr>
        <p:txBody>
          <a:bodyPr wrap="square" rtlCol="0">
            <a:spAutoFit/>
          </a:bodyPr>
          <a:lstStyle/>
          <a:p>
            <a:pPr algn="r"/>
            <a:r>
              <a:rPr lang="zh-CN" sz="6600" dirty="0">
                <a:solidFill>
                  <a:schemeClr val="tx1">
                    <a:lumMod val="75000"/>
                    <a:lumOff val="25000"/>
                  </a:schemeClr>
                </a:solidFill>
                <a:latin typeface="字体视界-美好体" panose="02010601030101010101" pitchFamily="2" charset="-122"/>
                <a:ea typeface="字体视界-美好体" panose="02010601030101010101" pitchFamily="2" charset="-122"/>
              </a:rPr>
              <a:t>毕业答辩</a:t>
            </a:r>
            <a:endParaRPr lang="zh-CN" altLang="en-US" sz="6600" dirty="0">
              <a:solidFill>
                <a:schemeClr val="tx1">
                  <a:lumMod val="75000"/>
                  <a:lumOff val="25000"/>
                </a:schemeClr>
              </a:solidFill>
              <a:latin typeface="字体视界-美好体" panose="02010601030101010101" pitchFamily="2" charset="-122"/>
              <a:ea typeface="字体视界-美好体" panose="02010601030101010101" pitchFamily="2" charset="-122"/>
            </a:endParaRPr>
          </a:p>
        </p:txBody>
      </p:sp>
      <p:sp>
        <p:nvSpPr>
          <p:cNvPr id="28" name="文本框 27"/>
          <p:cNvSpPr txBox="1"/>
          <p:nvPr/>
        </p:nvSpPr>
        <p:spPr>
          <a:xfrm>
            <a:off x="4526694" y="3100679"/>
            <a:ext cx="3129086" cy="307777"/>
          </a:xfrm>
          <a:prstGeom prst="rect">
            <a:avLst/>
          </a:prstGeom>
          <a:noFill/>
        </p:spPr>
        <p:txBody>
          <a:bodyPr wrap="square" rtlCol="0">
            <a:spAutoFit/>
          </a:bodyPr>
          <a:lstStyle/>
          <a:p>
            <a:pPr algn="dist"/>
            <a:r>
              <a:rPr lang="en-US" altLang="zh-CN" sz="1400" spc="300" dirty="0">
                <a:solidFill>
                  <a:schemeClr val="tx1">
                    <a:lumMod val="75000"/>
                    <a:lumOff val="25000"/>
                  </a:schemeClr>
                </a:solidFill>
                <a:latin typeface="字体视界-美好体" panose="02010601030101010101" pitchFamily="2" charset="-122"/>
                <a:ea typeface="字体视界-美好体" panose="02010601030101010101" pitchFamily="2" charset="-122"/>
                <a:cs typeface="宋体" panose="02010600030101010101" pitchFamily="2" charset="-122"/>
                <a:sym typeface="Calibri" panose="020F0502020204030204" charset="0"/>
              </a:rPr>
              <a:t>GRADUATION DEFENSE</a:t>
            </a:r>
            <a:endParaRPr lang="zh-CN" altLang="en-US" sz="1400" spc="300" dirty="0">
              <a:solidFill>
                <a:schemeClr val="tx1">
                  <a:lumMod val="75000"/>
                  <a:lumOff val="25000"/>
                </a:schemeClr>
              </a:solidFill>
              <a:latin typeface="字体视界-美好体" panose="02010601030101010101" pitchFamily="2" charset="-122"/>
              <a:ea typeface="字体视界-美好体" panose="02010601030101010101" pitchFamily="2" charset="-122"/>
              <a:cs typeface="宋体" panose="02010600030101010101" pitchFamily="2" charset="-122"/>
              <a:sym typeface="Calibri" panose="020F0502020204030204" charset="0"/>
            </a:endParaRPr>
          </a:p>
        </p:txBody>
      </p:sp>
      <p:sp>
        <p:nvSpPr>
          <p:cNvPr id="25" name="文本框 24"/>
          <p:cNvSpPr txBox="1"/>
          <p:nvPr/>
        </p:nvSpPr>
        <p:spPr>
          <a:xfrm>
            <a:off x="4441759" y="4331557"/>
            <a:ext cx="3129086" cy="307777"/>
          </a:xfrm>
          <a:prstGeom prst="rect">
            <a:avLst/>
          </a:prstGeom>
          <a:noFill/>
        </p:spPr>
        <p:txBody>
          <a:bodyPr wrap="square" rtlCol="0">
            <a:spAutoFit/>
          </a:bodyPr>
          <a:lstStyle/>
          <a:p>
            <a:pPr algn="r"/>
            <a:r>
              <a:rPr lang="zh-CN" altLang="en-US" sz="1400" dirty="0">
                <a:solidFill>
                  <a:schemeClr val="tx1">
                    <a:lumMod val="75000"/>
                    <a:lumOff val="25000"/>
                  </a:schemeClr>
                </a:solidFill>
                <a:latin typeface="字体视界-美好体" panose="02010601030101010101" pitchFamily="2" charset="-122"/>
                <a:ea typeface="字体视界-美好体" panose="02010601030101010101" pitchFamily="2" charset="-122"/>
                <a:cs typeface="印品丫丫体-D版" panose="02010601030101010101" charset="-122"/>
                <a:sym typeface="+mn-ea"/>
              </a:rPr>
              <a:t>汇报人：</a:t>
            </a:r>
            <a:r>
              <a:rPr lang="en-US" altLang="zh-CN" sz="1400" dirty="0">
                <a:solidFill>
                  <a:schemeClr val="tx1">
                    <a:lumMod val="75000"/>
                    <a:lumOff val="25000"/>
                  </a:schemeClr>
                </a:solidFill>
                <a:latin typeface="字体视界-美好体" panose="02010601030101010101" pitchFamily="2" charset="-122"/>
                <a:ea typeface="字体视界-美好体" panose="02010601030101010101" pitchFamily="2" charset="-122"/>
                <a:cs typeface="印品丫丫体-D版" panose="02010601030101010101" charset="-122"/>
                <a:sym typeface="+mn-ea"/>
              </a:rPr>
              <a:t>XXX</a:t>
            </a:r>
            <a:r>
              <a:rPr lang="zh-CN" altLang="en-US" sz="1400" dirty="0">
                <a:solidFill>
                  <a:schemeClr val="tx1">
                    <a:lumMod val="75000"/>
                    <a:lumOff val="25000"/>
                  </a:schemeClr>
                </a:solidFill>
                <a:latin typeface="字体视界-美好体" panose="02010601030101010101" pitchFamily="2" charset="-122"/>
                <a:ea typeface="字体视界-美好体" panose="02010601030101010101" pitchFamily="2" charset="-122"/>
                <a:cs typeface="印品丫丫体-D版" panose="02010601030101010101" charset="-122"/>
                <a:sym typeface="+mn-ea"/>
              </a:rPr>
              <a:t>   汇报时间：</a:t>
            </a:r>
            <a:r>
              <a:rPr lang="en-US" altLang="zh-CN" sz="1400" dirty="0">
                <a:solidFill>
                  <a:schemeClr val="tx1">
                    <a:lumMod val="75000"/>
                    <a:lumOff val="25000"/>
                  </a:schemeClr>
                </a:solidFill>
                <a:latin typeface="字体视界-美好体" panose="02010601030101010101" pitchFamily="2" charset="-122"/>
                <a:ea typeface="字体视界-美好体" panose="02010601030101010101" pitchFamily="2" charset="-122"/>
                <a:cs typeface="印品丫丫体-D版" panose="02010601030101010101" charset="-122"/>
                <a:sym typeface="+mn-ea"/>
              </a:rPr>
              <a:t>20XX</a:t>
            </a:r>
          </a:p>
        </p:txBody>
      </p:sp>
      <p:sp>
        <p:nvSpPr>
          <p:cNvPr id="7" name="文本框 6">
            <a:extLst>
              <a:ext uri="{FF2B5EF4-FFF2-40B4-BE49-F238E27FC236}">
                <a16:creationId xmlns:a16="http://schemas.microsoft.com/office/drawing/2014/main" id="{9AD6727B-8A0B-4F81-8DFB-62D82A00C8F8}"/>
              </a:ext>
            </a:extLst>
          </p:cNvPr>
          <p:cNvSpPr txBox="1"/>
          <p:nvPr/>
        </p:nvSpPr>
        <p:spPr>
          <a:xfrm>
            <a:off x="4634753" y="3651251"/>
            <a:ext cx="2794856" cy="400110"/>
          </a:xfrm>
          <a:prstGeom prst="rect">
            <a:avLst/>
          </a:prstGeom>
          <a:noFill/>
        </p:spPr>
        <p:txBody>
          <a:bodyPr wrap="square" rtlCol="0">
            <a:spAutoFit/>
          </a:bodyPr>
          <a:lstStyle/>
          <a:p>
            <a:pPr algn="r"/>
            <a:r>
              <a:rPr lang="zh-CN" altLang="en-US" sz="2000" dirty="0">
                <a:solidFill>
                  <a:schemeClr val="tx1">
                    <a:lumMod val="75000"/>
                    <a:lumOff val="25000"/>
                  </a:schemeClr>
                </a:solidFill>
                <a:latin typeface="字体视界-美好体" panose="02010601030101010101" pitchFamily="2" charset="-122"/>
                <a:ea typeface="字体视界-美好体" panose="02010601030101010101" pitchFamily="2" charset="-122"/>
              </a:rPr>
              <a:t>专业：请输入您的专业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250"/>
                                        <p:tgtEl>
                                          <p:spTgt spid="5"/>
                                        </p:tgtEl>
                                      </p:cBhvr>
                                    </p:animEffect>
                                  </p:childTnLst>
                                </p:cTn>
                              </p:par>
                            </p:childTnLst>
                          </p:cTn>
                        </p:par>
                        <p:par>
                          <p:cTn id="8" fill="hold">
                            <p:stCondLst>
                              <p:cond delay="225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6"/>
                                        </p:tgtEl>
                                        <p:attrNameLst>
                                          <p:attrName>style.visibility</p:attrName>
                                        </p:attrNameLst>
                                      </p:cBhvr>
                                      <p:to>
                                        <p:strVal val="visible"/>
                                      </p:to>
                                    </p:set>
                                    <p:set>
                                      <p:cBhvr>
                                        <p:cTn id="11" dur="341" fill="hold">
                                          <p:stCondLst>
                                            <p:cond delay="0"/>
                                          </p:stCondLst>
                                        </p:cTn>
                                        <p:tgtEl>
                                          <p:spTgt spid="16"/>
                                        </p:tgtEl>
                                        <p:attrNameLst>
                                          <p:attrName>style.rotation</p:attrName>
                                        </p:attrNameLst>
                                      </p:cBhvr>
                                      <p:to>
                                        <p:strVal val="-45.0"/>
                                      </p:to>
                                    </p:set>
                                    <p:anim calcmode="lin" valueType="num">
                                      <p:cBhvr>
                                        <p:cTn id="12" dur="341" fill="hold">
                                          <p:stCondLst>
                                            <p:cond delay="341"/>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13" dur="341"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4" dur="2" decel="50000" autoRev="1" fill="hold">
                                          <p:stCondLst>
                                            <p:cond delay="341"/>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5" dur="1" fill="hold">
                                          <p:stCondLst>
                                            <p:cond delay="749"/>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4125"/>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8"/>
                                        </p:tgtEl>
                                        <p:attrNameLst>
                                          <p:attrName>ppt_y</p:attrName>
                                        </p:attrNameLst>
                                      </p:cBhvr>
                                      <p:tavLst>
                                        <p:tav tm="0">
                                          <p:val>
                                            <p:strVal val="#ppt_y"/>
                                          </p:val>
                                        </p:tav>
                                        <p:tav tm="100000">
                                          <p:val>
                                            <p:strVal val="#ppt_y"/>
                                          </p:val>
                                        </p:tav>
                                      </p:tavLst>
                                    </p:anim>
                                    <p:anim calcmode="lin" valueType="num">
                                      <p:cBhvr>
                                        <p:cTn id="2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8"/>
                                        </p:tgtEl>
                                      </p:cBhvr>
                                    </p:animEffect>
                                  </p:childTnLst>
                                </p:cTn>
                              </p:par>
                            </p:childTnLst>
                          </p:cTn>
                        </p:par>
                        <p:par>
                          <p:cTn id="24" fill="hold">
                            <p:stCondLst>
                              <p:cond delay="5425"/>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750" fill="hold"/>
                                        <p:tgtEl>
                                          <p:spTgt spid="7"/>
                                        </p:tgtEl>
                                        <p:attrNameLst>
                                          <p:attrName>ppt_y</p:attrName>
                                        </p:attrNameLst>
                                      </p:cBhvr>
                                      <p:tavLst>
                                        <p:tav tm="0">
                                          <p:val>
                                            <p:strVal val="#ppt_y"/>
                                          </p:val>
                                        </p:tav>
                                        <p:tav tm="100000">
                                          <p:val>
                                            <p:strVal val="#ppt_y"/>
                                          </p:val>
                                        </p:tav>
                                      </p:tavLst>
                                    </p:anim>
                                    <p:anim calcmode="lin" valueType="num">
                                      <p:cBhvr>
                                        <p:cTn id="29"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750" tmFilter="0,0; .5, 1; 1, 1"/>
                                        <p:tgtEl>
                                          <p:spTgt spid="7"/>
                                        </p:tgtEl>
                                      </p:cBhvr>
                                    </p:animEffect>
                                  </p:childTnLst>
                                </p:cTn>
                              </p:par>
                            </p:childTnLst>
                          </p:cTn>
                        </p:par>
                        <p:par>
                          <p:cTn id="32" fill="hold">
                            <p:stCondLst>
                              <p:cond delay="6850"/>
                            </p:stCondLst>
                            <p:childTnLst>
                              <p:par>
                                <p:cTn id="33" presetID="42"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750"/>
                                        <p:tgtEl>
                                          <p:spTgt spid="25"/>
                                        </p:tgtEl>
                                      </p:cBhvr>
                                    </p:animEffect>
                                    <p:anim calcmode="lin" valueType="num">
                                      <p:cBhvr>
                                        <p:cTn id="36" dur="750" fill="hold"/>
                                        <p:tgtEl>
                                          <p:spTgt spid="25"/>
                                        </p:tgtEl>
                                        <p:attrNameLst>
                                          <p:attrName>ppt_x</p:attrName>
                                        </p:attrNameLst>
                                      </p:cBhvr>
                                      <p:tavLst>
                                        <p:tav tm="0">
                                          <p:val>
                                            <p:strVal val="#ppt_x"/>
                                          </p:val>
                                        </p:tav>
                                        <p:tav tm="100000">
                                          <p:val>
                                            <p:strVal val="#ppt_x"/>
                                          </p:val>
                                        </p:tav>
                                      </p:tavLst>
                                    </p:anim>
                                    <p:anim calcmode="lin" valueType="num">
                                      <p:cBhvr>
                                        <p:cTn id="37"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2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论文综述</a:t>
            </a:r>
            <a:endParaRPr lang="en-US" altLang="zh-CN" sz="3600" dirty="0">
              <a:latin typeface="汉仪行楷简" panose="02010600000101010101" pitchFamily="2" charset="-122"/>
              <a:ea typeface="汉仪行楷简" panose="02010600000101010101" pitchFamily="2" charset="-122"/>
            </a:endParaRPr>
          </a:p>
        </p:txBody>
      </p:sp>
      <p:sp>
        <p:nvSpPr>
          <p:cNvPr id="6" name="íślíḋé">
            <a:extLst>
              <a:ext uri="{FF2B5EF4-FFF2-40B4-BE49-F238E27FC236}">
                <a16:creationId xmlns:a16="http://schemas.microsoft.com/office/drawing/2014/main" id="{23E9BBEA-FB54-47C3-BA28-CE85931B8740}"/>
              </a:ext>
            </a:extLst>
          </p:cNvPr>
          <p:cNvSpPr txBox="1"/>
          <p:nvPr/>
        </p:nvSpPr>
        <p:spPr>
          <a:xfrm>
            <a:off x="913462" y="5409182"/>
            <a:ext cx="10060008" cy="822815"/>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单击编辑您要的内容，建议您在展示时采用微软雅黑字体，本模版所有图形线条及其相应素材均可自由编辑单击编辑您要的内容，建议您在展示时采用微软雅黑字体建议您在展示时采用微软雅黑字体</a:t>
            </a:r>
            <a:r>
              <a:rPr lang="en-US" altLang="zh-CN" sz="1400" dirty="0">
                <a:latin typeface="微软雅黑" panose="020B0503020204020204" pitchFamily="34" charset="-122"/>
                <a:ea typeface="微软雅黑" panose="020B0503020204020204" pitchFamily="34" charset="-122"/>
              </a:rPr>
              <a:t>……</a:t>
            </a:r>
          </a:p>
        </p:txBody>
      </p:sp>
      <p:grpSp>
        <p:nvGrpSpPr>
          <p:cNvPr id="2" name="组合 1"/>
          <p:cNvGrpSpPr/>
          <p:nvPr/>
        </p:nvGrpSpPr>
        <p:grpSpPr>
          <a:xfrm>
            <a:off x="913462" y="2520602"/>
            <a:ext cx="1601011" cy="2256189"/>
            <a:chOff x="913462" y="2520602"/>
            <a:chExt cx="1601011" cy="2256189"/>
          </a:xfrm>
        </p:grpSpPr>
        <p:grpSp>
          <p:nvGrpSpPr>
            <p:cNvPr id="7" name="î$lîḍê"/>
            <p:cNvGrpSpPr/>
            <p:nvPr/>
          </p:nvGrpSpPr>
          <p:grpSpPr>
            <a:xfrm>
              <a:off x="913462" y="2966655"/>
              <a:ext cx="1601011" cy="1810136"/>
              <a:chOff x="673100" y="2623225"/>
              <a:chExt cx="1726067" cy="1951527"/>
            </a:xfrm>
          </p:grpSpPr>
          <p:sp>
            <p:nvSpPr>
              <p:cNvPr id="38" name="îṡ1iḑè">
                <a:extLst>
                  <a:ext uri="{FF2B5EF4-FFF2-40B4-BE49-F238E27FC236}">
                    <a16:creationId xmlns:a16="http://schemas.microsoft.com/office/drawing/2014/main" id="{31A898CE-26CE-4E95-BCD8-909356E71BF9}"/>
                  </a:ext>
                </a:extLst>
              </p:cNvPr>
              <p:cNvSpPr txBox="1"/>
              <p:nvPr/>
            </p:nvSpPr>
            <p:spPr>
              <a:xfrm>
                <a:off x="673100" y="2623225"/>
                <a:ext cx="1726067" cy="449615"/>
              </a:xfrm>
              <a:prstGeom prst="rect">
                <a:avLst/>
              </a:prstGeom>
            </p:spPr>
            <p:txBody>
              <a:bodyPr vert="horz"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200" dirty="0">
                    <a:latin typeface="华文新魏" panose="02010800040101010101" pitchFamily="2" charset="-122"/>
                    <a:ea typeface="华文新魏" panose="02010800040101010101" pitchFamily="2" charset="-122"/>
                  </a:rPr>
                  <a:t>输入标题</a:t>
                </a:r>
              </a:p>
            </p:txBody>
          </p:sp>
          <p:sp>
            <p:nvSpPr>
              <p:cNvPr id="39" name="ïsľiḋè">
                <a:extLst>
                  <a:ext uri="{FF2B5EF4-FFF2-40B4-BE49-F238E27FC236}">
                    <a16:creationId xmlns:a16="http://schemas.microsoft.com/office/drawing/2014/main" id="{C75DC510-2268-41AA-A89D-6C0E76AA8671}"/>
                  </a:ext>
                </a:extLst>
              </p:cNvPr>
              <p:cNvSpPr txBox="1"/>
              <p:nvPr/>
            </p:nvSpPr>
            <p:spPr>
              <a:xfrm>
                <a:off x="673100" y="3072839"/>
                <a:ext cx="1726067" cy="1501913"/>
              </a:xfrm>
              <a:prstGeom prst="rect">
                <a:avLst/>
              </a:prstGeom>
            </p:spPr>
            <p:txBody>
              <a:bodyPr vert="horz" wrap="square" lIns="91440" tIns="45720" rIns="91440" bIns="4572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50000"/>
                  </a:lnSpc>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cs typeface="+mn-ea"/>
                    <a:sym typeface="+mn-lt"/>
                  </a:rPr>
                  <a:t>本模版所有图形线条及其相应素材均可自由编辑</a:t>
                </a:r>
                <a:r>
                  <a:rPr lang="en-US" altLang="zh-CN" sz="1200" dirty="0">
                    <a:solidFill>
                      <a:schemeClr val="dk1">
                        <a:lumMod val="100000"/>
                      </a:schemeClr>
                    </a:solidFill>
                    <a:latin typeface="微软雅黑" panose="020B0503020204020204" pitchFamily="34" charset="-122"/>
                    <a:ea typeface="微软雅黑" panose="020B0503020204020204" pitchFamily="34" charset="-122"/>
                  </a:rPr>
                  <a:t>.</a:t>
                </a:r>
              </a:p>
              <a:p>
                <a:pPr lvl="0" algn="ctr">
                  <a:lnSpc>
                    <a:spcPct val="150000"/>
                  </a:lnSpc>
                  <a:spcBef>
                    <a:spcPct val="0"/>
                  </a:spcBef>
                  <a:defRPr/>
                </a:pPr>
                <a:r>
                  <a:rPr lang="en-US" altLang="zh-CN" sz="1200" dirty="0">
                    <a:solidFill>
                      <a:schemeClr val="dk1">
                        <a:lumMod val="100000"/>
                      </a:schemeClr>
                    </a:solidFill>
                    <a:latin typeface="微软雅黑" panose="020B0503020204020204" pitchFamily="34" charset="-122"/>
                    <a:ea typeface="微软雅黑" panose="020B0503020204020204" pitchFamily="34" charset="-122"/>
                  </a:rPr>
                  <a:t>… …</a:t>
                </a:r>
                <a:endParaRPr lang="zh-CN" altLang="en-US" sz="1200" dirty="0">
                  <a:solidFill>
                    <a:schemeClr val="dk1">
                      <a:lumMod val="100000"/>
                    </a:schemeClr>
                  </a:solidFill>
                  <a:latin typeface="微软雅黑" panose="020B0503020204020204" pitchFamily="34" charset="-122"/>
                  <a:ea typeface="微软雅黑" panose="020B0503020204020204" pitchFamily="34" charset="-122"/>
                </a:endParaRPr>
              </a:p>
            </p:txBody>
          </p:sp>
        </p:grpSp>
        <p:sp>
          <p:nvSpPr>
            <p:cNvPr id="11" name="ísḻîḑé"/>
            <p:cNvSpPr/>
            <p:nvPr/>
          </p:nvSpPr>
          <p:spPr>
            <a:xfrm>
              <a:off x="1526674" y="2520602"/>
              <a:ext cx="374587" cy="388906"/>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nvGrpSpPr>
          <p:cNvPr id="3" name="组合 2"/>
          <p:cNvGrpSpPr/>
          <p:nvPr/>
        </p:nvGrpSpPr>
        <p:grpSpPr>
          <a:xfrm>
            <a:off x="2691557" y="2520602"/>
            <a:ext cx="1601011" cy="2256189"/>
            <a:chOff x="2691557" y="2520602"/>
            <a:chExt cx="1601011" cy="2256189"/>
          </a:xfrm>
        </p:grpSpPr>
        <p:grpSp>
          <p:nvGrpSpPr>
            <p:cNvPr id="8" name="íṥḻîḋe"/>
            <p:cNvGrpSpPr/>
            <p:nvPr/>
          </p:nvGrpSpPr>
          <p:grpSpPr>
            <a:xfrm>
              <a:off x="2691557" y="2966655"/>
              <a:ext cx="1601011" cy="1810136"/>
              <a:chOff x="2590083" y="2623225"/>
              <a:chExt cx="1726067" cy="1951527"/>
            </a:xfrm>
          </p:grpSpPr>
          <p:sp>
            <p:nvSpPr>
              <p:cNvPr id="36" name="íṩľiḍé">
                <a:extLst>
                  <a:ext uri="{FF2B5EF4-FFF2-40B4-BE49-F238E27FC236}">
                    <a16:creationId xmlns:a16="http://schemas.microsoft.com/office/drawing/2014/main" id="{31A898CE-26CE-4E95-BCD8-909356E71BF9}"/>
                  </a:ext>
                </a:extLst>
              </p:cNvPr>
              <p:cNvSpPr txBox="1"/>
              <p:nvPr/>
            </p:nvSpPr>
            <p:spPr>
              <a:xfrm>
                <a:off x="2590083" y="2623225"/>
                <a:ext cx="1726067" cy="449615"/>
              </a:xfrm>
              <a:prstGeom prst="rect">
                <a:avLst/>
              </a:prstGeom>
            </p:spPr>
            <p:txBody>
              <a:bodyPr vert="horz"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spcBef>
                    <a:spcPct val="0"/>
                  </a:spcBef>
                </a:pPr>
                <a:r>
                  <a:rPr lang="zh-CN" altLang="en-US" sz="2400" dirty="0">
                    <a:solidFill>
                      <a:prstClr val="black"/>
                    </a:solidFill>
                    <a:latin typeface="华文新魏" panose="02010800040101010101" pitchFamily="2" charset="-122"/>
                    <a:ea typeface="华文新魏" panose="02010800040101010101" pitchFamily="2" charset="-122"/>
                  </a:rPr>
                  <a:t>输入标题</a:t>
                </a:r>
              </a:p>
            </p:txBody>
          </p:sp>
          <p:sp>
            <p:nvSpPr>
              <p:cNvPr id="37" name="îṩliḋè">
                <a:extLst>
                  <a:ext uri="{FF2B5EF4-FFF2-40B4-BE49-F238E27FC236}">
                    <a16:creationId xmlns:a16="http://schemas.microsoft.com/office/drawing/2014/main" id="{C75DC510-2268-41AA-A89D-6C0E76AA8671}"/>
                  </a:ext>
                </a:extLst>
              </p:cNvPr>
              <p:cNvSpPr txBox="1"/>
              <p:nvPr/>
            </p:nvSpPr>
            <p:spPr>
              <a:xfrm>
                <a:off x="2590083" y="3072839"/>
                <a:ext cx="1726067" cy="1501913"/>
              </a:xfrm>
              <a:prstGeom prst="rect">
                <a:avLst/>
              </a:prstGeom>
            </p:spPr>
            <p:txBody>
              <a:bodyPr vert="horz" wrap="square" lIns="91440" tIns="45720" rIns="91440" bIns="45720" anchor="t">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50000"/>
                  </a:lnSpc>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cs typeface="+mn-ea"/>
                    <a:sym typeface="+mn-lt"/>
                  </a:rPr>
                  <a:t>本模版所有图形线条及其相应素材均可自由编辑</a:t>
                </a:r>
                <a:r>
                  <a:rPr lang="en-US" altLang="zh-CN" sz="1200" dirty="0">
                    <a:solidFill>
                      <a:prstClr val="black">
                        <a:lumMod val="100000"/>
                      </a:prstClr>
                    </a:solidFill>
                    <a:latin typeface="微软雅黑" panose="020B0503020204020204" pitchFamily="34" charset="-122"/>
                    <a:ea typeface="微软雅黑" panose="020B0503020204020204" pitchFamily="34" charset="-122"/>
                  </a:rPr>
                  <a:t>.</a:t>
                </a:r>
              </a:p>
              <a:p>
                <a:pPr lvl="0" algn="ctr">
                  <a:lnSpc>
                    <a:spcPct val="150000"/>
                  </a:lnSpc>
                  <a:spcBef>
                    <a:spcPct val="0"/>
                  </a:spcBef>
                  <a:defRPr/>
                </a:pPr>
                <a:r>
                  <a:rPr lang="en-US" altLang="zh-CN" sz="1200" dirty="0">
                    <a:solidFill>
                      <a:prstClr val="black">
                        <a:lumMod val="100000"/>
                      </a:prstClr>
                    </a:solidFill>
                    <a:latin typeface="微软雅黑" panose="020B0503020204020204" pitchFamily="34" charset="-122"/>
                    <a:ea typeface="微软雅黑" panose="020B0503020204020204" pitchFamily="34" charset="-122"/>
                  </a:rPr>
                  <a:t>… …</a:t>
                </a:r>
                <a:endParaRPr lang="zh-CN" altLang="en-US" sz="1200" dirty="0">
                  <a:solidFill>
                    <a:prstClr val="black">
                      <a:lumMod val="100000"/>
                    </a:prstClr>
                  </a:solidFill>
                  <a:latin typeface="微软雅黑" panose="020B0503020204020204" pitchFamily="34" charset="-122"/>
                  <a:ea typeface="微软雅黑" panose="020B0503020204020204" pitchFamily="34" charset="-122"/>
                </a:endParaRPr>
              </a:p>
            </p:txBody>
          </p:sp>
        </p:grpSp>
        <p:sp>
          <p:nvSpPr>
            <p:cNvPr id="12" name="íṡ1îḍè"/>
            <p:cNvSpPr/>
            <p:nvPr/>
          </p:nvSpPr>
          <p:spPr>
            <a:xfrm>
              <a:off x="3299507" y="2520602"/>
              <a:ext cx="385112" cy="388906"/>
            </a:xfrm>
            <a:custGeom>
              <a:avLst/>
              <a:gdLst>
                <a:gd name="connsiteX0" fmla="*/ 175624 w 601711"/>
                <a:gd name="connsiteY0" fmla="*/ 342313 h 607639"/>
                <a:gd name="connsiteX1" fmla="*/ 192950 w 601711"/>
                <a:gd name="connsiteY1" fmla="*/ 359711 h 607639"/>
                <a:gd name="connsiteX2" fmla="*/ 192950 w 601711"/>
                <a:gd name="connsiteY2" fmla="*/ 360540 h 607639"/>
                <a:gd name="connsiteX3" fmla="*/ 205575 w 601711"/>
                <a:gd name="connsiteY3" fmla="*/ 362841 h 607639"/>
                <a:gd name="connsiteX4" fmla="*/ 219307 w 601711"/>
                <a:gd name="connsiteY4" fmla="*/ 386223 h 607639"/>
                <a:gd name="connsiteX5" fmla="*/ 210275 w 601711"/>
                <a:gd name="connsiteY5" fmla="*/ 398374 h 607639"/>
                <a:gd name="connsiteX6" fmla="*/ 195899 w 601711"/>
                <a:gd name="connsiteY6" fmla="*/ 399939 h 607639"/>
                <a:gd name="connsiteX7" fmla="*/ 179771 w 601711"/>
                <a:gd name="connsiteY7" fmla="*/ 397546 h 607639"/>
                <a:gd name="connsiteX8" fmla="*/ 170094 w 601711"/>
                <a:gd name="connsiteY8" fmla="*/ 401320 h 607639"/>
                <a:gd name="connsiteX9" fmla="*/ 189355 w 601711"/>
                <a:gd name="connsiteY9" fmla="*/ 411538 h 607639"/>
                <a:gd name="connsiteX10" fmla="*/ 227785 w 601711"/>
                <a:gd name="connsiteY10" fmla="*/ 456092 h 607639"/>
                <a:gd name="connsiteX11" fmla="*/ 191936 w 601711"/>
                <a:gd name="connsiteY11" fmla="*/ 499266 h 607639"/>
                <a:gd name="connsiteX12" fmla="*/ 191936 w 601711"/>
                <a:gd name="connsiteY12" fmla="*/ 503869 h 607639"/>
                <a:gd name="connsiteX13" fmla="*/ 174610 w 601711"/>
                <a:gd name="connsiteY13" fmla="*/ 521267 h 607639"/>
                <a:gd name="connsiteX14" fmla="*/ 157192 w 601711"/>
                <a:gd name="connsiteY14" fmla="*/ 503869 h 607639"/>
                <a:gd name="connsiteX15" fmla="*/ 157192 w 601711"/>
                <a:gd name="connsiteY15" fmla="*/ 501567 h 607639"/>
                <a:gd name="connsiteX16" fmla="*/ 138853 w 601711"/>
                <a:gd name="connsiteY16" fmla="*/ 497701 h 607639"/>
                <a:gd name="connsiteX17" fmla="*/ 125767 w 601711"/>
                <a:gd name="connsiteY17" fmla="*/ 474227 h 607639"/>
                <a:gd name="connsiteX18" fmla="*/ 135259 w 601711"/>
                <a:gd name="connsiteY18" fmla="*/ 461248 h 607639"/>
                <a:gd name="connsiteX19" fmla="*/ 149728 w 601711"/>
                <a:gd name="connsiteY19" fmla="*/ 460143 h 607639"/>
                <a:gd name="connsiteX20" fmla="*/ 170002 w 601711"/>
                <a:gd name="connsiteY20" fmla="*/ 463825 h 607639"/>
                <a:gd name="connsiteX21" fmla="*/ 181706 w 601711"/>
                <a:gd name="connsiteY21" fmla="*/ 458946 h 607639"/>
                <a:gd name="connsiteX22" fmla="*/ 165579 w 601711"/>
                <a:gd name="connsiteY22" fmla="*/ 448544 h 607639"/>
                <a:gd name="connsiteX23" fmla="*/ 124200 w 601711"/>
                <a:gd name="connsiteY23" fmla="*/ 404726 h 607639"/>
                <a:gd name="connsiteX24" fmla="*/ 158206 w 601711"/>
                <a:gd name="connsiteY24" fmla="*/ 363025 h 607639"/>
                <a:gd name="connsiteX25" fmla="*/ 158206 w 601711"/>
                <a:gd name="connsiteY25" fmla="*/ 359711 h 607639"/>
                <a:gd name="connsiteX26" fmla="*/ 175624 w 601711"/>
                <a:gd name="connsiteY26" fmla="*/ 342313 h 607639"/>
                <a:gd name="connsiteX27" fmla="*/ 175980 w 601711"/>
                <a:gd name="connsiteY27" fmla="*/ 316286 h 607639"/>
                <a:gd name="connsiteX28" fmla="*/ 60288 w 601711"/>
                <a:gd name="connsiteY28" fmla="*/ 431815 h 607639"/>
                <a:gd name="connsiteX29" fmla="*/ 175980 w 601711"/>
                <a:gd name="connsiteY29" fmla="*/ 547343 h 607639"/>
                <a:gd name="connsiteX30" fmla="*/ 291671 w 601711"/>
                <a:gd name="connsiteY30" fmla="*/ 431815 h 607639"/>
                <a:gd name="connsiteX31" fmla="*/ 175980 w 601711"/>
                <a:gd name="connsiteY31" fmla="*/ 316286 h 607639"/>
                <a:gd name="connsiteX32" fmla="*/ 175980 w 601711"/>
                <a:gd name="connsiteY32" fmla="*/ 256082 h 607639"/>
                <a:gd name="connsiteX33" fmla="*/ 352051 w 601711"/>
                <a:gd name="connsiteY33" fmla="*/ 431815 h 607639"/>
                <a:gd name="connsiteX34" fmla="*/ 175980 w 601711"/>
                <a:gd name="connsiteY34" fmla="*/ 607639 h 607639"/>
                <a:gd name="connsiteX35" fmla="*/ 0 w 601711"/>
                <a:gd name="connsiteY35" fmla="*/ 431815 h 607639"/>
                <a:gd name="connsiteX36" fmla="*/ 175980 w 601711"/>
                <a:gd name="connsiteY36" fmla="*/ 256082 h 607639"/>
                <a:gd name="connsiteX37" fmla="*/ 224697 w 601711"/>
                <a:gd name="connsiteY37" fmla="*/ 186030 h 607639"/>
                <a:gd name="connsiteX38" fmla="*/ 382969 w 601711"/>
                <a:gd name="connsiteY38" fmla="*/ 232699 h 607639"/>
                <a:gd name="connsiteX39" fmla="*/ 541241 w 601711"/>
                <a:gd name="connsiteY39" fmla="*/ 186030 h 607639"/>
                <a:gd name="connsiteX40" fmla="*/ 382969 w 601711"/>
                <a:gd name="connsiteY40" fmla="*/ 212632 h 607639"/>
                <a:gd name="connsiteX41" fmla="*/ 224697 w 601711"/>
                <a:gd name="connsiteY41" fmla="*/ 186030 h 607639"/>
                <a:gd name="connsiteX42" fmla="*/ 382969 w 601711"/>
                <a:gd name="connsiteY42" fmla="*/ 60292 h 607639"/>
                <a:gd name="connsiteX43" fmla="*/ 224513 w 601711"/>
                <a:gd name="connsiteY43" fmla="*/ 106316 h 607639"/>
                <a:gd name="connsiteX44" fmla="*/ 382969 w 601711"/>
                <a:gd name="connsiteY44" fmla="*/ 152341 h 607639"/>
                <a:gd name="connsiteX45" fmla="*/ 541334 w 601711"/>
                <a:gd name="connsiteY45" fmla="*/ 106316 h 607639"/>
                <a:gd name="connsiteX46" fmla="*/ 382969 w 601711"/>
                <a:gd name="connsiteY46" fmla="*/ 60292 h 607639"/>
                <a:gd name="connsiteX47" fmla="*/ 382969 w 601711"/>
                <a:gd name="connsiteY47" fmla="*/ 0 h 607639"/>
                <a:gd name="connsiteX48" fmla="*/ 601711 w 601711"/>
                <a:gd name="connsiteY48" fmla="*/ 106316 h 607639"/>
                <a:gd name="connsiteX49" fmla="*/ 590281 w 601711"/>
                <a:gd name="connsiteY49" fmla="*/ 146357 h 607639"/>
                <a:gd name="connsiteX50" fmla="*/ 601711 w 601711"/>
                <a:gd name="connsiteY50" fmla="*/ 186675 h 607639"/>
                <a:gd name="connsiteX51" fmla="*/ 590373 w 601711"/>
                <a:gd name="connsiteY51" fmla="*/ 226716 h 607639"/>
                <a:gd name="connsiteX52" fmla="*/ 601711 w 601711"/>
                <a:gd name="connsiteY52" fmla="*/ 267033 h 607639"/>
                <a:gd name="connsiteX53" fmla="*/ 590281 w 601711"/>
                <a:gd name="connsiteY53" fmla="*/ 307074 h 607639"/>
                <a:gd name="connsiteX54" fmla="*/ 601711 w 601711"/>
                <a:gd name="connsiteY54" fmla="*/ 347392 h 607639"/>
                <a:gd name="connsiteX55" fmla="*/ 391173 w 601711"/>
                <a:gd name="connsiteY55" fmla="*/ 453524 h 607639"/>
                <a:gd name="connsiteX56" fmla="*/ 392279 w 601711"/>
                <a:gd name="connsiteY56" fmla="*/ 431801 h 607639"/>
                <a:gd name="connsiteX57" fmla="*/ 388684 w 601711"/>
                <a:gd name="connsiteY57" fmla="*/ 393324 h 607639"/>
                <a:gd name="connsiteX58" fmla="*/ 541057 w 601711"/>
                <a:gd name="connsiteY58" fmla="*/ 346840 h 607639"/>
                <a:gd name="connsiteX59" fmla="*/ 383983 w 601711"/>
                <a:gd name="connsiteY59" fmla="*/ 373258 h 607639"/>
                <a:gd name="connsiteX60" fmla="*/ 355961 w 601711"/>
                <a:gd name="connsiteY60" fmla="*/ 312321 h 607639"/>
                <a:gd name="connsiteX61" fmla="*/ 382969 w 601711"/>
                <a:gd name="connsiteY61" fmla="*/ 313058 h 607639"/>
                <a:gd name="connsiteX62" fmla="*/ 541241 w 601711"/>
                <a:gd name="connsiteY62" fmla="*/ 266389 h 607639"/>
                <a:gd name="connsiteX63" fmla="*/ 382969 w 601711"/>
                <a:gd name="connsiteY63" fmla="*/ 292991 h 607639"/>
                <a:gd name="connsiteX64" fmla="*/ 339922 w 601711"/>
                <a:gd name="connsiteY64" fmla="*/ 291334 h 607639"/>
                <a:gd name="connsiteX65" fmla="*/ 176026 w 601711"/>
                <a:gd name="connsiteY65" fmla="*/ 215854 h 607639"/>
                <a:gd name="connsiteX66" fmla="*/ 170219 w 601711"/>
                <a:gd name="connsiteY66" fmla="*/ 216130 h 607639"/>
                <a:gd name="connsiteX67" fmla="*/ 164135 w 601711"/>
                <a:gd name="connsiteY67" fmla="*/ 186675 h 607639"/>
                <a:gd name="connsiteX68" fmla="*/ 175566 w 601711"/>
                <a:gd name="connsiteY68" fmla="*/ 146357 h 607639"/>
                <a:gd name="connsiteX69" fmla="*/ 164135 w 601711"/>
                <a:gd name="connsiteY69" fmla="*/ 106316 h 607639"/>
                <a:gd name="connsiteX70" fmla="*/ 382969 w 601711"/>
                <a:gd name="connsiteY70" fmla="*/ 0 h 60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1711" h="607639">
                  <a:moveTo>
                    <a:pt x="175624" y="342313"/>
                  </a:moveTo>
                  <a:cubicBezTo>
                    <a:pt x="185208" y="342313"/>
                    <a:pt x="192950" y="350138"/>
                    <a:pt x="192950" y="359711"/>
                  </a:cubicBezTo>
                  <a:lnTo>
                    <a:pt x="192950" y="360540"/>
                  </a:lnTo>
                  <a:cubicBezTo>
                    <a:pt x="197465" y="361092"/>
                    <a:pt x="201612" y="361829"/>
                    <a:pt x="205575" y="362841"/>
                  </a:cubicBezTo>
                  <a:cubicBezTo>
                    <a:pt x="215713" y="365511"/>
                    <a:pt x="221887" y="376005"/>
                    <a:pt x="219307" y="386223"/>
                  </a:cubicBezTo>
                  <a:cubicBezTo>
                    <a:pt x="217832" y="391838"/>
                    <a:pt x="214607" y="395981"/>
                    <a:pt x="210275" y="398374"/>
                  </a:cubicBezTo>
                  <a:cubicBezTo>
                    <a:pt x="205944" y="400860"/>
                    <a:pt x="200691" y="401412"/>
                    <a:pt x="195899" y="399939"/>
                  </a:cubicBezTo>
                  <a:cubicBezTo>
                    <a:pt x="190738" y="398374"/>
                    <a:pt x="185393" y="397546"/>
                    <a:pt x="179771" y="397546"/>
                  </a:cubicBezTo>
                  <a:cubicBezTo>
                    <a:pt x="178204" y="397546"/>
                    <a:pt x="170094" y="397730"/>
                    <a:pt x="170094" y="401320"/>
                  </a:cubicBezTo>
                  <a:cubicBezTo>
                    <a:pt x="170094" y="402425"/>
                    <a:pt x="172583" y="405186"/>
                    <a:pt x="189355" y="411538"/>
                  </a:cubicBezTo>
                  <a:cubicBezTo>
                    <a:pt x="215897" y="420836"/>
                    <a:pt x="227785" y="434644"/>
                    <a:pt x="227785" y="456092"/>
                  </a:cubicBezTo>
                  <a:cubicBezTo>
                    <a:pt x="227785" y="476805"/>
                    <a:pt x="213869" y="493282"/>
                    <a:pt x="191936" y="499266"/>
                  </a:cubicBezTo>
                  <a:lnTo>
                    <a:pt x="191936" y="503869"/>
                  </a:lnTo>
                  <a:cubicBezTo>
                    <a:pt x="191936" y="513442"/>
                    <a:pt x="184195" y="521267"/>
                    <a:pt x="174610" y="521267"/>
                  </a:cubicBezTo>
                  <a:cubicBezTo>
                    <a:pt x="165026" y="521267"/>
                    <a:pt x="157192" y="513442"/>
                    <a:pt x="157192" y="503869"/>
                  </a:cubicBezTo>
                  <a:lnTo>
                    <a:pt x="157192" y="501567"/>
                  </a:lnTo>
                  <a:cubicBezTo>
                    <a:pt x="150833" y="500831"/>
                    <a:pt x="144567" y="499542"/>
                    <a:pt x="138853" y="497701"/>
                  </a:cubicBezTo>
                  <a:cubicBezTo>
                    <a:pt x="128992" y="494479"/>
                    <a:pt x="123278" y="484261"/>
                    <a:pt x="125767" y="474227"/>
                  </a:cubicBezTo>
                  <a:cubicBezTo>
                    <a:pt x="127425" y="467783"/>
                    <a:pt x="130743" y="463549"/>
                    <a:pt x="135259" y="461248"/>
                  </a:cubicBezTo>
                  <a:cubicBezTo>
                    <a:pt x="139590" y="458854"/>
                    <a:pt x="145028" y="458486"/>
                    <a:pt x="149728" y="460143"/>
                  </a:cubicBezTo>
                  <a:cubicBezTo>
                    <a:pt x="156547" y="462628"/>
                    <a:pt x="163275" y="463825"/>
                    <a:pt x="170002" y="463825"/>
                  </a:cubicBezTo>
                  <a:cubicBezTo>
                    <a:pt x="174334" y="463825"/>
                    <a:pt x="181706" y="462812"/>
                    <a:pt x="181706" y="458946"/>
                  </a:cubicBezTo>
                  <a:cubicBezTo>
                    <a:pt x="181706" y="457473"/>
                    <a:pt x="181706" y="454067"/>
                    <a:pt x="165579" y="448544"/>
                  </a:cubicBezTo>
                  <a:cubicBezTo>
                    <a:pt x="147792" y="442653"/>
                    <a:pt x="124200" y="431606"/>
                    <a:pt x="124200" y="404726"/>
                  </a:cubicBezTo>
                  <a:cubicBezTo>
                    <a:pt x="124200" y="384750"/>
                    <a:pt x="137102" y="369285"/>
                    <a:pt x="158206" y="363025"/>
                  </a:cubicBezTo>
                  <a:lnTo>
                    <a:pt x="158206" y="359711"/>
                  </a:lnTo>
                  <a:cubicBezTo>
                    <a:pt x="158206" y="350138"/>
                    <a:pt x="165947" y="342313"/>
                    <a:pt x="175624" y="342313"/>
                  </a:cubicBezTo>
                  <a:close/>
                  <a:moveTo>
                    <a:pt x="175980" y="316286"/>
                  </a:moveTo>
                  <a:cubicBezTo>
                    <a:pt x="112188" y="316286"/>
                    <a:pt x="60288" y="368113"/>
                    <a:pt x="60288" y="431815"/>
                  </a:cubicBezTo>
                  <a:cubicBezTo>
                    <a:pt x="60288" y="495516"/>
                    <a:pt x="112188" y="547343"/>
                    <a:pt x="175980" y="547343"/>
                  </a:cubicBezTo>
                  <a:cubicBezTo>
                    <a:pt x="239771" y="547343"/>
                    <a:pt x="291671" y="495516"/>
                    <a:pt x="291671" y="431815"/>
                  </a:cubicBezTo>
                  <a:cubicBezTo>
                    <a:pt x="291671" y="368113"/>
                    <a:pt x="239771" y="316286"/>
                    <a:pt x="175980" y="316286"/>
                  </a:cubicBezTo>
                  <a:close/>
                  <a:moveTo>
                    <a:pt x="175980" y="256082"/>
                  </a:moveTo>
                  <a:cubicBezTo>
                    <a:pt x="273049" y="256082"/>
                    <a:pt x="352051" y="334881"/>
                    <a:pt x="352051" y="431815"/>
                  </a:cubicBezTo>
                  <a:cubicBezTo>
                    <a:pt x="352051" y="528748"/>
                    <a:pt x="273049" y="607639"/>
                    <a:pt x="175980" y="607639"/>
                  </a:cubicBezTo>
                  <a:cubicBezTo>
                    <a:pt x="78909" y="607639"/>
                    <a:pt x="0" y="528748"/>
                    <a:pt x="0" y="431815"/>
                  </a:cubicBezTo>
                  <a:cubicBezTo>
                    <a:pt x="0" y="334881"/>
                    <a:pt x="78909" y="256082"/>
                    <a:pt x="175980" y="256082"/>
                  </a:cubicBezTo>
                  <a:close/>
                  <a:moveTo>
                    <a:pt x="224697" y="186030"/>
                  </a:moveTo>
                  <a:cubicBezTo>
                    <a:pt x="223222" y="194683"/>
                    <a:pt x="264611" y="232699"/>
                    <a:pt x="382969" y="232699"/>
                  </a:cubicBezTo>
                  <a:cubicBezTo>
                    <a:pt x="483445" y="232699"/>
                    <a:pt x="541426" y="202599"/>
                    <a:pt x="541241" y="186030"/>
                  </a:cubicBezTo>
                  <a:cubicBezTo>
                    <a:pt x="494599" y="206373"/>
                    <a:pt x="421777" y="212632"/>
                    <a:pt x="382969" y="212632"/>
                  </a:cubicBezTo>
                  <a:cubicBezTo>
                    <a:pt x="344070" y="212632"/>
                    <a:pt x="250600" y="199746"/>
                    <a:pt x="224697" y="186030"/>
                  </a:cubicBezTo>
                  <a:close/>
                  <a:moveTo>
                    <a:pt x="382969" y="60292"/>
                  </a:moveTo>
                  <a:cubicBezTo>
                    <a:pt x="295399" y="60292"/>
                    <a:pt x="224513" y="80911"/>
                    <a:pt x="224513" y="106316"/>
                  </a:cubicBezTo>
                  <a:cubicBezTo>
                    <a:pt x="224513" y="131722"/>
                    <a:pt x="295399" y="152341"/>
                    <a:pt x="382969" y="152341"/>
                  </a:cubicBezTo>
                  <a:cubicBezTo>
                    <a:pt x="470448" y="152341"/>
                    <a:pt x="541334" y="131722"/>
                    <a:pt x="541334" y="106316"/>
                  </a:cubicBezTo>
                  <a:cubicBezTo>
                    <a:pt x="541334" y="80911"/>
                    <a:pt x="470448" y="60292"/>
                    <a:pt x="382969" y="60292"/>
                  </a:cubicBezTo>
                  <a:close/>
                  <a:moveTo>
                    <a:pt x="382969" y="0"/>
                  </a:moveTo>
                  <a:cubicBezTo>
                    <a:pt x="448693" y="0"/>
                    <a:pt x="601711" y="10309"/>
                    <a:pt x="601711" y="106316"/>
                  </a:cubicBezTo>
                  <a:cubicBezTo>
                    <a:pt x="601711" y="121872"/>
                    <a:pt x="597379" y="135035"/>
                    <a:pt x="590281" y="146357"/>
                  </a:cubicBezTo>
                  <a:cubicBezTo>
                    <a:pt x="597471" y="157771"/>
                    <a:pt x="601711" y="171026"/>
                    <a:pt x="601711" y="186675"/>
                  </a:cubicBezTo>
                  <a:cubicBezTo>
                    <a:pt x="601711" y="202231"/>
                    <a:pt x="597379" y="215302"/>
                    <a:pt x="590373" y="226716"/>
                  </a:cubicBezTo>
                  <a:cubicBezTo>
                    <a:pt x="597471" y="238038"/>
                    <a:pt x="601711" y="251385"/>
                    <a:pt x="601711" y="267033"/>
                  </a:cubicBezTo>
                  <a:cubicBezTo>
                    <a:pt x="601711" y="282589"/>
                    <a:pt x="597379" y="295660"/>
                    <a:pt x="590281" y="307074"/>
                  </a:cubicBezTo>
                  <a:cubicBezTo>
                    <a:pt x="597471" y="318488"/>
                    <a:pt x="601711" y="331743"/>
                    <a:pt x="601711" y="347392"/>
                  </a:cubicBezTo>
                  <a:cubicBezTo>
                    <a:pt x="601711" y="439533"/>
                    <a:pt x="460584" y="452696"/>
                    <a:pt x="391173" y="453524"/>
                  </a:cubicBezTo>
                  <a:cubicBezTo>
                    <a:pt x="391911" y="446436"/>
                    <a:pt x="392279" y="439164"/>
                    <a:pt x="392279" y="431801"/>
                  </a:cubicBezTo>
                  <a:cubicBezTo>
                    <a:pt x="392279" y="418638"/>
                    <a:pt x="390897" y="405843"/>
                    <a:pt x="388684" y="393324"/>
                  </a:cubicBezTo>
                  <a:cubicBezTo>
                    <a:pt x="473305" y="392404"/>
                    <a:pt x="540873" y="371601"/>
                    <a:pt x="541057" y="346840"/>
                  </a:cubicBezTo>
                  <a:cubicBezTo>
                    <a:pt x="491280" y="369300"/>
                    <a:pt x="423067" y="373258"/>
                    <a:pt x="383983" y="373258"/>
                  </a:cubicBezTo>
                  <a:cubicBezTo>
                    <a:pt x="377807" y="351350"/>
                    <a:pt x="368405" y="330823"/>
                    <a:pt x="355961" y="312321"/>
                  </a:cubicBezTo>
                  <a:cubicBezTo>
                    <a:pt x="364810" y="312781"/>
                    <a:pt x="373751" y="313058"/>
                    <a:pt x="382969" y="313058"/>
                  </a:cubicBezTo>
                  <a:cubicBezTo>
                    <a:pt x="470448" y="313058"/>
                    <a:pt x="541241" y="291794"/>
                    <a:pt x="541241" y="266389"/>
                  </a:cubicBezTo>
                  <a:cubicBezTo>
                    <a:pt x="491004" y="289217"/>
                    <a:pt x="421777" y="292991"/>
                    <a:pt x="382969" y="292991"/>
                  </a:cubicBezTo>
                  <a:cubicBezTo>
                    <a:pt x="371078" y="292991"/>
                    <a:pt x="356145" y="292531"/>
                    <a:pt x="339922" y="291334"/>
                  </a:cubicBezTo>
                  <a:cubicBezTo>
                    <a:pt x="300284" y="245218"/>
                    <a:pt x="241566" y="215854"/>
                    <a:pt x="176026" y="215854"/>
                  </a:cubicBezTo>
                  <a:cubicBezTo>
                    <a:pt x="174091" y="215854"/>
                    <a:pt x="172155" y="216130"/>
                    <a:pt x="170219" y="216130"/>
                  </a:cubicBezTo>
                  <a:cubicBezTo>
                    <a:pt x="166440" y="207386"/>
                    <a:pt x="164135" y="197629"/>
                    <a:pt x="164135" y="186675"/>
                  </a:cubicBezTo>
                  <a:cubicBezTo>
                    <a:pt x="164135" y="171026"/>
                    <a:pt x="168376" y="157771"/>
                    <a:pt x="175566" y="146357"/>
                  </a:cubicBezTo>
                  <a:cubicBezTo>
                    <a:pt x="168560" y="135035"/>
                    <a:pt x="164135" y="121872"/>
                    <a:pt x="164135" y="106316"/>
                  </a:cubicBezTo>
                  <a:cubicBezTo>
                    <a:pt x="164135" y="10309"/>
                    <a:pt x="317153" y="0"/>
                    <a:pt x="382969"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nvGrpSpPr>
          <p:cNvPr id="4" name="组合 3"/>
          <p:cNvGrpSpPr/>
          <p:nvPr/>
        </p:nvGrpSpPr>
        <p:grpSpPr>
          <a:xfrm>
            <a:off x="4469652" y="2537868"/>
            <a:ext cx="1601011" cy="2238923"/>
            <a:chOff x="4469652" y="2537868"/>
            <a:chExt cx="1601011" cy="2238923"/>
          </a:xfrm>
        </p:grpSpPr>
        <p:grpSp>
          <p:nvGrpSpPr>
            <p:cNvPr id="9" name="işlîḋe"/>
            <p:cNvGrpSpPr/>
            <p:nvPr/>
          </p:nvGrpSpPr>
          <p:grpSpPr>
            <a:xfrm>
              <a:off x="4469652" y="2966655"/>
              <a:ext cx="1601011" cy="1810136"/>
              <a:chOff x="4507066" y="2623225"/>
              <a:chExt cx="1726067" cy="1951527"/>
            </a:xfrm>
          </p:grpSpPr>
          <p:sp>
            <p:nvSpPr>
              <p:cNvPr id="34" name="ïś1îḓê">
                <a:extLst>
                  <a:ext uri="{FF2B5EF4-FFF2-40B4-BE49-F238E27FC236}">
                    <a16:creationId xmlns:a16="http://schemas.microsoft.com/office/drawing/2014/main" id="{31A898CE-26CE-4E95-BCD8-909356E71BF9}"/>
                  </a:ext>
                </a:extLst>
              </p:cNvPr>
              <p:cNvSpPr txBox="1"/>
              <p:nvPr/>
            </p:nvSpPr>
            <p:spPr>
              <a:xfrm>
                <a:off x="4507066" y="2623225"/>
                <a:ext cx="1726067" cy="449615"/>
              </a:xfrm>
              <a:prstGeom prst="rect">
                <a:avLst/>
              </a:prstGeom>
            </p:spPr>
            <p:txBody>
              <a:bodyPr vert="horz"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spcBef>
                    <a:spcPct val="0"/>
                  </a:spcBef>
                </a:pPr>
                <a:r>
                  <a:rPr lang="zh-CN" altLang="en-US" sz="2400" dirty="0">
                    <a:solidFill>
                      <a:prstClr val="black"/>
                    </a:solidFill>
                    <a:latin typeface="华文新魏" panose="02010800040101010101" pitchFamily="2" charset="-122"/>
                    <a:ea typeface="华文新魏" panose="02010800040101010101" pitchFamily="2" charset="-122"/>
                  </a:rPr>
                  <a:t>输入标题</a:t>
                </a:r>
              </a:p>
            </p:txBody>
          </p:sp>
          <p:sp>
            <p:nvSpPr>
              <p:cNvPr id="35" name="ïšḷiḋe">
                <a:extLst>
                  <a:ext uri="{FF2B5EF4-FFF2-40B4-BE49-F238E27FC236}">
                    <a16:creationId xmlns:a16="http://schemas.microsoft.com/office/drawing/2014/main" id="{C75DC510-2268-41AA-A89D-6C0E76AA8671}"/>
                  </a:ext>
                </a:extLst>
              </p:cNvPr>
              <p:cNvSpPr txBox="1"/>
              <p:nvPr/>
            </p:nvSpPr>
            <p:spPr>
              <a:xfrm>
                <a:off x="4507066" y="3072839"/>
                <a:ext cx="1726067" cy="1501913"/>
              </a:xfrm>
              <a:prstGeom prst="rect">
                <a:avLst/>
              </a:prstGeom>
            </p:spPr>
            <p:txBody>
              <a:bodyPr vert="horz" wrap="square" lIns="91440" tIns="45720" rIns="91440" bIns="45720" anchor="t">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50000"/>
                  </a:lnSpc>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cs typeface="+mn-ea"/>
                    <a:sym typeface="+mn-lt"/>
                  </a:rPr>
                  <a:t>本模版所有图形线条及其相应素材均可自由编辑</a:t>
                </a:r>
                <a:r>
                  <a:rPr lang="en-US" altLang="zh-CN" sz="1200" dirty="0">
                    <a:solidFill>
                      <a:prstClr val="black">
                        <a:lumMod val="100000"/>
                      </a:prstClr>
                    </a:solidFill>
                    <a:latin typeface="微软雅黑" panose="020B0503020204020204" pitchFamily="34" charset="-122"/>
                    <a:ea typeface="微软雅黑" panose="020B0503020204020204" pitchFamily="34" charset="-122"/>
                  </a:rPr>
                  <a:t>.</a:t>
                </a:r>
              </a:p>
              <a:p>
                <a:pPr lvl="0" algn="ctr">
                  <a:lnSpc>
                    <a:spcPct val="150000"/>
                  </a:lnSpc>
                  <a:spcBef>
                    <a:spcPct val="0"/>
                  </a:spcBef>
                  <a:defRPr/>
                </a:pPr>
                <a:r>
                  <a:rPr lang="en-US" altLang="zh-CN" sz="1200" dirty="0">
                    <a:solidFill>
                      <a:prstClr val="black">
                        <a:lumMod val="100000"/>
                      </a:prstClr>
                    </a:solidFill>
                    <a:latin typeface="微软雅黑" panose="020B0503020204020204" pitchFamily="34" charset="-122"/>
                    <a:ea typeface="微软雅黑" panose="020B0503020204020204" pitchFamily="34" charset="-122"/>
                  </a:rPr>
                  <a:t>… …</a:t>
                </a:r>
                <a:endParaRPr lang="zh-CN" altLang="en-US" sz="1200" dirty="0">
                  <a:solidFill>
                    <a:prstClr val="black">
                      <a:lumMod val="100000"/>
                    </a:prstClr>
                  </a:solidFill>
                  <a:latin typeface="微软雅黑" panose="020B0503020204020204" pitchFamily="34" charset="-122"/>
                  <a:ea typeface="微软雅黑" panose="020B0503020204020204" pitchFamily="34" charset="-122"/>
                </a:endParaRPr>
              </a:p>
            </p:txBody>
          </p:sp>
        </p:grpSp>
        <p:sp>
          <p:nvSpPr>
            <p:cNvPr id="13" name="islîḋè"/>
            <p:cNvSpPr/>
            <p:nvPr/>
          </p:nvSpPr>
          <p:spPr>
            <a:xfrm>
              <a:off x="5075704" y="2537868"/>
              <a:ext cx="388906" cy="371640"/>
            </a:xfrm>
            <a:custGeom>
              <a:avLst/>
              <a:gdLst>
                <a:gd name="connsiteX0" fmla="*/ 420621 w 608768"/>
                <a:gd name="connsiteY0" fmla="*/ 138943 h 581741"/>
                <a:gd name="connsiteX1" fmla="*/ 489388 w 608768"/>
                <a:gd name="connsiteY1" fmla="*/ 138943 h 581741"/>
                <a:gd name="connsiteX2" fmla="*/ 504966 w 608768"/>
                <a:gd name="connsiteY2" fmla="*/ 154497 h 581741"/>
                <a:gd name="connsiteX3" fmla="*/ 504966 w 608768"/>
                <a:gd name="connsiteY3" fmla="*/ 223154 h 581741"/>
                <a:gd name="connsiteX4" fmla="*/ 495379 w 608768"/>
                <a:gd name="connsiteY4" fmla="*/ 237512 h 581741"/>
                <a:gd name="connsiteX5" fmla="*/ 478418 w 608768"/>
                <a:gd name="connsiteY5" fmla="*/ 234107 h 581741"/>
                <a:gd name="connsiteX6" fmla="*/ 458876 w 608768"/>
                <a:gd name="connsiteY6" fmla="*/ 214595 h 581741"/>
                <a:gd name="connsiteX7" fmla="*/ 394533 w 608768"/>
                <a:gd name="connsiteY7" fmla="*/ 278927 h 581741"/>
                <a:gd name="connsiteX8" fmla="*/ 370843 w 608768"/>
                <a:gd name="connsiteY8" fmla="*/ 288683 h 581741"/>
                <a:gd name="connsiteX9" fmla="*/ 347429 w 608768"/>
                <a:gd name="connsiteY9" fmla="*/ 279203 h 581741"/>
                <a:gd name="connsiteX10" fmla="*/ 279768 w 608768"/>
                <a:gd name="connsiteY10" fmla="*/ 212939 h 581741"/>
                <a:gd name="connsiteX11" fmla="*/ 201230 w 608768"/>
                <a:gd name="connsiteY11" fmla="*/ 243770 h 581741"/>
                <a:gd name="connsiteX12" fmla="*/ 188970 w 608768"/>
                <a:gd name="connsiteY12" fmla="*/ 246071 h 581741"/>
                <a:gd name="connsiteX13" fmla="*/ 102965 w 608768"/>
                <a:gd name="connsiteY13" fmla="*/ 246071 h 581741"/>
                <a:gd name="connsiteX14" fmla="*/ 81856 w 608768"/>
                <a:gd name="connsiteY14" fmla="*/ 224995 h 581741"/>
                <a:gd name="connsiteX15" fmla="*/ 102965 w 608768"/>
                <a:gd name="connsiteY15" fmla="*/ 204011 h 581741"/>
                <a:gd name="connsiteX16" fmla="*/ 187403 w 608768"/>
                <a:gd name="connsiteY16" fmla="*/ 204011 h 581741"/>
                <a:gd name="connsiteX17" fmla="*/ 269536 w 608768"/>
                <a:gd name="connsiteY17" fmla="*/ 171799 h 581741"/>
                <a:gd name="connsiteX18" fmla="*/ 305210 w 608768"/>
                <a:gd name="connsiteY18" fmla="*/ 179070 h 581741"/>
                <a:gd name="connsiteX19" fmla="*/ 370751 w 608768"/>
                <a:gd name="connsiteY19" fmla="*/ 243126 h 581741"/>
                <a:gd name="connsiteX20" fmla="*/ 429101 w 608768"/>
                <a:gd name="connsiteY20" fmla="*/ 184868 h 581741"/>
                <a:gd name="connsiteX21" fmla="*/ 409559 w 608768"/>
                <a:gd name="connsiteY21" fmla="*/ 165449 h 581741"/>
                <a:gd name="connsiteX22" fmla="*/ 406240 w 608768"/>
                <a:gd name="connsiteY22" fmla="*/ 148515 h 581741"/>
                <a:gd name="connsiteX23" fmla="*/ 420621 w 608768"/>
                <a:gd name="connsiteY23" fmla="*/ 138943 h 581741"/>
                <a:gd name="connsiteX24" fmla="*/ 81673 w 608768"/>
                <a:gd name="connsiteY24" fmla="*/ 63053 h 581741"/>
                <a:gd name="connsiteX25" fmla="*/ 63145 w 608768"/>
                <a:gd name="connsiteY25" fmla="*/ 81554 h 581741"/>
                <a:gd name="connsiteX26" fmla="*/ 63145 w 608768"/>
                <a:gd name="connsiteY26" fmla="*/ 324928 h 581741"/>
                <a:gd name="connsiteX27" fmla="*/ 81673 w 608768"/>
                <a:gd name="connsiteY27" fmla="*/ 343430 h 581741"/>
                <a:gd name="connsiteX28" fmla="*/ 527095 w 608768"/>
                <a:gd name="connsiteY28" fmla="*/ 343430 h 581741"/>
                <a:gd name="connsiteX29" fmla="*/ 545624 w 608768"/>
                <a:gd name="connsiteY29" fmla="*/ 324928 h 581741"/>
                <a:gd name="connsiteX30" fmla="*/ 545624 w 608768"/>
                <a:gd name="connsiteY30" fmla="*/ 81554 h 581741"/>
                <a:gd name="connsiteX31" fmla="*/ 527095 w 608768"/>
                <a:gd name="connsiteY31" fmla="*/ 63053 h 581741"/>
                <a:gd name="connsiteX32" fmla="*/ 81673 w 608768"/>
                <a:gd name="connsiteY32" fmla="*/ 0 h 581741"/>
                <a:gd name="connsiteX33" fmla="*/ 527095 w 608768"/>
                <a:gd name="connsiteY33" fmla="*/ 0 h 581741"/>
                <a:gd name="connsiteX34" fmla="*/ 608768 w 608768"/>
                <a:gd name="connsiteY34" fmla="*/ 81554 h 581741"/>
                <a:gd name="connsiteX35" fmla="*/ 608768 w 608768"/>
                <a:gd name="connsiteY35" fmla="*/ 324928 h 581741"/>
                <a:gd name="connsiteX36" fmla="*/ 527095 w 608768"/>
                <a:gd name="connsiteY36" fmla="*/ 406482 h 581741"/>
                <a:gd name="connsiteX37" fmla="*/ 405507 w 608768"/>
                <a:gd name="connsiteY37" fmla="*/ 406482 h 581741"/>
                <a:gd name="connsiteX38" fmla="*/ 472800 w 608768"/>
                <a:gd name="connsiteY38" fmla="*/ 535625 h 581741"/>
                <a:gd name="connsiteX39" fmla="*/ 459342 w 608768"/>
                <a:gd name="connsiteY39" fmla="*/ 578151 h 581741"/>
                <a:gd name="connsiteX40" fmla="*/ 444777 w 608768"/>
                <a:gd name="connsiteY40" fmla="*/ 581741 h 581741"/>
                <a:gd name="connsiteX41" fmla="*/ 416754 w 608768"/>
                <a:gd name="connsiteY41" fmla="*/ 564712 h 581741"/>
                <a:gd name="connsiteX42" fmla="*/ 335541 w 608768"/>
                <a:gd name="connsiteY42" fmla="*/ 408876 h 581741"/>
                <a:gd name="connsiteX43" fmla="*/ 335541 w 608768"/>
                <a:gd name="connsiteY43" fmla="*/ 487116 h 581741"/>
                <a:gd name="connsiteX44" fmla="*/ 303923 w 608768"/>
                <a:gd name="connsiteY44" fmla="*/ 518688 h 581741"/>
                <a:gd name="connsiteX45" fmla="*/ 272397 w 608768"/>
                <a:gd name="connsiteY45" fmla="*/ 487116 h 581741"/>
                <a:gd name="connsiteX46" fmla="*/ 272397 w 608768"/>
                <a:gd name="connsiteY46" fmla="*/ 408876 h 581741"/>
                <a:gd name="connsiteX47" fmla="*/ 192015 w 608768"/>
                <a:gd name="connsiteY47" fmla="*/ 564712 h 581741"/>
                <a:gd name="connsiteX48" fmla="*/ 163991 w 608768"/>
                <a:gd name="connsiteY48" fmla="*/ 581741 h 581741"/>
                <a:gd name="connsiteX49" fmla="*/ 149427 w 608768"/>
                <a:gd name="connsiteY49" fmla="*/ 578151 h 581741"/>
                <a:gd name="connsiteX50" fmla="*/ 135968 w 608768"/>
                <a:gd name="connsiteY50" fmla="*/ 535625 h 581741"/>
                <a:gd name="connsiteX51" fmla="*/ 203261 w 608768"/>
                <a:gd name="connsiteY51" fmla="*/ 406482 h 581741"/>
                <a:gd name="connsiteX52" fmla="*/ 81673 w 608768"/>
                <a:gd name="connsiteY52" fmla="*/ 406482 h 581741"/>
                <a:gd name="connsiteX53" fmla="*/ 0 w 608768"/>
                <a:gd name="connsiteY53" fmla="*/ 324928 h 581741"/>
                <a:gd name="connsiteX54" fmla="*/ 0 w 608768"/>
                <a:gd name="connsiteY54" fmla="*/ 81554 h 581741"/>
                <a:gd name="connsiteX55" fmla="*/ 81673 w 608768"/>
                <a:gd name="connsiteY55" fmla="*/ 0 h 58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8768" h="581741">
                  <a:moveTo>
                    <a:pt x="420621" y="138943"/>
                  </a:moveTo>
                  <a:lnTo>
                    <a:pt x="489388" y="138943"/>
                  </a:lnTo>
                  <a:cubicBezTo>
                    <a:pt x="497960" y="138943"/>
                    <a:pt x="504966" y="145846"/>
                    <a:pt x="504966" y="154497"/>
                  </a:cubicBezTo>
                  <a:lnTo>
                    <a:pt x="504966" y="223154"/>
                  </a:lnTo>
                  <a:cubicBezTo>
                    <a:pt x="504966" y="229413"/>
                    <a:pt x="501187" y="235119"/>
                    <a:pt x="495379" y="237512"/>
                  </a:cubicBezTo>
                  <a:cubicBezTo>
                    <a:pt x="489572" y="239905"/>
                    <a:pt x="482843" y="238616"/>
                    <a:pt x="478418" y="234107"/>
                  </a:cubicBezTo>
                  <a:lnTo>
                    <a:pt x="458876" y="214595"/>
                  </a:lnTo>
                  <a:lnTo>
                    <a:pt x="394533" y="278927"/>
                  </a:lnTo>
                  <a:cubicBezTo>
                    <a:pt x="387989" y="285370"/>
                    <a:pt x="379416" y="288683"/>
                    <a:pt x="370843" y="288683"/>
                  </a:cubicBezTo>
                  <a:cubicBezTo>
                    <a:pt x="362362" y="288683"/>
                    <a:pt x="353882" y="285462"/>
                    <a:pt x="347429" y="279203"/>
                  </a:cubicBezTo>
                  <a:lnTo>
                    <a:pt x="279768" y="212939"/>
                  </a:lnTo>
                  <a:lnTo>
                    <a:pt x="201230" y="243770"/>
                  </a:lnTo>
                  <a:cubicBezTo>
                    <a:pt x="197266" y="245243"/>
                    <a:pt x="193211" y="246071"/>
                    <a:pt x="188970" y="246071"/>
                  </a:cubicBezTo>
                  <a:lnTo>
                    <a:pt x="102965" y="246071"/>
                  </a:lnTo>
                  <a:cubicBezTo>
                    <a:pt x="91259" y="246071"/>
                    <a:pt x="81856" y="236592"/>
                    <a:pt x="81856" y="224995"/>
                  </a:cubicBezTo>
                  <a:cubicBezTo>
                    <a:pt x="81856" y="213399"/>
                    <a:pt x="91259" y="204011"/>
                    <a:pt x="102965" y="204011"/>
                  </a:cubicBezTo>
                  <a:lnTo>
                    <a:pt x="187403" y="204011"/>
                  </a:lnTo>
                  <a:lnTo>
                    <a:pt x="269536" y="171799"/>
                  </a:lnTo>
                  <a:cubicBezTo>
                    <a:pt x="281796" y="167013"/>
                    <a:pt x="295808" y="169867"/>
                    <a:pt x="305210" y="179070"/>
                  </a:cubicBezTo>
                  <a:lnTo>
                    <a:pt x="370751" y="243126"/>
                  </a:lnTo>
                  <a:lnTo>
                    <a:pt x="429101" y="184868"/>
                  </a:lnTo>
                  <a:lnTo>
                    <a:pt x="409559" y="165449"/>
                  </a:lnTo>
                  <a:cubicBezTo>
                    <a:pt x="405134" y="161031"/>
                    <a:pt x="403844" y="154313"/>
                    <a:pt x="406240" y="148515"/>
                  </a:cubicBezTo>
                  <a:cubicBezTo>
                    <a:pt x="408637" y="142716"/>
                    <a:pt x="414352" y="138943"/>
                    <a:pt x="420621" y="138943"/>
                  </a:cubicBezTo>
                  <a:close/>
                  <a:moveTo>
                    <a:pt x="81673" y="63053"/>
                  </a:moveTo>
                  <a:cubicBezTo>
                    <a:pt x="71441" y="63053"/>
                    <a:pt x="63145" y="71429"/>
                    <a:pt x="63145" y="81554"/>
                  </a:cubicBezTo>
                  <a:lnTo>
                    <a:pt x="63145" y="324928"/>
                  </a:lnTo>
                  <a:cubicBezTo>
                    <a:pt x="63145" y="335145"/>
                    <a:pt x="71441" y="343430"/>
                    <a:pt x="81673" y="343430"/>
                  </a:cubicBezTo>
                  <a:lnTo>
                    <a:pt x="527095" y="343430"/>
                  </a:lnTo>
                  <a:cubicBezTo>
                    <a:pt x="537327" y="343430"/>
                    <a:pt x="545624" y="335145"/>
                    <a:pt x="545624" y="324928"/>
                  </a:cubicBezTo>
                  <a:lnTo>
                    <a:pt x="545624" y="81554"/>
                  </a:lnTo>
                  <a:cubicBezTo>
                    <a:pt x="545624" y="71429"/>
                    <a:pt x="537327" y="63053"/>
                    <a:pt x="527095" y="63053"/>
                  </a:cubicBezTo>
                  <a:close/>
                  <a:moveTo>
                    <a:pt x="81673" y="0"/>
                  </a:moveTo>
                  <a:lnTo>
                    <a:pt x="527095" y="0"/>
                  </a:lnTo>
                  <a:cubicBezTo>
                    <a:pt x="572080" y="0"/>
                    <a:pt x="608768" y="36635"/>
                    <a:pt x="608768" y="81554"/>
                  </a:cubicBezTo>
                  <a:lnTo>
                    <a:pt x="608768" y="324928"/>
                  </a:lnTo>
                  <a:cubicBezTo>
                    <a:pt x="608768" y="369939"/>
                    <a:pt x="572080" y="406482"/>
                    <a:pt x="527095" y="406482"/>
                  </a:cubicBezTo>
                  <a:lnTo>
                    <a:pt x="405507" y="406482"/>
                  </a:lnTo>
                  <a:lnTo>
                    <a:pt x="472800" y="535625"/>
                  </a:lnTo>
                  <a:cubicBezTo>
                    <a:pt x="480820" y="551089"/>
                    <a:pt x="474828" y="570143"/>
                    <a:pt x="459342" y="578151"/>
                  </a:cubicBezTo>
                  <a:cubicBezTo>
                    <a:pt x="454640" y="580544"/>
                    <a:pt x="449662" y="581741"/>
                    <a:pt x="444777" y="581741"/>
                  </a:cubicBezTo>
                  <a:cubicBezTo>
                    <a:pt x="433346" y="581741"/>
                    <a:pt x="422377" y="575574"/>
                    <a:pt x="416754" y="564712"/>
                  </a:cubicBezTo>
                  <a:lnTo>
                    <a:pt x="335541" y="408876"/>
                  </a:lnTo>
                  <a:lnTo>
                    <a:pt x="335541" y="487116"/>
                  </a:lnTo>
                  <a:cubicBezTo>
                    <a:pt x="335541" y="504513"/>
                    <a:pt x="321438" y="518688"/>
                    <a:pt x="303923" y="518688"/>
                  </a:cubicBezTo>
                  <a:cubicBezTo>
                    <a:pt x="286501" y="518688"/>
                    <a:pt x="272397" y="504513"/>
                    <a:pt x="272397" y="487116"/>
                  </a:cubicBezTo>
                  <a:lnTo>
                    <a:pt x="272397" y="408876"/>
                  </a:lnTo>
                  <a:lnTo>
                    <a:pt x="192015" y="564712"/>
                  </a:lnTo>
                  <a:cubicBezTo>
                    <a:pt x="186391" y="575574"/>
                    <a:pt x="175422" y="581741"/>
                    <a:pt x="163991" y="581741"/>
                  </a:cubicBezTo>
                  <a:cubicBezTo>
                    <a:pt x="159106" y="581741"/>
                    <a:pt x="154128" y="580544"/>
                    <a:pt x="149427" y="578151"/>
                  </a:cubicBezTo>
                  <a:cubicBezTo>
                    <a:pt x="133940" y="570143"/>
                    <a:pt x="127948" y="551089"/>
                    <a:pt x="135968" y="535625"/>
                  </a:cubicBezTo>
                  <a:lnTo>
                    <a:pt x="203261" y="406482"/>
                  </a:lnTo>
                  <a:lnTo>
                    <a:pt x="81673" y="406482"/>
                  </a:lnTo>
                  <a:cubicBezTo>
                    <a:pt x="36688" y="406482"/>
                    <a:pt x="0" y="369939"/>
                    <a:pt x="0" y="324928"/>
                  </a:cubicBezTo>
                  <a:lnTo>
                    <a:pt x="0" y="81554"/>
                  </a:lnTo>
                  <a:cubicBezTo>
                    <a:pt x="0" y="36635"/>
                    <a:pt x="36688" y="0"/>
                    <a:pt x="81673"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nvGrpSpPr>
          <p:cNvPr id="40" name="组合 39"/>
          <p:cNvGrpSpPr/>
          <p:nvPr/>
        </p:nvGrpSpPr>
        <p:grpSpPr>
          <a:xfrm>
            <a:off x="6247748" y="2521190"/>
            <a:ext cx="1601011" cy="2255601"/>
            <a:chOff x="6247748" y="2521190"/>
            <a:chExt cx="1601011" cy="2255601"/>
          </a:xfrm>
        </p:grpSpPr>
        <p:grpSp>
          <p:nvGrpSpPr>
            <p:cNvPr id="10" name="îSļídê"/>
            <p:cNvGrpSpPr/>
            <p:nvPr/>
          </p:nvGrpSpPr>
          <p:grpSpPr>
            <a:xfrm>
              <a:off x="6247748" y="2966655"/>
              <a:ext cx="1601011" cy="1810136"/>
              <a:chOff x="6424050" y="2623225"/>
              <a:chExt cx="1726067" cy="1951527"/>
            </a:xfrm>
          </p:grpSpPr>
          <p:sp>
            <p:nvSpPr>
              <p:cNvPr id="32" name="îṣḻïḍé">
                <a:extLst>
                  <a:ext uri="{FF2B5EF4-FFF2-40B4-BE49-F238E27FC236}">
                    <a16:creationId xmlns:a16="http://schemas.microsoft.com/office/drawing/2014/main" id="{31A898CE-26CE-4E95-BCD8-909356E71BF9}"/>
                  </a:ext>
                </a:extLst>
              </p:cNvPr>
              <p:cNvSpPr txBox="1"/>
              <p:nvPr/>
            </p:nvSpPr>
            <p:spPr>
              <a:xfrm>
                <a:off x="6424050" y="2623225"/>
                <a:ext cx="1726067" cy="449615"/>
              </a:xfrm>
              <a:prstGeom prst="rect">
                <a:avLst/>
              </a:prstGeom>
            </p:spPr>
            <p:txBody>
              <a:bodyPr vert="horz"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spcBef>
                    <a:spcPct val="0"/>
                  </a:spcBef>
                </a:pPr>
                <a:r>
                  <a:rPr lang="zh-CN" altLang="en-US" sz="2400" dirty="0">
                    <a:solidFill>
                      <a:prstClr val="black"/>
                    </a:solidFill>
                    <a:latin typeface="华文新魏" panose="02010800040101010101" pitchFamily="2" charset="-122"/>
                    <a:ea typeface="华文新魏" panose="02010800040101010101" pitchFamily="2" charset="-122"/>
                  </a:rPr>
                  <a:t>输入标题</a:t>
                </a:r>
              </a:p>
            </p:txBody>
          </p:sp>
          <p:sp>
            <p:nvSpPr>
              <p:cNvPr id="33" name="ïS1íḍé">
                <a:extLst>
                  <a:ext uri="{FF2B5EF4-FFF2-40B4-BE49-F238E27FC236}">
                    <a16:creationId xmlns:a16="http://schemas.microsoft.com/office/drawing/2014/main" id="{C75DC510-2268-41AA-A89D-6C0E76AA8671}"/>
                  </a:ext>
                </a:extLst>
              </p:cNvPr>
              <p:cNvSpPr txBox="1"/>
              <p:nvPr/>
            </p:nvSpPr>
            <p:spPr>
              <a:xfrm>
                <a:off x="6424050" y="3072839"/>
                <a:ext cx="1726067" cy="1501913"/>
              </a:xfrm>
              <a:prstGeom prst="rect">
                <a:avLst/>
              </a:prstGeom>
            </p:spPr>
            <p:txBody>
              <a:bodyPr vert="horz" wrap="square" lIns="91440" tIns="45720" rIns="91440" bIns="45720" anchor="t">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50000"/>
                  </a:lnSpc>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cs typeface="+mn-ea"/>
                    <a:sym typeface="+mn-lt"/>
                  </a:rPr>
                  <a:t>本模版所有图形线条及其相应素材均可自由编辑</a:t>
                </a:r>
                <a:r>
                  <a:rPr lang="en-US" altLang="zh-CN" sz="1200" dirty="0">
                    <a:solidFill>
                      <a:prstClr val="black">
                        <a:lumMod val="100000"/>
                      </a:prstClr>
                    </a:solidFill>
                    <a:latin typeface="微软雅黑" panose="020B0503020204020204" pitchFamily="34" charset="-122"/>
                    <a:ea typeface="微软雅黑" panose="020B0503020204020204" pitchFamily="34" charset="-122"/>
                  </a:rPr>
                  <a:t>.</a:t>
                </a:r>
              </a:p>
              <a:p>
                <a:pPr lvl="0" algn="ctr">
                  <a:lnSpc>
                    <a:spcPct val="150000"/>
                  </a:lnSpc>
                  <a:spcBef>
                    <a:spcPct val="0"/>
                  </a:spcBef>
                  <a:defRPr/>
                </a:pPr>
                <a:r>
                  <a:rPr lang="en-US" altLang="zh-CN" sz="1200" dirty="0">
                    <a:solidFill>
                      <a:prstClr val="black">
                        <a:lumMod val="100000"/>
                      </a:prstClr>
                    </a:solidFill>
                    <a:latin typeface="微软雅黑" panose="020B0503020204020204" pitchFamily="34" charset="-122"/>
                    <a:ea typeface="微软雅黑" panose="020B0503020204020204" pitchFamily="34" charset="-122"/>
                  </a:rPr>
                  <a:t>… …</a:t>
                </a:r>
                <a:endParaRPr lang="zh-CN" altLang="en-US" sz="1200" dirty="0">
                  <a:solidFill>
                    <a:prstClr val="black">
                      <a:lumMod val="100000"/>
                    </a:prstClr>
                  </a:solidFill>
                  <a:latin typeface="微软雅黑" panose="020B0503020204020204" pitchFamily="34" charset="-122"/>
                  <a:ea typeface="微软雅黑" panose="020B0503020204020204" pitchFamily="34" charset="-122"/>
                </a:endParaRPr>
              </a:p>
            </p:txBody>
          </p:sp>
        </p:grpSp>
        <p:sp>
          <p:nvSpPr>
            <p:cNvPr id="14" name="îṩliḓê"/>
            <p:cNvSpPr/>
            <p:nvPr/>
          </p:nvSpPr>
          <p:spPr>
            <a:xfrm>
              <a:off x="6853800" y="2521190"/>
              <a:ext cx="388906" cy="388318"/>
            </a:xfrm>
            <a:custGeom>
              <a:avLst/>
              <a:gdLst>
                <a:gd name="connsiteX0" fmla="*/ 285241 w 606933"/>
                <a:gd name="connsiteY0" fmla="*/ 444068 h 606016"/>
                <a:gd name="connsiteX1" fmla="*/ 303420 w 606933"/>
                <a:gd name="connsiteY1" fmla="*/ 445197 h 606016"/>
                <a:gd name="connsiteX2" fmla="*/ 321693 w 606933"/>
                <a:gd name="connsiteY2" fmla="*/ 444068 h 606016"/>
                <a:gd name="connsiteX3" fmla="*/ 321693 w 606933"/>
                <a:gd name="connsiteY3" fmla="*/ 466921 h 606016"/>
                <a:gd name="connsiteX4" fmla="*/ 321693 w 606933"/>
                <a:gd name="connsiteY4" fmla="*/ 503693 h 606016"/>
                <a:gd name="connsiteX5" fmla="*/ 356356 w 606933"/>
                <a:gd name="connsiteY5" fmla="*/ 553162 h 606016"/>
                <a:gd name="connsiteX6" fmla="*/ 303420 w 606933"/>
                <a:gd name="connsiteY6" fmla="*/ 606016 h 606016"/>
                <a:gd name="connsiteX7" fmla="*/ 250578 w 606933"/>
                <a:gd name="connsiteY7" fmla="*/ 553162 h 606016"/>
                <a:gd name="connsiteX8" fmla="*/ 285241 w 606933"/>
                <a:gd name="connsiteY8" fmla="*/ 503693 h 606016"/>
                <a:gd name="connsiteX9" fmla="*/ 285241 w 606933"/>
                <a:gd name="connsiteY9" fmla="*/ 466921 h 606016"/>
                <a:gd name="connsiteX10" fmla="*/ 416083 w 606933"/>
                <a:gd name="connsiteY10" fmla="*/ 389803 h 606016"/>
                <a:gd name="connsiteX11" fmla="*/ 458471 w 606933"/>
                <a:gd name="connsiteY11" fmla="*/ 432034 h 606016"/>
                <a:gd name="connsiteX12" fmla="*/ 480701 w 606933"/>
                <a:gd name="connsiteY12" fmla="*/ 427143 h 606016"/>
                <a:gd name="connsiteX13" fmla="*/ 533545 w 606933"/>
                <a:gd name="connsiteY13" fmla="*/ 480003 h 606016"/>
                <a:gd name="connsiteX14" fmla="*/ 480701 w 606933"/>
                <a:gd name="connsiteY14" fmla="*/ 532769 h 606016"/>
                <a:gd name="connsiteX15" fmla="*/ 427764 w 606933"/>
                <a:gd name="connsiteY15" fmla="*/ 480003 h 606016"/>
                <a:gd name="connsiteX16" fmla="*/ 432662 w 606933"/>
                <a:gd name="connsiteY16" fmla="*/ 457806 h 606016"/>
                <a:gd name="connsiteX17" fmla="*/ 390368 w 606933"/>
                <a:gd name="connsiteY17" fmla="*/ 415480 h 606016"/>
                <a:gd name="connsiteX18" fmla="*/ 416083 w 606933"/>
                <a:gd name="connsiteY18" fmla="*/ 389803 h 606016"/>
                <a:gd name="connsiteX19" fmla="*/ 190658 w 606933"/>
                <a:gd name="connsiteY19" fmla="*/ 389803 h 606016"/>
                <a:gd name="connsiteX20" fmla="*/ 216283 w 606933"/>
                <a:gd name="connsiteY20" fmla="*/ 415480 h 606016"/>
                <a:gd name="connsiteX21" fmla="*/ 174076 w 606933"/>
                <a:gd name="connsiteY21" fmla="*/ 457806 h 606016"/>
                <a:gd name="connsiteX22" fmla="*/ 178975 w 606933"/>
                <a:gd name="connsiteY22" fmla="*/ 480003 h 606016"/>
                <a:gd name="connsiteX23" fmla="*/ 126123 w 606933"/>
                <a:gd name="connsiteY23" fmla="*/ 532769 h 606016"/>
                <a:gd name="connsiteX24" fmla="*/ 73176 w 606933"/>
                <a:gd name="connsiteY24" fmla="*/ 480003 h 606016"/>
                <a:gd name="connsiteX25" fmla="*/ 126123 w 606933"/>
                <a:gd name="connsiteY25" fmla="*/ 427143 h 606016"/>
                <a:gd name="connsiteX26" fmla="*/ 148357 w 606933"/>
                <a:gd name="connsiteY26" fmla="*/ 432034 h 606016"/>
                <a:gd name="connsiteX27" fmla="*/ 52836 w 606933"/>
                <a:gd name="connsiteY27" fmla="*/ 253330 h 606016"/>
                <a:gd name="connsiteX28" fmla="*/ 102470 w 606933"/>
                <a:gd name="connsiteY28" fmla="*/ 287852 h 606016"/>
                <a:gd name="connsiteX29" fmla="*/ 161711 w 606933"/>
                <a:gd name="connsiteY29" fmla="*/ 287852 h 606016"/>
                <a:gd name="connsiteX30" fmla="*/ 160958 w 606933"/>
                <a:gd name="connsiteY30" fmla="*/ 302997 h 606016"/>
                <a:gd name="connsiteX31" fmla="*/ 162653 w 606933"/>
                <a:gd name="connsiteY31" fmla="*/ 324350 h 606016"/>
                <a:gd name="connsiteX32" fmla="*/ 102470 w 606933"/>
                <a:gd name="connsiteY32" fmla="*/ 324350 h 606016"/>
                <a:gd name="connsiteX33" fmla="*/ 52836 w 606933"/>
                <a:gd name="connsiteY33" fmla="*/ 358966 h 606016"/>
                <a:gd name="connsiteX34" fmla="*/ 0 w 606933"/>
                <a:gd name="connsiteY34" fmla="*/ 306195 h 606016"/>
                <a:gd name="connsiteX35" fmla="*/ 52836 w 606933"/>
                <a:gd name="connsiteY35" fmla="*/ 253330 h 606016"/>
                <a:gd name="connsiteX36" fmla="*/ 553987 w 606933"/>
                <a:gd name="connsiteY36" fmla="*/ 250225 h 606016"/>
                <a:gd name="connsiteX37" fmla="*/ 606933 w 606933"/>
                <a:gd name="connsiteY37" fmla="*/ 302996 h 606016"/>
                <a:gd name="connsiteX38" fmla="*/ 553987 w 606933"/>
                <a:gd name="connsiteY38" fmla="*/ 355861 h 606016"/>
                <a:gd name="connsiteX39" fmla="*/ 505658 w 606933"/>
                <a:gd name="connsiteY39" fmla="*/ 324349 h 606016"/>
                <a:gd name="connsiteX40" fmla="*/ 444139 w 606933"/>
                <a:gd name="connsiteY40" fmla="*/ 324349 h 606016"/>
                <a:gd name="connsiteX41" fmla="*/ 445741 w 606933"/>
                <a:gd name="connsiteY41" fmla="*/ 302996 h 606016"/>
                <a:gd name="connsiteX42" fmla="*/ 444987 w 606933"/>
                <a:gd name="connsiteY42" fmla="*/ 287851 h 606016"/>
                <a:gd name="connsiteX43" fmla="*/ 503397 w 606933"/>
                <a:gd name="connsiteY43" fmla="*/ 287851 h 606016"/>
                <a:gd name="connsiteX44" fmla="*/ 553987 w 606933"/>
                <a:gd name="connsiteY44" fmla="*/ 250225 h 606016"/>
                <a:gd name="connsiteX45" fmla="*/ 303361 w 606933"/>
                <a:gd name="connsiteY45" fmla="*/ 231794 h 606016"/>
                <a:gd name="connsiteX46" fmla="*/ 232049 w 606933"/>
                <a:gd name="connsiteY46" fmla="*/ 302996 h 606016"/>
                <a:gd name="connsiteX47" fmla="*/ 249099 w 606933"/>
                <a:gd name="connsiteY47" fmla="*/ 320115 h 606016"/>
                <a:gd name="connsiteX48" fmla="*/ 266150 w 606933"/>
                <a:gd name="connsiteY48" fmla="*/ 302996 h 606016"/>
                <a:gd name="connsiteX49" fmla="*/ 303455 w 606933"/>
                <a:gd name="connsiteY49" fmla="*/ 265749 h 606016"/>
                <a:gd name="connsiteX50" fmla="*/ 320412 w 606933"/>
                <a:gd name="connsiteY50" fmla="*/ 248819 h 606016"/>
                <a:gd name="connsiteX51" fmla="*/ 303361 w 606933"/>
                <a:gd name="connsiteY51" fmla="*/ 231794 h 606016"/>
                <a:gd name="connsiteX52" fmla="*/ 303455 w 606933"/>
                <a:gd name="connsiteY52" fmla="*/ 188904 h 606016"/>
                <a:gd name="connsiteX53" fmla="*/ 417818 w 606933"/>
                <a:gd name="connsiteY53" fmla="*/ 302996 h 606016"/>
                <a:gd name="connsiteX54" fmla="*/ 303455 w 606933"/>
                <a:gd name="connsiteY54" fmla="*/ 417183 h 606016"/>
                <a:gd name="connsiteX55" fmla="*/ 189186 w 606933"/>
                <a:gd name="connsiteY55" fmla="*/ 302996 h 606016"/>
                <a:gd name="connsiteX56" fmla="*/ 303455 w 606933"/>
                <a:gd name="connsiteY56" fmla="*/ 188904 h 606016"/>
                <a:gd name="connsiteX57" fmla="*/ 480677 w 606933"/>
                <a:gd name="connsiteY57" fmla="*/ 73506 h 606016"/>
                <a:gd name="connsiteX58" fmla="*/ 518018 w 606933"/>
                <a:gd name="connsiteY58" fmla="*/ 88889 h 606016"/>
                <a:gd name="connsiteX59" fmla="*/ 518018 w 606933"/>
                <a:gd name="connsiteY59" fmla="*/ 163406 h 606016"/>
                <a:gd name="connsiteX60" fmla="*/ 458574 w 606933"/>
                <a:gd name="connsiteY60" fmla="*/ 173944 h 606016"/>
                <a:gd name="connsiteX61" fmla="*/ 416275 w 606933"/>
                <a:gd name="connsiteY61" fmla="*/ 216283 h 606016"/>
                <a:gd name="connsiteX62" fmla="*/ 390368 w 606933"/>
                <a:gd name="connsiteY62" fmla="*/ 190503 h 606016"/>
                <a:gd name="connsiteX63" fmla="*/ 405818 w 606933"/>
                <a:gd name="connsiteY63" fmla="*/ 175073 h 606016"/>
                <a:gd name="connsiteX64" fmla="*/ 432855 w 606933"/>
                <a:gd name="connsiteY64" fmla="*/ 148258 h 606016"/>
                <a:gd name="connsiteX65" fmla="*/ 443406 w 606933"/>
                <a:gd name="connsiteY65" fmla="*/ 88889 h 606016"/>
                <a:gd name="connsiteX66" fmla="*/ 480677 w 606933"/>
                <a:gd name="connsiteY66" fmla="*/ 73506 h 606016"/>
                <a:gd name="connsiteX67" fmla="*/ 126232 w 606933"/>
                <a:gd name="connsiteY67" fmla="*/ 73247 h 606016"/>
                <a:gd name="connsiteX68" fmla="*/ 179075 w 606933"/>
                <a:gd name="connsiteY68" fmla="*/ 126039 h 606016"/>
                <a:gd name="connsiteX69" fmla="*/ 174177 w 606933"/>
                <a:gd name="connsiteY69" fmla="*/ 148247 h 606016"/>
                <a:gd name="connsiteX70" fmla="*/ 216565 w 606933"/>
                <a:gd name="connsiteY70" fmla="*/ 190499 h 606016"/>
                <a:gd name="connsiteX71" fmla="*/ 190755 w 606933"/>
                <a:gd name="connsiteY71" fmla="*/ 216283 h 606016"/>
                <a:gd name="connsiteX72" fmla="*/ 148462 w 606933"/>
                <a:gd name="connsiteY72" fmla="*/ 173937 h 606016"/>
                <a:gd name="connsiteX73" fmla="*/ 126232 w 606933"/>
                <a:gd name="connsiteY73" fmla="*/ 178830 h 606016"/>
                <a:gd name="connsiteX74" fmla="*/ 73388 w 606933"/>
                <a:gd name="connsiteY74" fmla="*/ 126039 h 606016"/>
                <a:gd name="connsiteX75" fmla="*/ 126232 w 606933"/>
                <a:gd name="connsiteY75" fmla="*/ 73247 h 606016"/>
                <a:gd name="connsiteX76" fmla="*/ 303420 w 606933"/>
                <a:gd name="connsiteY76" fmla="*/ 0 h 606016"/>
                <a:gd name="connsiteX77" fmla="*/ 356356 w 606933"/>
                <a:gd name="connsiteY77" fmla="*/ 52775 h 606016"/>
                <a:gd name="connsiteX78" fmla="*/ 321693 w 606933"/>
                <a:gd name="connsiteY78" fmla="*/ 102352 h 606016"/>
                <a:gd name="connsiteX79" fmla="*/ 321693 w 606933"/>
                <a:gd name="connsiteY79" fmla="*/ 162089 h 606016"/>
                <a:gd name="connsiteX80" fmla="*/ 303420 w 606933"/>
                <a:gd name="connsiteY80" fmla="*/ 160960 h 606016"/>
                <a:gd name="connsiteX81" fmla="*/ 285241 w 606933"/>
                <a:gd name="connsiteY81" fmla="*/ 162089 h 606016"/>
                <a:gd name="connsiteX82" fmla="*/ 285241 w 606933"/>
                <a:gd name="connsiteY82" fmla="*/ 102352 h 606016"/>
                <a:gd name="connsiteX83" fmla="*/ 250578 w 606933"/>
                <a:gd name="connsiteY83" fmla="*/ 52775 h 606016"/>
                <a:gd name="connsiteX84" fmla="*/ 303420 w 606933"/>
                <a:gd name="connsiteY84"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6933" h="606016">
                  <a:moveTo>
                    <a:pt x="285241" y="444068"/>
                  </a:moveTo>
                  <a:cubicBezTo>
                    <a:pt x="291175" y="444820"/>
                    <a:pt x="297297" y="445197"/>
                    <a:pt x="303420" y="445197"/>
                  </a:cubicBezTo>
                  <a:cubicBezTo>
                    <a:pt x="309637" y="445197"/>
                    <a:pt x="315665" y="444820"/>
                    <a:pt x="321693" y="444068"/>
                  </a:cubicBezTo>
                  <a:lnTo>
                    <a:pt x="321693" y="466921"/>
                  </a:lnTo>
                  <a:lnTo>
                    <a:pt x="321693" y="503693"/>
                  </a:lnTo>
                  <a:cubicBezTo>
                    <a:pt x="341850" y="511029"/>
                    <a:pt x="356356" y="530497"/>
                    <a:pt x="356356" y="553162"/>
                  </a:cubicBezTo>
                  <a:cubicBezTo>
                    <a:pt x="356356" y="582410"/>
                    <a:pt x="332620" y="606016"/>
                    <a:pt x="303420" y="606016"/>
                  </a:cubicBezTo>
                  <a:cubicBezTo>
                    <a:pt x="274220" y="606016"/>
                    <a:pt x="250578" y="582316"/>
                    <a:pt x="250578" y="553162"/>
                  </a:cubicBezTo>
                  <a:cubicBezTo>
                    <a:pt x="250578" y="530497"/>
                    <a:pt x="264989" y="511029"/>
                    <a:pt x="285241" y="503693"/>
                  </a:cubicBezTo>
                  <a:lnTo>
                    <a:pt x="285241" y="466921"/>
                  </a:lnTo>
                  <a:close/>
                  <a:moveTo>
                    <a:pt x="416083" y="389803"/>
                  </a:moveTo>
                  <a:lnTo>
                    <a:pt x="458471" y="432034"/>
                  </a:lnTo>
                  <a:cubicBezTo>
                    <a:pt x="465253" y="428931"/>
                    <a:pt x="472789" y="427143"/>
                    <a:pt x="480701" y="427143"/>
                  </a:cubicBezTo>
                  <a:cubicBezTo>
                    <a:pt x="509808" y="427143"/>
                    <a:pt x="533451" y="450752"/>
                    <a:pt x="533545" y="480003"/>
                  </a:cubicBezTo>
                  <a:cubicBezTo>
                    <a:pt x="533545" y="509161"/>
                    <a:pt x="509808" y="532769"/>
                    <a:pt x="480701" y="532769"/>
                  </a:cubicBezTo>
                  <a:cubicBezTo>
                    <a:pt x="451407" y="532769"/>
                    <a:pt x="427764" y="509067"/>
                    <a:pt x="427764" y="480003"/>
                  </a:cubicBezTo>
                  <a:cubicBezTo>
                    <a:pt x="427764" y="471914"/>
                    <a:pt x="429553" y="464578"/>
                    <a:pt x="432662" y="457806"/>
                  </a:cubicBezTo>
                  <a:lnTo>
                    <a:pt x="390368" y="415480"/>
                  </a:lnTo>
                  <a:cubicBezTo>
                    <a:pt x="400070" y="408144"/>
                    <a:pt x="408736" y="399491"/>
                    <a:pt x="416083" y="389803"/>
                  </a:cubicBezTo>
                  <a:close/>
                  <a:moveTo>
                    <a:pt x="190658" y="389803"/>
                  </a:moveTo>
                  <a:cubicBezTo>
                    <a:pt x="198194" y="399491"/>
                    <a:pt x="206862" y="408144"/>
                    <a:pt x="216283" y="415480"/>
                  </a:cubicBezTo>
                  <a:lnTo>
                    <a:pt x="174076" y="457806"/>
                  </a:lnTo>
                  <a:cubicBezTo>
                    <a:pt x="177185" y="464578"/>
                    <a:pt x="178975" y="472103"/>
                    <a:pt x="178975" y="480003"/>
                  </a:cubicBezTo>
                  <a:cubicBezTo>
                    <a:pt x="178975" y="509161"/>
                    <a:pt x="155234" y="532769"/>
                    <a:pt x="126123" y="532769"/>
                  </a:cubicBezTo>
                  <a:cubicBezTo>
                    <a:pt x="96823" y="532769"/>
                    <a:pt x="73176" y="509161"/>
                    <a:pt x="73176" y="480003"/>
                  </a:cubicBezTo>
                  <a:cubicBezTo>
                    <a:pt x="73176" y="450752"/>
                    <a:pt x="96917" y="427143"/>
                    <a:pt x="126123" y="427143"/>
                  </a:cubicBezTo>
                  <a:cubicBezTo>
                    <a:pt x="134131" y="427143"/>
                    <a:pt x="141573" y="428931"/>
                    <a:pt x="148357" y="432034"/>
                  </a:cubicBezTo>
                  <a:close/>
                  <a:moveTo>
                    <a:pt x="52836" y="253330"/>
                  </a:moveTo>
                  <a:cubicBezTo>
                    <a:pt x="75628" y="253330"/>
                    <a:pt x="95030" y="267628"/>
                    <a:pt x="102470" y="287852"/>
                  </a:cubicBezTo>
                  <a:lnTo>
                    <a:pt x="161711" y="287852"/>
                  </a:lnTo>
                  <a:cubicBezTo>
                    <a:pt x="161240" y="292838"/>
                    <a:pt x="160958" y="297917"/>
                    <a:pt x="160958" y="302997"/>
                  </a:cubicBezTo>
                  <a:cubicBezTo>
                    <a:pt x="160958" y="310334"/>
                    <a:pt x="161617" y="317483"/>
                    <a:pt x="162653" y="324350"/>
                  </a:cubicBezTo>
                  <a:lnTo>
                    <a:pt x="102470" y="324350"/>
                  </a:lnTo>
                  <a:cubicBezTo>
                    <a:pt x="95030" y="344386"/>
                    <a:pt x="75628" y="358872"/>
                    <a:pt x="52836" y="358966"/>
                  </a:cubicBezTo>
                  <a:cubicBezTo>
                    <a:pt x="23640" y="358966"/>
                    <a:pt x="0" y="335355"/>
                    <a:pt x="0" y="306195"/>
                  </a:cubicBezTo>
                  <a:cubicBezTo>
                    <a:pt x="0" y="276941"/>
                    <a:pt x="23734" y="253330"/>
                    <a:pt x="52836" y="253330"/>
                  </a:cubicBezTo>
                  <a:close/>
                  <a:moveTo>
                    <a:pt x="553987" y="250225"/>
                  </a:moveTo>
                  <a:cubicBezTo>
                    <a:pt x="583192" y="250225"/>
                    <a:pt x="606933" y="273930"/>
                    <a:pt x="606933" y="302996"/>
                  </a:cubicBezTo>
                  <a:cubicBezTo>
                    <a:pt x="606933" y="332250"/>
                    <a:pt x="583192" y="355861"/>
                    <a:pt x="553987" y="355861"/>
                  </a:cubicBezTo>
                  <a:cubicBezTo>
                    <a:pt x="532413" y="355861"/>
                    <a:pt x="513854" y="342880"/>
                    <a:pt x="505658" y="324349"/>
                  </a:cubicBezTo>
                  <a:lnTo>
                    <a:pt x="444139" y="324349"/>
                  </a:lnTo>
                  <a:cubicBezTo>
                    <a:pt x="445270" y="317294"/>
                    <a:pt x="445741" y="310333"/>
                    <a:pt x="445741" y="302996"/>
                  </a:cubicBezTo>
                  <a:cubicBezTo>
                    <a:pt x="445741" y="297916"/>
                    <a:pt x="445458" y="292837"/>
                    <a:pt x="444987" y="287851"/>
                  </a:cubicBezTo>
                  <a:lnTo>
                    <a:pt x="503397" y="287851"/>
                  </a:lnTo>
                  <a:cubicBezTo>
                    <a:pt x="509897" y="266028"/>
                    <a:pt x="530152" y="250225"/>
                    <a:pt x="553987" y="250225"/>
                  </a:cubicBezTo>
                  <a:close/>
                  <a:moveTo>
                    <a:pt x="303361" y="231794"/>
                  </a:moveTo>
                  <a:cubicBezTo>
                    <a:pt x="264078" y="231794"/>
                    <a:pt x="232049" y="263774"/>
                    <a:pt x="232049" y="302996"/>
                  </a:cubicBezTo>
                  <a:cubicBezTo>
                    <a:pt x="232049" y="312402"/>
                    <a:pt x="239679" y="320115"/>
                    <a:pt x="249099" y="320115"/>
                  </a:cubicBezTo>
                  <a:cubicBezTo>
                    <a:pt x="258520" y="320115"/>
                    <a:pt x="266150" y="312402"/>
                    <a:pt x="266150" y="302996"/>
                  </a:cubicBezTo>
                  <a:cubicBezTo>
                    <a:pt x="266150" y="282492"/>
                    <a:pt x="282919" y="265749"/>
                    <a:pt x="303455" y="265749"/>
                  </a:cubicBezTo>
                  <a:cubicBezTo>
                    <a:pt x="312875" y="265749"/>
                    <a:pt x="320600" y="258225"/>
                    <a:pt x="320412" y="248819"/>
                  </a:cubicBezTo>
                  <a:cubicBezTo>
                    <a:pt x="320412" y="239413"/>
                    <a:pt x="312781" y="231794"/>
                    <a:pt x="303361" y="231794"/>
                  </a:cubicBezTo>
                  <a:close/>
                  <a:moveTo>
                    <a:pt x="303455" y="188904"/>
                  </a:moveTo>
                  <a:cubicBezTo>
                    <a:pt x="366665" y="188904"/>
                    <a:pt x="417818" y="239978"/>
                    <a:pt x="417818" y="302996"/>
                  </a:cubicBezTo>
                  <a:cubicBezTo>
                    <a:pt x="417818" y="366109"/>
                    <a:pt x="366665" y="417183"/>
                    <a:pt x="303455" y="417183"/>
                  </a:cubicBezTo>
                  <a:cubicBezTo>
                    <a:pt x="240339" y="417183"/>
                    <a:pt x="189186" y="366109"/>
                    <a:pt x="189186" y="302996"/>
                  </a:cubicBezTo>
                  <a:cubicBezTo>
                    <a:pt x="189186" y="239978"/>
                    <a:pt x="240339" y="188904"/>
                    <a:pt x="303455" y="188904"/>
                  </a:cubicBezTo>
                  <a:close/>
                  <a:moveTo>
                    <a:pt x="480677" y="73506"/>
                  </a:moveTo>
                  <a:cubicBezTo>
                    <a:pt x="494184" y="73506"/>
                    <a:pt x="507702" y="78634"/>
                    <a:pt x="518018" y="88889"/>
                  </a:cubicBezTo>
                  <a:cubicBezTo>
                    <a:pt x="538555" y="109494"/>
                    <a:pt x="538555" y="142895"/>
                    <a:pt x="518018" y="163406"/>
                  </a:cubicBezTo>
                  <a:cubicBezTo>
                    <a:pt x="501909" y="179495"/>
                    <a:pt x="478074" y="182976"/>
                    <a:pt x="458574" y="173944"/>
                  </a:cubicBezTo>
                  <a:lnTo>
                    <a:pt x="416275" y="216283"/>
                  </a:lnTo>
                  <a:cubicBezTo>
                    <a:pt x="408738" y="206592"/>
                    <a:pt x="400071" y="197936"/>
                    <a:pt x="390368" y="190503"/>
                  </a:cubicBezTo>
                  <a:lnTo>
                    <a:pt x="405818" y="175073"/>
                  </a:lnTo>
                  <a:lnTo>
                    <a:pt x="432855" y="148258"/>
                  </a:lnTo>
                  <a:cubicBezTo>
                    <a:pt x="423811" y="128782"/>
                    <a:pt x="427297" y="104978"/>
                    <a:pt x="443406" y="88889"/>
                  </a:cubicBezTo>
                  <a:cubicBezTo>
                    <a:pt x="453674" y="78634"/>
                    <a:pt x="467170" y="73506"/>
                    <a:pt x="480677" y="73506"/>
                  </a:cubicBezTo>
                  <a:close/>
                  <a:moveTo>
                    <a:pt x="126232" y="73247"/>
                  </a:moveTo>
                  <a:cubicBezTo>
                    <a:pt x="155526" y="73247"/>
                    <a:pt x="179075" y="96961"/>
                    <a:pt x="179075" y="126039"/>
                  </a:cubicBezTo>
                  <a:cubicBezTo>
                    <a:pt x="179075" y="134037"/>
                    <a:pt x="177380" y="141471"/>
                    <a:pt x="174177" y="148247"/>
                  </a:cubicBezTo>
                  <a:lnTo>
                    <a:pt x="216565" y="190499"/>
                  </a:lnTo>
                  <a:cubicBezTo>
                    <a:pt x="206863" y="197933"/>
                    <a:pt x="198197" y="206590"/>
                    <a:pt x="190755" y="216283"/>
                  </a:cubicBezTo>
                  <a:lnTo>
                    <a:pt x="148462" y="173937"/>
                  </a:lnTo>
                  <a:cubicBezTo>
                    <a:pt x="141680" y="177136"/>
                    <a:pt x="134144" y="178830"/>
                    <a:pt x="126232" y="178830"/>
                  </a:cubicBezTo>
                  <a:cubicBezTo>
                    <a:pt x="97125" y="178830"/>
                    <a:pt x="73482" y="155304"/>
                    <a:pt x="73388" y="126039"/>
                  </a:cubicBezTo>
                  <a:cubicBezTo>
                    <a:pt x="73388" y="96773"/>
                    <a:pt x="97125" y="73247"/>
                    <a:pt x="126232" y="73247"/>
                  </a:cubicBezTo>
                  <a:close/>
                  <a:moveTo>
                    <a:pt x="303420" y="0"/>
                  </a:moveTo>
                  <a:cubicBezTo>
                    <a:pt x="332714" y="0"/>
                    <a:pt x="356356" y="23707"/>
                    <a:pt x="356356" y="52775"/>
                  </a:cubicBezTo>
                  <a:cubicBezTo>
                    <a:pt x="356356" y="75541"/>
                    <a:pt x="341850" y="94920"/>
                    <a:pt x="321693" y="102352"/>
                  </a:cubicBezTo>
                  <a:lnTo>
                    <a:pt x="321693" y="162089"/>
                  </a:lnTo>
                  <a:cubicBezTo>
                    <a:pt x="315759" y="161336"/>
                    <a:pt x="309637" y="160960"/>
                    <a:pt x="303420" y="160960"/>
                  </a:cubicBezTo>
                  <a:cubicBezTo>
                    <a:pt x="297297" y="160960"/>
                    <a:pt x="291269" y="161336"/>
                    <a:pt x="285241" y="162089"/>
                  </a:cubicBezTo>
                  <a:lnTo>
                    <a:pt x="285241" y="102352"/>
                  </a:lnTo>
                  <a:cubicBezTo>
                    <a:pt x="264989" y="94920"/>
                    <a:pt x="250578" y="75541"/>
                    <a:pt x="250578" y="52775"/>
                  </a:cubicBezTo>
                  <a:cubicBezTo>
                    <a:pt x="250578" y="23613"/>
                    <a:pt x="274314" y="0"/>
                    <a:pt x="303420"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cxnSp>
        <p:nvCxnSpPr>
          <p:cNvPr id="15" name="直接连接符 14"/>
          <p:cNvCxnSpPr/>
          <p:nvPr/>
        </p:nvCxnSpPr>
        <p:spPr>
          <a:xfrm>
            <a:off x="2603015" y="2981565"/>
            <a:ext cx="0" cy="1365691"/>
          </a:xfrm>
          <a:prstGeom prst="line">
            <a:avLst/>
          </a:prstGeom>
          <a:ln w="3175" cap="rnd">
            <a:solidFill>
              <a:srgbClr val="5B9BD5"/>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381110" y="2981565"/>
            <a:ext cx="0" cy="1365691"/>
          </a:xfrm>
          <a:prstGeom prst="line">
            <a:avLst/>
          </a:prstGeom>
          <a:ln w="3175" cap="rnd">
            <a:solidFill>
              <a:srgbClr val="5B9BD5"/>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159205" y="2981565"/>
            <a:ext cx="0" cy="1365691"/>
          </a:xfrm>
          <a:prstGeom prst="line">
            <a:avLst/>
          </a:prstGeom>
          <a:ln w="3175" cap="rnd">
            <a:solidFill>
              <a:srgbClr val="5B9BD5"/>
            </a:solidFill>
            <a:round/>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8097083" y="1822157"/>
            <a:ext cx="3383154" cy="3383154"/>
            <a:chOff x="8097083" y="1822157"/>
            <a:chExt cx="3383154" cy="3383154"/>
          </a:xfrm>
        </p:grpSpPr>
        <p:sp>
          <p:nvSpPr>
            <p:cNvPr id="18" name="ïš1îḋe"/>
            <p:cNvSpPr/>
            <p:nvPr/>
          </p:nvSpPr>
          <p:spPr>
            <a:xfrm>
              <a:off x="8097083" y="1822157"/>
              <a:ext cx="3383154" cy="3383154"/>
            </a:xfrm>
            <a:prstGeom prst="ellipse">
              <a:avLst/>
            </a:prstGeom>
            <a:solidFill>
              <a:srgbClr val="CEE5DE"/>
            </a:solidFill>
            <a:ln w="12700">
              <a:miter lim="400000"/>
            </a:ln>
          </p:spPr>
          <p:txBody>
            <a:bodyPr wrap="square" lIns="91440" tIns="45720" rIns="91440" bIns="45720" anchor="ctr">
              <a:normAutofit/>
            </a:bodyPr>
            <a:lstStyle/>
            <a:p>
              <a:pPr>
                <a:lnSpc>
                  <a:spcPct val="90000"/>
                </a:lnSpc>
                <a:spcBef>
                  <a:spcPts val="2250"/>
                </a:spcBef>
              </a:pPr>
              <a:endParaRPr/>
            </a:p>
          </p:txBody>
        </p:sp>
        <p:grpSp>
          <p:nvGrpSpPr>
            <p:cNvPr id="19" name="îṥḻîḓe"/>
            <p:cNvGrpSpPr/>
            <p:nvPr/>
          </p:nvGrpSpPr>
          <p:grpSpPr>
            <a:xfrm>
              <a:off x="8934101" y="2181474"/>
              <a:ext cx="1709118" cy="2664521"/>
              <a:chOff x="9323253" y="1948730"/>
              <a:chExt cx="1842618" cy="2872648"/>
            </a:xfrm>
          </p:grpSpPr>
          <p:sp>
            <p:nvSpPr>
              <p:cNvPr id="24" name="íṥḷîḋé"/>
              <p:cNvSpPr/>
              <p:nvPr/>
            </p:nvSpPr>
            <p:spPr>
              <a:xfrm>
                <a:off x="10124358" y="3086835"/>
                <a:ext cx="999175" cy="887449"/>
              </a:xfrm>
              <a:custGeom>
                <a:avLst/>
                <a:gdLst/>
                <a:ahLst/>
                <a:cxnLst>
                  <a:cxn ang="0">
                    <a:pos x="wd2" y="hd2"/>
                  </a:cxn>
                  <a:cxn ang="5400000">
                    <a:pos x="wd2" y="hd2"/>
                  </a:cxn>
                  <a:cxn ang="10800000">
                    <a:pos x="wd2" y="hd2"/>
                  </a:cxn>
                  <a:cxn ang="16200000">
                    <a:pos x="wd2" y="hd2"/>
                  </a:cxn>
                </a:cxnLst>
                <a:rect l="0" t="0" r="r" b="b"/>
                <a:pathLst>
                  <a:path w="21434" h="21600" extrusionOk="0">
                    <a:moveTo>
                      <a:pt x="4197" y="68"/>
                    </a:moveTo>
                    <a:lnTo>
                      <a:pt x="4197" y="6785"/>
                    </a:lnTo>
                    <a:lnTo>
                      <a:pt x="4194" y="6786"/>
                    </a:lnTo>
                    <a:lnTo>
                      <a:pt x="4192" y="6787"/>
                    </a:lnTo>
                    <a:cubicBezTo>
                      <a:pt x="2896" y="5829"/>
                      <a:pt x="179" y="6157"/>
                      <a:pt x="8" y="9154"/>
                    </a:cubicBezTo>
                    <a:cubicBezTo>
                      <a:pt x="-166" y="12217"/>
                      <a:pt x="2660" y="12863"/>
                      <a:pt x="4061" y="11976"/>
                    </a:cubicBezTo>
                    <a:cubicBezTo>
                      <a:pt x="4073" y="11979"/>
                      <a:pt x="4085" y="11983"/>
                      <a:pt x="4097" y="11986"/>
                    </a:cubicBezTo>
                    <a:cubicBezTo>
                      <a:pt x="4111" y="11989"/>
                      <a:pt x="4124" y="11993"/>
                      <a:pt x="4137" y="11996"/>
                    </a:cubicBezTo>
                    <a:lnTo>
                      <a:pt x="4137" y="19404"/>
                    </a:lnTo>
                    <a:lnTo>
                      <a:pt x="6544" y="21600"/>
                    </a:lnTo>
                    <a:lnTo>
                      <a:pt x="13093" y="21600"/>
                    </a:lnTo>
                    <a:cubicBezTo>
                      <a:pt x="13869" y="19084"/>
                      <a:pt x="14446" y="13105"/>
                      <a:pt x="18099" y="8186"/>
                    </a:cubicBezTo>
                    <a:cubicBezTo>
                      <a:pt x="20265" y="5269"/>
                      <a:pt x="21372" y="163"/>
                      <a:pt x="21434" y="16"/>
                    </a:cubicBezTo>
                    <a:lnTo>
                      <a:pt x="17052" y="1"/>
                    </a:lnTo>
                    <a:cubicBezTo>
                      <a:pt x="16729" y="966"/>
                      <a:pt x="16116" y="1868"/>
                      <a:pt x="15290" y="2502"/>
                    </a:cubicBezTo>
                    <a:cubicBezTo>
                      <a:pt x="14485" y="3121"/>
                      <a:pt x="13473" y="3484"/>
                      <a:pt x="12260" y="3410"/>
                    </a:cubicBezTo>
                    <a:cubicBezTo>
                      <a:pt x="11226" y="3347"/>
                      <a:pt x="10385" y="2998"/>
                      <a:pt x="9742" y="2424"/>
                    </a:cubicBezTo>
                    <a:cubicBezTo>
                      <a:pt x="8994" y="1756"/>
                      <a:pt x="8540" y="829"/>
                      <a:pt x="8368" y="0"/>
                    </a:cubicBezTo>
                    <a:lnTo>
                      <a:pt x="4197" y="68"/>
                    </a:lnTo>
                    <a:close/>
                  </a:path>
                </a:pathLst>
              </a:custGeom>
              <a:solidFill>
                <a:schemeClr val="accent1"/>
              </a:solidFill>
              <a:ln w="12700">
                <a:miter lim="400000"/>
              </a:ln>
            </p:spPr>
            <p:txBody>
              <a:bodyPr wrap="square" lIns="91440" tIns="45720" rIns="91440" bIns="45720" anchor="ctr">
                <a:normAutofit/>
              </a:bodyPr>
              <a:lstStyle/>
              <a:p>
                <a:pPr algn="ctr">
                  <a:lnSpc>
                    <a:spcPct val="90000"/>
                  </a:lnSpc>
                  <a:spcBef>
                    <a:spcPts val="2250"/>
                  </a:spcBef>
                </a:pPr>
                <a:r>
                  <a:rPr lang="en-US" sz="2000" b="1" dirty="0">
                    <a:solidFill>
                      <a:schemeClr val="bg1"/>
                    </a:solidFill>
                  </a:rPr>
                  <a:t>3</a:t>
                </a:r>
                <a:endParaRPr sz="2000" b="1" dirty="0">
                  <a:solidFill>
                    <a:schemeClr val="bg1"/>
                  </a:solidFill>
                </a:endParaRPr>
              </a:p>
            </p:txBody>
          </p:sp>
          <p:sp>
            <p:nvSpPr>
              <p:cNvPr id="25" name="i$lïḓê"/>
              <p:cNvSpPr/>
              <p:nvPr/>
            </p:nvSpPr>
            <p:spPr>
              <a:xfrm>
                <a:off x="9323253" y="2798186"/>
                <a:ext cx="904024" cy="1174432"/>
              </a:xfrm>
              <a:custGeom>
                <a:avLst/>
                <a:gdLst/>
                <a:ahLst/>
                <a:cxnLst>
                  <a:cxn ang="0">
                    <a:pos x="wd2" y="hd2"/>
                  </a:cxn>
                  <a:cxn ang="5400000">
                    <a:pos x="wd2" y="hd2"/>
                  </a:cxn>
                  <a:cxn ang="10800000">
                    <a:pos x="wd2" y="hd2"/>
                  </a:cxn>
                  <a:cxn ang="16200000">
                    <a:pos x="wd2" y="hd2"/>
                  </a:cxn>
                </a:cxnLst>
                <a:rect l="0" t="0" r="r" b="b"/>
                <a:pathLst>
                  <a:path w="21600" h="21555" extrusionOk="0">
                    <a:moveTo>
                      <a:pt x="10271" y="21555"/>
                    </a:moveTo>
                    <a:lnTo>
                      <a:pt x="18688" y="21555"/>
                    </a:lnTo>
                    <a:lnTo>
                      <a:pt x="21600" y="19644"/>
                    </a:lnTo>
                    <a:lnTo>
                      <a:pt x="21600" y="16019"/>
                    </a:lnTo>
                    <a:cubicBezTo>
                      <a:pt x="20973" y="15998"/>
                      <a:pt x="19900" y="15818"/>
                      <a:pt x="18944" y="15274"/>
                    </a:cubicBezTo>
                    <a:cubicBezTo>
                      <a:pt x="17966" y="14717"/>
                      <a:pt x="17124" y="13791"/>
                      <a:pt x="17054" y="12380"/>
                    </a:cubicBezTo>
                    <a:cubicBezTo>
                      <a:pt x="17022" y="11736"/>
                      <a:pt x="17229" y="11172"/>
                      <a:pt x="17539" y="10681"/>
                    </a:cubicBezTo>
                    <a:cubicBezTo>
                      <a:pt x="17826" y="10226"/>
                      <a:pt x="18211" y="9828"/>
                      <a:pt x="18669" y="9506"/>
                    </a:cubicBezTo>
                    <a:cubicBezTo>
                      <a:pt x="19622" y="8838"/>
                      <a:pt x="20836" y="8551"/>
                      <a:pt x="21547" y="8551"/>
                    </a:cubicBezTo>
                    <a:lnTo>
                      <a:pt x="21547" y="2818"/>
                    </a:lnTo>
                    <a:lnTo>
                      <a:pt x="14240" y="2649"/>
                    </a:lnTo>
                    <a:cubicBezTo>
                      <a:pt x="14406" y="1225"/>
                      <a:pt x="12920" y="-45"/>
                      <a:pt x="10986" y="1"/>
                    </a:cubicBezTo>
                    <a:cubicBezTo>
                      <a:pt x="9139" y="44"/>
                      <a:pt x="7781" y="1287"/>
                      <a:pt x="7958" y="2653"/>
                    </a:cubicBezTo>
                    <a:lnTo>
                      <a:pt x="0" y="2738"/>
                    </a:lnTo>
                    <a:cubicBezTo>
                      <a:pt x="0" y="2738"/>
                      <a:pt x="1109" y="7307"/>
                      <a:pt x="3836" y="9882"/>
                    </a:cubicBezTo>
                    <a:cubicBezTo>
                      <a:pt x="8479" y="14265"/>
                      <a:pt x="9236" y="19446"/>
                      <a:pt x="10271" y="21555"/>
                    </a:cubicBezTo>
                    <a:close/>
                  </a:path>
                </a:pathLst>
              </a:custGeom>
              <a:solidFill>
                <a:schemeClr val="accent1"/>
              </a:solidFill>
              <a:ln w="12700">
                <a:miter lim="400000"/>
              </a:ln>
            </p:spPr>
            <p:txBody>
              <a:bodyPr wrap="square" lIns="91440" tIns="45720" rIns="91440" bIns="45720" anchor="ctr">
                <a:normAutofit/>
              </a:bodyPr>
              <a:lstStyle/>
              <a:p>
                <a:pPr algn="ctr">
                  <a:lnSpc>
                    <a:spcPct val="90000"/>
                  </a:lnSpc>
                  <a:spcBef>
                    <a:spcPts val="2250"/>
                  </a:spcBef>
                </a:pPr>
                <a:r>
                  <a:rPr lang="en-US" sz="2000" b="1" dirty="0">
                    <a:solidFill>
                      <a:schemeClr val="bg1"/>
                    </a:solidFill>
                  </a:rPr>
                  <a:t>4</a:t>
                </a:r>
                <a:endParaRPr sz="2000" b="1" dirty="0">
                  <a:solidFill>
                    <a:schemeClr val="bg1"/>
                  </a:solidFill>
                </a:endParaRPr>
              </a:p>
            </p:txBody>
          </p:sp>
          <p:sp>
            <p:nvSpPr>
              <p:cNvPr id="26" name="išlîḑè"/>
              <p:cNvSpPr/>
              <p:nvPr/>
            </p:nvSpPr>
            <p:spPr>
              <a:xfrm>
                <a:off x="9368792" y="1948730"/>
                <a:ext cx="1047565" cy="857742"/>
              </a:xfrm>
              <a:custGeom>
                <a:avLst/>
                <a:gdLst/>
                <a:ahLst/>
                <a:cxnLst>
                  <a:cxn ang="0">
                    <a:pos x="wd2" y="hd2"/>
                  </a:cxn>
                  <a:cxn ang="5400000">
                    <a:pos x="wd2" y="hd2"/>
                  </a:cxn>
                  <a:cxn ang="10800000">
                    <a:pos x="wd2" y="hd2"/>
                  </a:cxn>
                  <a:cxn ang="16200000">
                    <a:pos x="wd2" y="hd2"/>
                  </a:cxn>
                </a:cxnLst>
                <a:rect l="0" t="0" r="r" b="b"/>
                <a:pathLst>
                  <a:path w="21284" h="21563" extrusionOk="0">
                    <a:moveTo>
                      <a:pt x="17448" y="21384"/>
                    </a:moveTo>
                    <a:lnTo>
                      <a:pt x="17445" y="15349"/>
                    </a:lnTo>
                    <a:cubicBezTo>
                      <a:pt x="18456" y="16145"/>
                      <a:pt x="21419" y="15614"/>
                      <a:pt x="21279" y="12198"/>
                    </a:cubicBezTo>
                    <a:cubicBezTo>
                      <a:pt x="21168" y="9489"/>
                      <a:pt x="19211" y="8364"/>
                      <a:pt x="17521" y="9217"/>
                    </a:cubicBezTo>
                    <a:cubicBezTo>
                      <a:pt x="17465" y="7831"/>
                      <a:pt x="17450" y="6455"/>
                      <a:pt x="17468" y="5103"/>
                    </a:cubicBezTo>
                    <a:cubicBezTo>
                      <a:pt x="17482" y="4018"/>
                      <a:pt x="17513" y="2876"/>
                      <a:pt x="17049" y="1914"/>
                    </a:cubicBezTo>
                    <a:cubicBezTo>
                      <a:pt x="16321" y="407"/>
                      <a:pt x="15014" y="-37"/>
                      <a:pt x="13620" y="2"/>
                    </a:cubicBezTo>
                    <a:cubicBezTo>
                      <a:pt x="12522" y="33"/>
                      <a:pt x="11262" y="278"/>
                      <a:pt x="10000" y="885"/>
                    </a:cubicBezTo>
                    <a:cubicBezTo>
                      <a:pt x="7162" y="2252"/>
                      <a:pt x="4047" y="4961"/>
                      <a:pt x="1947" y="9697"/>
                    </a:cubicBezTo>
                    <a:cubicBezTo>
                      <a:pt x="-181" y="14495"/>
                      <a:pt x="-46" y="19506"/>
                      <a:pt x="39" y="21521"/>
                    </a:cubicBezTo>
                    <a:lnTo>
                      <a:pt x="4702" y="21563"/>
                    </a:lnTo>
                    <a:cubicBezTo>
                      <a:pt x="4959" y="20777"/>
                      <a:pt x="5387" y="20090"/>
                      <a:pt x="5940" y="19583"/>
                    </a:cubicBezTo>
                    <a:cubicBezTo>
                      <a:pt x="6611" y="18966"/>
                      <a:pt x="7437" y="18636"/>
                      <a:pt x="8303" y="18630"/>
                    </a:cubicBezTo>
                    <a:cubicBezTo>
                      <a:pt x="9150" y="18624"/>
                      <a:pt x="9940" y="18922"/>
                      <a:pt x="10590" y="19466"/>
                    </a:cubicBezTo>
                    <a:cubicBezTo>
                      <a:pt x="11174" y="19954"/>
                      <a:pt x="11638" y="20636"/>
                      <a:pt x="11923" y="21432"/>
                    </a:cubicBezTo>
                    <a:lnTo>
                      <a:pt x="17448" y="21384"/>
                    </a:lnTo>
                    <a:close/>
                  </a:path>
                </a:pathLst>
              </a:custGeom>
              <a:solidFill>
                <a:schemeClr val="accent1"/>
              </a:solidFill>
              <a:ln w="12700">
                <a:miter lim="400000"/>
              </a:ln>
            </p:spPr>
            <p:txBody>
              <a:bodyPr wrap="square" lIns="91440" tIns="45720" rIns="91440" bIns="45720" anchor="ctr">
                <a:normAutofit/>
              </a:bodyPr>
              <a:lstStyle/>
              <a:p>
                <a:pPr algn="ctr">
                  <a:lnSpc>
                    <a:spcPct val="90000"/>
                  </a:lnSpc>
                  <a:spcBef>
                    <a:spcPts val="2250"/>
                  </a:spcBef>
                </a:pPr>
                <a:r>
                  <a:rPr lang="en-US" sz="2000" b="1" dirty="0">
                    <a:solidFill>
                      <a:schemeClr val="bg1"/>
                    </a:solidFill>
                  </a:rPr>
                  <a:t>1</a:t>
                </a:r>
                <a:endParaRPr sz="2000" b="1" dirty="0">
                  <a:solidFill>
                    <a:schemeClr val="bg1"/>
                  </a:solidFill>
                </a:endParaRPr>
              </a:p>
            </p:txBody>
          </p:sp>
          <p:sp>
            <p:nvSpPr>
              <p:cNvPr id="27" name="iṡḷîḓe"/>
              <p:cNvSpPr/>
              <p:nvPr/>
            </p:nvSpPr>
            <p:spPr>
              <a:xfrm>
                <a:off x="10309144" y="1963269"/>
                <a:ext cx="856727" cy="1168192"/>
              </a:xfrm>
              <a:custGeom>
                <a:avLst/>
                <a:gdLst/>
                <a:ahLst/>
                <a:cxnLst>
                  <a:cxn ang="0">
                    <a:pos x="wd2" y="hd2"/>
                  </a:cxn>
                  <a:cxn ang="5400000">
                    <a:pos x="wd2" y="hd2"/>
                  </a:cxn>
                  <a:cxn ang="10800000">
                    <a:pos x="wd2" y="hd2"/>
                  </a:cxn>
                  <a:cxn ang="16200000">
                    <a:pos x="wd2" y="hd2"/>
                  </a:cxn>
                </a:cxnLst>
                <a:rect l="0" t="0" r="r" b="b"/>
                <a:pathLst>
                  <a:path w="20422" h="20716" extrusionOk="0">
                    <a:moveTo>
                      <a:pt x="17480" y="7690"/>
                    </a:moveTo>
                    <a:cubicBezTo>
                      <a:pt x="11485" y="-130"/>
                      <a:pt x="3240" y="-856"/>
                      <a:pt x="1127" y="616"/>
                    </a:cubicBezTo>
                    <a:cubicBezTo>
                      <a:pt x="-238" y="1568"/>
                      <a:pt x="-74" y="4299"/>
                      <a:pt x="150" y="4695"/>
                    </a:cubicBezTo>
                    <a:cubicBezTo>
                      <a:pt x="2939" y="4912"/>
                      <a:pt x="4829" y="6599"/>
                      <a:pt x="4705" y="8544"/>
                    </a:cubicBezTo>
                    <a:cubicBezTo>
                      <a:pt x="4589" y="10358"/>
                      <a:pt x="2764" y="11864"/>
                      <a:pt x="146" y="12019"/>
                    </a:cubicBezTo>
                    <a:lnTo>
                      <a:pt x="256" y="18091"/>
                    </a:lnTo>
                    <a:lnTo>
                      <a:pt x="6039" y="18122"/>
                    </a:lnTo>
                    <a:cubicBezTo>
                      <a:pt x="5893" y="19496"/>
                      <a:pt x="7347" y="20744"/>
                      <a:pt x="9313" y="20716"/>
                    </a:cubicBezTo>
                    <a:cubicBezTo>
                      <a:pt x="11195" y="20689"/>
                      <a:pt x="12565" y="19500"/>
                      <a:pt x="12454" y="18179"/>
                    </a:cubicBezTo>
                    <a:lnTo>
                      <a:pt x="20304" y="18213"/>
                    </a:lnTo>
                    <a:cubicBezTo>
                      <a:pt x="20273" y="17959"/>
                      <a:pt x="21362" y="12752"/>
                      <a:pt x="17480" y="7690"/>
                    </a:cubicBezTo>
                    <a:close/>
                  </a:path>
                </a:pathLst>
              </a:custGeom>
              <a:solidFill>
                <a:schemeClr val="accent1"/>
              </a:solidFill>
              <a:ln w="12700">
                <a:miter lim="400000"/>
              </a:ln>
            </p:spPr>
            <p:txBody>
              <a:bodyPr wrap="square" lIns="91440" tIns="45720" rIns="91440" bIns="45720" anchor="ctr">
                <a:normAutofit/>
              </a:bodyPr>
              <a:lstStyle/>
              <a:p>
                <a:pPr algn="ctr">
                  <a:lnSpc>
                    <a:spcPct val="90000"/>
                  </a:lnSpc>
                  <a:spcBef>
                    <a:spcPts val="2250"/>
                  </a:spcBef>
                </a:pPr>
                <a:r>
                  <a:rPr lang="en-US" sz="2000" b="1" dirty="0">
                    <a:solidFill>
                      <a:schemeClr val="bg1"/>
                    </a:solidFill>
                  </a:rPr>
                  <a:t>2</a:t>
                </a:r>
                <a:endParaRPr sz="2000" b="1" dirty="0">
                  <a:solidFill>
                    <a:schemeClr val="bg1"/>
                  </a:solidFill>
                </a:endParaRPr>
              </a:p>
            </p:txBody>
          </p:sp>
          <p:sp>
            <p:nvSpPr>
              <p:cNvPr id="28" name="i$ľiďê"/>
              <p:cNvSpPr/>
              <p:nvPr/>
            </p:nvSpPr>
            <p:spPr>
              <a:xfrm>
                <a:off x="9757748" y="4105161"/>
                <a:ext cx="924102" cy="81801"/>
              </a:xfrm>
              <a:custGeom>
                <a:avLst/>
                <a:gdLst/>
                <a:ahLst/>
                <a:cxnLst>
                  <a:cxn ang="0">
                    <a:pos x="wd2" y="hd2"/>
                  </a:cxn>
                  <a:cxn ang="5400000">
                    <a:pos x="wd2" y="hd2"/>
                  </a:cxn>
                  <a:cxn ang="10800000">
                    <a:pos x="wd2" y="hd2"/>
                  </a:cxn>
                  <a:cxn ang="16200000">
                    <a:pos x="wd2" y="hd2"/>
                  </a:cxn>
                </a:cxnLst>
                <a:rect l="0" t="0" r="r" b="b"/>
                <a:pathLst>
                  <a:path w="21600" h="21600" extrusionOk="0">
                    <a:moveTo>
                      <a:pt x="21600" y="10799"/>
                    </a:moveTo>
                    <a:cubicBezTo>
                      <a:pt x="21600" y="16765"/>
                      <a:pt x="20768" y="21600"/>
                      <a:pt x="19742" y="21600"/>
                    </a:cubicBezTo>
                    <a:lnTo>
                      <a:pt x="1858" y="21600"/>
                    </a:lnTo>
                    <a:cubicBezTo>
                      <a:pt x="832" y="21600"/>
                      <a:pt x="0" y="16765"/>
                      <a:pt x="0" y="10799"/>
                    </a:cubicBezTo>
                    <a:lnTo>
                      <a:pt x="0" y="10799"/>
                    </a:lnTo>
                    <a:cubicBezTo>
                      <a:pt x="0" y="4835"/>
                      <a:pt x="832" y="0"/>
                      <a:pt x="1858" y="0"/>
                    </a:cubicBezTo>
                    <a:lnTo>
                      <a:pt x="19742" y="0"/>
                    </a:lnTo>
                    <a:cubicBezTo>
                      <a:pt x="20768" y="0"/>
                      <a:pt x="21600" y="4835"/>
                      <a:pt x="21600" y="10799"/>
                    </a:cubicBezTo>
                    <a:cubicBezTo>
                      <a:pt x="21600" y="10799"/>
                      <a:pt x="21600" y="10799"/>
                      <a:pt x="21600" y="10799"/>
                    </a:cubicBezTo>
                    <a:close/>
                  </a:path>
                </a:pathLst>
              </a:custGeom>
              <a:solidFill>
                <a:srgbClr val="8FD3B7"/>
              </a:solidFill>
              <a:ln w="12700">
                <a:miter lim="400000"/>
              </a:ln>
            </p:spPr>
            <p:txBody>
              <a:bodyPr wrap="square" lIns="91440" tIns="45720" rIns="91440" bIns="45720" anchor="ctr">
                <a:normAutofit fontScale="25000" lnSpcReduction="20000"/>
              </a:bodyPr>
              <a:lstStyle/>
              <a:p>
                <a:pPr>
                  <a:lnSpc>
                    <a:spcPct val="90000"/>
                  </a:lnSpc>
                  <a:spcBef>
                    <a:spcPts val="2250"/>
                  </a:spcBef>
                </a:pPr>
                <a:endParaRPr/>
              </a:p>
            </p:txBody>
          </p:sp>
          <p:sp>
            <p:nvSpPr>
              <p:cNvPr id="29" name="îṣ1ïḍê"/>
              <p:cNvSpPr/>
              <p:nvPr/>
            </p:nvSpPr>
            <p:spPr>
              <a:xfrm>
                <a:off x="9757748" y="4255292"/>
                <a:ext cx="924102" cy="81800"/>
              </a:xfrm>
              <a:custGeom>
                <a:avLst/>
                <a:gdLst/>
                <a:ahLst/>
                <a:cxnLst>
                  <a:cxn ang="0">
                    <a:pos x="wd2" y="hd2"/>
                  </a:cxn>
                  <a:cxn ang="5400000">
                    <a:pos x="wd2" y="hd2"/>
                  </a:cxn>
                  <a:cxn ang="10800000">
                    <a:pos x="wd2" y="hd2"/>
                  </a:cxn>
                  <a:cxn ang="16200000">
                    <a:pos x="wd2" y="hd2"/>
                  </a:cxn>
                </a:cxnLst>
                <a:rect l="0" t="0" r="r" b="b"/>
                <a:pathLst>
                  <a:path w="21600" h="21600" extrusionOk="0">
                    <a:moveTo>
                      <a:pt x="21600" y="10799"/>
                    </a:moveTo>
                    <a:cubicBezTo>
                      <a:pt x="21600" y="16765"/>
                      <a:pt x="20768" y="21600"/>
                      <a:pt x="19742" y="21600"/>
                    </a:cubicBezTo>
                    <a:lnTo>
                      <a:pt x="1858" y="21600"/>
                    </a:lnTo>
                    <a:cubicBezTo>
                      <a:pt x="832" y="21600"/>
                      <a:pt x="0" y="16765"/>
                      <a:pt x="0" y="10799"/>
                    </a:cubicBezTo>
                    <a:lnTo>
                      <a:pt x="0" y="10799"/>
                    </a:lnTo>
                    <a:cubicBezTo>
                      <a:pt x="0" y="4834"/>
                      <a:pt x="832" y="0"/>
                      <a:pt x="1858" y="0"/>
                    </a:cubicBezTo>
                    <a:lnTo>
                      <a:pt x="19742" y="0"/>
                    </a:lnTo>
                    <a:cubicBezTo>
                      <a:pt x="20768" y="0"/>
                      <a:pt x="21600" y="4834"/>
                      <a:pt x="21600" y="10799"/>
                    </a:cubicBezTo>
                    <a:cubicBezTo>
                      <a:pt x="21600" y="10799"/>
                      <a:pt x="21600" y="10799"/>
                      <a:pt x="21600" y="10799"/>
                    </a:cubicBezTo>
                    <a:close/>
                  </a:path>
                </a:pathLst>
              </a:custGeom>
              <a:solidFill>
                <a:srgbClr val="8FD3B7"/>
              </a:solidFill>
              <a:ln w="12700">
                <a:miter lim="400000"/>
              </a:ln>
            </p:spPr>
            <p:txBody>
              <a:bodyPr wrap="square" lIns="91440" tIns="45720" rIns="91440" bIns="45720" anchor="ctr">
                <a:normAutofit fontScale="25000" lnSpcReduction="20000"/>
              </a:bodyPr>
              <a:lstStyle/>
              <a:p>
                <a:pPr>
                  <a:lnSpc>
                    <a:spcPct val="90000"/>
                  </a:lnSpc>
                  <a:spcBef>
                    <a:spcPts val="2250"/>
                  </a:spcBef>
                </a:pPr>
                <a:endParaRPr/>
              </a:p>
            </p:txBody>
          </p:sp>
          <p:sp>
            <p:nvSpPr>
              <p:cNvPr id="30" name="îṣḻîḑe"/>
              <p:cNvSpPr/>
              <p:nvPr/>
            </p:nvSpPr>
            <p:spPr>
              <a:xfrm>
                <a:off x="9930291" y="4570030"/>
                <a:ext cx="579017" cy="251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935"/>
                    </a:lnTo>
                    <a:cubicBezTo>
                      <a:pt x="0" y="13690"/>
                      <a:pt x="3433" y="21600"/>
                      <a:pt x="7668" y="21600"/>
                    </a:cubicBezTo>
                    <a:lnTo>
                      <a:pt x="13932" y="21600"/>
                    </a:lnTo>
                    <a:cubicBezTo>
                      <a:pt x="18167" y="21600"/>
                      <a:pt x="21600" y="13690"/>
                      <a:pt x="21600" y="3935"/>
                    </a:cubicBezTo>
                    <a:lnTo>
                      <a:pt x="21600" y="0"/>
                    </a:lnTo>
                    <a:cubicBezTo>
                      <a:pt x="21600" y="0"/>
                      <a:pt x="0" y="0"/>
                      <a:pt x="0" y="0"/>
                    </a:cubicBezTo>
                    <a:close/>
                  </a:path>
                </a:pathLst>
              </a:custGeom>
              <a:solidFill>
                <a:srgbClr val="8FD3B7"/>
              </a:solidFill>
              <a:ln w="12700">
                <a:miter lim="400000"/>
              </a:ln>
            </p:spPr>
            <p:txBody>
              <a:bodyPr wrap="square" lIns="91440" tIns="45720" rIns="91440" bIns="45720" anchor="ctr">
                <a:normAutofit fontScale="62500" lnSpcReduction="20000"/>
              </a:bodyPr>
              <a:lstStyle/>
              <a:p>
                <a:pPr>
                  <a:lnSpc>
                    <a:spcPct val="90000"/>
                  </a:lnSpc>
                  <a:spcBef>
                    <a:spcPts val="2250"/>
                  </a:spcBef>
                </a:pPr>
                <a:endParaRPr/>
              </a:p>
            </p:txBody>
          </p:sp>
          <p:sp>
            <p:nvSpPr>
              <p:cNvPr id="31" name="iṣḷíḋê"/>
              <p:cNvSpPr/>
              <p:nvPr/>
            </p:nvSpPr>
            <p:spPr>
              <a:xfrm>
                <a:off x="9757748" y="4412660"/>
                <a:ext cx="924102" cy="81801"/>
              </a:xfrm>
              <a:custGeom>
                <a:avLst/>
                <a:gdLst/>
                <a:ahLst/>
                <a:cxnLst>
                  <a:cxn ang="0">
                    <a:pos x="wd2" y="hd2"/>
                  </a:cxn>
                  <a:cxn ang="5400000">
                    <a:pos x="wd2" y="hd2"/>
                  </a:cxn>
                  <a:cxn ang="10800000">
                    <a:pos x="wd2" y="hd2"/>
                  </a:cxn>
                  <a:cxn ang="16200000">
                    <a:pos x="wd2" y="hd2"/>
                  </a:cxn>
                </a:cxnLst>
                <a:rect l="0" t="0" r="r" b="b"/>
                <a:pathLst>
                  <a:path w="21600" h="21600" extrusionOk="0">
                    <a:moveTo>
                      <a:pt x="21600" y="10799"/>
                    </a:moveTo>
                    <a:cubicBezTo>
                      <a:pt x="21600" y="16765"/>
                      <a:pt x="20768" y="21600"/>
                      <a:pt x="19742" y="21600"/>
                    </a:cubicBezTo>
                    <a:lnTo>
                      <a:pt x="1858" y="21600"/>
                    </a:lnTo>
                    <a:cubicBezTo>
                      <a:pt x="832" y="21600"/>
                      <a:pt x="0" y="16765"/>
                      <a:pt x="0" y="10799"/>
                    </a:cubicBezTo>
                    <a:lnTo>
                      <a:pt x="0" y="10799"/>
                    </a:lnTo>
                    <a:cubicBezTo>
                      <a:pt x="0" y="4834"/>
                      <a:pt x="832" y="0"/>
                      <a:pt x="1858" y="0"/>
                    </a:cubicBezTo>
                    <a:lnTo>
                      <a:pt x="19742" y="0"/>
                    </a:lnTo>
                    <a:cubicBezTo>
                      <a:pt x="20768" y="0"/>
                      <a:pt x="21600" y="4834"/>
                      <a:pt x="21600" y="10799"/>
                    </a:cubicBezTo>
                    <a:cubicBezTo>
                      <a:pt x="21600" y="10799"/>
                      <a:pt x="21600" y="10799"/>
                      <a:pt x="21600" y="10799"/>
                    </a:cubicBezTo>
                    <a:close/>
                  </a:path>
                </a:pathLst>
              </a:custGeom>
              <a:solidFill>
                <a:srgbClr val="8FD3B7"/>
              </a:solidFill>
              <a:ln w="12700">
                <a:miter lim="400000"/>
              </a:ln>
            </p:spPr>
            <p:txBody>
              <a:bodyPr wrap="square" lIns="91440" tIns="45720" rIns="91440" bIns="45720" anchor="ctr">
                <a:normAutofit fontScale="25000" lnSpcReduction="20000"/>
              </a:bodyPr>
              <a:lstStyle/>
              <a:p>
                <a:pPr>
                  <a:lnSpc>
                    <a:spcPct val="90000"/>
                  </a:lnSpc>
                  <a:spcBef>
                    <a:spcPts val="2250"/>
                  </a:spcBef>
                </a:pPr>
                <a:endParaRPr/>
              </a:p>
            </p:txBody>
          </p:sp>
        </p:grpSp>
      </p:grpSp>
      <p:cxnSp>
        <p:nvCxnSpPr>
          <p:cNvPr id="20" name="直接连接符 19"/>
          <p:cNvCxnSpPr/>
          <p:nvPr/>
        </p:nvCxnSpPr>
        <p:spPr>
          <a:xfrm>
            <a:off x="913462" y="5409182"/>
            <a:ext cx="10060008" cy="0"/>
          </a:xfrm>
          <a:prstGeom prst="line">
            <a:avLst/>
          </a:prstGeom>
          <a:ln w="19050" cap="rnd">
            <a:solidFill>
              <a:srgbClr val="5B9BD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87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2650"/>
                            </p:stCondLst>
                            <p:childTnLst>
                              <p:par>
                                <p:cTn id="30" presetID="21" presetClass="entr" presetSubtype="1"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heel(1)">
                                      <p:cBhvr>
                                        <p:cTn id="32" dur="2000"/>
                                        <p:tgtEl>
                                          <p:spTgt spid="41"/>
                                        </p:tgtEl>
                                      </p:cBhvr>
                                    </p:animEffect>
                                  </p:childTnLst>
                                </p:cTn>
                              </p:par>
                            </p:childTnLst>
                          </p:cTn>
                        </p:par>
                        <p:par>
                          <p:cTn id="33" fill="hold">
                            <p:stCondLst>
                              <p:cond delay="465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5650"/>
                            </p:stCondLst>
                            <p:childTnLst>
                              <p:par>
                                <p:cTn id="40" presetID="42"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6650"/>
                            </p:stCondLst>
                            <p:childTnLst>
                              <p:par>
                                <p:cTn id="46" presetID="42"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par>
                          <p:cTn id="51" fill="hold">
                            <p:stCondLst>
                              <p:cond delay="7650"/>
                            </p:stCondLst>
                            <p:childTnLst>
                              <p:par>
                                <p:cTn id="52" presetID="42" presetClass="entr" presetSubtype="0"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childTnLst>
                          </p:cTn>
                        </p:par>
                        <p:par>
                          <p:cTn id="57" fill="hold">
                            <p:stCondLst>
                              <p:cond delay="8650"/>
                            </p:stCondLst>
                            <p:childTnLst>
                              <p:par>
                                <p:cTn id="58" presetID="22" presetClass="entr" presetSubtype="4"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par>
                          <p:cTn id="61" fill="hold">
                            <p:stCondLst>
                              <p:cond delay="915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p:stCondLst>
                              <p:cond delay="9650"/>
                            </p:stCondLst>
                            <p:childTnLst>
                              <p:par>
                                <p:cTn id="66" presetID="22" presetClass="entr" presetSubtype="4"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cTn>
                              </p:par>
                            </p:childTnLst>
                          </p:cTn>
                        </p:par>
                        <p:par>
                          <p:cTn id="69" fill="hold">
                            <p:stCondLst>
                              <p:cond delay="10150"/>
                            </p:stCondLst>
                            <p:childTnLst>
                              <p:par>
                                <p:cTn id="70" presetID="22" presetClass="entr" presetSubtype="8"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par>
                          <p:cTn id="73" fill="hold">
                            <p:stCondLst>
                              <p:cond delay="10650"/>
                            </p:stCondLst>
                            <p:childTnLst>
                              <p:par>
                                <p:cTn id="74" presetID="47" presetClass="entr" presetSubtype="0" fill="hold" grpId="0" nodeType="afterEffect">
                                  <p:stCondLst>
                                    <p:cond delay="0"/>
                                  </p:stCondLst>
                                  <p:childTnLst>
                                    <p:set>
                                      <p:cBhvr>
                                        <p:cTn id="75" dur="1" fill="hold">
                                          <p:stCondLst>
                                            <p:cond delay="0"/>
                                          </p:stCondLst>
                                        </p:cTn>
                                        <p:tgtEl>
                                          <p:spTgt spid="6">
                                            <p:txEl>
                                              <p:pRg st="0" end="0"/>
                                            </p:txEl>
                                          </p:spTgt>
                                        </p:tgtEl>
                                        <p:attrNameLst>
                                          <p:attrName>style.visibility</p:attrName>
                                        </p:attrNameLst>
                                      </p:cBhvr>
                                      <p:to>
                                        <p:strVal val="visible"/>
                                      </p:to>
                                    </p:set>
                                    <p:animEffect transition="in" filter="fade">
                                      <p:cBhvr>
                                        <p:cTn id="76" dur="1000"/>
                                        <p:tgtEl>
                                          <p:spTgt spid="6">
                                            <p:txEl>
                                              <p:pRg st="0" end="0"/>
                                            </p:txEl>
                                          </p:spTgt>
                                        </p:tgtEl>
                                      </p:cBhvr>
                                    </p:animEffect>
                                    <p:anim calcmode="lin" valueType="num">
                                      <p:cBhvr>
                                        <p:cTn id="7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论文综述</a:t>
            </a:r>
            <a:endParaRPr lang="en-US" altLang="zh-CN" sz="3600" dirty="0">
              <a:latin typeface="汉仪行楷简" panose="02010600000101010101" pitchFamily="2" charset="-122"/>
              <a:ea typeface="汉仪行楷简" panose="02010600000101010101" pitchFamily="2" charset="-122"/>
            </a:endParaRPr>
          </a:p>
        </p:txBody>
      </p:sp>
      <p:grpSp>
        <p:nvGrpSpPr>
          <p:cNvPr id="10" name="îşļíḑè"/>
          <p:cNvGrpSpPr/>
          <p:nvPr/>
        </p:nvGrpSpPr>
        <p:grpSpPr>
          <a:xfrm>
            <a:off x="451703" y="2803309"/>
            <a:ext cx="3716155" cy="2504183"/>
            <a:chOff x="37614" y="2114549"/>
            <a:chExt cx="5582246" cy="3761673"/>
          </a:xfrm>
        </p:grpSpPr>
        <p:sp>
          <p:nvSpPr>
            <p:cNvPr id="30" name="îṧḷiḍê">
              <a:extLst>
                <a:ext uri="{FF2B5EF4-FFF2-40B4-BE49-F238E27FC236}">
                  <a16:creationId xmlns:a16="http://schemas.microsoft.com/office/drawing/2014/main" id="{E71A4DDC-23A6-4E5C-9425-FDD1BE5AA4DD}"/>
                </a:ext>
              </a:extLst>
            </p:cNvPr>
            <p:cNvSpPr/>
            <p:nvPr/>
          </p:nvSpPr>
          <p:spPr bwMode="auto">
            <a:xfrm>
              <a:off x="106123" y="4355061"/>
              <a:ext cx="5464258" cy="1384144"/>
            </a:xfrm>
            <a:custGeom>
              <a:avLst/>
              <a:gdLst>
                <a:gd name="T0" fmla="*/ 4298 w 4307"/>
                <a:gd name="T1" fmla="*/ 0 h 1091"/>
                <a:gd name="T2" fmla="*/ 2951 w 4307"/>
                <a:gd name="T3" fmla="*/ 847 h 1091"/>
                <a:gd name="T4" fmla="*/ 2452 w 4307"/>
                <a:gd name="T5" fmla="*/ 439 h 1091"/>
                <a:gd name="T6" fmla="*/ 1548 w 4307"/>
                <a:gd name="T7" fmla="*/ 325 h 1091"/>
                <a:gd name="T8" fmla="*/ 1340 w 4307"/>
                <a:gd name="T9" fmla="*/ 799 h 1091"/>
                <a:gd name="T10" fmla="*/ 866 w 4307"/>
                <a:gd name="T11" fmla="*/ 1073 h 1091"/>
                <a:gd name="T12" fmla="*/ 9 w 4307"/>
                <a:gd name="T13" fmla="*/ 397 h 1091"/>
                <a:gd name="T14" fmla="*/ 0 w 4307"/>
                <a:gd name="T15" fmla="*/ 409 h 1091"/>
                <a:gd name="T16" fmla="*/ 863 w 4307"/>
                <a:gd name="T17" fmla="*/ 1091 h 1091"/>
                <a:gd name="T18" fmla="*/ 1352 w 4307"/>
                <a:gd name="T19" fmla="*/ 811 h 1091"/>
                <a:gd name="T20" fmla="*/ 1557 w 4307"/>
                <a:gd name="T21" fmla="*/ 340 h 1091"/>
                <a:gd name="T22" fmla="*/ 2446 w 4307"/>
                <a:gd name="T23" fmla="*/ 451 h 1091"/>
                <a:gd name="T24" fmla="*/ 2951 w 4307"/>
                <a:gd name="T25" fmla="*/ 865 h 1091"/>
                <a:gd name="T26" fmla="*/ 4307 w 4307"/>
                <a:gd name="T27" fmla="*/ 12 h 1091"/>
                <a:gd name="T28" fmla="*/ 4298 w 4307"/>
                <a:gd name="T29" fmla="*/ 0 h 1091"/>
                <a:gd name="T30" fmla="*/ 4298 w 4307"/>
                <a:gd name="T31"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07" h="1091">
                  <a:moveTo>
                    <a:pt x="4298" y="0"/>
                  </a:moveTo>
                  <a:lnTo>
                    <a:pt x="2951" y="847"/>
                  </a:lnTo>
                  <a:lnTo>
                    <a:pt x="2452" y="439"/>
                  </a:lnTo>
                  <a:lnTo>
                    <a:pt x="1548" y="325"/>
                  </a:lnTo>
                  <a:lnTo>
                    <a:pt x="1340" y="799"/>
                  </a:lnTo>
                  <a:lnTo>
                    <a:pt x="866" y="1073"/>
                  </a:lnTo>
                  <a:lnTo>
                    <a:pt x="9" y="397"/>
                  </a:lnTo>
                  <a:lnTo>
                    <a:pt x="0" y="409"/>
                  </a:lnTo>
                  <a:lnTo>
                    <a:pt x="863" y="1091"/>
                  </a:lnTo>
                  <a:lnTo>
                    <a:pt x="1352" y="811"/>
                  </a:lnTo>
                  <a:lnTo>
                    <a:pt x="1557" y="340"/>
                  </a:lnTo>
                  <a:lnTo>
                    <a:pt x="2446" y="451"/>
                  </a:lnTo>
                  <a:lnTo>
                    <a:pt x="2951" y="865"/>
                  </a:lnTo>
                  <a:lnTo>
                    <a:pt x="4307" y="12"/>
                  </a:lnTo>
                  <a:lnTo>
                    <a:pt x="4298" y="0"/>
                  </a:lnTo>
                  <a:lnTo>
                    <a:pt x="4298" y="0"/>
                  </a:lnTo>
                  <a:close/>
                </a:path>
              </a:pathLst>
            </a:custGeom>
            <a:solidFill>
              <a:srgbClr val="DBE4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1" name="íṧḷîḑè">
              <a:extLst>
                <a:ext uri="{FF2B5EF4-FFF2-40B4-BE49-F238E27FC236}">
                  <a16:creationId xmlns:a16="http://schemas.microsoft.com/office/drawing/2014/main" id="{BF2ADD9C-6DAD-4190-9D2C-1A8072181227}"/>
                </a:ext>
              </a:extLst>
            </p:cNvPr>
            <p:cNvSpPr/>
            <p:nvPr/>
          </p:nvSpPr>
          <p:spPr bwMode="auto">
            <a:xfrm>
              <a:off x="5513290" y="4309388"/>
              <a:ext cx="106570" cy="106570"/>
            </a:xfrm>
            <a:custGeom>
              <a:avLst/>
              <a:gdLst>
                <a:gd name="T0" fmla="*/ 25 w 28"/>
                <a:gd name="T1" fmla="*/ 10 h 28"/>
                <a:gd name="T2" fmla="*/ 18 w 28"/>
                <a:gd name="T3" fmla="*/ 26 h 28"/>
                <a:gd name="T4" fmla="*/ 2 w 28"/>
                <a:gd name="T5" fmla="*/ 19 h 28"/>
                <a:gd name="T6" fmla="*/ 9 w 28"/>
                <a:gd name="T7" fmla="*/ 3 h 28"/>
                <a:gd name="T8" fmla="*/ 25 w 28"/>
                <a:gd name="T9" fmla="*/ 10 h 28"/>
              </a:gdLst>
              <a:ahLst/>
              <a:cxnLst>
                <a:cxn ang="0">
                  <a:pos x="T0" y="T1"/>
                </a:cxn>
                <a:cxn ang="0">
                  <a:pos x="T2" y="T3"/>
                </a:cxn>
                <a:cxn ang="0">
                  <a:pos x="T4" y="T5"/>
                </a:cxn>
                <a:cxn ang="0">
                  <a:pos x="T6" y="T7"/>
                </a:cxn>
                <a:cxn ang="0">
                  <a:pos x="T8" y="T9"/>
                </a:cxn>
              </a:cxnLst>
              <a:rect l="0" t="0" r="r" b="b"/>
              <a:pathLst>
                <a:path w="28" h="28">
                  <a:moveTo>
                    <a:pt x="25" y="10"/>
                  </a:moveTo>
                  <a:cubicBezTo>
                    <a:pt x="28" y="16"/>
                    <a:pt x="24" y="23"/>
                    <a:pt x="18" y="26"/>
                  </a:cubicBezTo>
                  <a:cubicBezTo>
                    <a:pt x="12" y="28"/>
                    <a:pt x="4" y="25"/>
                    <a:pt x="2" y="19"/>
                  </a:cubicBezTo>
                  <a:cubicBezTo>
                    <a:pt x="0" y="12"/>
                    <a:pt x="3" y="5"/>
                    <a:pt x="9" y="3"/>
                  </a:cubicBezTo>
                  <a:cubicBezTo>
                    <a:pt x="16" y="0"/>
                    <a:pt x="23" y="3"/>
                    <a:pt x="2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íš1ïḑê">
              <a:extLst>
                <a:ext uri="{FF2B5EF4-FFF2-40B4-BE49-F238E27FC236}">
                  <a16:creationId xmlns:a16="http://schemas.microsoft.com/office/drawing/2014/main" id="{B1A883EC-A7D0-4D17-97BE-2FEE293A699C}"/>
                </a:ext>
              </a:extLst>
            </p:cNvPr>
            <p:cNvSpPr/>
            <p:nvPr/>
          </p:nvSpPr>
          <p:spPr bwMode="auto">
            <a:xfrm>
              <a:off x="5509483" y="4309388"/>
              <a:ext cx="110377" cy="110377"/>
            </a:xfrm>
            <a:custGeom>
              <a:avLst/>
              <a:gdLst>
                <a:gd name="T0" fmla="*/ 26 w 29"/>
                <a:gd name="T1" fmla="*/ 10 h 29"/>
                <a:gd name="T2" fmla="*/ 24 w 29"/>
                <a:gd name="T3" fmla="*/ 11 h 29"/>
                <a:gd name="T4" fmla="*/ 25 w 29"/>
                <a:gd name="T5" fmla="*/ 14 h 29"/>
                <a:gd name="T6" fmla="*/ 18 w 29"/>
                <a:gd name="T7" fmla="*/ 24 h 29"/>
                <a:gd name="T8" fmla="*/ 15 w 29"/>
                <a:gd name="T9" fmla="*/ 24 h 29"/>
                <a:gd name="T10" fmla="*/ 5 w 29"/>
                <a:gd name="T11" fmla="*/ 18 h 29"/>
                <a:gd name="T12" fmla="*/ 5 w 29"/>
                <a:gd name="T13" fmla="*/ 14 h 29"/>
                <a:gd name="T14" fmla="*/ 11 w 29"/>
                <a:gd name="T15" fmla="*/ 5 h 29"/>
                <a:gd name="T16" fmla="*/ 15 w 29"/>
                <a:gd name="T17" fmla="*/ 4 h 29"/>
                <a:gd name="T18" fmla="*/ 24 w 29"/>
                <a:gd name="T19" fmla="*/ 11 h 29"/>
                <a:gd name="T20" fmla="*/ 26 w 29"/>
                <a:gd name="T21" fmla="*/ 10 h 29"/>
                <a:gd name="T22" fmla="*/ 28 w 29"/>
                <a:gd name="T23" fmla="*/ 9 h 29"/>
                <a:gd name="T24" fmla="*/ 15 w 29"/>
                <a:gd name="T25" fmla="*/ 0 h 29"/>
                <a:gd name="T26" fmla="*/ 10 w 29"/>
                <a:gd name="T27" fmla="*/ 0 h 29"/>
                <a:gd name="T28" fmla="*/ 0 w 29"/>
                <a:gd name="T29" fmla="*/ 14 h 29"/>
                <a:gd name="T30" fmla="*/ 1 w 29"/>
                <a:gd name="T31" fmla="*/ 19 h 29"/>
                <a:gd name="T32" fmla="*/ 15 w 29"/>
                <a:gd name="T33" fmla="*/ 29 h 29"/>
                <a:gd name="T34" fmla="*/ 20 w 29"/>
                <a:gd name="T35" fmla="*/ 28 h 29"/>
                <a:gd name="T36" fmla="*/ 29 w 29"/>
                <a:gd name="T37" fmla="*/ 14 h 29"/>
                <a:gd name="T38" fmla="*/ 28 w 29"/>
                <a:gd name="T39" fmla="*/ 9 h 29"/>
                <a:gd name="T40" fmla="*/ 26 w 29"/>
                <a:gd name="T41"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9">
                  <a:moveTo>
                    <a:pt x="26" y="10"/>
                  </a:moveTo>
                  <a:cubicBezTo>
                    <a:pt x="24" y="11"/>
                    <a:pt x="24" y="11"/>
                    <a:pt x="24" y="11"/>
                  </a:cubicBezTo>
                  <a:cubicBezTo>
                    <a:pt x="25" y="12"/>
                    <a:pt x="25" y="13"/>
                    <a:pt x="25" y="14"/>
                  </a:cubicBezTo>
                  <a:cubicBezTo>
                    <a:pt x="25" y="18"/>
                    <a:pt x="22" y="22"/>
                    <a:pt x="18" y="24"/>
                  </a:cubicBezTo>
                  <a:cubicBezTo>
                    <a:pt x="17" y="24"/>
                    <a:pt x="16" y="24"/>
                    <a:pt x="15" y="24"/>
                  </a:cubicBezTo>
                  <a:cubicBezTo>
                    <a:pt x="11" y="24"/>
                    <a:pt x="7" y="22"/>
                    <a:pt x="5" y="18"/>
                  </a:cubicBezTo>
                  <a:cubicBezTo>
                    <a:pt x="5" y="17"/>
                    <a:pt x="5" y="15"/>
                    <a:pt x="5" y="14"/>
                  </a:cubicBezTo>
                  <a:cubicBezTo>
                    <a:pt x="5" y="10"/>
                    <a:pt x="7" y="6"/>
                    <a:pt x="11" y="5"/>
                  </a:cubicBezTo>
                  <a:cubicBezTo>
                    <a:pt x="12" y="4"/>
                    <a:pt x="13" y="4"/>
                    <a:pt x="15" y="4"/>
                  </a:cubicBezTo>
                  <a:cubicBezTo>
                    <a:pt x="19" y="4"/>
                    <a:pt x="23" y="7"/>
                    <a:pt x="24" y="11"/>
                  </a:cubicBezTo>
                  <a:cubicBezTo>
                    <a:pt x="26" y="10"/>
                    <a:pt x="26" y="10"/>
                    <a:pt x="26" y="10"/>
                  </a:cubicBezTo>
                  <a:cubicBezTo>
                    <a:pt x="28" y="9"/>
                    <a:pt x="28" y="9"/>
                    <a:pt x="28" y="9"/>
                  </a:cubicBezTo>
                  <a:cubicBezTo>
                    <a:pt x="26" y="3"/>
                    <a:pt x="21" y="0"/>
                    <a:pt x="15" y="0"/>
                  </a:cubicBezTo>
                  <a:cubicBezTo>
                    <a:pt x="13" y="0"/>
                    <a:pt x="11" y="0"/>
                    <a:pt x="10" y="0"/>
                  </a:cubicBezTo>
                  <a:cubicBezTo>
                    <a:pt x="4" y="3"/>
                    <a:pt x="0" y="8"/>
                    <a:pt x="0" y="14"/>
                  </a:cubicBezTo>
                  <a:cubicBezTo>
                    <a:pt x="0" y="16"/>
                    <a:pt x="0" y="18"/>
                    <a:pt x="1" y="19"/>
                  </a:cubicBezTo>
                  <a:cubicBezTo>
                    <a:pt x="3" y="25"/>
                    <a:pt x="9" y="29"/>
                    <a:pt x="15" y="29"/>
                  </a:cubicBezTo>
                  <a:cubicBezTo>
                    <a:pt x="16" y="29"/>
                    <a:pt x="18" y="29"/>
                    <a:pt x="20" y="28"/>
                  </a:cubicBezTo>
                  <a:cubicBezTo>
                    <a:pt x="26" y="26"/>
                    <a:pt x="29" y="20"/>
                    <a:pt x="29" y="14"/>
                  </a:cubicBezTo>
                  <a:cubicBezTo>
                    <a:pt x="29" y="12"/>
                    <a:pt x="29" y="11"/>
                    <a:pt x="28" y="9"/>
                  </a:cubicBezTo>
                  <a:lnTo>
                    <a:pt x="26" y="10"/>
                  </a:lnTo>
                  <a:close/>
                </a:path>
              </a:pathLst>
            </a:custGeom>
            <a:solidFill>
              <a:srgbClr val="DBE4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3" name="iŝľïḋè">
              <a:extLst>
                <a:ext uri="{FF2B5EF4-FFF2-40B4-BE49-F238E27FC236}">
                  <a16:creationId xmlns:a16="http://schemas.microsoft.com/office/drawing/2014/main" id="{38524CF9-EED0-44C5-BD73-528C3C2ECDF0}"/>
                </a:ext>
              </a:extLst>
            </p:cNvPr>
            <p:cNvSpPr/>
            <p:nvPr/>
          </p:nvSpPr>
          <p:spPr bwMode="auto">
            <a:xfrm>
              <a:off x="3800555" y="5387776"/>
              <a:ext cx="106570" cy="106570"/>
            </a:xfrm>
            <a:custGeom>
              <a:avLst/>
              <a:gdLst>
                <a:gd name="T0" fmla="*/ 26 w 28"/>
                <a:gd name="T1" fmla="*/ 9 h 28"/>
                <a:gd name="T2" fmla="*/ 19 w 28"/>
                <a:gd name="T3" fmla="*/ 25 h 28"/>
                <a:gd name="T4" fmla="*/ 3 w 28"/>
                <a:gd name="T5" fmla="*/ 18 h 28"/>
                <a:gd name="T6" fmla="*/ 10 w 28"/>
                <a:gd name="T7" fmla="*/ 2 h 28"/>
                <a:gd name="T8" fmla="*/ 26 w 28"/>
                <a:gd name="T9" fmla="*/ 9 h 28"/>
              </a:gdLst>
              <a:ahLst/>
              <a:cxnLst>
                <a:cxn ang="0">
                  <a:pos x="T0" y="T1"/>
                </a:cxn>
                <a:cxn ang="0">
                  <a:pos x="T2" y="T3"/>
                </a:cxn>
                <a:cxn ang="0">
                  <a:pos x="T4" y="T5"/>
                </a:cxn>
                <a:cxn ang="0">
                  <a:pos x="T6" y="T7"/>
                </a:cxn>
                <a:cxn ang="0">
                  <a:pos x="T8" y="T9"/>
                </a:cxn>
              </a:cxnLst>
              <a:rect l="0" t="0" r="r" b="b"/>
              <a:pathLst>
                <a:path w="28" h="28">
                  <a:moveTo>
                    <a:pt x="26" y="9"/>
                  </a:moveTo>
                  <a:cubicBezTo>
                    <a:pt x="28" y="16"/>
                    <a:pt x="25" y="23"/>
                    <a:pt x="19" y="25"/>
                  </a:cubicBezTo>
                  <a:cubicBezTo>
                    <a:pt x="12" y="28"/>
                    <a:pt x="5" y="24"/>
                    <a:pt x="3" y="18"/>
                  </a:cubicBezTo>
                  <a:cubicBezTo>
                    <a:pt x="0" y="12"/>
                    <a:pt x="3" y="4"/>
                    <a:pt x="10" y="2"/>
                  </a:cubicBezTo>
                  <a:cubicBezTo>
                    <a:pt x="16" y="0"/>
                    <a:pt x="23" y="3"/>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îṣḻïḍé">
              <a:extLst>
                <a:ext uri="{FF2B5EF4-FFF2-40B4-BE49-F238E27FC236}">
                  <a16:creationId xmlns:a16="http://schemas.microsoft.com/office/drawing/2014/main" id="{CC7978C8-2676-4346-97A0-DFC88921F08E}"/>
                </a:ext>
              </a:extLst>
            </p:cNvPr>
            <p:cNvSpPr/>
            <p:nvPr/>
          </p:nvSpPr>
          <p:spPr bwMode="auto">
            <a:xfrm>
              <a:off x="3800555" y="5383970"/>
              <a:ext cx="110377" cy="110377"/>
            </a:xfrm>
            <a:custGeom>
              <a:avLst/>
              <a:gdLst>
                <a:gd name="T0" fmla="*/ 26 w 29"/>
                <a:gd name="T1" fmla="*/ 10 h 29"/>
                <a:gd name="T2" fmla="*/ 24 w 29"/>
                <a:gd name="T3" fmla="*/ 11 h 29"/>
                <a:gd name="T4" fmla="*/ 24 w 29"/>
                <a:gd name="T5" fmla="*/ 15 h 29"/>
                <a:gd name="T6" fmla="*/ 18 w 29"/>
                <a:gd name="T7" fmla="*/ 24 h 29"/>
                <a:gd name="T8" fmla="*/ 14 w 29"/>
                <a:gd name="T9" fmla="*/ 25 h 29"/>
                <a:gd name="T10" fmla="*/ 5 w 29"/>
                <a:gd name="T11" fmla="*/ 18 h 29"/>
                <a:gd name="T12" fmla="*/ 4 w 29"/>
                <a:gd name="T13" fmla="*/ 15 h 29"/>
                <a:gd name="T14" fmla="*/ 11 w 29"/>
                <a:gd name="T15" fmla="*/ 5 h 29"/>
                <a:gd name="T16" fmla="*/ 14 w 29"/>
                <a:gd name="T17" fmla="*/ 4 h 29"/>
                <a:gd name="T18" fmla="*/ 24 w 29"/>
                <a:gd name="T19" fmla="*/ 11 h 29"/>
                <a:gd name="T20" fmla="*/ 26 w 29"/>
                <a:gd name="T21" fmla="*/ 10 h 29"/>
                <a:gd name="T22" fmla="*/ 28 w 29"/>
                <a:gd name="T23" fmla="*/ 9 h 29"/>
                <a:gd name="T24" fmla="*/ 14 w 29"/>
                <a:gd name="T25" fmla="*/ 0 h 29"/>
                <a:gd name="T26" fmla="*/ 9 w 29"/>
                <a:gd name="T27" fmla="*/ 1 h 29"/>
                <a:gd name="T28" fmla="*/ 0 w 29"/>
                <a:gd name="T29" fmla="*/ 15 h 29"/>
                <a:gd name="T30" fmla="*/ 1 w 29"/>
                <a:gd name="T31" fmla="*/ 20 h 29"/>
                <a:gd name="T32" fmla="*/ 14 w 29"/>
                <a:gd name="T33" fmla="*/ 29 h 29"/>
                <a:gd name="T34" fmla="*/ 19 w 29"/>
                <a:gd name="T35" fmla="*/ 28 h 29"/>
                <a:gd name="T36" fmla="*/ 29 w 29"/>
                <a:gd name="T37" fmla="*/ 15 h 29"/>
                <a:gd name="T38" fmla="*/ 28 w 29"/>
                <a:gd name="T39" fmla="*/ 9 h 29"/>
                <a:gd name="T40" fmla="*/ 26 w 29"/>
                <a:gd name="T41"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9">
                  <a:moveTo>
                    <a:pt x="26" y="10"/>
                  </a:moveTo>
                  <a:cubicBezTo>
                    <a:pt x="24" y="11"/>
                    <a:pt x="24" y="11"/>
                    <a:pt x="24" y="11"/>
                  </a:cubicBezTo>
                  <a:cubicBezTo>
                    <a:pt x="24" y="12"/>
                    <a:pt x="24" y="13"/>
                    <a:pt x="24" y="15"/>
                  </a:cubicBezTo>
                  <a:cubicBezTo>
                    <a:pt x="24" y="19"/>
                    <a:pt x="22" y="23"/>
                    <a:pt x="18" y="24"/>
                  </a:cubicBezTo>
                  <a:cubicBezTo>
                    <a:pt x="17" y="25"/>
                    <a:pt x="15" y="25"/>
                    <a:pt x="14" y="25"/>
                  </a:cubicBezTo>
                  <a:cubicBezTo>
                    <a:pt x="10" y="25"/>
                    <a:pt x="6" y="22"/>
                    <a:pt x="5" y="18"/>
                  </a:cubicBezTo>
                  <a:cubicBezTo>
                    <a:pt x="4" y="17"/>
                    <a:pt x="4" y="16"/>
                    <a:pt x="4" y="15"/>
                  </a:cubicBezTo>
                  <a:cubicBezTo>
                    <a:pt x="4" y="10"/>
                    <a:pt x="7" y="7"/>
                    <a:pt x="11" y="5"/>
                  </a:cubicBezTo>
                  <a:cubicBezTo>
                    <a:pt x="12" y="5"/>
                    <a:pt x="13" y="4"/>
                    <a:pt x="14" y="4"/>
                  </a:cubicBezTo>
                  <a:cubicBezTo>
                    <a:pt x="18" y="4"/>
                    <a:pt x="22" y="7"/>
                    <a:pt x="24" y="11"/>
                  </a:cubicBezTo>
                  <a:cubicBezTo>
                    <a:pt x="26" y="10"/>
                    <a:pt x="26" y="10"/>
                    <a:pt x="26" y="10"/>
                  </a:cubicBezTo>
                  <a:cubicBezTo>
                    <a:pt x="28" y="9"/>
                    <a:pt x="28" y="9"/>
                    <a:pt x="28" y="9"/>
                  </a:cubicBezTo>
                  <a:cubicBezTo>
                    <a:pt x="26" y="4"/>
                    <a:pt x="20" y="0"/>
                    <a:pt x="14" y="0"/>
                  </a:cubicBezTo>
                  <a:cubicBezTo>
                    <a:pt x="13" y="0"/>
                    <a:pt x="11" y="0"/>
                    <a:pt x="9" y="1"/>
                  </a:cubicBezTo>
                  <a:cubicBezTo>
                    <a:pt x="3" y="3"/>
                    <a:pt x="0" y="9"/>
                    <a:pt x="0" y="15"/>
                  </a:cubicBezTo>
                  <a:cubicBezTo>
                    <a:pt x="0" y="16"/>
                    <a:pt x="0" y="18"/>
                    <a:pt x="1" y="20"/>
                  </a:cubicBezTo>
                  <a:cubicBezTo>
                    <a:pt x="3" y="26"/>
                    <a:pt x="8" y="29"/>
                    <a:pt x="14" y="29"/>
                  </a:cubicBezTo>
                  <a:cubicBezTo>
                    <a:pt x="16" y="29"/>
                    <a:pt x="18" y="29"/>
                    <a:pt x="19" y="28"/>
                  </a:cubicBezTo>
                  <a:cubicBezTo>
                    <a:pt x="25" y="26"/>
                    <a:pt x="29" y="21"/>
                    <a:pt x="29" y="15"/>
                  </a:cubicBezTo>
                  <a:cubicBezTo>
                    <a:pt x="29" y="13"/>
                    <a:pt x="29" y="11"/>
                    <a:pt x="28" y="9"/>
                  </a:cubicBezTo>
                  <a:lnTo>
                    <a:pt x="26" y="10"/>
                  </a:lnTo>
                  <a:close/>
                </a:path>
              </a:pathLst>
            </a:custGeom>
            <a:solidFill>
              <a:srgbClr val="DBE4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5" name="îşľïdê">
              <a:extLst>
                <a:ext uri="{FF2B5EF4-FFF2-40B4-BE49-F238E27FC236}">
                  <a16:creationId xmlns:a16="http://schemas.microsoft.com/office/drawing/2014/main" id="{F62F7180-19FF-4376-8ED0-688166F91348}"/>
                </a:ext>
              </a:extLst>
            </p:cNvPr>
            <p:cNvSpPr/>
            <p:nvPr/>
          </p:nvSpPr>
          <p:spPr bwMode="auto">
            <a:xfrm>
              <a:off x="2961949" y="5037617"/>
              <a:ext cx="106570" cy="106570"/>
            </a:xfrm>
            <a:custGeom>
              <a:avLst/>
              <a:gdLst>
                <a:gd name="T0" fmla="*/ 26 w 28"/>
                <a:gd name="T1" fmla="*/ 10 h 28"/>
                <a:gd name="T2" fmla="*/ 18 w 28"/>
                <a:gd name="T3" fmla="*/ 26 h 28"/>
                <a:gd name="T4" fmla="*/ 2 w 28"/>
                <a:gd name="T5" fmla="*/ 18 h 28"/>
                <a:gd name="T6" fmla="*/ 10 w 28"/>
                <a:gd name="T7" fmla="*/ 2 h 28"/>
                <a:gd name="T8" fmla="*/ 26 w 28"/>
                <a:gd name="T9" fmla="*/ 10 h 28"/>
              </a:gdLst>
              <a:ahLst/>
              <a:cxnLst>
                <a:cxn ang="0">
                  <a:pos x="T0" y="T1"/>
                </a:cxn>
                <a:cxn ang="0">
                  <a:pos x="T2" y="T3"/>
                </a:cxn>
                <a:cxn ang="0">
                  <a:pos x="T4" y="T5"/>
                </a:cxn>
                <a:cxn ang="0">
                  <a:pos x="T6" y="T7"/>
                </a:cxn>
                <a:cxn ang="0">
                  <a:pos x="T8" y="T9"/>
                </a:cxn>
              </a:cxnLst>
              <a:rect l="0" t="0" r="r" b="b"/>
              <a:pathLst>
                <a:path w="28" h="28">
                  <a:moveTo>
                    <a:pt x="26" y="10"/>
                  </a:moveTo>
                  <a:cubicBezTo>
                    <a:pt x="28" y="16"/>
                    <a:pt x="25" y="23"/>
                    <a:pt x="18" y="26"/>
                  </a:cubicBezTo>
                  <a:cubicBezTo>
                    <a:pt x="12" y="28"/>
                    <a:pt x="5" y="25"/>
                    <a:pt x="2" y="18"/>
                  </a:cubicBezTo>
                  <a:cubicBezTo>
                    <a:pt x="0" y="12"/>
                    <a:pt x="3" y="5"/>
                    <a:pt x="10" y="2"/>
                  </a:cubicBezTo>
                  <a:cubicBezTo>
                    <a:pt x="16" y="0"/>
                    <a:pt x="23" y="3"/>
                    <a:pt x="2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6" name="îSlïďê">
              <a:extLst>
                <a:ext uri="{FF2B5EF4-FFF2-40B4-BE49-F238E27FC236}">
                  <a16:creationId xmlns:a16="http://schemas.microsoft.com/office/drawing/2014/main" id="{0EF71FE9-1621-4BF7-B238-41607E171F84}"/>
                </a:ext>
              </a:extLst>
            </p:cNvPr>
            <p:cNvSpPr/>
            <p:nvPr/>
          </p:nvSpPr>
          <p:spPr bwMode="auto">
            <a:xfrm>
              <a:off x="2958144" y="5033811"/>
              <a:ext cx="114182" cy="114182"/>
            </a:xfrm>
            <a:custGeom>
              <a:avLst/>
              <a:gdLst>
                <a:gd name="T0" fmla="*/ 27 w 30"/>
                <a:gd name="T1" fmla="*/ 11 h 30"/>
                <a:gd name="T2" fmla="*/ 25 w 30"/>
                <a:gd name="T3" fmla="*/ 11 h 30"/>
                <a:gd name="T4" fmla="*/ 25 w 30"/>
                <a:gd name="T5" fmla="*/ 15 h 30"/>
                <a:gd name="T6" fmla="*/ 19 w 30"/>
                <a:gd name="T7" fmla="*/ 25 h 30"/>
                <a:gd name="T8" fmla="*/ 15 w 30"/>
                <a:gd name="T9" fmla="*/ 25 h 30"/>
                <a:gd name="T10" fmla="*/ 6 w 30"/>
                <a:gd name="T11" fmla="*/ 19 h 30"/>
                <a:gd name="T12" fmla="*/ 5 w 30"/>
                <a:gd name="T13" fmla="*/ 15 h 30"/>
                <a:gd name="T14" fmla="*/ 11 w 30"/>
                <a:gd name="T15" fmla="*/ 6 h 30"/>
                <a:gd name="T16" fmla="*/ 15 w 30"/>
                <a:gd name="T17" fmla="*/ 5 h 30"/>
                <a:gd name="T18" fmla="*/ 25 w 30"/>
                <a:gd name="T19" fmla="*/ 11 h 30"/>
                <a:gd name="T20" fmla="*/ 27 w 30"/>
                <a:gd name="T21" fmla="*/ 11 h 30"/>
                <a:gd name="T22" fmla="*/ 29 w 30"/>
                <a:gd name="T23" fmla="*/ 10 h 30"/>
                <a:gd name="T24" fmla="*/ 15 w 30"/>
                <a:gd name="T25" fmla="*/ 0 h 30"/>
                <a:gd name="T26" fmla="*/ 10 w 30"/>
                <a:gd name="T27" fmla="*/ 1 h 30"/>
                <a:gd name="T28" fmla="*/ 0 w 30"/>
                <a:gd name="T29" fmla="*/ 15 h 30"/>
                <a:gd name="T30" fmla="*/ 1 w 30"/>
                <a:gd name="T31" fmla="*/ 20 h 30"/>
                <a:gd name="T32" fmla="*/ 15 w 30"/>
                <a:gd name="T33" fmla="*/ 30 h 30"/>
                <a:gd name="T34" fmla="*/ 20 w 30"/>
                <a:gd name="T35" fmla="*/ 29 h 30"/>
                <a:gd name="T36" fmla="*/ 30 w 30"/>
                <a:gd name="T37" fmla="*/ 15 h 30"/>
                <a:gd name="T38" fmla="*/ 29 w 30"/>
                <a:gd name="T39" fmla="*/ 10 h 30"/>
                <a:gd name="T40" fmla="*/ 27 w 30"/>
                <a:gd name="T41"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27" y="11"/>
                  </a:moveTo>
                  <a:cubicBezTo>
                    <a:pt x="25" y="11"/>
                    <a:pt x="25" y="11"/>
                    <a:pt x="25" y="11"/>
                  </a:cubicBezTo>
                  <a:cubicBezTo>
                    <a:pt x="25" y="13"/>
                    <a:pt x="25" y="14"/>
                    <a:pt x="25" y="15"/>
                  </a:cubicBezTo>
                  <a:cubicBezTo>
                    <a:pt x="25" y="19"/>
                    <a:pt x="23" y="23"/>
                    <a:pt x="19" y="25"/>
                  </a:cubicBezTo>
                  <a:cubicBezTo>
                    <a:pt x="17" y="25"/>
                    <a:pt x="16" y="25"/>
                    <a:pt x="15" y="25"/>
                  </a:cubicBezTo>
                  <a:cubicBezTo>
                    <a:pt x="11" y="25"/>
                    <a:pt x="7" y="23"/>
                    <a:pt x="6" y="19"/>
                  </a:cubicBezTo>
                  <a:cubicBezTo>
                    <a:pt x="5" y="17"/>
                    <a:pt x="5" y="16"/>
                    <a:pt x="5" y="15"/>
                  </a:cubicBezTo>
                  <a:cubicBezTo>
                    <a:pt x="5" y="11"/>
                    <a:pt x="7" y="7"/>
                    <a:pt x="11" y="6"/>
                  </a:cubicBezTo>
                  <a:cubicBezTo>
                    <a:pt x="13" y="5"/>
                    <a:pt x="14" y="5"/>
                    <a:pt x="15" y="5"/>
                  </a:cubicBezTo>
                  <a:cubicBezTo>
                    <a:pt x="19" y="5"/>
                    <a:pt x="23" y="7"/>
                    <a:pt x="25" y="11"/>
                  </a:cubicBezTo>
                  <a:cubicBezTo>
                    <a:pt x="27" y="11"/>
                    <a:pt x="27" y="11"/>
                    <a:pt x="27" y="11"/>
                  </a:cubicBezTo>
                  <a:cubicBezTo>
                    <a:pt x="29" y="10"/>
                    <a:pt x="29" y="10"/>
                    <a:pt x="29" y="10"/>
                  </a:cubicBezTo>
                  <a:cubicBezTo>
                    <a:pt x="27" y="4"/>
                    <a:pt x="21" y="0"/>
                    <a:pt x="15" y="0"/>
                  </a:cubicBezTo>
                  <a:cubicBezTo>
                    <a:pt x="13" y="0"/>
                    <a:pt x="12" y="1"/>
                    <a:pt x="10" y="1"/>
                  </a:cubicBezTo>
                  <a:cubicBezTo>
                    <a:pt x="4" y="3"/>
                    <a:pt x="0" y="9"/>
                    <a:pt x="0" y="15"/>
                  </a:cubicBezTo>
                  <a:cubicBezTo>
                    <a:pt x="0" y="17"/>
                    <a:pt x="1" y="18"/>
                    <a:pt x="1" y="20"/>
                  </a:cubicBezTo>
                  <a:cubicBezTo>
                    <a:pt x="4" y="26"/>
                    <a:pt x="9" y="30"/>
                    <a:pt x="15" y="30"/>
                  </a:cubicBezTo>
                  <a:cubicBezTo>
                    <a:pt x="17" y="30"/>
                    <a:pt x="18" y="29"/>
                    <a:pt x="20" y="29"/>
                  </a:cubicBezTo>
                  <a:cubicBezTo>
                    <a:pt x="26" y="27"/>
                    <a:pt x="30" y="21"/>
                    <a:pt x="30" y="15"/>
                  </a:cubicBezTo>
                  <a:cubicBezTo>
                    <a:pt x="30" y="13"/>
                    <a:pt x="29" y="12"/>
                    <a:pt x="29" y="10"/>
                  </a:cubicBezTo>
                  <a:lnTo>
                    <a:pt x="27" y="11"/>
                  </a:lnTo>
                  <a:close/>
                </a:path>
              </a:pathLst>
            </a:custGeom>
            <a:solidFill>
              <a:srgbClr val="DBE4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ïṣḷïḍê">
              <a:extLst>
                <a:ext uri="{FF2B5EF4-FFF2-40B4-BE49-F238E27FC236}">
                  <a16:creationId xmlns:a16="http://schemas.microsoft.com/office/drawing/2014/main" id="{E62BCEC1-B782-41A1-9619-DA3A5C384851}"/>
                </a:ext>
              </a:extLst>
            </p:cNvPr>
            <p:cNvSpPr/>
            <p:nvPr/>
          </p:nvSpPr>
          <p:spPr bwMode="auto">
            <a:xfrm>
              <a:off x="2431636" y="5003362"/>
              <a:ext cx="106570" cy="106570"/>
            </a:xfrm>
            <a:custGeom>
              <a:avLst/>
              <a:gdLst>
                <a:gd name="T0" fmla="*/ 26 w 28"/>
                <a:gd name="T1" fmla="*/ 10 h 28"/>
                <a:gd name="T2" fmla="*/ 19 w 28"/>
                <a:gd name="T3" fmla="*/ 26 h 28"/>
                <a:gd name="T4" fmla="*/ 3 w 28"/>
                <a:gd name="T5" fmla="*/ 19 h 28"/>
                <a:gd name="T6" fmla="*/ 10 w 28"/>
                <a:gd name="T7" fmla="*/ 3 h 28"/>
                <a:gd name="T8" fmla="*/ 26 w 28"/>
                <a:gd name="T9" fmla="*/ 10 h 28"/>
              </a:gdLst>
              <a:ahLst/>
              <a:cxnLst>
                <a:cxn ang="0">
                  <a:pos x="T0" y="T1"/>
                </a:cxn>
                <a:cxn ang="0">
                  <a:pos x="T2" y="T3"/>
                </a:cxn>
                <a:cxn ang="0">
                  <a:pos x="T4" y="T5"/>
                </a:cxn>
                <a:cxn ang="0">
                  <a:pos x="T6" y="T7"/>
                </a:cxn>
                <a:cxn ang="0">
                  <a:pos x="T8" y="T9"/>
                </a:cxn>
              </a:cxnLst>
              <a:rect l="0" t="0" r="r" b="b"/>
              <a:pathLst>
                <a:path w="28" h="28">
                  <a:moveTo>
                    <a:pt x="26" y="10"/>
                  </a:moveTo>
                  <a:cubicBezTo>
                    <a:pt x="28" y="16"/>
                    <a:pt x="25" y="24"/>
                    <a:pt x="19" y="26"/>
                  </a:cubicBezTo>
                  <a:cubicBezTo>
                    <a:pt x="12" y="28"/>
                    <a:pt x="5" y="25"/>
                    <a:pt x="3" y="19"/>
                  </a:cubicBezTo>
                  <a:cubicBezTo>
                    <a:pt x="0" y="12"/>
                    <a:pt x="4" y="5"/>
                    <a:pt x="10" y="3"/>
                  </a:cubicBezTo>
                  <a:cubicBezTo>
                    <a:pt x="16" y="0"/>
                    <a:pt x="24" y="4"/>
                    <a:pt x="2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ïsļíďè">
              <a:extLst>
                <a:ext uri="{FF2B5EF4-FFF2-40B4-BE49-F238E27FC236}">
                  <a16:creationId xmlns:a16="http://schemas.microsoft.com/office/drawing/2014/main" id="{4934725A-C3C0-4A32-8891-3860605BDE52}"/>
                </a:ext>
              </a:extLst>
            </p:cNvPr>
            <p:cNvSpPr/>
            <p:nvPr/>
          </p:nvSpPr>
          <p:spPr bwMode="auto">
            <a:xfrm>
              <a:off x="2431636" y="5003362"/>
              <a:ext cx="110377" cy="110377"/>
            </a:xfrm>
            <a:custGeom>
              <a:avLst/>
              <a:gdLst>
                <a:gd name="T0" fmla="*/ 26 w 29"/>
                <a:gd name="T1" fmla="*/ 10 h 29"/>
                <a:gd name="T2" fmla="*/ 24 w 29"/>
                <a:gd name="T3" fmla="*/ 11 h 29"/>
                <a:gd name="T4" fmla="*/ 25 w 29"/>
                <a:gd name="T5" fmla="*/ 14 h 29"/>
                <a:gd name="T6" fmla="*/ 18 w 29"/>
                <a:gd name="T7" fmla="*/ 24 h 29"/>
                <a:gd name="T8" fmla="*/ 14 w 29"/>
                <a:gd name="T9" fmla="*/ 24 h 29"/>
                <a:gd name="T10" fmla="*/ 5 w 29"/>
                <a:gd name="T11" fmla="*/ 18 h 29"/>
                <a:gd name="T12" fmla="*/ 4 w 29"/>
                <a:gd name="T13" fmla="*/ 14 h 29"/>
                <a:gd name="T14" fmla="*/ 11 w 29"/>
                <a:gd name="T15" fmla="*/ 5 h 29"/>
                <a:gd name="T16" fmla="*/ 14 w 29"/>
                <a:gd name="T17" fmla="*/ 4 h 29"/>
                <a:gd name="T18" fmla="*/ 24 w 29"/>
                <a:gd name="T19" fmla="*/ 11 h 29"/>
                <a:gd name="T20" fmla="*/ 26 w 29"/>
                <a:gd name="T21" fmla="*/ 10 h 29"/>
                <a:gd name="T22" fmla="*/ 28 w 29"/>
                <a:gd name="T23" fmla="*/ 9 h 29"/>
                <a:gd name="T24" fmla="*/ 14 w 29"/>
                <a:gd name="T25" fmla="*/ 0 h 29"/>
                <a:gd name="T26" fmla="*/ 9 w 29"/>
                <a:gd name="T27" fmla="*/ 1 h 29"/>
                <a:gd name="T28" fmla="*/ 0 w 29"/>
                <a:gd name="T29" fmla="*/ 14 h 29"/>
                <a:gd name="T30" fmla="*/ 1 w 29"/>
                <a:gd name="T31" fmla="*/ 19 h 29"/>
                <a:gd name="T32" fmla="*/ 14 w 29"/>
                <a:gd name="T33" fmla="*/ 29 h 29"/>
                <a:gd name="T34" fmla="*/ 20 w 29"/>
                <a:gd name="T35" fmla="*/ 28 h 29"/>
                <a:gd name="T36" fmla="*/ 29 w 29"/>
                <a:gd name="T37" fmla="*/ 14 h 29"/>
                <a:gd name="T38" fmla="*/ 28 w 29"/>
                <a:gd name="T39" fmla="*/ 9 h 29"/>
                <a:gd name="T40" fmla="*/ 26 w 29"/>
                <a:gd name="T41"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9">
                  <a:moveTo>
                    <a:pt x="26" y="10"/>
                  </a:moveTo>
                  <a:cubicBezTo>
                    <a:pt x="24" y="11"/>
                    <a:pt x="24" y="11"/>
                    <a:pt x="24" y="11"/>
                  </a:cubicBezTo>
                  <a:cubicBezTo>
                    <a:pt x="24" y="12"/>
                    <a:pt x="25" y="13"/>
                    <a:pt x="25" y="14"/>
                  </a:cubicBezTo>
                  <a:cubicBezTo>
                    <a:pt x="25" y="18"/>
                    <a:pt x="22" y="22"/>
                    <a:pt x="18" y="24"/>
                  </a:cubicBezTo>
                  <a:cubicBezTo>
                    <a:pt x="17" y="24"/>
                    <a:pt x="16" y="24"/>
                    <a:pt x="14" y="24"/>
                  </a:cubicBezTo>
                  <a:cubicBezTo>
                    <a:pt x="10" y="24"/>
                    <a:pt x="6" y="22"/>
                    <a:pt x="5" y="18"/>
                  </a:cubicBezTo>
                  <a:cubicBezTo>
                    <a:pt x="4" y="17"/>
                    <a:pt x="4" y="16"/>
                    <a:pt x="4" y="14"/>
                  </a:cubicBezTo>
                  <a:cubicBezTo>
                    <a:pt x="4" y="10"/>
                    <a:pt x="7" y="6"/>
                    <a:pt x="11" y="5"/>
                  </a:cubicBezTo>
                  <a:cubicBezTo>
                    <a:pt x="12" y="4"/>
                    <a:pt x="13" y="4"/>
                    <a:pt x="14" y="4"/>
                  </a:cubicBezTo>
                  <a:cubicBezTo>
                    <a:pt x="19" y="4"/>
                    <a:pt x="22" y="7"/>
                    <a:pt x="24" y="11"/>
                  </a:cubicBezTo>
                  <a:cubicBezTo>
                    <a:pt x="26" y="10"/>
                    <a:pt x="26" y="10"/>
                    <a:pt x="26" y="10"/>
                  </a:cubicBezTo>
                  <a:cubicBezTo>
                    <a:pt x="28" y="9"/>
                    <a:pt x="28" y="9"/>
                    <a:pt x="28" y="9"/>
                  </a:cubicBezTo>
                  <a:cubicBezTo>
                    <a:pt x="26" y="3"/>
                    <a:pt x="20" y="0"/>
                    <a:pt x="14" y="0"/>
                  </a:cubicBezTo>
                  <a:cubicBezTo>
                    <a:pt x="13" y="0"/>
                    <a:pt x="11" y="0"/>
                    <a:pt x="9" y="1"/>
                  </a:cubicBezTo>
                  <a:cubicBezTo>
                    <a:pt x="3" y="3"/>
                    <a:pt x="0" y="8"/>
                    <a:pt x="0" y="14"/>
                  </a:cubicBezTo>
                  <a:cubicBezTo>
                    <a:pt x="0" y="16"/>
                    <a:pt x="0" y="18"/>
                    <a:pt x="1" y="19"/>
                  </a:cubicBezTo>
                  <a:cubicBezTo>
                    <a:pt x="3" y="25"/>
                    <a:pt x="8" y="29"/>
                    <a:pt x="14" y="29"/>
                  </a:cubicBezTo>
                  <a:cubicBezTo>
                    <a:pt x="16" y="29"/>
                    <a:pt x="18" y="29"/>
                    <a:pt x="20" y="28"/>
                  </a:cubicBezTo>
                  <a:cubicBezTo>
                    <a:pt x="25" y="26"/>
                    <a:pt x="29" y="20"/>
                    <a:pt x="29" y="14"/>
                  </a:cubicBezTo>
                  <a:cubicBezTo>
                    <a:pt x="29" y="13"/>
                    <a:pt x="29" y="11"/>
                    <a:pt x="28" y="9"/>
                  </a:cubicBezTo>
                  <a:lnTo>
                    <a:pt x="26" y="10"/>
                  </a:lnTo>
                  <a:close/>
                </a:path>
              </a:pathLst>
            </a:custGeom>
            <a:solidFill>
              <a:srgbClr val="DBE4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îŝļíḋé">
              <a:extLst>
                <a:ext uri="{FF2B5EF4-FFF2-40B4-BE49-F238E27FC236}">
                  <a16:creationId xmlns:a16="http://schemas.microsoft.com/office/drawing/2014/main" id="{1B8087E5-AEB4-40BB-A059-13E613474F6E}"/>
                </a:ext>
              </a:extLst>
            </p:cNvPr>
            <p:cNvSpPr/>
            <p:nvPr/>
          </p:nvSpPr>
          <p:spPr bwMode="auto">
            <a:xfrm>
              <a:off x="1760498" y="5323072"/>
              <a:ext cx="106570" cy="106570"/>
            </a:xfrm>
            <a:custGeom>
              <a:avLst/>
              <a:gdLst>
                <a:gd name="T0" fmla="*/ 26 w 28"/>
                <a:gd name="T1" fmla="*/ 10 h 28"/>
                <a:gd name="T2" fmla="*/ 18 w 28"/>
                <a:gd name="T3" fmla="*/ 26 h 28"/>
                <a:gd name="T4" fmla="*/ 2 w 28"/>
                <a:gd name="T5" fmla="*/ 18 h 28"/>
                <a:gd name="T6" fmla="*/ 10 w 28"/>
                <a:gd name="T7" fmla="*/ 2 h 28"/>
                <a:gd name="T8" fmla="*/ 26 w 28"/>
                <a:gd name="T9" fmla="*/ 10 h 28"/>
              </a:gdLst>
              <a:ahLst/>
              <a:cxnLst>
                <a:cxn ang="0">
                  <a:pos x="T0" y="T1"/>
                </a:cxn>
                <a:cxn ang="0">
                  <a:pos x="T2" y="T3"/>
                </a:cxn>
                <a:cxn ang="0">
                  <a:pos x="T4" y="T5"/>
                </a:cxn>
                <a:cxn ang="0">
                  <a:pos x="T6" y="T7"/>
                </a:cxn>
                <a:cxn ang="0">
                  <a:pos x="T8" y="T9"/>
                </a:cxn>
              </a:cxnLst>
              <a:rect l="0" t="0" r="r" b="b"/>
              <a:pathLst>
                <a:path w="28" h="28">
                  <a:moveTo>
                    <a:pt x="26" y="10"/>
                  </a:moveTo>
                  <a:cubicBezTo>
                    <a:pt x="28" y="16"/>
                    <a:pt x="25" y="23"/>
                    <a:pt x="18" y="26"/>
                  </a:cubicBezTo>
                  <a:cubicBezTo>
                    <a:pt x="12" y="28"/>
                    <a:pt x="5" y="25"/>
                    <a:pt x="2" y="18"/>
                  </a:cubicBezTo>
                  <a:cubicBezTo>
                    <a:pt x="0" y="12"/>
                    <a:pt x="3" y="5"/>
                    <a:pt x="10" y="2"/>
                  </a:cubicBezTo>
                  <a:cubicBezTo>
                    <a:pt x="16" y="0"/>
                    <a:pt x="23" y="3"/>
                    <a:pt x="2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ïṥľidé">
              <a:extLst>
                <a:ext uri="{FF2B5EF4-FFF2-40B4-BE49-F238E27FC236}">
                  <a16:creationId xmlns:a16="http://schemas.microsoft.com/office/drawing/2014/main" id="{CA54AFBD-23A9-4383-9D8C-87B1485D29D3}"/>
                </a:ext>
              </a:extLst>
            </p:cNvPr>
            <p:cNvSpPr/>
            <p:nvPr/>
          </p:nvSpPr>
          <p:spPr bwMode="auto">
            <a:xfrm>
              <a:off x="1756692" y="5319267"/>
              <a:ext cx="114182" cy="114182"/>
            </a:xfrm>
            <a:custGeom>
              <a:avLst/>
              <a:gdLst>
                <a:gd name="T0" fmla="*/ 27 w 30"/>
                <a:gd name="T1" fmla="*/ 11 h 30"/>
                <a:gd name="T2" fmla="*/ 24 w 30"/>
                <a:gd name="T3" fmla="*/ 11 h 30"/>
                <a:gd name="T4" fmla="*/ 25 w 30"/>
                <a:gd name="T5" fmla="*/ 15 h 30"/>
                <a:gd name="T6" fmla="*/ 19 w 30"/>
                <a:gd name="T7" fmla="*/ 25 h 30"/>
                <a:gd name="T8" fmla="*/ 15 w 30"/>
                <a:gd name="T9" fmla="*/ 25 h 30"/>
                <a:gd name="T10" fmla="*/ 5 w 30"/>
                <a:gd name="T11" fmla="*/ 19 h 30"/>
                <a:gd name="T12" fmla="*/ 5 w 30"/>
                <a:gd name="T13" fmla="*/ 15 h 30"/>
                <a:gd name="T14" fmla="*/ 11 w 30"/>
                <a:gd name="T15" fmla="*/ 6 h 30"/>
                <a:gd name="T16" fmla="*/ 15 w 30"/>
                <a:gd name="T17" fmla="*/ 5 h 30"/>
                <a:gd name="T18" fmla="*/ 24 w 30"/>
                <a:gd name="T19" fmla="*/ 11 h 30"/>
                <a:gd name="T20" fmla="*/ 27 w 30"/>
                <a:gd name="T21" fmla="*/ 11 h 30"/>
                <a:gd name="T22" fmla="*/ 29 w 30"/>
                <a:gd name="T23" fmla="*/ 10 h 30"/>
                <a:gd name="T24" fmla="*/ 15 w 30"/>
                <a:gd name="T25" fmla="*/ 0 h 30"/>
                <a:gd name="T26" fmla="*/ 10 w 30"/>
                <a:gd name="T27" fmla="*/ 1 h 30"/>
                <a:gd name="T28" fmla="*/ 0 w 30"/>
                <a:gd name="T29" fmla="*/ 15 h 30"/>
                <a:gd name="T30" fmla="*/ 1 w 30"/>
                <a:gd name="T31" fmla="*/ 20 h 30"/>
                <a:gd name="T32" fmla="*/ 15 w 30"/>
                <a:gd name="T33" fmla="*/ 30 h 30"/>
                <a:gd name="T34" fmla="*/ 20 w 30"/>
                <a:gd name="T35" fmla="*/ 29 h 30"/>
                <a:gd name="T36" fmla="*/ 30 w 30"/>
                <a:gd name="T37" fmla="*/ 15 h 30"/>
                <a:gd name="T38" fmla="*/ 29 w 30"/>
                <a:gd name="T39" fmla="*/ 10 h 30"/>
                <a:gd name="T40" fmla="*/ 27 w 30"/>
                <a:gd name="T41"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27" y="11"/>
                  </a:moveTo>
                  <a:cubicBezTo>
                    <a:pt x="24" y="11"/>
                    <a:pt x="24" y="11"/>
                    <a:pt x="24" y="11"/>
                  </a:cubicBezTo>
                  <a:cubicBezTo>
                    <a:pt x="25" y="13"/>
                    <a:pt x="25" y="14"/>
                    <a:pt x="25" y="15"/>
                  </a:cubicBezTo>
                  <a:cubicBezTo>
                    <a:pt x="25" y="19"/>
                    <a:pt x="23" y="23"/>
                    <a:pt x="19" y="25"/>
                  </a:cubicBezTo>
                  <a:cubicBezTo>
                    <a:pt x="17" y="25"/>
                    <a:pt x="16" y="25"/>
                    <a:pt x="15" y="25"/>
                  </a:cubicBezTo>
                  <a:cubicBezTo>
                    <a:pt x="11" y="25"/>
                    <a:pt x="7" y="23"/>
                    <a:pt x="5" y="19"/>
                  </a:cubicBezTo>
                  <a:cubicBezTo>
                    <a:pt x="5" y="17"/>
                    <a:pt x="5" y="16"/>
                    <a:pt x="5" y="15"/>
                  </a:cubicBezTo>
                  <a:cubicBezTo>
                    <a:pt x="5" y="11"/>
                    <a:pt x="7" y="7"/>
                    <a:pt x="11" y="6"/>
                  </a:cubicBezTo>
                  <a:cubicBezTo>
                    <a:pt x="13" y="5"/>
                    <a:pt x="14" y="5"/>
                    <a:pt x="15" y="5"/>
                  </a:cubicBezTo>
                  <a:cubicBezTo>
                    <a:pt x="19" y="5"/>
                    <a:pt x="23" y="7"/>
                    <a:pt x="24" y="11"/>
                  </a:cubicBezTo>
                  <a:cubicBezTo>
                    <a:pt x="27" y="11"/>
                    <a:pt x="27" y="11"/>
                    <a:pt x="27" y="11"/>
                  </a:cubicBezTo>
                  <a:cubicBezTo>
                    <a:pt x="29" y="10"/>
                    <a:pt x="29" y="10"/>
                    <a:pt x="29" y="10"/>
                  </a:cubicBezTo>
                  <a:cubicBezTo>
                    <a:pt x="27" y="4"/>
                    <a:pt x="21" y="0"/>
                    <a:pt x="15" y="0"/>
                  </a:cubicBezTo>
                  <a:cubicBezTo>
                    <a:pt x="13" y="0"/>
                    <a:pt x="12" y="1"/>
                    <a:pt x="10" y="1"/>
                  </a:cubicBezTo>
                  <a:cubicBezTo>
                    <a:pt x="4" y="3"/>
                    <a:pt x="0" y="9"/>
                    <a:pt x="0" y="15"/>
                  </a:cubicBezTo>
                  <a:cubicBezTo>
                    <a:pt x="0" y="17"/>
                    <a:pt x="1" y="18"/>
                    <a:pt x="1" y="20"/>
                  </a:cubicBezTo>
                  <a:cubicBezTo>
                    <a:pt x="3" y="26"/>
                    <a:pt x="9" y="30"/>
                    <a:pt x="15" y="30"/>
                  </a:cubicBezTo>
                  <a:cubicBezTo>
                    <a:pt x="17" y="30"/>
                    <a:pt x="18" y="29"/>
                    <a:pt x="20" y="29"/>
                  </a:cubicBezTo>
                  <a:cubicBezTo>
                    <a:pt x="26" y="27"/>
                    <a:pt x="30" y="21"/>
                    <a:pt x="30" y="15"/>
                  </a:cubicBezTo>
                  <a:cubicBezTo>
                    <a:pt x="30" y="13"/>
                    <a:pt x="29" y="12"/>
                    <a:pt x="29" y="10"/>
                  </a:cubicBezTo>
                  <a:lnTo>
                    <a:pt x="27" y="11"/>
                  </a:lnTo>
                  <a:close/>
                </a:path>
              </a:pathLst>
            </a:custGeom>
            <a:solidFill>
              <a:srgbClr val="DBE4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iṩḻidè">
              <a:extLst>
                <a:ext uri="{FF2B5EF4-FFF2-40B4-BE49-F238E27FC236}">
                  <a16:creationId xmlns:a16="http://schemas.microsoft.com/office/drawing/2014/main" id="{68B9AC27-1EA3-47E5-8F83-ED6860B2DF5B}"/>
                </a:ext>
              </a:extLst>
            </p:cNvPr>
            <p:cNvSpPr/>
            <p:nvPr/>
          </p:nvSpPr>
          <p:spPr bwMode="auto">
            <a:xfrm>
              <a:off x="37614" y="4801640"/>
              <a:ext cx="148437" cy="125601"/>
            </a:xfrm>
            <a:custGeom>
              <a:avLst/>
              <a:gdLst>
                <a:gd name="T0" fmla="*/ 25 w 39"/>
                <a:gd name="T1" fmla="*/ 5 h 33"/>
                <a:gd name="T2" fmla="*/ 15 w 39"/>
                <a:gd name="T3" fmla="*/ 29 h 33"/>
                <a:gd name="T4" fmla="*/ 25 w 39"/>
                <a:gd name="T5" fmla="*/ 5 h 33"/>
              </a:gdLst>
              <a:ahLst/>
              <a:cxnLst>
                <a:cxn ang="0">
                  <a:pos x="T0" y="T1"/>
                </a:cxn>
                <a:cxn ang="0">
                  <a:pos x="T2" y="T3"/>
                </a:cxn>
                <a:cxn ang="0">
                  <a:pos x="T4" y="T5"/>
                </a:cxn>
              </a:cxnLst>
              <a:rect l="0" t="0" r="r" b="b"/>
              <a:pathLst>
                <a:path w="39" h="33">
                  <a:moveTo>
                    <a:pt x="25" y="5"/>
                  </a:moveTo>
                  <a:cubicBezTo>
                    <a:pt x="39" y="14"/>
                    <a:pt x="31" y="33"/>
                    <a:pt x="15" y="29"/>
                  </a:cubicBezTo>
                  <a:cubicBezTo>
                    <a:pt x="0" y="20"/>
                    <a:pt x="9" y="0"/>
                    <a:pt x="2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îṡḻîdé">
              <a:extLst>
                <a:ext uri="{FF2B5EF4-FFF2-40B4-BE49-F238E27FC236}">
                  <a16:creationId xmlns:a16="http://schemas.microsoft.com/office/drawing/2014/main" id="{48F68BC8-9A0C-4DD9-A8C1-903AADBB8AC8}"/>
                </a:ext>
              </a:extLst>
            </p:cNvPr>
            <p:cNvSpPr/>
            <p:nvPr/>
          </p:nvSpPr>
          <p:spPr bwMode="auto">
            <a:xfrm>
              <a:off x="56644" y="4809252"/>
              <a:ext cx="114182" cy="114182"/>
            </a:xfrm>
            <a:custGeom>
              <a:avLst/>
              <a:gdLst>
                <a:gd name="T0" fmla="*/ 20 w 30"/>
                <a:gd name="T1" fmla="*/ 3 h 30"/>
                <a:gd name="T2" fmla="*/ 19 w 30"/>
                <a:gd name="T3" fmla="*/ 5 h 30"/>
                <a:gd name="T4" fmla="*/ 25 w 30"/>
                <a:gd name="T5" fmla="*/ 15 h 30"/>
                <a:gd name="T6" fmla="*/ 22 w 30"/>
                <a:gd name="T7" fmla="*/ 22 h 30"/>
                <a:gd name="T8" fmla="*/ 14 w 30"/>
                <a:gd name="T9" fmla="*/ 25 h 30"/>
                <a:gd name="T10" fmla="*/ 10 w 30"/>
                <a:gd name="T11" fmla="*/ 24 h 30"/>
                <a:gd name="T12" fmla="*/ 10 w 30"/>
                <a:gd name="T13" fmla="*/ 27 h 30"/>
                <a:gd name="T14" fmla="*/ 11 w 30"/>
                <a:gd name="T15" fmla="*/ 25 h 30"/>
                <a:gd name="T16" fmla="*/ 5 w 30"/>
                <a:gd name="T17" fmla="*/ 15 h 30"/>
                <a:gd name="T18" fmla="*/ 8 w 30"/>
                <a:gd name="T19" fmla="*/ 8 h 30"/>
                <a:gd name="T20" fmla="*/ 15 w 30"/>
                <a:gd name="T21" fmla="*/ 5 h 30"/>
                <a:gd name="T22" fmla="*/ 20 w 30"/>
                <a:gd name="T23" fmla="*/ 5 h 30"/>
                <a:gd name="T24" fmla="*/ 20 w 30"/>
                <a:gd name="T25" fmla="*/ 3 h 30"/>
                <a:gd name="T26" fmla="*/ 19 w 30"/>
                <a:gd name="T27" fmla="*/ 5 h 30"/>
                <a:gd name="T28" fmla="*/ 20 w 30"/>
                <a:gd name="T29" fmla="*/ 3 h 30"/>
                <a:gd name="T30" fmla="*/ 21 w 30"/>
                <a:gd name="T31" fmla="*/ 1 h 30"/>
                <a:gd name="T32" fmla="*/ 15 w 30"/>
                <a:gd name="T33" fmla="*/ 0 h 30"/>
                <a:gd name="T34" fmla="*/ 4 w 30"/>
                <a:gd name="T35" fmla="*/ 5 h 30"/>
                <a:gd name="T36" fmla="*/ 0 w 30"/>
                <a:gd name="T37" fmla="*/ 15 h 30"/>
                <a:gd name="T38" fmla="*/ 8 w 30"/>
                <a:gd name="T39" fmla="*/ 29 h 30"/>
                <a:gd name="T40" fmla="*/ 9 w 30"/>
                <a:gd name="T41" fmla="*/ 29 h 30"/>
                <a:gd name="T42" fmla="*/ 9 w 30"/>
                <a:gd name="T43" fmla="*/ 29 h 30"/>
                <a:gd name="T44" fmla="*/ 14 w 30"/>
                <a:gd name="T45" fmla="*/ 30 h 30"/>
                <a:gd name="T46" fmla="*/ 25 w 30"/>
                <a:gd name="T47" fmla="*/ 25 h 30"/>
                <a:gd name="T48" fmla="*/ 30 w 30"/>
                <a:gd name="T49" fmla="*/ 15 h 30"/>
                <a:gd name="T50" fmla="*/ 21 w 30"/>
                <a:gd name="T51" fmla="*/ 1 h 30"/>
                <a:gd name="T52" fmla="*/ 21 w 30"/>
                <a:gd name="T53" fmla="*/ 1 h 30"/>
                <a:gd name="T54" fmla="*/ 21 w 30"/>
                <a:gd name="T55" fmla="*/ 1 h 30"/>
                <a:gd name="T56" fmla="*/ 20 w 30"/>
                <a:gd name="T5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20" y="3"/>
                  </a:moveTo>
                  <a:cubicBezTo>
                    <a:pt x="19" y="5"/>
                    <a:pt x="19" y="5"/>
                    <a:pt x="19" y="5"/>
                  </a:cubicBezTo>
                  <a:cubicBezTo>
                    <a:pt x="23" y="8"/>
                    <a:pt x="25" y="11"/>
                    <a:pt x="25" y="15"/>
                  </a:cubicBezTo>
                  <a:cubicBezTo>
                    <a:pt x="25" y="18"/>
                    <a:pt x="24" y="20"/>
                    <a:pt x="22" y="22"/>
                  </a:cubicBezTo>
                  <a:cubicBezTo>
                    <a:pt x="20" y="24"/>
                    <a:pt x="18" y="25"/>
                    <a:pt x="14" y="25"/>
                  </a:cubicBezTo>
                  <a:cubicBezTo>
                    <a:pt x="13" y="25"/>
                    <a:pt x="12" y="25"/>
                    <a:pt x="10" y="24"/>
                  </a:cubicBezTo>
                  <a:cubicBezTo>
                    <a:pt x="10" y="27"/>
                    <a:pt x="10" y="27"/>
                    <a:pt x="10" y="27"/>
                  </a:cubicBezTo>
                  <a:cubicBezTo>
                    <a:pt x="11" y="25"/>
                    <a:pt x="11" y="25"/>
                    <a:pt x="11" y="25"/>
                  </a:cubicBezTo>
                  <a:cubicBezTo>
                    <a:pt x="6" y="22"/>
                    <a:pt x="5" y="18"/>
                    <a:pt x="5" y="15"/>
                  </a:cubicBezTo>
                  <a:cubicBezTo>
                    <a:pt x="5" y="12"/>
                    <a:pt x="6" y="10"/>
                    <a:pt x="8" y="8"/>
                  </a:cubicBezTo>
                  <a:cubicBezTo>
                    <a:pt x="9" y="6"/>
                    <a:pt x="12" y="5"/>
                    <a:pt x="15" y="5"/>
                  </a:cubicBezTo>
                  <a:cubicBezTo>
                    <a:pt x="17" y="5"/>
                    <a:pt x="18" y="5"/>
                    <a:pt x="20" y="5"/>
                  </a:cubicBezTo>
                  <a:cubicBezTo>
                    <a:pt x="20" y="3"/>
                    <a:pt x="20" y="3"/>
                    <a:pt x="20" y="3"/>
                  </a:cubicBezTo>
                  <a:cubicBezTo>
                    <a:pt x="19" y="5"/>
                    <a:pt x="19" y="5"/>
                    <a:pt x="19" y="5"/>
                  </a:cubicBezTo>
                  <a:cubicBezTo>
                    <a:pt x="20" y="3"/>
                    <a:pt x="20" y="3"/>
                    <a:pt x="20" y="3"/>
                  </a:cubicBezTo>
                  <a:cubicBezTo>
                    <a:pt x="21" y="1"/>
                    <a:pt x="21" y="1"/>
                    <a:pt x="21" y="1"/>
                  </a:cubicBezTo>
                  <a:cubicBezTo>
                    <a:pt x="19" y="0"/>
                    <a:pt x="17" y="0"/>
                    <a:pt x="15" y="0"/>
                  </a:cubicBezTo>
                  <a:cubicBezTo>
                    <a:pt x="11" y="0"/>
                    <a:pt x="7" y="2"/>
                    <a:pt x="4" y="5"/>
                  </a:cubicBezTo>
                  <a:cubicBezTo>
                    <a:pt x="2" y="7"/>
                    <a:pt x="0" y="11"/>
                    <a:pt x="0" y="15"/>
                  </a:cubicBezTo>
                  <a:cubicBezTo>
                    <a:pt x="0" y="20"/>
                    <a:pt x="3" y="25"/>
                    <a:pt x="8" y="29"/>
                  </a:cubicBezTo>
                  <a:cubicBezTo>
                    <a:pt x="9" y="29"/>
                    <a:pt x="9" y="29"/>
                    <a:pt x="9" y="29"/>
                  </a:cubicBezTo>
                  <a:cubicBezTo>
                    <a:pt x="9" y="29"/>
                    <a:pt x="9" y="29"/>
                    <a:pt x="9" y="29"/>
                  </a:cubicBezTo>
                  <a:cubicBezTo>
                    <a:pt x="11" y="29"/>
                    <a:pt x="13" y="30"/>
                    <a:pt x="14" y="30"/>
                  </a:cubicBezTo>
                  <a:cubicBezTo>
                    <a:pt x="19" y="30"/>
                    <a:pt x="23" y="28"/>
                    <a:pt x="25" y="25"/>
                  </a:cubicBezTo>
                  <a:cubicBezTo>
                    <a:pt x="28" y="22"/>
                    <a:pt x="30" y="19"/>
                    <a:pt x="30" y="15"/>
                  </a:cubicBezTo>
                  <a:cubicBezTo>
                    <a:pt x="30" y="10"/>
                    <a:pt x="27" y="5"/>
                    <a:pt x="21" y="1"/>
                  </a:cubicBezTo>
                  <a:cubicBezTo>
                    <a:pt x="21" y="1"/>
                    <a:pt x="21" y="1"/>
                    <a:pt x="21" y="1"/>
                  </a:cubicBezTo>
                  <a:cubicBezTo>
                    <a:pt x="21" y="1"/>
                    <a:pt x="21" y="1"/>
                    <a:pt x="21" y="1"/>
                  </a:cubicBezTo>
                  <a:lnTo>
                    <a:pt x="20" y="3"/>
                  </a:lnTo>
                  <a:close/>
                </a:path>
              </a:pathLst>
            </a:custGeom>
            <a:solidFill>
              <a:srgbClr val="DBE4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îşlïďe">
              <a:extLst>
                <a:ext uri="{FF2B5EF4-FFF2-40B4-BE49-F238E27FC236}">
                  <a16:creationId xmlns:a16="http://schemas.microsoft.com/office/drawing/2014/main" id="{7CDC295B-760E-4995-AF4B-92593385ABC6}"/>
                </a:ext>
              </a:extLst>
            </p:cNvPr>
            <p:cNvSpPr/>
            <p:nvPr/>
          </p:nvSpPr>
          <p:spPr bwMode="auto">
            <a:xfrm>
              <a:off x="1146451" y="5674501"/>
              <a:ext cx="107839" cy="106570"/>
            </a:xfrm>
            <a:custGeom>
              <a:avLst/>
              <a:gdLst>
                <a:gd name="T0" fmla="*/ 26 w 28"/>
                <a:gd name="T1" fmla="*/ 10 h 28"/>
                <a:gd name="T2" fmla="*/ 19 w 28"/>
                <a:gd name="T3" fmla="*/ 26 h 28"/>
                <a:gd name="T4" fmla="*/ 3 w 28"/>
                <a:gd name="T5" fmla="*/ 18 h 28"/>
                <a:gd name="T6" fmla="*/ 10 w 28"/>
                <a:gd name="T7" fmla="*/ 2 h 28"/>
                <a:gd name="T8" fmla="*/ 26 w 28"/>
                <a:gd name="T9" fmla="*/ 10 h 28"/>
              </a:gdLst>
              <a:ahLst/>
              <a:cxnLst>
                <a:cxn ang="0">
                  <a:pos x="T0" y="T1"/>
                </a:cxn>
                <a:cxn ang="0">
                  <a:pos x="T2" y="T3"/>
                </a:cxn>
                <a:cxn ang="0">
                  <a:pos x="T4" y="T5"/>
                </a:cxn>
                <a:cxn ang="0">
                  <a:pos x="T6" y="T7"/>
                </a:cxn>
                <a:cxn ang="0">
                  <a:pos x="T8" y="T9"/>
                </a:cxn>
              </a:cxnLst>
              <a:rect l="0" t="0" r="r" b="b"/>
              <a:pathLst>
                <a:path w="28" h="28">
                  <a:moveTo>
                    <a:pt x="26" y="10"/>
                  </a:moveTo>
                  <a:cubicBezTo>
                    <a:pt x="28" y="16"/>
                    <a:pt x="25" y="23"/>
                    <a:pt x="19" y="26"/>
                  </a:cubicBezTo>
                  <a:cubicBezTo>
                    <a:pt x="12" y="28"/>
                    <a:pt x="5" y="25"/>
                    <a:pt x="3" y="18"/>
                  </a:cubicBezTo>
                  <a:cubicBezTo>
                    <a:pt x="0" y="12"/>
                    <a:pt x="4" y="5"/>
                    <a:pt x="10" y="2"/>
                  </a:cubicBezTo>
                  <a:cubicBezTo>
                    <a:pt x="16" y="0"/>
                    <a:pt x="24" y="3"/>
                    <a:pt x="2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is1iḋè">
              <a:extLst>
                <a:ext uri="{FF2B5EF4-FFF2-40B4-BE49-F238E27FC236}">
                  <a16:creationId xmlns:a16="http://schemas.microsoft.com/office/drawing/2014/main" id="{29D80462-3430-4029-A102-8B56715EB95B}"/>
                </a:ext>
              </a:extLst>
            </p:cNvPr>
            <p:cNvSpPr/>
            <p:nvPr/>
          </p:nvSpPr>
          <p:spPr bwMode="auto">
            <a:xfrm>
              <a:off x="1146451" y="5670694"/>
              <a:ext cx="111645" cy="114182"/>
            </a:xfrm>
            <a:custGeom>
              <a:avLst/>
              <a:gdLst>
                <a:gd name="T0" fmla="*/ 26 w 29"/>
                <a:gd name="T1" fmla="*/ 11 h 30"/>
                <a:gd name="T2" fmla="*/ 24 w 29"/>
                <a:gd name="T3" fmla="*/ 11 h 30"/>
                <a:gd name="T4" fmla="*/ 25 w 29"/>
                <a:gd name="T5" fmla="*/ 15 h 30"/>
                <a:gd name="T6" fmla="*/ 18 w 29"/>
                <a:gd name="T7" fmla="*/ 24 h 30"/>
                <a:gd name="T8" fmla="*/ 14 w 29"/>
                <a:gd name="T9" fmla="*/ 25 h 30"/>
                <a:gd name="T10" fmla="*/ 5 w 29"/>
                <a:gd name="T11" fmla="*/ 19 h 30"/>
                <a:gd name="T12" fmla="*/ 4 w 29"/>
                <a:gd name="T13" fmla="*/ 15 h 30"/>
                <a:gd name="T14" fmla="*/ 11 w 29"/>
                <a:gd name="T15" fmla="*/ 5 h 30"/>
                <a:gd name="T16" fmla="*/ 14 w 29"/>
                <a:gd name="T17" fmla="*/ 5 h 30"/>
                <a:gd name="T18" fmla="*/ 24 w 29"/>
                <a:gd name="T19" fmla="*/ 11 h 30"/>
                <a:gd name="T20" fmla="*/ 26 w 29"/>
                <a:gd name="T21" fmla="*/ 11 h 30"/>
                <a:gd name="T22" fmla="*/ 28 w 29"/>
                <a:gd name="T23" fmla="*/ 10 h 30"/>
                <a:gd name="T24" fmla="*/ 14 w 29"/>
                <a:gd name="T25" fmla="*/ 0 h 30"/>
                <a:gd name="T26" fmla="*/ 9 w 29"/>
                <a:gd name="T27" fmla="*/ 1 h 30"/>
                <a:gd name="T28" fmla="*/ 0 w 29"/>
                <a:gd name="T29" fmla="*/ 15 h 30"/>
                <a:gd name="T30" fmla="*/ 1 w 29"/>
                <a:gd name="T31" fmla="*/ 20 h 30"/>
                <a:gd name="T32" fmla="*/ 14 w 29"/>
                <a:gd name="T33" fmla="*/ 30 h 30"/>
                <a:gd name="T34" fmla="*/ 20 w 29"/>
                <a:gd name="T35" fmla="*/ 29 h 30"/>
                <a:gd name="T36" fmla="*/ 29 w 29"/>
                <a:gd name="T37" fmla="*/ 15 h 30"/>
                <a:gd name="T38" fmla="*/ 28 w 29"/>
                <a:gd name="T39" fmla="*/ 10 h 30"/>
                <a:gd name="T40" fmla="*/ 26 w 29"/>
                <a:gd name="T41"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26" y="11"/>
                  </a:moveTo>
                  <a:cubicBezTo>
                    <a:pt x="24" y="11"/>
                    <a:pt x="24" y="11"/>
                    <a:pt x="24" y="11"/>
                  </a:cubicBezTo>
                  <a:cubicBezTo>
                    <a:pt x="24" y="13"/>
                    <a:pt x="25" y="14"/>
                    <a:pt x="25" y="15"/>
                  </a:cubicBezTo>
                  <a:cubicBezTo>
                    <a:pt x="25" y="19"/>
                    <a:pt x="22" y="23"/>
                    <a:pt x="18" y="24"/>
                  </a:cubicBezTo>
                  <a:cubicBezTo>
                    <a:pt x="17" y="25"/>
                    <a:pt x="16" y="25"/>
                    <a:pt x="14" y="25"/>
                  </a:cubicBezTo>
                  <a:cubicBezTo>
                    <a:pt x="10" y="25"/>
                    <a:pt x="6" y="23"/>
                    <a:pt x="5" y="19"/>
                  </a:cubicBezTo>
                  <a:cubicBezTo>
                    <a:pt x="4" y="17"/>
                    <a:pt x="4" y="16"/>
                    <a:pt x="4" y="15"/>
                  </a:cubicBezTo>
                  <a:cubicBezTo>
                    <a:pt x="4" y="11"/>
                    <a:pt x="7" y="7"/>
                    <a:pt x="11" y="5"/>
                  </a:cubicBezTo>
                  <a:cubicBezTo>
                    <a:pt x="12" y="5"/>
                    <a:pt x="13" y="5"/>
                    <a:pt x="14" y="5"/>
                  </a:cubicBezTo>
                  <a:cubicBezTo>
                    <a:pt x="19" y="5"/>
                    <a:pt x="22" y="7"/>
                    <a:pt x="24" y="11"/>
                  </a:cubicBezTo>
                  <a:cubicBezTo>
                    <a:pt x="26" y="11"/>
                    <a:pt x="26" y="11"/>
                    <a:pt x="26" y="11"/>
                  </a:cubicBezTo>
                  <a:cubicBezTo>
                    <a:pt x="28" y="10"/>
                    <a:pt x="28" y="10"/>
                    <a:pt x="28" y="10"/>
                  </a:cubicBezTo>
                  <a:cubicBezTo>
                    <a:pt x="26" y="4"/>
                    <a:pt x="20" y="0"/>
                    <a:pt x="14" y="0"/>
                  </a:cubicBezTo>
                  <a:cubicBezTo>
                    <a:pt x="13" y="0"/>
                    <a:pt x="11" y="1"/>
                    <a:pt x="9" y="1"/>
                  </a:cubicBezTo>
                  <a:cubicBezTo>
                    <a:pt x="3" y="3"/>
                    <a:pt x="0" y="9"/>
                    <a:pt x="0" y="15"/>
                  </a:cubicBezTo>
                  <a:cubicBezTo>
                    <a:pt x="0" y="17"/>
                    <a:pt x="0" y="18"/>
                    <a:pt x="1" y="20"/>
                  </a:cubicBezTo>
                  <a:cubicBezTo>
                    <a:pt x="3" y="26"/>
                    <a:pt x="8" y="30"/>
                    <a:pt x="14" y="30"/>
                  </a:cubicBezTo>
                  <a:cubicBezTo>
                    <a:pt x="16" y="30"/>
                    <a:pt x="18" y="29"/>
                    <a:pt x="20" y="29"/>
                  </a:cubicBezTo>
                  <a:cubicBezTo>
                    <a:pt x="25" y="26"/>
                    <a:pt x="29" y="21"/>
                    <a:pt x="29" y="15"/>
                  </a:cubicBezTo>
                  <a:cubicBezTo>
                    <a:pt x="29" y="13"/>
                    <a:pt x="29" y="12"/>
                    <a:pt x="28" y="10"/>
                  </a:cubicBezTo>
                  <a:lnTo>
                    <a:pt x="26" y="11"/>
                  </a:lnTo>
                  <a:close/>
                </a:path>
              </a:pathLst>
            </a:custGeom>
            <a:solidFill>
              <a:srgbClr val="DBE4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iṡḷíďè">
              <a:extLst>
                <a:ext uri="{FF2B5EF4-FFF2-40B4-BE49-F238E27FC236}">
                  <a16:creationId xmlns:a16="http://schemas.microsoft.com/office/drawing/2014/main" id="{B42823B5-A6D7-4E66-9B1B-FB1E59B8D938}"/>
                </a:ext>
              </a:extLst>
            </p:cNvPr>
            <p:cNvSpPr/>
            <p:nvPr/>
          </p:nvSpPr>
          <p:spPr bwMode="auto">
            <a:xfrm>
              <a:off x="762037" y="4896792"/>
              <a:ext cx="515089" cy="517626"/>
            </a:xfrm>
            <a:custGeom>
              <a:avLst/>
              <a:gdLst>
                <a:gd name="T0" fmla="*/ 6 w 135"/>
                <a:gd name="T1" fmla="*/ 37 h 136"/>
                <a:gd name="T2" fmla="*/ 0 w 135"/>
                <a:gd name="T3" fmla="*/ 58 h 136"/>
                <a:gd name="T4" fmla="*/ 13 w 135"/>
                <a:gd name="T5" fmla="*/ 66 h 136"/>
                <a:gd name="T6" fmla="*/ 14 w 135"/>
                <a:gd name="T7" fmla="*/ 78 h 136"/>
                <a:gd name="T8" fmla="*/ 2 w 135"/>
                <a:gd name="T9" fmla="*/ 89 h 136"/>
                <a:gd name="T10" fmla="*/ 13 w 135"/>
                <a:gd name="T11" fmla="*/ 108 h 136"/>
                <a:gd name="T12" fmla="*/ 29 w 135"/>
                <a:gd name="T13" fmla="*/ 105 h 136"/>
                <a:gd name="T14" fmla="*/ 37 w 135"/>
                <a:gd name="T15" fmla="*/ 113 h 136"/>
                <a:gd name="T16" fmla="*/ 37 w 135"/>
                <a:gd name="T17" fmla="*/ 130 h 136"/>
                <a:gd name="T18" fmla="*/ 57 w 135"/>
                <a:gd name="T19" fmla="*/ 136 h 136"/>
                <a:gd name="T20" fmla="*/ 66 w 135"/>
                <a:gd name="T21" fmla="*/ 121 h 136"/>
                <a:gd name="T22" fmla="*/ 78 w 135"/>
                <a:gd name="T23" fmla="*/ 120 h 136"/>
                <a:gd name="T24" fmla="*/ 90 w 135"/>
                <a:gd name="T25" fmla="*/ 131 h 136"/>
                <a:gd name="T26" fmla="*/ 108 w 135"/>
                <a:gd name="T27" fmla="*/ 121 h 136"/>
                <a:gd name="T28" fmla="*/ 105 w 135"/>
                <a:gd name="T29" fmla="*/ 105 h 136"/>
                <a:gd name="T30" fmla="*/ 112 w 135"/>
                <a:gd name="T31" fmla="*/ 96 h 136"/>
                <a:gd name="T32" fmla="*/ 129 w 135"/>
                <a:gd name="T33" fmla="*/ 96 h 136"/>
                <a:gd name="T34" fmla="*/ 135 w 135"/>
                <a:gd name="T35" fmla="*/ 76 h 136"/>
                <a:gd name="T36" fmla="*/ 121 w 135"/>
                <a:gd name="T37" fmla="*/ 67 h 136"/>
                <a:gd name="T38" fmla="*/ 120 w 135"/>
                <a:gd name="T39" fmla="*/ 55 h 136"/>
                <a:gd name="T40" fmla="*/ 131 w 135"/>
                <a:gd name="T41" fmla="*/ 44 h 136"/>
                <a:gd name="T42" fmla="*/ 121 w 135"/>
                <a:gd name="T43" fmla="*/ 25 h 136"/>
                <a:gd name="T44" fmla="*/ 105 w 135"/>
                <a:gd name="T45" fmla="*/ 29 h 136"/>
                <a:gd name="T46" fmla="*/ 96 w 135"/>
                <a:gd name="T47" fmla="*/ 22 h 136"/>
                <a:gd name="T48" fmla="*/ 96 w 135"/>
                <a:gd name="T49" fmla="*/ 6 h 136"/>
                <a:gd name="T50" fmla="*/ 75 w 135"/>
                <a:gd name="T51" fmla="*/ 0 h 136"/>
                <a:gd name="T52" fmla="*/ 67 w 135"/>
                <a:gd name="T53" fmla="*/ 13 h 136"/>
                <a:gd name="T54" fmla="*/ 55 w 135"/>
                <a:gd name="T55" fmla="*/ 14 h 136"/>
                <a:gd name="T56" fmla="*/ 44 w 135"/>
                <a:gd name="T57" fmla="*/ 2 h 136"/>
                <a:gd name="T58" fmla="*/ 25 w 135"/>
                <a:gd name="T59" fmla="*/ 12 h 136"/>
                <a:gd name="T60" fmla="*/ 29 w 135"/>
                <a:gd name="T61" fmla="*/ 28 h 136"/>
                <a:gd name="T62" fmla="*/ 22 w 135"/>
                <a:gd name="T63" fmla="*/ 38 h 136"/>
                <a:gd name="T64" fmla="*/ 6 w 135"/>
                <a:gd name="T65" fmla="*/ 37 h 136"/>
                <a:gd name="T66" fmla="*/ 74 w 135"/>
                <a:gd name="T67" fmla="*/ 41 h 136"/>
                <a:gd name="T68" fmla="*/ 92 w 135"/>
                <a:gd name="T69" fmla="*/ 74 h 136"/>
                <a:gd name="T70" fmla="*/ 59 w 135"/>
                <a:gd name="T71" fmla="*/ 92 h 136"/>
                <a:gd name="T72" fmla="*/ 42 w 135"/>
                <a:gd name="T73" fmla="*/ 59 h 136"/>
                <a:gd name="T74" fmla="*/ 74 w 135"/>
                <a:gd name="T75" fmla="*/ 4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136">
                  <a:moveTo>
                    <a:pt x="6" y="37"/>
                  </a:moveTo>
                  <a:cubicBezTo>
                    <a:pt x="0" y="58"/>
                    <a:pt x="0" y="58"/>
                    <a:pt x="0" y="58"/>
                  </a:cubicBezTo>
                  <a:cubicBezTo>
                    <a:pt x="13" y="66"/>
                    <a:pt x="13" y="66"/>
                    <a:pt x="13" y="66"/>
                  </a:cubicBezTo>
                  <a:cubicBezTo>
                    <a:pt x="13" y="70"/>
                    <a:pt x="13" y="74"/>
                    <a:pt x="14" y="78"/>
                  </a:cubicBezTo>
                  <a:cubicBezTo>
                    <a:pt x="2" y="89"/>
                    <a:pt x="2" y="89"/>
                    <a:pt x="2" y="89"/>
                  </a:cubicBezTo>
                  <a:cubicBezTo>
                    <a:pt x="13" y="108"/>
                    <a:pt x="13" y="108"/>
                    <a:pt x="13" y="108"/>
                  </a:cubicBezTo>
                  <a:cubicBezTo>
                    <a:pt x="29" y="105"/>
                    <a:pt x="29" y="105"/>
                    <a:pt x="29" y="105"/>
                  </a:cubicBezTo>
                  <a:cubicBezTo>
                    <a:pt x="31" y="107"/>
                    <a:pt x="34" y="110"/>
                    <a:pt x="37" y="113"/>
                  </a:cubicBezTo>
                  <a:cubicBezTo>
                    <a:pt x="37" y="130"/>
                    <a:pt x="37" y="130"/>
                    <a:pt x="37" y="130"/>
                  </a:cubicBezTo>
                  <a:cubicBezTo>
                    <a:pt x="57" y="136"/>
                    <a:pt x="57" y="136"/>
                    <a:pt x="57" y="136"/>
                  </a:cubicBezTo>
                  <a:cubicBezTo>
                    <a:pt x="66" y="121"/>
                    <a:pt x="66" y="121"/>
                    <a:pt x="66" y="121"/>
                  </a:cubicBezTo>
                  <a:cubicBezTo>
                    <a:pt x="70" y="121"/>
                    <a:pt x="74" y="120"/>
                    <a:pt x="78" y="120"/>
                  </a:cubicBezTo>
                  <a:cubicBezTo>
                    <a:pt x="90" y="131"/>
                    <a:pt x="90" y="131"/>
                    <a:pt x="90" y="131"/>
                  </a:cubicBezTo>
                  <a:cubicBezTo>
                    <a:pt x="108" y="121"/>
                    <a:pt x="108" y="121"/>
                    <a:pt x="108" y="121"/>
                  </a:cubicBezTo>
                  <a:cubicBezTo>
                    <a:pt x="105" y="105"/>
                    <a:pt x="105" y="105"/>
                    <a:pt x="105" y="105"/>
                  </a:cubicBezTo>
                  <a:cubicBezTo>
                    <a:pt x="107" y="102"/>
                    <a:pt x="110" y="99"/>
                    <a:pt x="112" y="96"/>
                  </a:cubicBezTo>
                  <a:cubicBezTo>
                    <a:pt x="129" y="96"/>
                    <a:pt x="129" y="96"/>
                    <a:pt x="129" y="96"/>
                  </a:cubicBezTo>
                  <a:cubicBezTo>
                    <a:pt x="135" y="76"/>
                    <a:pt x="135" y="76"/>
                    <a:pt x="135" y="76"/>
                  </a:cubicBezTo>
                  <a:cubicBezTo>
                    <a:pt x="121" y="67"/>
                    <a:pt x="121" y="67"/>
                    <a:pt x="121" y="67"/>
                  </a:cubicBezTo>
                  <a:cubicBezTo>
                    <a:pt x="121" y="63"/>
                    <a:pt x="120" y="59"/>
                    <a:pt x="120" y="55"/>
                  </a:cubicBezTo>
                  <a:cubicBezTo>
                    <a:pt x="131" y="44"/>
                    <a:pt x="131" y="44"/>
                    <a:pt x="131" y="44"/>
                  </a:cubicBezTo>
                  <a:cubicBezTo>
                    <a:pt x="121" y="25"/>
                    <a:pt x="121" y="25"/>
                    <a:pt x="121" y="25"/>
                  </a:cubicBezTo>
                  <a:cubicBezTo>
                    <a:pt x="105" y="29"/>
                    <a:pt x="105" y="29"/>
                    <a:pt x="105" y="29"/>
                  </a:cubicBezTo>
                  <a:cubicBezTo>
                    <a:pt x="102" y="26"/>
                    <a:pt x="99" y="24"/>
                    <a:pt x="96" y="22"/>
                  </a:cubicBezTo>
                  <a:cubicBezTo>
                    <a:pt x="96" y="6"/>
                    <a:pt x="96" y="6"/>
                    <a:pt x="96" y="6"/>
                  </a:cubicBezTo>
                  <a:cubicBezTo>
                    <a:pt x="75" y="0"/>
                    <a:pt x="75" y="0"/>
                    <a:pt x="75" y="0"/>
                  </a:cubicBezTo>
                  <a:cubicBezTo>
                    <a:pt x="67" y="13"/>
                    <a:pt x="67" y="13"/>
                    <a:pt x="67" y="13"/>
                  </a:cubicBezTo>
                  <a:cubicBezTo>
                    <a:pt x="63" y="13"/>
                    <a:pt x="59" y="14"/>
                    <a:pt x="55" y="14"/>
                  </a:cubicBezTo>
                  <a:cubicBezTo>
                    <a:pt x="44" y="2"/>
                    <a:pt x="44" y="2"/>
                    <a:pt x="44" y="2"/>
                  </a:cubicBezTo>
                  <a:cubicBezTo>
                    <a:pt x="25" y="12"/>
                    <a:pt x="25" y="12"/>
                    <a:pt x="25" y="12"/>
                  </a:cubicBezTo>
                  <a:cubicBezTo>
                    <a:pt x="29" y="28"/>
                    <a:pt x="29" y="28"/>
                    <a:pt x="29" y="28"/>
                  </a:cubicBezTo>
                  <a:cubicBezTo>
                    <a:pt x="26" y="31"/>
                    <a:pt x="24" y="34"/>
                    <a:pt x="22" y="38"/>
                  </a:cubicBezTo>
                  <a:lnTo>
                    <a:pt x="6" y="37"/>
                  </a:lnTo>
                  <a:close/>
                  <a:moveTo>
                    <a:pt x="74" y="41"/>
                  </a:moveTo>
                  <a:cubicBezTo>
                    <a:pt x="88" y="46"/>
                    <a:pt x="96" y="60"/>
                    <a:pt x="92" y="74"/>
                  </a:cubicBezTo>
                  <a:cubicBezTo>
                    <a:pt x="88" y="88"/>
                    <a:pt x="73" y="96"/>
                    <a:pt x="59" y="92"/>
                  </a:cubicBezTo>
                  <a:cubicBezTo>
                    <a:pt x="45" y="88"/>
                    <a:pt x="37" y="73"/>
                    <a:pt x="42" y="59"/>
                  </a:cubicBezTo>
                  <a:cubicBezTo>
                    <a:pt x="46" y="45"/>
                    <a:pt x="60" y="37"/>
                    <a:pt x="74" y="41"/>
                  </a:cubicBezTo>
                  <a:close/>
                </a:path>
              </a:pathLst>
            </a:custGeom>
            <a:solidFill>
              <a:srgbClr val="7B9C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p>
          </p:txBody>
        </p:sp>
        <p:sp>
          <p:nvSpPr>
            <p:cNvPr id="46" name="íṧļiḓe">
              <a:extLst>
                <a:ext uri="{FF2B5EF4-FFF2-40B4-BE49-F238E27FC236}">
                  <a16:creationId xmlns:a16="http://schemas.microsoft.com/office/drawing/2014/main" id="{AA405893-2DD6-4007-A59B-2A113DF764C6}"/>
                </a:ext>
              </a:extLst>
            </p:cNvPr>
            <p:cNvSpPr/>
            <p:nvPr/>
          </p:nvSpPr>
          <p:spPr bwMode="auto">
            <a:xfrm>
              <a:off x="224111" y="5319267"/>
              <a:ext cx="408519" cy="408519"/>
            </a:xfrm>
            <a:custGeom>
              <a:avLst/>
              <a:gdLst>
                <a:gd name="T0" fmla="*/ 21 w 107"/>
                <a:gd name="T1" fmla="*/ 11 h 107"/>
                <a:gd name="T2" fmla="*/ 10 w 107"/>
                <a:gd name="T3" fmla="*/ 23 h 107"/>
                <a:gd name="T4" fmla="*/ 16 w 107"/>
                <a:gd name="T5" fmla="*/ 34 h 107"/>
                <a:gd name="T6" fmla="*/ 13 w 107"/>
                <a:gd name="T7" fmla="*/ 42 h 107"/>
                <a:gd name="T8" fmla="*/ 0 w 107"/>
                <a:gd name="T9" fmla="*/ 46 h 107"/>
                <a:gd name="T10" fmla="*/ 1 w 107"/>
                <a:gd name="T11" fmla="*/ 63 h 107"/>
                <a:gd name="T12" fmla="*/ 13 w 107"/>
                <a:gd name="T13" fmla="*/ 66 h 107"/>
                <a:gd name="T14" fmla="*/ 17 w 107"/>
                <a:gd name="T15" fmla="*/ 75 h 107"/>
                <a:gd name="T16" fmla="*/ 10 w 107"/>
                <a:gd name="T17" fmla="*/ 87 h 107"/>
                <a:gd name="T18" fmla="*/ 22 w 107"/>
                <a:gd name="T19" fmla="*/ 99 h 107"/>
                <a:gd name="T20" fmla="*/ 34 w 107"/>
                <a:gd name="T21" fmla="*/ 92 h 107"/>
                <a:gd name="T22" fmla="*/ 43 w 107"/>
                <a:gd name="T23" fmla="*/ 95 h 107"/>
                <a:gd name="T24" fmla="*/ 47 w 107"/>
                <a:gd name="T25" fmla="*/ 107 h 107"/>
                <a:gd name="T26" fmla="*/ 64 w 107"/>
                <a:gd name="T27" fmla="*/ 106 h 107"/>
                <a:gd name="T28" fmla="*/ 67 w 107"/>
                <a:gd name="T29" fmla="*/ 94 h 107"/>
                <a:gd name="T30" fmla="*/ 75 w 107"/>
                <a:gd name="T31" fmla="*/ 90 h 107"/>
                <a:gd name="T32" fmla="*/ 87 w 107"/>
                <a:gd name="T33" fmla="*/ 96 h 107"/>
                <a:gd name="T34" fmla="*/ 99 w 107"/>
                <a:gd name="T35" fmla="*/ 84 h 107"/>
                <a:gd name="T36" fmla="*/ 92 w 107"/>
                <a:gd name="T37" fmla="*/ 73 h 107"/>
                <a:gd name="T38" fmla="*/ 95 w 107"/>
                <a:gd name="T39" fmla="*/ 64 h 107"/>
                <a:gd name="T40" fmla="*/ 107 w 107"/>
                <a:gd name="T41" fmla="*/ 60 h 107"/>
                <a:gd name="T42" fmla="*/ 107 w 107"/>
                <a:gd name="T43" fmla="*/ 44 h 107"/>
                <a:gd name="T44" fmla="*/ 94 w 107"/>
                <a:gd name="T45" fmla="*/ 40 h 107"/>
                <a:gd name="T46" fmla="*/ 90 w 107"/>
                <a:gd name="T47" fmla="*/ 32 h 107"/>
                <a:gd name="T48" fmla="*/ 96 w 107"/>
                <a:gd name="T49" fmla="*/ 21 h 107"/>
                <a:gd name="T50" fmla="*/ 84 w 107"/>
                <a:gd name="T51" fmla="*/ 10 h 107"/>
                <a:gd name="T52" fmla="*/ 73 w 107"/>
                <a:gd name="T53" fmla="*/ 16 h 107"/>
                <a:gd name="T54" fmla="*/ 65 w 107"/>
                <a:gd name="T55" fmla="*/ 12 h 107"/>
                <a:gd name="T56" fmla="*/ 61 w 107"/>
                <a:gd name="T57" fmla="*/ 0 h 107"/>
                <a:gd name="T58" fmla="*/ 44 w 107"/>
                <a:gd name="T59" fmla="*/ 0 h 107"/>
                <a:gd name="T60" fmla="*/ 41 w 107"/>
                <a:gd name="T61" fmla="*/ 13 h 107"/>
                <a:gd name="T62" fmla="*/ 33 w 107"/>
                <a:gd name="T63" fmla="*/ 17 h 107"/>
                <a:gd name="T64" fmla="*/ 21 w 107"/>
                <a:gd name="T65" fmla="*/ 11 h 107"/>
                <a:gd name="T66" fmla="*/ 68 w 107"/>
                <a:gd name="T67" fmla="*/ 38 h 107"/>
                <a:gd name="T68" fmla="*/ 69 w 107"/>
                <a:gd name="T69" fmla="*/ 68 h 107"/>
                <a:gd name="T70" fmla="*/ 40 w 107"/>
                <a:gd name="T71" fmla="*/ 68 h 107"/>
                <a:gd name="T72" fmla="*/ 39 w 107"/>
                <a:gd name="T73" fmla="*/ 39 h 107"/>
                <a:gd name="T74" fmla="*/ 68 w 107"/>
                <a:gd name="T75" fmla="*/ 3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07">
                  <a:moveTo>
                    <a:pt x="21" y="11"/>
                  </a:moveTo>
                  <a:cubicBezTo>
                    <a:pt x="10" y="23"/>
                    <a:pt x="10" y="23"/>
                    <a:pt x="10" y="23"/>
                  </a:cubicBezTo>
                  <a:cubicBezTo>
                    <a:pt x="16" y="34"/>
                    <a:pt x="16" y="34"/>
                    <a:pt x="16" y="34"/>
                  </a:cubicBezTo>
                  <a:cubicBezTo>
                    <a:pt x="15" y="37"/>
                    <a:pt x="14" y="40"/>
                    <a:pt x="13" y="42"/>
                  </a:cubicBezTo>
                  <a:cubicBezTo>
                    <a:pt x="0" y="46"/>
                    <a:pt x="0" y="46"/>
                    <a:pt x="0" y="46"/>
                  </a:cubicBezTo>
                  <a:cubicBezTo>
                    <a:pt x="1" y="63"/>
                    <a:pt x="1" y="63"/>
                    <a:pt x="1" y="63"/>
                  </a:cubicBezTo>
                  <a:cubicBezTo>
                    <a:pt x="13" y="66"/>
                    <a:pt x="13" y="66"/>
                    <a:pt x="13" y="66"/>
                  </a:cubicBezTo>
                  <a:cubicBezTo>
                    <a:pt x="14" y="69"/>
                    <a:pt x="15" y="72"/>
                    <a:pt x="17" y="75"/>
                  </a:cubicBezTo>
                  <a:cubicBezTo>
                    <a:pt x="10" y="87"/>
                    <a:pt x="10" y="87"/>
                    <a:pt x="10" y="87"/>
                  </a:cubicBezTo>
                  <a:cubicBezTo>
                    <a:pt x="22" y="99"/>
                    <a:pt x="22" y="99"/>
                    <a:pt x="22" y="99"/>
                  </a:cubicBezTo>
                  <a:cubicBezTo>
                    <a:pt x="34" y="92"/>
                    <a:pt x="34" y="92"/>
                    <a:pt x="34" y="92"/>
                  </a:cubicBezTo>
                  <a:cubicBezTo>
                    <a:pt x="37" y="93"/>
                    <a:pt x="40" y="94"/>
                    <a:pt x="43" y="95"/>
                  </a:cubicBezTo>
                  <a:cubicBezTo>
                    <a:pt x="47" y="107"/>
                    <a:pt x="47" y="107"/>
                    <a:pt x="47" y="107"/>
                  </a:cubicBezTo>
                  <a:cubicBezTo>
                    <a:pt x="64" y="106"/>
                    <a:pt x="64" y="106"/>
                    <a:pt x="64" y="106"/>
                  </a:cubicBezTo>
                  <a:cubicBezTo>
                    <a:pt x="67" y="94"/>
                    <a:pt x="67" y="94"/>
                    <a:pt x="67" y="94"/>
                  </a:cubicBezTo>
                  <a:cubicBezTo>
                    <a:pt x="70" y="93"/>
                    <a:pt x="73" y="92"/>
                    <a:pt x="75" y="90"/>
                  </a:cubicBezTo>
                  <a:cubicBezTo>
                    <a:pt x="87" y="96"/>
                    <a:pt x="87" y="96"/>
                    <a:pt x="87" y="96"/>
                  </a:cubicBezTo>
                  <a:cubicBezTo>
                    <a:pt x="99" y="84"/>
                    <a:pt x="99" y="84"/>
                    <a:pt x="99" y="84"/>
                  </a:cubicBezTo>
                  <a:cubicBezTo>
                    <a:pt x="92" y="73"/>
                    <a:pt x="92" y="73"/>
                    <a:pt x="92" y="73"/>
                  </a:cubicBezTo>
                  <a:cubicBezTo>
                    <a:pt x="93" y="70"/>
                    <a:pt x="94" y="67"/>
                    <a:pt x="95" y="64"/>
                  </a:cubicBezTo>
                  <a:cubicBezTo>
                    <a:pt x="107" y="60"/>
                    <a:pt x="107" y="60"/>
                    <a:pt x="107" y="60"/>
                  </a:cubicBezTo>
                  <a:cubicBezTo>
                    <a:pt x="107" y="44"/>
                    <a:pt x="107" y="44"/>
                    <a:pt x="107" y="44"/>
                  </a:cubicBezTo>
                  <a:cubicBezTo>
                    <a:pt x="94" y="40"/>
                    <a:pt x="94" y="40"/>
                    <a:pt x="94" y="40"/>
                  </a:cubicBezTo>
                  <a:cubicBezTo>
                    <a:pt x="94" y="37"/>
                    <a:pt x="92" y="35"/>
                    <a:pt x="90" y="32"/>
                  </a:cubicBezTo>
                  <a:cubicBezTo>
                    <a:pt x="96" y="21"/>
                    <a:pt x="96" y="21"/>
                    <a:pt x="96" y="21"/>
                  </a:cubicBezTo>
                  <a:cubicBezTo>
                    <a:pt x="84" y="10"/>
                    <a:pt x="84" y="10"/>
                    <a:pt x="84" y="10"/>
                  </a:cubicBezTo>
                  <a:cubicBezTo>
                    <a:pt x="73" y="16"/>
                    <a:pt x="73" y="16"/>
                    <a:pt x="73" y="16"/>
                  </a:cubicBezTo>
                  <a:cubicBezTo>
                    <a:pt x="70" y="14"/>
                    <a:pt x="68" y="13"/>
                    <a:pt x="65" y="12"/>
                  </a:cubicBezTo>
                  <a:cubicBezTo>
                    <a:pt x="61" y="0"/>
                    <a:pt x="61" y="0"/>
                    <a:pt x="61" y="0"/>
                  </a:cubicBezTo>
                  <a:cubicBezTo>
                    <a:pt x="44" y="0"/>
                    <a:pt x="44" y="0"/>
                    <a:pt x="44" y="0"/>
                  </a:cubicBezTo>
                  <a:cubicBezTo>
                    <a:pt x="41" y="13"/>
                    <a:pt x="41" y="13"/>
                    <a:pt x="41" y="13"/>
                  </a:cubicBezTo>
                  <a:cubicBezTo>
                    <a:pt x="38" y="14"/>
                    <a:pt x="35" y="15"/>
                    <a:pt x="33" y="17"/>
                  </a:cubicBezTo>
                  <a:lnTo>
                    <a:pt x="21" y="11"/>
                  </a:lnTo>
                  <a:close/>
                  <a:moveTo>
                    <a:pt x="68" y="38"/>
                  </a:moveTo>
                  <a:cubicBezTo>
                    <a:pt x="77" y="46"/>
                    <a:pt x="77" y="59"/>
                    <a:pt x="69" y="68"/>
                  </a:cubicBezTo>
                  <a:cubicBezTo>
                    <a:pt x="61" y="76"/>
                    <a:pt x="48" y="76"/>
                    <a:pt x="40" y="68"/>
                  </a:cubicBezTo>
                  <a:cubicBezTo>
                    <a:pt x="31" y="60"/>
                    <a:pt x="31" y="47"/>
                    <a:pt x="39" y="39"/>
                  </a:cubicBezTo>
                  <a:cubicBezTo>
                    <a:pt x="47" y="31"/>
                    <a:pt x="60" y="30"/>
                    <a:pt x="68" y="38"/>
                  </a:cubicBezTo>
                  <a:close/>
                </a:path>
              </a:pathLst>
            </a:custGeom>
            <a:solidFill>
              <a:srgbClr val="B1C4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p>
          </p:txBody>
        </p:sp>
        <p:sp>
          <p:nvSpPr>
            <p:cNvPr id="47" name="iŝ1iḓé">
              <a:extLst>
                <a:ext uri="{FF2B5EF4-FFF2-40B4-BE49-F238E27FC236}">
                  <a16:creationId xmlns:a16="http://schemas.microsoft.com/office/drawing/2014/main" id="{2CEBB3BF-C61D-4843-B76B-64B74E9FC636}"/>
                </a:ext>
              </a:extLst>
            </p:cNvPr>
            <p:cNvSpPr/>
            <p:nvPr/>
          </p:nvSpPr>
          <p:spPr bwMode="auto">
            <a:xfrm>
              <a:off x="678303" y="5566661"/>
              <a:ext cx="308293" cy="309561"/>
            </a:xfrm>
            <a:custGeom>
              <a:avLst/>
              <a:gdLst>
                <a:gd name="T0" fmla="*/ 3 w 81"/>
                <a:gd name="T1" fmla="*/ 24 h 81"/>
                <a:gd name="T2" fmla="*/ 0 w 81"/>
                <a:gd name="T3" fmla="*/ 37 h 81"/>
                <a:gd name="T4" fmla="*/ 9 w 81"/>
                <a:gd name="T5" fmla="*/ 41 h 81"/>
                <a:gd name="T6" fmla="*/ 10 w 81"/>
                <a:gd name="T7" fmla="*/ 48 h 81"/>
                <a:gd name="T8" fmla="*/ 3 w 81"/>
                <a:gd name="T9" fmla="*/ 55 h 81"/>
                <a:gd name="T10" fmla="*/ 10 w 81"/>
                <a:gd name="T11" fmla="*/ 66 h 81"/>
                <a:gd name="T12" fmla="*/ 19 w 81"/>
                <a:gd name="T13" fmla="*/ 63 h 81"/>
                <a:gd name="T14" fmla="*/ 24 w 81"/>
                <a:gd name="T15" fmla="*/ 68 h 81"/>
                <a:gd name="T16" fmla="*/ 25 w 81"/>
                <a:gd name="T17" fmla="*/ 78 h 81"/>
                <a:gd name="T18" fmla="*/ 37 w 81"/>
                <a:gd name="T19" fmla="*/ 81 h 81"/>
                <a:gd name="T20" fmla="*/ 42 w 81"/>
                <a:gd name="T21" fmla="*/ 72 h 81"/>
                <a:gd name="T22" fmla="*/ 49 w 81"/>
                <a:gd name="T23" fmla="*/ 71 h 81"/>
                <a:gd name="T24" fmla="*/ 56 w 81"/>
                <a:gd name="T25" fmla="*/ 78 h 81"/>
                <a:gd name="T26" fmla="*/ 67 w 81"/>
                <a:gd name="T27" fmla="*/ 71 h 81"/>
                <a:gd name="T28" fmla="*/ 64 w 81"/>
                <a:gd name="T29" fmla="*/ 62 h 81"/>
                <a:gd name="T30" fmla="*/ 68 w 81"/>
                <a:gd name="T31" fmla="*/ 56 h 81"/>
                <a:gd name="T32" fmla="*/ 78 w 81"/>
                <a:gd name="T33" fmla="*/ 55 h 81"/>
                <a:gd name="T34" fmla="*/ 81 w 81"/>
                <a:gd name="T35" fmla="*/ 43 h 81"/>
                <a:gd name="T36" fmla="*/ 73 w 81"/>
                <a:gd name="T37" fmla="*/ 38 h 81"/>
                <a:gd name="T38" fmla="*/ 71 w 81"/>
                <a:gd name="T39" fmla="*/ 31 h 81"/>
                <a:gd name="T40" fmla="*/ 78 w 81"/>
                <a:gd name="T41" fmla="*/ 24 h 81"/>
                <a:gd name="T42" fmla="*/ 71 w 81"/>
                <a:gd name="T43" fmla="*/ 13 h 81"/>
                <a:gd name="T44" fmla="*/ 62 w 81"/>
                <a:gd name="T45" fmla="*/ 16 h 81"/>
                <a:gd name="T46" fmla="*/ 56 w 81"/>
                <a:gd name="T47" fmla="*/ 12 h 81"/>
                <a:gd name="T48" fmla="*/ 56 w 81"/>
                <a:gd name="T49" fmla="*/ 3 h 81"/>
                <a:gd name="T50" fmla="*/ 43 w 81"/>
                <a:gd name="T51" fmla="*/ 0 h 81"/>
                <a:gd name="T52" fmla="*/ 39 w 81"/>
                <a:gd name="T53" fmla="*/ 8 h 81"/>
                <a:gd name="T54" fmla="*/ 32 w 81"/>
                <a:gd name="T55" fmla="*/ 9 h 81"/>
                <a:gd name="T56" fmla="*/ 25 w 81"/>
                <a:gd name="T57" fmla="*/ 2 h 81"/>
                <a:gd name="T58" fmla="*/ 14 w 81"/>
                <a:gd name="T59" fmla="*/ 9 h 81"/>
                <a:gd name="T60" fmla="*/ 17 w 81"/>
                <a:gd name="T61" fmla="*/ 18 h 81"/>
                <a:gd name="T62" fmla="*/ 13 w 81"/>
                <a:gd name="T63" fmla="*/ 24 h 81"/>
                <a:gd name="T64" fmla="*/ 3 w 81"/>
                <a:gd name="T65" fmla="*/ 24 h 81"/>
                <a:gd name="T66" fmla="*/ 44 w 81"/>
                <a:gd name="T67" fmla="*/ 25 h 81"/>
                <a:gd name="T68" fmla="*/ 56 w 81"/>
                <a:gd name="T69" fmla="*/ 43 h 81"/>
                <a:gd name="T70" fmla="*/ 37 w 81"/>
                <a:gd name="T71" fmla="*/ 55 h 81"/>
                <a:gd name="T72" fmla="*/ 25 w 81"/>
                <a:gd name="T73" fmla="*/ 36 h 81"/>
                <a:gd name="T74" fmla="*/ 44 w 81"/>
                <a:gd name="T75" fmla="*/ 2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81">
                  <a:moveTo>
                    <a:pt x="3" y="24"/>
                  </a:moveTo>
                  <a:cubicBezTo>
                    <a:pt x="0" y="37"/>
                    <a:pt x="0" y="37"/>
                    <a:pt x="0" y="37"/>
                  </a:cubicBezTo>
                  <a:cubicBezTo>
                    <a:pt x="9" y="41"/>
                    <a:pt x="9" y="41"/>
                    <a:pt x="9" y="41"/>
                  </a:cubicBezTo>
                  <a:cubicBezTo>
                    <a:pt x="9" y="44"/>
                    <a:pt x="9" y="46"/>
                    <a:pt x="10" y="48"/>
                  </a:cubicBezTo>
                  <a:cubicBezTo>
                    <a:pt x="3" y="55"/>
                    <a:pt x="3" y="55"/>
                    <a:pt x="3" y="55"/>
                  </a:cubicBezTo>
                  <a:cubicBezTo>
                    <a:pt x="10" y="66"/>
                    <a:pt x="10" y="66"/>
                    <a:pt x="10" y="66"/>
                  </a:cubicBezTo>
                  <a:cubicBezTo>
                    <a:pt x="19" y="63"/>
                    <a:pt x="19" y="63"/>
                    <a:pt x="19" y="63"/>
                  </a:cubicBezTo>
                  <a:cubicBezTo>
                    <a:pt x="21" y="65"/>
                    <a:pt x="22" y="67"/>
                    <a:pt x="24" y="68"/>
                  </a:cubicBezTo>
                  <a:cubicBezTo>
                    <a:pt x="25" y="78"/>
                    <a:pt x="25" y="78"/>
                    <a:pt x="25" y="78"/>
                  </a:cubicBezTo>
                  <a:cubicBezTo>
                    <a:pt x="37" y="81"/>
                    <a:pt x="37" y="81"/>
                    <a:pt x="37" y="81"/>
                  </a:cubicBezTo>
                  <a:cubicBezTo>
                    <a:pt x="42" y="72"/>
                    <a:pt x="42" y="72"/>
                    <a:pt x="42" y="72"/>
                  </a:cubicBezTo>
                  <a:cubicBezTo>
                    <a:pt x="44" y="72"/>
                    <a:pt x="47" y="72"/>
                    <a:pt x="49" y="71"/>
                  </a:cubicBezTo>
                  <a:cubicBezTo>
                    <a:pt x="56" y="78"/>
                    <a:pt x="56" y="78"/>
                    <a:pt x="56" y="78"/>
                  </a:cubicBezTo>
                  <a:cubicBezTo>
                    <a:pt x="67" y="71"/>
                    <a:pt x="67" y="71"/>
                    <a:pt x="67" y="71"/>
                  </a:cubicBezTo>
                  <a:cubicBezTo>
                    <a:pt x="64" y="62"/>
                    <a:pt x="64" y="62"/>
                    <a:pt x="64" y="62"/>
                  </a:cubicBezTo>
                  <a:cubicBezTo>
                    <a:pt x="66" y="60"/>
                    <a:pt x="67" y="58"/>
                    <a:pt x="68" y="56"/>
                  </a:cubicBezTo>
                  <a:cubicBezTo>
                    <a:pt x="78" y="55"/>
                    <a:pt x="78" y="55"/>
                    <a:pt x="78" y="55"/>
                  </a:cubicBezTo>
                  <a:cubicBezTo>
                    <a:pt x="81" y="43"/>
                    <a:pt x="81" y="43"/>
                    <a:pt x="81" y="43"/>
                  </a:cubicBezTo>
                  <a:cubicBezTo>
                    <a:pt x="73" y="38"/>
                    <a:pt x="73" y="38"/>
                    <a:pt x="73" y="38"/>
                  </a:cubicBezTo>
                  <a:cubicBezTo>
                    <a:pt x="72" y="36"/>
                    <a:pt x="72" y="34"/>
                    <a:pt x="71" y="31"/>
                  </a:cubicBezTo>
                  <a:cubicBezTo>
                    <a:pt x="78" y="24"/>
                    <a:pt x="78" y="24"/>
                    <a:pt x="78" y="24"/>
                  </a:cubicBezTo>
                  <a:cubicBezTo>
                    <a:pt x="71" y="13"/>
                    <a:pt x="71" y="13"/>
                    <a:pt x="71" y="13"/>
                  </a:cubicBezTo>
                  <a:cubicBezTo>
                    <a:pt x="62" y="16"/>
                    <a:pt x="62" y="16"/>
                    <a:pt x="62" y="16"/>
                  </a:cubicBezTo>
                  <a:cubicBezTo>
                    <a:pt x="60" y="15"/>
                    <a:pt x="58" y="14"/>
                    <a:pt x="56" y="12"/>
                  </a:cubicBezTo>
                  <a:cubicBezTo>
                    <a:pt x="56" y="3"/>
                    <a:pt x="56" y="3"/>
                    <a:pt x="56" y="3"/>
                  </a:cubicBezTo>
                  <a:cubicBezTo>
                    <a:pt x="43" y="0"/>
                    <a:pt x="43" y="0"/>
                    <a:pt x="43" y="0"/>
                  </a:cubicBezTo>
                  <a:cubicBezTo>
                    <a:pt x="39" y="8"/>
                    <a:pt x="39" y="8"/>
                    <a:pt x="39" y="8"/>
                  </a:cubicBezTo>
                  <a:cubicBezTo>
                    <a:pt x="36" y="8"/>
                    <a:pt x="34" y="9"/>
                    <a:pt x="32" y="9"/>
                  </a:cubicBezTo>
                  <a:cubicBezTo>
                    <a:pt x="25" y="2"/>
                    <a:pt x="25" y="2"/>
                    <a:pt x="25" y="2"/>
                  </a:cubicBezTo>
                  <a:cubicBezTo>
                    <a:pt x="14" y="9"/>
                    <a:pt x="14" y="9"/>
                    <a:pt x="14" y="9"/>
                  </a:cubicBezTo>
                  <a:cubicBezTo>
                    <a:pt x="17" y="18"/>
                    <a:pt x="17" y="18"/>
                    <a:pt x="17" y="18"/>
                  </a:cubicBezTo>
                  <a:cubicBezTo>
                    <a:pt x="15" y="20"/>
                    <a:pt x="14" y="22"/>
                    <a:pt x="13" y="24"/>
                  </a:cubicBezTo>
                  <a:lnTo>
                    <a:pt x="3" y="24"/>
                  </a:lnTo>
                  <a:close/>
                  <a:moveTo>
                    <a:pt x="44" y="25"/>
                  </a:moveTo>
                  <a:cubicBezTo>
                    <a:pt x="52" y="27"/>
                    <a:pt x="58" y="35"/>
                    <a:pt x="56" y="43"/>
                  </a:cubicBezTo>
                  <a:cubicBezTo>
                    <a:pt x="54" y="52"/>
                    <a:pt x="45" y="57"/>
                    <a:pt x="37" y="55"/>
                  </a:cubicBezTo>
                  <a:cubicBezTo>
                    <a:pt x="28" y="53"/>
                    <a:pt x="23" y="44"/>
                    <a:pt x="25" y="36"/>
                  </a:cubicBezTo>
                  <a:cubicBezTo>
                    <a:pt x="27" y="28"/>
                    <a:pt x="36" y="23"/>
                    <a:pt x="44" y="25"/>
                  </a:cubicBezTo>
                  <a:close/>
                </a:path>
              </a:pathLst>
            </a:custGeom>
            <a:solidFill>
              <a:srgbClr val="DBE4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p>
          </p:txBody>
        </p:sp>
        <p:sp>
          <p:nvSpPr>
            <p:cNvPr id="48" name="ísļiḓè">
              <a:extLst>
                <a:ext uri="{FF2B5EF4-FFF2-40B4-BE49-F238E27FC236}">
                  <a16:creationId xmlns:a16="http://schemas.microsoft.com/office/drawing/2014/main" id="{813D0D94-98B6-4378-867F-A9950B3A00F8}"/>
                </a:ext>
              </a:extLst>
            </p:cNvPr>
            <p:cNvSpPr/>
            <p:nvPr/>
          </p:nvSpPr>
          <p:spPr bwMode="auto">
            <a:xfrm>
              <a:off x="4087280" y="2766658"/>
              <a:ext cx="693975" cy="414863"/>
            </a:xfrm>
            <a:custGeom>
              <a:avLst/>
              <a:gdLst>
                <a:gd name="T0" fmla="*/ 76 w 182"/>
                <a:gd name="T1" fmla="*/ 0 h 109"/>
                <a:gd name="T2" fmla="*/ 32 w 182"/>
                <a:gd name="T3" fmla="*/ 44 h 109"/>
                <a:gd name="T4" fmla="*/ 32 w 182"/>
                <a:gd name="T5" fmla="*/ 49 h 109"/>
                <a:gd name="T6" fmla="*/ 30 w 182"/>
                <a:gd name="T7" fmla="*/ 49 h 109"/>
                <a:gd name="T8" fmla="*/ 0 w 182"/>
                <a:gd name="T9" fmla="*/ 79 h 109"/>
                <a:gd name="T10" fmla="*/ 30 w 182"/>
                <a:gd name="T11" fmla="*/ 109 h 109"/>
                <a:gd name="T12" fmla="*/ 152 w 182"/>
                <a:gd name="T13" fmla="*/ 109 h 109"/>
                <a:gd name="T14" fmla="*/ 182 w 182"/>
                <a:gd name="T15" fmla="*/ 79 h 109"/>
                <a:gd name="T16" fmla="*/ 152 w 182"/>
                <a:gd name="T17" fmla="*/ 49 h 109"/>
                <a:gd name="T18" fmla="*/ 148 w 182"/>
                <a:gd name="T19" fmla="*/ 49 h 109"/>
                <a:gd name="T20" fmla="*/ 120 w 182"/>
                <a:gd name="T21" fmla="*/ 13 h 109"/>
                <a:gd name="T22" fmla="*/ 110 w 182"/>
                <a:gd name="T23" fmla="*/ 15 h 109"/>
                <a:gd name="T24" fmla="*/ 76 w 182"/>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09">
                  <a:moveTo>
                    <a:pt x="76" y="0"/>
                  </a:moveTo>
                  <a:cubicBezTo>
                    <a:pt x="52" y="0"/>
                    <a:pt x="32" y="20"/>
                    <a:pt x="32" y="44"/>
                  </a:cubicBezTo>
                  <a:cubicBezTo>
                    <a:pt x="32" y="46"/>
                    <a:pt x="32" y="47"/>
                    <a:pt x="32" y="49"/>
                  </a:cubicBezTo>
                  <a:cubicBezTo>
                    <a:pt x="32" y="49"/>
                    <a:pt x="31" y="49"/>
                    <a:pt x="30" y="49"/>
                  </a:cubicBezTo>
                  <a:cubicBezTo>
                    <a:pt x="13" y="49"/>
                    <a:pt x="0" y="62"/>
                    <a:pt x="0" y="79"/>
                  </a:cubicBezTo>
                  <a:cubicBezTo>
                    <a:pt x="0" y="96"/>
                    <a:pt x="13" y="109"/>
                    <a:pt x="30" y="109"/>
                  </a:cubicBezTo>
                  <a:cubicBezTo>
                    <a:pt x="152" y="109"/>
                    <a:pt x="152" y="109"/>
                    <a:pt x="152" y="109"/>
                  </a:cubicBezTo>
                  <a:cubicBezTo>
                    <a:pt x="169" y="109"/>
                    <a:pt x="182" y="96"/>
                    <a:pt x="182" y="79"/>
                  </a:cubicBezTo>
                  <a:cubicBezTo>
                    <a:pt x="182" y="62"/>
                    <a:pt x="169" y="49"/>
                    <a:pt x="152" y="49"/>
                  </a:cubicBezTo>
                  <a:cubicBezTo>
                    <a:pt x="151" y="49"/>
                    <a:pt x="150" y="49"/>
                    <a:pt x="148" y="49"/>
                  </a:cubicBezTo>
                  <a:cubicBezTo>
                    <a:pt x="151" y="33"/>
                    <a:pt x="141" y="13"/>
                    <a:pt x="120" y="13"/>
                  </a:cubicBezTo>
                  <a:cubicBezTo>
                    <a:pt x="116" y="13"/>
                    <a:pt x="113" y="14"/>
                    <a:pt x="110" y="15"/>
                  </a:cubicBezTo>
                  <a:cubicBezTo>
                    <a:pt x="101" y="6"/>
                    <a:pt x="90" y="0"/>
                    <a:pt x="76" y="0"/>
                  </a:cubicBezTo>
                </a:path>
              </a:pathLst>
            </a:custGeom>
            <a:solidFill>
              <a:srgbClr val="E7ED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p>
          </p:txBody>
        </p:sp>
        <p:sp>
          <p:nvSpPr>
            <p:cNvPr id="49" name="îSļide">
              <a:extLst>
                <a:ext uri="{FF2B5EF4-FFF2-40B4-BE49-F238E27FC236}">
                  <a16:creationId xmlns:a16="http://schemas.microsoft.com/office/drawing/2014/main" id="{2BEF2F20-7AE2-4DF6-9BB7-4960561B5F0E}"/>
                </a:ext>
              </a:extLst>
            </p:cNvPr>
            <p:cNvSpPr/>
            <p:nvPr/>
          </p:nvSpPr>
          <p:spPr bwMode="auto">
            <a:xfrm>
              <a:off x="1096971" y="3486006"/>
              <a:ext cx="773902" cy="412325"/>
            </a:xfrm>
            <a:custGeom>
              <a:avLst/>
              <a:gdLst>
                <a:gd name="T0" fmla="*/ 61 w 203"/>
                <a:gd name="T1" fmla="*/ 0 h 108"/>
                <a:gd name="T2" fmla="*/ 22 w 203"/>
                <a:gd name="T3" fmla="*/ 39 h 108"/>
                <a:gd name="T4" fmla="*/ 24 w 203"/>
                <a:gd name="T5" fmla="*/ 52 h 108"/>
                <a:gd name="T6" fmla="*/ 0 w 203"/>
                <a:gd name="T7" fmla="*/ 80 h 108"/>
                <a:gd name="T8" fmla="*/ 30 w 203"/>
                <a:gd name="T9" fmla="*/ 108 h 108"/>
                <a:gd name="T10" fmla="*/ 173 w 203"/>
                <a:gd name="T11" fmla="*/ 108 h 108"/>
                <a:gd name="T12" fmla="*/ 203 w 203"/>
                <a:gd name="T13" fmla="*/ 80 h 108"/>
                <a:gd name="T14" fmla="*/ 173 w 203"/>
                <a:gd name="T15" fmla="*/ 51 h 108"/>
                <a:gd name="T16" fmla="*/ 155 w 203"/>
                <a:gd name="T17" fmla="*/ 57 h 108"/>
                <a:gd name="T18" fmla="*/ 120 w 203"/>
                <a:gd name="T19" fmla="*/ 23 h 108"/>
                <a:gd name="T20" fmla="*/ 99 w 203"/>
                <a:gd name="T21" fmla="*/ 30 h 108"/>
                <a:gd name="T22" fmla="*/ 61 w 203"/>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108">
                  <a:moveTo>
                    <a:pt x="61" y="0"/>
                  </a:moveTo>
                  <a:cubicBezTo>
                    <a:pt x="39" y="0"/>
                    <a:pt x="22" y="18"/>
                    <a:pt x="22" y="39"/>
                  </a:cubicBezTo>
                  <a:cubicBezTo>
                    <a:pt x="22" y="44"/>
                    <a:pt x="23" y="48"/>
                    <a:pt x="24" y="52"/>
                  </a:cubicBezTo>
                  <a:cubicBezTo>
                    <a:pt x="10" y="54"/>
                    <a:pt x="0" y="65"/>
                    <a:pt x="0" y="80"/>
                  </a:cubicBezTo>
                  <a:cubicBezTo>
                    <a:pt x="0" y="96"/>
                    <a:pt x="14" y="108"/>
                    <a:pt x="30" y="108"/>
                  </a:cubicBezTo>
                  <a:cubicBezTo>
                    <a:pt x="46" y="108"/>
                    <a:pt x="158" y="108"/>
                    <a:pt x="173" y="108"/>
                  </a:cubicBezTo>
                  <a:cubicBezTo>
                    <a:pt x="189" y="108"/>
                    <a:pt x="203" y="96"/>
                    <a:pt x="203" y="80"/>
                  </a:cubicBezTo>
                  <a:cubicBezTo>
                    <a:pt x="203" y="63"/>
                    <a:pt x="189" y="51"/>
                    <a:pt x="173" y="51"/>
                  </a:cubicBezTo>
                  <a:cubicBezTo>
                    <a:pt x="166" y="51"/>
                    <a:pt x="160" y="53"/>
                    <a:pt x="155" y="57"/>
                  </a:cubicBezTo>
                  <a:cubicBezTo>
                    <a:pt x="155" y="38"/>
                    <a:pt x="139" y="23"/>
                    <a:pt x="120" y="23"/>
                  </a:cubicBezTo>
                  <a:cubicBezTo>
                    <a:pt x="112" y="23"/>
                    <a:pt x="105" y="26"/>
                    <a:pt x="99" y="30"/>
                  </a:cubicBezTo>
                  <a:cubicBezTo>
                    <a:pt x="95" y="13"/>
                    <a:pt x="79" y="0"/>
                    <a:pt x="61" y="0"/>
                  </a:cubicBezTo>
                </a:path>
              </a:pathLst>
            </a:custGeom>
            <a:solidFill>
              <a:srgbClr val="E7ED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p>
          </p:txBody>
        </p:sp>
        <p:sp>
          <p:nvSpPr>
            <p:cNvPr id="50" name="îSlîďé">
              <a:extLst>
                <a:ext uri="{FF2B5EF4-FFF2-40B4-BE49-F238E27FC236}">
                  <a16:creationId xmlns:a16="http://schemas.microsoft.com/office/drawing/2014/main" id="{8E9363C8-8029-4BB4-A43D-FBAA5AE2CDA4}"/>
                </a:ext>
              </a:extLst>
            </p:cNvPr>
            <p:cNvSpPr/>
            <p:nvPr/>
          </p:nvSpPr>
          <p:spPr bwMode="auto">
            <a:xfrm>
              <a:off x="4566845" y="4556782"/>
              <a:ext cx="625466" cy="492253"/>
            </a:xfrm>
            <a:custGeom>
              <a:avLst/>
              <a:gdLst>
                <a:gd name="T0" fmla="*/ 298 w 493"/>
                <a:gd name="T1" fmla="*/ 64 h 388"/>
                <a:gd name="T2" fmla="*/ 0 w 493"/>
                <a:gd name="T3" fmla="*/ 247 h 388"/>
                <a:gd name="T4" fmla="*/ 91 w 493"/>
                <a:gd name="T5" fmla="*/ 388 h 388"/>
                <a:gd name="T6" fmla="*/ 385 w 493"/>
                <a:gd name="T7" fmla="*/ 205 h 388"/>
                <a:gd name="T8" fmla="*/ 418 w 493"/>
                <a:gd name="T9" fmla="*/ 259 h 388"/>
                <a:gd name="T10" fmla="*/ 493 w 493"/>
                <a:gd name="T11" fmla="*/ 33 h 388"/>
                <a:gd name="T12" fmla="*/ 259 w 493"/>
                <a:gd name="T13" fmla="*/ 0 h 388"/>
                <a:gd name="T14" fmla="*/ 298 w 493"/>
                <a:gd name="T15" fmla="*/ 64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388">
                  <a:moveTo>
                    <a:pt x="298" y="64"/>
                  </a:moveTo>
                  <a:lnTo>
                    <a:pt x="0" y="247"/>
                  </a:lnTo>
                  <a:lnTo>
                    <a:pt x="91" y="388"/>
                  </a:lnTo>
                  <a:lnTo>
                    <a:pt x="385" y="205"/>
                  </a:lnTo>
                  <a:lnTo>
                    <a:pt x="418" y="259"/>
                  </a:lnTo>
                  <a:lnTo>
                    <a:pt x="493" y="33"/>
                  </a:lnTo>
                  <a:lnTo>
                    <a:pt x="259" y="0"/>
                  </a:lnTo>
                  <a:lnTo>
                    <a:pt x="298" y="64"/>
                  </a:lnTo>
                  <a:close/>
                </a:path>
              </a:pathLst>
            </a:custGeom>
            <a:solidFill>
              <a:srgbClr val="FFCC3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algn="ctr"/>
              <a:endParaRPr/>
            </a:p>
          </p:txBody>
        </p:sp>
        <p:sp>
          <p:nvSpPr>
            <p:cNvPr id="51" name="î$ľîdè">
              <a:extLst>
                <a:ext uri="{FF2B5EF4-FFF2-40B4-BE49-F238E27FC236}">
                  <a16:creationId xmlns:a16="http://schemas.microsoft.com/office/drawing/2014/main" id="{B5B4314C-916F-4FF9-8C32-CE971D968075}"/>
                </a:ext>
              </a:extLst>
            </p:cNvPr>
            <p:cNvSpPr/>
            <p:nvPr/>
          </p:nvSpPr>
          <p:spPr bwMode="auto">
            <a:xfrm>
              <a:off x="4117728" y="4828283"/>
              <a:ext cx="640690" cy="502402"/>
            </a:xfrm>
            <a:custGeom>
              <a:avLst/>
              <a:gdLst>
                <a:gd name="T0" fmla="*/ 306 w 505"/>
                <a:gd name="T1" fmla="*/ 63 h 396"/>
                <a:gd name="T2" fmla="*/ 0 w 505"/>
                <a:gd name="T3" fmla="*/ 255 h 396"/>
                <a:gd name="T4" fmla="*/ 87 w 505"/>
                <a:gd name="T5" fmla="*/ 396 h 396"/>
                <a:gd name="T6" fmla="*/ 397 w 505"/>
                <a:gd name="T7" fmla="*/ 204 h 396"/>
                <a:gd name="T8" fmla="*/ 430 w 505"/>
                <a:gd name="T9" fmla="*/ 258 h 396"/>
                <a:gd name="T10" fmla="*/ 505 w 505"/>
                <a:gd name="T11" fmla="*/ 33 h 396"/>
                <a:gd name="T12" fmla="*/ 270 w 505"/>
                <a:gd name="T13" fmla="*/ 0 h 396"/>
                <a:gd name="T14" fmla="*/ 306 w 505"/>
                <a:gd name="T15" fmla="*/ 63 h 3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396">
                  <a:moveTo>
                    <a:pt x="306" y="63"/>
                  </a:moveTo>
                  <a:lnTo>
                    <a:pt x="0" y="255"/>
                  </a:lnTo>
                  <a:lnTo>
                    <a:pt x="87" y="396"/>
                  </a:lnTo>
                  <a:lnTo>
                    <a:pt x="397" y="204"/>
                  </a:lnTo>
                  <a:lnTo>
                    <a:pt x="430" y="258"/>
                  </a:lnTo>
                  <a:lnTo>
                    <a:pt x="505" y="33"/>
                  </a:lnTo>
                  <a:lnTo>
                    <a:pt x="270" y="0"/>
                  </a:lnTo>
                  <a:lnTo>
                    <a:pt x="306" y="63"/>
                  </a:lnTo>
                  <a:close/>
                </a:path>
              </a:pathLst>
            </a:custGeom>
            <a:solidFill>
              <a:srgbClr val="FFE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algn="ctr"/>
              <a:endParaRPr/>
            </a:p>
          </p:txBody>
        </p:sp>
        <p:sp>
          <p:nvSpPr>
            <p:cNvPr id="52" name="iṡliďe">
              <a:extLst>
                <a:ext uri="{FF2B5EF4-FFF2-40B4-BE49-F238E27FC236}">
                  <a16:creationId xmlns:a16="http://schemas.microsoft.com/office/drawing/2014/main" id="{99177308-F1D1-4E81-B0DC-B8B8677030C4}"/>
                </a:ext>
              </a:extLst>
            </p:cNvPr>
            <p:cNvSpPr/>
            <p:nvPr/>
          </p:nvSpPr>
          <p:spPr bwMode="auto">
            <a:xfrm>
              <a:off x="1593031" y="2918901"/>
              <a:ext cx="178886" cy="178886"/>
            </a:xfrm>
            <a:custGeom>
              <a:avLst/>
              <a:gdLst>
                <a:gd name="T0" fmla="*/ 72 w 141"/>
                <a:gd name="T1" fmla="*/ 0 h 141"/>
                <a:gd name="T2" fmla="*/ 93 w 141"/>
                <a:gd name="T3" fmla="*/ 48 h 141"/>
                <a:gd name="T4" fmla="*/ 141 w 141"/>
                <a:gd name="T5" fmla="*/ 72 h 141"/>
                <a:gd name="T6" fmla="*/ 93 w 141"/>
                <a:gd name="T7" fmla="*/ 93 h 141"/>
                <a:gd name="T8" fmla="*/ 72 w 141"/>
                <a:gd name="T9" fmla="*/ 141 h 141"/>
                <a:gd name="T10" fmla="*/ 48 w 141"/>
                <a:gd name="T11" fmla="*/ 93 h 141"/>
                <a:gd name="T12" fmla="*/ 0 w 141"/>
                <a:gd name="T13" fmla="*/ 72 h 141"/>
                <a:gd name="T14" fmla="*/ 48 w 141"/>
                <a:gd name="T15" fmla="*/ 48 h 141"/>
                <a:gd name="T16" fmla="*/ 72 w 141"/>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1">
                  <a:moveTo>
                    <a:pt x="72" y="0"/>
                  </a:moveTo>
                  <a:lnTo>
                    <a:pt x="93" y="48"/>
                  </a:lnTo>
                  <a:lnTo>
                    <a:pt x="141" y="72"/>
                  </a:lnTo>
                  <a:lnTo>
                    <a:pt x="93" y="93"/>
                  </a:lnTo>
                  <a:lnTo>
                    <a:pt x="72" y="141"/>
                  </a:lnTo>
                  <a:lnTo>
                    <a:pt x="48" y="93"/>
                  </a:lnTo>
                  <a:lnTo>
                    <a:pt x="0" y="72"/>
                  </a:lnTo>
                  <a:lnTo>
                    <a:pt x="48" y="48"/>
                  </a:lnTo>
                  <a:lnTo>
                    <a:pt x="72" y="0"/>
                  </a:lnTo>
                  <a:close/>
                </a:path>
              </a:pathLst>
            </a:custGeom>
            <a:solidFill>
              <a:srgbClr val="FFE08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3" name="işlîḑe">
              <a:extLst>
                <a:ext uri="{FF2B5EF4-FFF2-40B4-BE49-F238E27FC236}">
                  <a16:creationId xmlns:a16="http://schemas.microsoft.com/office/drawing/2014/main" id="{E48B533C-534B-49C9-8194-4C2C2493E69D}"/>
                </a:ext>
              </a:extLst>
            </p:cNvPr>
            <p:cNvSpPr/>
            <p:nvPr/>
          </p:nvSpPr>
          <p:spPr bwMode="auto">
            <a:xfrm>
              <a:off x="5421945" y="5140381"/>
              <a:ext cx="129407" cy="129407"/>
            </a:xfrm>
            <a:custGeom>
              <a:avLst/>
              <a:gdLst>
                <a:gd name="T0" fmla="*/ 51 w 102"/>
                <a:gd name="T1" fmla="*/ 0 h 102"/>
                <a:gd name="T2" fmla="*/ 69 w 102"/>
                <a:gd name="T3" fmla="*/ 33 h 102"/>
                <a:gd name="T4" fmla="*/ 102 w 102"/>
                <a:gd name="T5" fmla="*/ 51 h 102"/>
                <a:gd name="T6" fmla="*/ 69 w 102"/>
                <a:gd name="T7" fmla="*/ 66 h 102"/>
                <a:gd name="T8" fmla="*/ 51 w 102"/>
                <a:gd name="T9" fmla="*/ 102 h 102"/>
                <a:gd name="T10" fmla="*/ 36 w 102"/>
                <a:gd name="T11" fmla="*/ 66 h 102"/>
                <a:gd name="T12" fmla="*/ 0 w 102"/>
                <a:gd name="T13" fmla="*/ 51 h 102"/>
                <a:gd name="T14" fmla="*/ 36 w 102"/>
                <a:gd name="T15" fmla="*/ 33 h 102"/>
                <a:gd name="T16" fmla="*/ 51 w 102"/>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2">
                  <a:moveTo>
                    <a:pt x="51" y="0"/>
                  </a:moveTo>
                  <a:lnTo>
                    <a:pt x="69" y="33"/>
                  </a:lnTo>
                  <a:lnTo>
                    <a:pt x="102" y="51"/>
                  </a:lnTo>
                  <a:lnTo>
                    <a:pt x="69" y="66"/>
                  </a:lnTo>
                  <a:lnTo>
                    <a:pt x="51" y="102"/>
                  </a:lnTo>
                  <a:lnTo>
                    <a:pt x="36" y="66"/>
                  </a:lnTo>
                  <a:lnTo>
                    <a:pt x="0" y="51"/>
                  </a:lnTo>
                  <a:lnTo>
                    <a:pt x="36" y="33"/>
                  </a:lnTo>
                  <a:lnTo>
                    <a:pt x="51" y="0"/>
                  </a:lnTo>
                  <a:close/>
                </a:path>
              </a:pathLst>
            </a:custGeom>
            <a:solidFill>
              <a:srgbClr val="FFE08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4" name="î$ļíďê">
              <a:extLst>
                <a:ext uri="{FF2B5EF4-FFF2-40B4-BE49-F238E27FC236}">
                  <a16:creationId xmlns:a16="http://schemas.microsoft.com/office/drawing/2014/main" id="{E6A7E794-D67B-4B86-A432-410815CF6956}"/>
                </a:ext>
              </a:extLst>
            </p:cNvPr>
            <p:cNvSpPr/>
            <p:nvPr/>
          </p:nvSpPr>
          <p:spPr bwMode="auto">
            <a:xfrm>
              <a:off x="4948722" y="2472321"/>
              <a:ext cx="129407" cy="129407"/>
            </a:xfrm>
            <a:custGeom>
              <a:avLst/>
              <a:gdLst>
                <a:gd name="T0" fmla="*/ 51 w 102"/>
                <a:gd name="T1" fmla="*/ 0 h 102"/>
                <a:gd name="T2" fmla="*/ 69 w 102"/>
                <a:gd name="T3" fmla="*/ 33 h 102"/>
                <a:gd name="T4" fmla="*/ 102 w 102"/>
                <a:gd name="T5" fmla="*/ 51 h 102"/>
                <a:gd name="T6" fmla="*/ 69 w 102"/>
                <a:gd name="T7" fmla="*/ 66 h 102"/>
                <a:gd name="T8" fmla="*/ 51 w 102"/>
                <a:gd name="T9" fmla="*/ 102 h 102"/>
                <a:gd name="T10" fmla="*/ 36 w 102"/>
                <a:gd name="T11" fmla="*/ 66 h 102"/>
                <a:gd name="T12" fmla="*/ 0 w 102"/>
                <a:gd name="T13" fmla="*/ 51 h 102"/>
                <a:gd name="T14" fmla="*/ 36 w 102"/>
                <a:gd name="T15" fmla="*/ 33 h 102"/>
                <a:gd name="T16" fmla="*/ 51 w 102"/>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2">
                  <a:moveTo>
                    <a:pt x="51" y="0"/>
                  </a:moveTo>
                  <a:lnTo>
                    <a:pt x="69" y="33"/>
                  </a:lnTo>
                  <a:lnTo>
                    <a:pt x="102" y="51"/>
                  </a:lnTo>
                  <a:lnTo>
                    <a:pt x="69" y="66"/>
                  </a:lnTo>
                  <a:lnTo>
                    <a:pt x="51" y="102"/>
                  </a:lnTo>
                  <a:lnTo>
                    <a:pt x="36" y="66"/>
                  </a:lnTo>
                  <a:lnTo>
                    <a:pt x="0" y="51"/>
                  </a:lnTo>
                  <a:lnTo>
                    <a:pt x="36" y="33"/>
                  </a:lnTo>
                  <a:lnTo>
                    <a:pt x="51" y="0"/>
                  </a:lnTo>
                  <a:close/>
                </a:path>
              </a:pathLst>
            </a:custGeom>
            <a:solidFill>
              <a:srgbClr val="FFE08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5" name="îśḷîḓé">
              <a:extLst>
                <a:ext uri="{FF2B5EF4-FFF2-40B4-BE49-F238E27FC236}">
                  <a16:creationId xmlns:a16="http://schemas.microsoft.com/office/drawing/2014/main" id="{4D24CCD5-B89E-4B9F-A7E9-C331BBC998B7}"/>
                </a:ext>
              </a:extLst>
            </p:cNvPr>
            <p:cNvSpPr/>
            <p:nvPr/>
          </p:nvSpPr>
          <p:spPr bwMode="auto">
            <a:xfrm>
              <a:off x="1043686" y="4256103"/>
              <a:ext cx="129407" cy="129407"/>
            </a:xfrm>
            <a:custGeom>
              <a:avLst/>
              <a:gdLst>
                <a:gd name="T0" fmla="*/ 51 w 102"/>
                <a:gd name="T1" fmla="*/ 0 h 102"/>
                <a:gd name="T2" fmla="*/ 69 w 102"/>
                <a:gd name="T3" fmla="*/ 33 h 102"/>
                <a:gd name="T4" fmla="*/ 102 w 102"/>
                <a:gd name="T5" fmla="*/ 51 h 102"/>
                <a:gd name="T6" fmla="*/ 69 w 102"/>
                <a:gd name="T7" fmla="*/ 66 h 102"/>
                <a:gd name="T8" fmla="*/ 51 w 102"/>
                <a:gd name="T9" fmla="*/ 102 h 102"/>
                <a:gd name="T10" fmla="*/ 36 w 102"/>
                <a:gd name="T11" fmla="*/ 66 h 102"/>
                <a:gd name="T12" fmla="*/ 0 w 102"/>
                <a:gd name="T13" fmla="*/ 51 h 102"/>
                <a:gd name="T14" fmla="*/ 36 w 102"/>
                <a:gd name="T15" fmla="*/ 33 h 102"/>
                <a:gd name="T16" fmla="*/ 51 w 102"/>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2">
                  <a:moveTo>
                    <a:pt x="51" y="0"/>
                  </a:moveTo>
                  <a:lnTo>
                    <a:pt x="69" y="33"/>
                  </a:lnTo>
                  <a:lnTo>
                    <a:pt x="102" y="51"/>
                  </a:lnTo>
                  <a:lnTo>
                    <a:pt x="69" y="66"/>
                  </a:lnTo>
                  <a:lnTo>
                    <a:pt x="51" y="102"/>
                  </a:lnTo>
                  <a:lnTo>
                    <a:pt x="36" y="66"/>
                  </a:lnTo>
                  <a:lnTo>
                    <a:pt x="0" y="51"/>
                  </a:lnTo>
                  <a:lnTo>
                    <a:pt x="36" y="33"/>
                  </a:lnTo>
                  <a:lnTo>
                    <a:pt x="51" y="0"/>
                  </a:lnTo>
                  <a:close/>
                </a:path>
              </a:pathLst>
            </a:custGeom>
            <a:solidFill>
              <a:srgbClr val="FFE08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6" name="ïṥḷíḍé">
              <a:extLst>
                <a:ext uri="{FF2B5EF4-FFF2-40B4-BE49-F238E27FC236}">
                  <a16:creationId xmlns:a16="http://schemas.microsoft.com/office/drawing/2014/main" id="{F96EC3CE-858F-464D-A53C-9FE7DDC5ED81}"/>
                </a:ext>
              </a:extLst>
            </p:cNvPr>
            <p:cNvSpPr/>
            <p:nvPr/>
          </p:nvSpPr>
          <p:spPr bwMode="auto">
            <a:xfrm>
              <a:off x="1612060" y="4103860"/>
              <a:ext cx="1102494" cy="1165929"/>
            </a:xfrm>
            <a:custGeom>
              <a:avLst/>
              <a:gdLst>
                <a:gd name="T0" fmla="*/ 289 w 289"/>
                <a:gd name="T1" fmla="*/ 200 h 306"/>
                <a:gd name="T2" fmla="*/ 250 w 289"/>
                <a:gd name="T3" fmla="*/ 118 h 306"/>
                <a:gd name="T4" fmla="*/ 211 w 289"/>
                <a:gd name="T5" fmla="*/ 35 h 306"/>
                <a:gd name="T6" fmla="*/ 60 w 289"/>
                <a:gd name="T7" fmla="*/ 71 h 306"/>
                <a:gd name="T8" fmla="*/ 103 w 289"/>
                <a:gd name="T9" fmla="*/ 92 h 306"/>
                <a:gd name="T10" fmla="*/ 0 w 289"/>
                <a:gd name="T11" fmla="*/ 238 h 306"/>
                <a:gd name="T12" fmla="*/ 177 w 289"/>
                <a:gd name="T13" fmla="*/ 249 h 306"/>
                <a:gd name="T14" fmla="*/ 167 w 289"/>
                <a:gd name="T15" fmla="*/ 294 h 306"/>
                <a:gd name="T16" fmla="*/ 289 w 289"/>
                <a:gd name="T17" fmla="*/ 20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306">
                  <a:moveTo>
                    <a:pt x="289" y="200"/>
                  </a:moveTo>
                  <a:cubicBezTo>
                    <a:pt x="250" y="118"/>
                    <a:pt x="250" y="118"/>
                    <a:pt x="250" y="118"/>
                  </a:cubicBezTo>
                  <a:cubicBezTo>
                    <a:pt x="211" y="35"/>
                    <a:pt x="211" y="35"/>
                    <a:pt x="211" y="35"/>
                  </a:cubicBezTo>
                  <a:cubicBezTo>
                    <a:pt x="211" y="35"/>
                    <a:pt x="141" y="0"/>
                    <a:pt x="60" y="71"/>
                  </a:cubicBezTo>
                  <a:cubicBezTo>
                    <a:pt x="103" y="92"/>
                    <a:pt x="103" y="92"/>
                    <a:pt x="103" y="92"/>
                  </a:cubicBezTo>
                  <a:cubicBezTo>
                    <a:pt x="103" y="92"/>
                    <a:pt x="18" y="117"/>
                    <a:pt x="0" y="238"/>
                  </a:cubicBezTo>
                  <a:cubicBezTo>
                    <a:pt x="118" y="306"/>
                    <a:pt x="177" y="249"/>
                    <a:pt x="177" y="249"/>
                  </a:cubicBezTo>
                  <a:cubicBezTo>
                    <a:pt x="167" y="294"/>
                    <a:pt x="167" y="294"/>
                    <a:pt x="167" y="294"/>
                  </a:cubicBezTo>
                  <a:cubicBezTo>
                    <a:pt x="273" y="276"/>
                    <a:pt x="289" y="200"/>
                    <a:pt x="289" y="200"/>
                  </a:cubicBezTo>
                  <a:close/>
                </a:path>
              </a:pathLst>
            </a:custGeom>
            <a:solidFill>
              <a:srgbClr val="FFCC3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57" name="iş1íďè">
              <a:extLst>
                <a:ext uri="{FF2B5EF4-FFF2-40B4-BE49-F238E27FC236}">
                  <a16:creationId xmlns:a16="http://schemas.microsoft.com/office/drawing/2014/main" id="{851EFC71-9219-4CCC-9646-2A988085AC0F}"/>
                </a:ext>
              </a:extLst>
            </p:cNvPr>
            <p:cNvSpPr/>
            <p:nvPr/>
          </p:nvSpPr>
          <p:spPr bwMode="auto">
            <a:xfrm>
              <a:off x="1997742" y="4351255"/>
              <a:ext cx="693975" cy="716812"/>
            </a:xfrm>
            <a:custGeom>
              <a:avLst/>
              <a:gdLst>
                <a:gd name="T0" fmla="*/ 182 w 182"/>
                <a:gd name="T1" fmla="*/ 97 h 188"/>
                <a:gd name="T2" fmla="*/ 159 w 182"/>
                <a:gd name="T3" fmla="*/ 48 h 188"/>
                <a:gd name="T4" fmla="*/ 136 w 182"/>
                <a:gd name="T5" fmla="*/ 0 h 188"/>
                <a:gd name="T6" fmla="*/ 0 w 182"/>
                <a:gd name="T7" fmla="*/ 124 h 188"/>
                <a:gd name="T8" fmla="*/ 182 w 182"/>
                <a:gd name="T9" fmla="*/ 97 h 188"/>
              </a:gdLst>
              <a:ahLst/>
              <a:cxnLst>
                <a:cxn ang="0">
                  <a:pos x="T0" y="T1"/>
                </a:cxn>
                <a:cxn ang="0">
                  <a:pos x="T2" y="T3"/>
                </a:cxn>
                <a:cxn ang="0">
                  <a:pos x="T4" y="T5"/>
                </a:cxn>
                <a:cxn ang="0">
                  <a:pos x="T6" y="T7"/>
                </a:cxn>
                <a:cxn ang="0">
                  <a:pos x="T8" y="T9"/>
                </a:cxn>
              </a:cxnLst>
              <a:rect l="0" t="0" r="r" b="b"/>
              <a:pathLst>
                <a:path w="182" h="188">
                  <a:moveTo>
                    <a:pt x="182" y="97"/>
                  </a:moveTo>
                  <a:cubicBezTo>
                    <a:pt x="159" y="48"/>
                    <a:pt x="159" y="48"/>
                    <a:pt x="159" y="48"/>
                  </a:cubicBezTo>
                  <a:cubicBezTo>
                    <a:pt x="136" y="0"/>
                    <a:pt x="136" y="0"/>
                    <a:pt x="136" y="0"/>
                  </a:cubicBezTo>
                  <a:cubicBezTo>
                    <a:pt x="136" y="0"/>
                    <a:pt x="5" y="17"/>
                    <a:pt x="0" y="124"/>
                  </a:cubicBezTo>
                  <a:cubicBezTo>
                    <a:pt x="87" y="188"/>
                    <a:pt x="182" y="97"/>
                    <a:pt x="182"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58" name="iṡ1íďe">
              <a:extLst>
                <a:ext uri="{FF2B5EF4-FFF2-40B4-BE49-F238E27FC236}">
                  <a16:creationId xmlns:a16="http://schemas.microsoft.com/office/drawing/2014/main" id="{81617AE8-9478-469F-920F-64E589221A2C}"/>
                </a:ext>
              </a:extLst>
            </p:cNvPr>
            <p:cNvSpPr/>
            <p:nvPr/>
          </p:nvSpPr>
          <p:spPr bwMode="auto">
            <a:xfrm>
              <a:off x="2416411" y="4149532"/>
              <a:ext cx="503671" cy="732036"/>
            </a:xfrm>
            <a:custGeom>
              <a:avLst/>
              <a:gdLst>
                <a:gd name="T0" fmla="*/ 241 w 397"/>
                <a:gd name="T1" fmla="*/ 577 h 577"/>
                <a:gd name="T2" fmla="*/ 0 w 397"/>
                <a:gd name="T3" fmla="*/ 72 h 577"/>
                <a:gd name="T4" fmla="*/ 157 w 397"/>
                <a:gd name="T5" fmla="*/ 0 h 577"/>
                <a:gd name="T6" fmla="*/ 397 w 397"/>
                <a:gd name="T7" fmla="*/ 502 h 577"/>
                <a:gd name="T8" fmla="*/ 241 w 397"/>
                <a:gd name="T9" fmla="*/ 577 h 577"/>
              </a:gdLst>
              <a:ahLst/>
              <a:cxnLst>
                <a:cxn ang="0">
                  <a:pos x="T0" y="T1"/>
                </a:cxn>
                <a:cxn ang="0">
                  <a:pos x="T2" y="T3"/>
                </a:cxn>
                <a:cxn ang="0">
                  <a:pos x="T4" y="T5"/>
                </a:cxn>
                <a:cxn ang="0">
                  <a:pos x="T6" y="T7"/>
                </a:cxn>
                <a:cxn ang="0">
                  <a:pos x="T8" y="T9"/>
                </a:cxn>
              </a:cxnLst>
              <a:rect l="0" t="0" r="r" b="b"/>
              <a:pathLst>
                <a:path w="397" h="577">
                  <a:moveTo>
                    <a:pt x="241" y="577"/>
                  </a:moveTo>
                  <a:lnTo>
                    <a:pt x="0" y="72"/>
                  </a:lnTo>
                  <a:lnTo>
                    <a:pt x="157" y="0"/>
                  </a:lnTo>
                  <a:lnTo>
                    <a:pt x="397" y="502"/>
                  </a:lnTo>
                  <a:lnTo>
                    <a:pt x="241" y="577"/>
                  </a:ln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59" name="ïşľiďé">
              <a:extLst>
                <a:ext uri="{FF2B5EF4-FFF2-40B4-BE49-F238E27FC236}">
                  <a16:creationId xmlns:a16="http://schemas.microsoft.com/office/drawing/2014/main" id="{09044F2D-B5D4-4408-ACFD-BCD45A97E320}"/>
                </a:ext>
              </a:extLst>
            </p:cNvPr>
            <p:cNvSpPr/>
            <p:nvPr/>
          </p:nvSpPr>
          <p:spPr bwMode="auto">
            <a:xfrm>
              <a:off x="1967294" y="3356599"/>
              <a:ext cx="1494520" cy="724424"/>
            </a:xfrm>
            <a:custGeom>
              <a:avLst/>
              <a:gdLst>
                <a:gd name="T0" fmla="*/ 392 w 392"/>
                <a:gd name="T1" fmla="*/ 37 h 190"/>
                <a:gd name="T2" fmla="*/ 251 w 392"/>
                <a:gd name="T3" fmla="*/ 165 h 190"/>
                <a:gd name="T4" fmla="*/ 66 w 392"/>
                <a:gd name="T5" fmla="*/ 170 h 190"/>
                <a:gd name="T6" fmla="*/ 392 w 392"/>
                <a:gd name="T7" fmla="*/ 37 h 190"/>
              </a:gdLst>
              <a:ahLst/>
              <a:cxnLst>
                <a:cxn ang="0">
                  <a:pos x="T0" y="T1"/>
                </a:cxn>
                <a:cxn ang="0">
                  <a:pos x="T2" y="T3"/>
                </a:cxn>
                <a:cxn ang="0">
                  <a:pos x="T4" y="T5"/>
                </a:cxn>
                <a:cxn ang="0">
                  <a:pos x="T6" y="T7"/>
                </a:cxn>
              </a:cxnLst>
              <a:rect l="0" t="0" r="r" b="b"/>
              <a:pathLst>
                <a:path w="392" h="190">
                  <a:moveTo>
                    <a:pt x="392" y="37"/>
                  </a:moveTo>
                  <a:cubicBezTo>
                    <a:pt x="251" y="165"/>
                    <a:pt x="251" y="165"/>
                    <a:pt x="251" y="165"/>
                  </a:cubicBezTo>
                  <a:cubicBezTo>
                    <a:pt x="251" y="165"/>
                    <a:pt x="115" y="155"/>
                    <a:pt x="66" y="170"/>
                  </a:cubicBezTo>
                  <a:cubicBezTo>
                    <a:pt x="0" y="190"/>
                    <a:pt x="139" y="0"/>
                    <a:pt x="392" y="37"/>
                  </a:cubicBezTo>
                  <a:close/>
                </a:path>
              </a:pathLst>
            </a:custGeom>
            <a:solidFill>
              <a:srgbClr val="9EB6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0" name="iślîḓê">
              <a:extLst>
                <a:ext uri="{FF2B5EF4-FFF2-40B4-BE49-F238E27FC236}">
                  <a16:creationId xmlns:a16="http://schemas.microsoft.com/office/drawing/2014/main" id="{8D2EBBCC-9BD5-4A4A-BB87-3DB2B6427F87}"/>
                </a:ext>
              </a:extLst>
            </p:cNvPr>
            <p:cNvSpPr/>
            <p:nvPr/>
          </p:nvSpPr>
          <p:spPr bwMode="auto">
            <a:xfrm>
              <a:off x="2557236" y="4522529"/>
              <a:ext cx="1396831" cy="838606"/>
            </a:xfrm>
            <a:custGeom>
              <a:avLst/>
              <a:gdLst>
                <a:gd name="T0" fmla="*/ 366 w 366"/>
                <a:gd name="T1" fmla="*/ 0 h 220"/>
                <a:gd name="T2" fmla="*/ 177 w 366"/>
                <a:gd name="T3" fmla="*/ 30 h 220"/>
                <a:gd name="T4" fmla="*/ 57 w 366"/>
                <a:gd name="T5" fmla="*/ 170 h 220"/>
                <a:gd name="T6" fmla="*/ 366 w 366"/>
                <a:gd name="T7" fmla="*/ 0 h 220"/>
              </a:gdLst>
              <a:ahLst/>
              <a:cxnLst>
                <a:cxn ang="0">
                  <a:pos x="T0" y="T1"/>
                </a:cxn>
                <a:cxn ang="0">
                  <a:pos x="T2" y="T3"/>
                </a:cxn>
                <a:cxn ang="0">
                  <a:pos x="T4" y="T5"/>
                </a:cxn>
                <a:cxn ang="0">
                  <a:pos x="T6" y="T7"/>
                </a:cxn>
              </a:cxnLst>
              <a:rect l="0" t="0" r="r" b="b"/>
              <a:pathLst>
                <a:path w="366" h="220">
                  <a:moveTo>
                    <a:pt x="366" y="0"/>
                  </a:moveTo>
                  <a:cubicBezTo>
                    <a:pt x="177" y="30"/>
                    <a:pt x="177" y="30"/>
                    <a:pt x="177" y="30"/>
                  </a:cubicBezTo>
                  <a:cubicBezTo>
                    <a:pt x="177" y="30"/>
                    <a:pt x="99" y="141"/>
                    <a:pt x="57" y="170"/>
                  </a:cubicBezTo>
                  <a:cubicBezTo>
                    <a:pt x="0" y="208"/>
                    <a:pt x="234" y="220"/>
                    <a:pt x="366" y="0"/>
                  </a:cubicBezTo>
                  <a:close/>
                </a:path>
              </a:pathLst>
            </a:custGeom>
            <a:solidFill>
              <a:srgbClr val="9EB6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1" name="îṥḷîḋè">
              <a:extLst>
                <a:ext uri="{FF2B5EF4-FFF2-40B4-BE49-F238E27FC236}">
                  <a16:creationId xmlns:a16="http://schemas.microsoft.com/office/drawing/2014/main" id="{05FC6A4F-A3FF-4FE4-ACDE-065300FE8859}"/>
                </a:ext>
              </a:extLst>
            </p:cNvPr>
            <p:cNvSpPr/>
            <p:nvPr/>
          </p:nvSpPr>
          <p:spPr bwMode="auto">
            <a:xfrm>
              <a:off x="2607984" y="2915094"/>
              <a:ext cx="2580521" cy="1859903"/>
            </a:xfrm>
            <a:custGeom>
              <a:avLst/>
              <a:gdLst>
                <a:gd name="T0" fmla="*/ 4 w 677"/>
                <a:gd name="T1" fmla="*/ 328 h 488"/>
                <a:gd name="T2" fmla="*/ 81 w 677"/>
                <a:gd name="T3" fmla="*/ 488 h 488"/>
                <a:gd name="T4" fmla="*/ 468 w 677"/>
                <a:gd name="T5" fmla="*/ 399 h 488"/>
                <a:gd name="T6" fmla="*/ 677 w 677"/>
                <a:gd name="T7" fmla="*/ 102 h 488"/>
                <a:gd name="T8" fmla="*/ 315 w 677"/>
                <a:gd name="T9" fmla="*/ 78 h 488"/>
                <a:gd name="T10" fmla="*/ 0 w 677"/>
                <a:gd name="T11" fmla="*/ 330 h 488"/>
                <a:gd name="T12" fmla="*/ 4 w 677"/>
                <a:gd name="T13" fmla="*/ 328 h 488"/>
              </a:gdLst>
              <a:ahLst/>
              <a:cxnLst>
                <a:cxn ang="0">
                  <a:pos x="T0" y="T1"/>
                </a:cxn>
                <a:cxn ang="0">
                  <a:pos x="T2" y="T3"/>
                </a:cxn>
                <a:cxn ang="0">
                  <a:pos x="T4" y="T5"/>
                </a:cxn>
                <a:cxn ang="0">
                  <a:pos x="T6" y="T7"/>
                </a:cxn>
                <a:cxn ang="0">
                  <a:pos x="T8" y="T9"/>
                </a:cxn>
                <a:cxn ang="0">
                  <a:pos x="T10" y="T11"/>
                </a:cxn>
                <a:cxn ang="0">
                  <a:pos x="T12" y="T13"/>
                </a:cxn>
              </a:cxnLst>
              <a:rect l="0" t="0" r="r" b="b"/>
              <a:pathLst>
                <a:path w="677" h="488">
                  <a:moveTo>
                    <a:pt x="4" y="328"/>
                  </a:moveTo>
                  <a:cubicBezTo>
                    <a:pt x="81" y="488"/>
                    <a:pt x="81" y="488"/>
                    <a:pt x="81" y="488"/>
                  </a:cubicBezTo>
                  <a:cubicBezTo>
                    <a:pt x="81" y="488"/>
                    <a:pt x="321" y="469"/>
                    <a:pt x="468" y="399"/>
                  </a:cubicBezTo>
                  <a:cubicBezTo>
                    <a:pt x="640" y="316"/>
                    <a:pt x="677" y="102"/>
                    <a:pt x="677" y="102"/>
                  </a:cubicBezTo>
                  <a:cubicBezTo>
                    <a:pt x="677" y="102"/>
                    <a:pt x="478" y="0"/>
                    <a:pt x="315" y="78"/>
                  </a:cubicBezTo>
                  <a:cubicBezTo>
                    <a:pt x="168" y="148"/>
                    <a:pt x="0" y="330"/>
                    <a:pt x="0" y="330"/>
                  </a:cubicBezTo>
                  <a:lnTo>
                    <a:pt x="4" y="328"/>
                  </a:lnTo>
                  <a:close/>
                </a:path>
              </a:pathLst>
            </a:custGeom>
            <a:solidFill>
              <a:srgbClr val="4B78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2" name="îşļîḑé">
              <a:extLst>
                <a:ext uri="{FF2B5EF4-FFF2-40B4-BE49-F238E27FC236}">
                  <a16:creationId xmlns:a16="http://schemas.microsoft.com/office/drawing/2014/main" id="{65705C7A-0A6A-4E0E-AABE-2237672E6D4C}"/>
                </a:ext>
              </a:extLst>
            </p:cNvPr>
            <p:cNvSpPr/>
            <p:nvPr/>
          </p:nvSpPr>
          <p:spPr bwMode="auto">
            <a:xfrm>
              <a:off x="4524978" y="3113010"/>
              <a:ext cx="754872" cy="838607"/>
            </a:xfrm>
            <a:custGeom>
              <a:avLst/>
              <a:gdLst>
                <a:gd name="T0" fmla="*/ 105 w 198"/>
                <a:gd name="T1" fmla="*/ 220 h 220"/>
                <a:gd name="T2" fmla="*/ 198 w 198"/>
                <a:gd name="T3" fmla="*/ 39 h 220"/>
                <a:gd name="T4" fmla="*/ 0 w 198"/>
                <a:gd name="T5" fmla="*/ 0 h 220"/>
                <a:gd name="T6" fmla="*/ 105 w 198"/>
                <a:gd name="T7" fmla="*/ 220 h 220"/>
              </a:gdLst>
              <a:ahLst/>
              <a:cxnLst>
                <a:cxn ang="0">
                  <a:pos x="T0" y="T1"/>
                </a:cxn>
                <a:cxn ang="0">
                  <a:pos x="T2" y="T3"/>
                </a:cxn>
                <a:cxn ang="0">
                  <a:pos x="T4" y="T5"/>
                </a:cxn>
                <a:cxn ang="0">
                  <a:pos x="T6" y="T7"/>
                </a:cxn>
              </a:cxnLst>
              <a:rect l="0" t="0" r="r" b="b"/>
              <a:pathLst>
                <a:path w="198" h="220">
                  <a:moveTo>
                    <a:pt x="105" y="220"/>
                  </a:moveTo>
                  <a:cubicBezTo>
                    <a:pt x="159" y="136"/>
                    <a:pt x="198" y="39"/>
                    <a:pt x="198" y="39"/>
                  </a:cubicBezTo>
                  <a:cubicBezTo>
                    <a:pt x="198" y="39"/>
                    <a:pt x="97" y="11"/>
                    <a:pt x="0" y="0"/>
                  </a:cubicBezTo>
                  <a:lnTo>
                    <a:pt x="105" y="220"/>
                  </a:ln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3" name="iślíḋé">
              <a:extLst>
                <a:ext uri="{FF2B5EF4-FFF2-40B4-BE49-F238E27FC236}">
                  <a16:creationId xmlns:a16="http://schemas.microsoft.com/office/drawing/2014/main" id="{D7BC60E7-2F79-4BE3-AA1C-C0B27968D8B1}"/>
                </a:ext>
              </a:extLst>
            </p:cNvPr>
            <p:cNvSpPr/>
            <p:nvPr/>
          </p:nvSpPr>
          <p:spPr bwMode="auto">
            <a:xfrm>
              <a:off x="3614055" y="3329957"/>
              <a:ext cx="979430" cy="979430"/>
            </a:xfrm>
            <a:custGeom>
              <a:avLst/>
              <a:gdLst>
                <a:gd name="T0" fmla="*/ 80 w 257"/>
                <a:gd name="T1" fmla="*/ 27 h 257"/>
                <a:gd name="T2" fmla="*/ 230 w 257"/>
                <a:gd name="T3" fmla="*/ 80 h 257"/>
                <a:gd name="T4" fmla="*/ 177 w 257"/>
                <a:gd name="T5" fmla="*/ 231 h 257"/>
                <a:gd name="T6" fmla="*/ 27 w 257"/>
                <a:gd name="T7" fmla="*/ 177 h 257"/>
                <a:gd name="T8" fmla="*/ 80 w 257"/>
                <a:gd name="T9" fmla="*/ 27 h 257"/>
              </a:gdLst>
              <a:ahLst/>
              <a:cxnLst>
                <a:cxn ang="0">
                  <a:pos x="T0" y="T1"/>
                </a:cxn>
                <a:cxn ang="0">
                  <a:pos x="T2" y="T3"/>
                </a:cxn>
                <a:cxn ang="0">
                  <a:pos x="T4" y="T5"/>
                </a:cxn>
                <a:cxn ang="0">
                  <a:pos x="T6" y="T7"/>
                </a:cxn>
                <a:cxn ang="0">
                  <a:pos x="T8" y="T9"/>
                </a:cxn>
              </a:cxnLst>
              <a:rect l="0" t="0" r="r" b="b"/>
              <a:pathLst>
                <a:path w="257" h="257">
                  <a:moveTo>
                    <a:pt x="80" y="27"/>
                  </a:moveTo>
                  <a:cubicBezTo>
                    <a:pt x="136" y="0"/>
                    <a:pt x="203" y="24"/>
                    <a:pt x="230" y="80"/>
                  </a:cubicBezTo>
                  <a:cubicBezTo>
                    <a:pt x="257" y="137"/>
                    <a:pt x="233" y="204"/>
                    <a:pt x="177" y="231"/>
                  </a:cubicBezTo>
                  <a:cubicBezTo>
                    <a:pt x="121" y="257"/>
                    <a:pt x="54" y="234"/>
                    <a:pt x="27" y="177"/>
                  </a:cubicBezTo>
                  <a:cubicBezTo>
                    <a:pt x="0" y="121"/>
                    <a:pt x="24" y="54"/>
                    <a:pt x="8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4" name="ïślîḓé">
              <a:extLst>
                <a:ext uri="{FF2B5EF4-FFF2-40B4-BE49-F238E27FC236}">
                  <a16:creationId xmlns:a16="http://schemas.microsoft.com/office/drawing/2014/main" id="{C843D852-1395-41E3-B234-925880E449E3}"/>
                </a:ext>
              </a:extLst>
            </p:cNvPr>
            <p:cNvSpPr/>
            <p:nvPr/>
          </p:nvSpPr>
          <p:spPr bwMode="auto">
            <a:xfrm>
              <a:off x="3800553" y="3516455"/>
              <a:ext cx="606435" cy="610241"/>
            </a:xfrm>
            <a:custGeom>
              <a:avLst/>
              <a:gdLst>
                <a:gd name="T0" fmla="*/ 49 w 159"/>
                <a:gd name="T1" fmla="*/ 17 h 160"/>
                <a:gd name="T2" fmla="*/ 143 w 159"/>
                <a:gd name="T3" fmla="*/ 50 h 160"/>
                <a:gd name="T4" fmla="*/ 110 w 159"/>
                <a:gd name="T5" fmla="*/ 143 h 160"/>
                <a:gd name="T6" fmla="*/ 16 w 159"/>
                <a:gd name="T7" fmla="*/ 110 h 160"/>
                <a:gd name="T8" fmla="*/ 49 w 159"/>
                <a:gd name="T9" fmla="*/ 17 h 160"/>
              </a:gdLst>
              <a:ahLst/>
              <a:cxnLst>
                <a:cxn ang="0">
                  <a:pos x="T0" y="T1"/>
                </a:cxn>
                <a:cxn ang="0">
                  <a:pos x="T2" y="T3"/>
                </a:cxn>
                <a:cxn ang="0">
                  <a:pos x="T4" y="T5"/>
                </a:cxn>
                <a:cxn ang="0">
                  <a:pos x="T6" y="T7"/>
                </a:cxn>
                <a:cxn ang="0">
                  <a:pos x="T8" y="T9"/>
                </a:cxn>
              </a:cxnLst>
              <a:rect l="0" t="0" r="r" b="b"/>
              <a:pathLst>
                <a:path w="159" h="160">
                  <a:moveTo>
                    <a:pt x="49" y="17"/>
                  </a:moveTo>
                  <a:cubicBezTo>
                    <a:pt x="84" y="0"/>
                    <a:pt x="126" y="15"/>
                    <a:pt x="143" y="50"/>
                  </a:cubicBezTo>
                  <a:cubicBezTo>
                    <a:pt x="159" y="85"/>
                    <a:pt x="145" y="127"/>
                    <a:pt x="110" y="143"/>
                  </a:cubicBezTo>
                  <a:cubicBezTo>
                    <a:pt x="75" y="160"/>
                    <a:pt x="33" y="145"/>
                    <a:pt x="16" y="110"/>
                  </a:cubicBezTo>
                  <a:cubicBezTo>
                    <a:pt x="0" y="75"/>
                    <a:pt x="14" y="33"/>
                    <a:pt x="49" y="17"/>
                  </a:cubicBezTo>
                  <a:close/>
                </a:path>
              </a:pathLst>
            </a:custGeom>
            <a:solidFill>
              <a:srgbClr val="FFCC3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5" name="iŝļïḋe">
              <a:extLst>
                <a:ext uri="{FF2B5EF4-FFF2-40B4-BE49-F238E27FC236}">
                  <a16:creationId xmlns:a16="http://schemas.microsoft.com/office/drawing/2014/main" id="{D503F1CF-C9D2-4097-8F1F-4EDEB0C32054}"/>
                </a:ext>
              </a:extLst>
            </p:cNvPr>
            <p:cNvSpPr/>
            <p:nvPr/>
          </p:nvSpPr>
          <p:spPr bwMode="auto">
            <a:xfrm>
              <a:off x="2416410" y="4012514"/>
              <a:ext cx="1174809" cy="667332"/>
            </a:xfrm>
            <a:custGeom>
              <a:avLst/>
              <a:gdLst>
                <a:gd name="T0" fmla="*/ 170 w 308"/>
                <a:gd name="T1" fmla="*/ 121 h 175"/>
                <a:gd name="T2" fmla="*/ 9 w 308"/>
                <a:gd name="T3" fmla="*/ 157 h 175"/>
                <a:gd name="T4" fmla="*/ 138 w 308"/>
                <a:gd name="T5" fmla="*/ 54 h 175"/>
                <a:gd name="T6" fmla="*/ 299 w 308"/>
                <a:gd name="T7" fmla="*/ 18 h 175"/>
                <a:gd name="T8" fmla="*/ 170 w 308"/>
                <a:gd name="T9" fmla="*/ 121 h 175"/>
              </a:gdLst>
              <a:ahLst/>
              <a:cxnLst>
                <a:cxn ang="0">
                  <a:pos x="T0" y="T1"/>
                </a:cxn>
                <a:cxn ang="0">
                  <a:pos x="T2" y="T3"/>
                </a:cxn>
                <a:cxn ang="0">
                  <a:pos x="T4" y="T5"/>
                </a:cxn>
                <a:cxn ang="0">
                  <a:pos x="T6" y="T7"/>
                </a:cxn>
                <a:cxn ang="0">
                  <a:pos x="T8" y="T9"/>
                </a:cxn>
              </a:cxnLst>
              <a:rect l="0" t="0" r="r" b="b"/>
              <a:pathLst>
                <a:path w="308" h="175">
                  <a:moveTo>
                    <a:pt x="170" y="121"/>
                  </a:moveTo>
                  <a:cubicBezTo>
                    <a:pt x="90" y="159"/>
                    <a:pt x="17" y="175"/>
                    <a:pt x="9" y="157"/>
                  </a:cubicBezTo>
                  <a:cubicBezTo>
                    <a:pt x="0" y="138"/>
                    <a:pt x="58" y="92"/>
                    <a:pt x="138" y="54"/>
                  </a:cubicBezTo>
                  <a:cubicBezTo>
                    <a:pt x="218" y="16"/>
                    <a:pt x="290" y="0"/>
                    <a:pt x="299" y="18"/>
                  </a:cubicBezTo>
                  <a:cubicBezTo>
                    <a:pt x="308" y="37"/>
                    <a:pt x="250" y="83"/>
                    <a:pt x="170" y="121"/>
                  </a:cubicBezTo>
                  <a:close/>
                </a:path>
              </a:pathLst>
            </a:custGeom>
            <a:solidFill>
              <a:srgbClr val="9EB6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6" name="íṡ1iďè">
              <a:extLst>
                <a:ext uri="{FF2B5EF4-FFF2-40B4-BE49-F238E27FC236}">
                  <a16:creationId xmlns:a16="http://schemas.microsoft.com/office/drawing/2014/main" id="{94AA8D85-0723-4996-9001-1EC01A0F013A}"/>
                </a:ext>
              </a:extLst>
            </p:cNvPr>
            <p:cNvSpPr/>
            <p:nvPr/>
          </p:nvSpPr>
          <p:spPr bwMode="auto">
            <a:xfrm>
              <a:off x="3404721" y="4153339"/>
              <a:ext cx="274038" cy="209335"/>
            </a:xfrm>
            <a:custGeom>
              <a:avLst/>
              <a:gdLst>
                <a:gd name="T0" fmla="*/ 18 w 72"/>
                <a:gd name="T1" fmla="*/ 0 h 55"/>
                <a:gd name="T2" fmla="*/ 0 w 72"/>
                <a:gd name="T3" fmla="*/ 19 h 55"/>
                <a:gd name="T4" fmla="*/ 69 w 72"/>
                <a:gd name="T5" fmla="*/ 55 h 55"/>
                <a:gd name="T6" fmla="*/ 57 w 72"/>
                <a:gd name="T7" fmla="*/ 33 h 55"/>
                <a:gd name="T8" fmla="*/ 44 w 72"/>
                <a:gd name="T9" fmla="*/ 27 h 55"/>
                <a:gd name="T10" fmla="*/ 42 w 72"/>
                <a:gd name="T11" fmla="*/ 12 h 55"/>
                <a:gd name="T12" fmla="*/ 18 w 7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72" h="55">
                  <a:moveTo>
                    <a:pt x="18" y="0"/>
                  </a:moveTo>
                  <a:cubicBezTo>
                    <a:pt x="0" y="19"/>
                    <a:pt x="0" y="19"/>
                    <a:pt x="0" y="19"/>
                  </a:cubicBezTo>
                  <a:cubicBezTo>
                    <a:pt x="69" y="55"/>
                    <a:pt x="69" y="55"/>
                    <a:pt x="69" y="55"/>
                  </a:cubicBezTo>
                  <a:cubicBezTo>
                    <a:pt x="72" y="46"/>
                    <a:pt x="66" y="36"/>
                    <a:pt x="57" y="33"/>
                  </a:cubicBezTo>
                  <a:cubicBezTo>
                    <a:pt x="44" y="27"/>
                    <a:pt x="44" y="27"/>
                    <a:pt x="44" y="27"/>
                  </a:cubicBezTo>
                  <a:cubicBezTo>
                    <a:pt x="38" y="24"/>
                    <a:pt x="37" y="16"/>
                    <a:pt x="42" y="12"/>
                  </a:cubicBez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7" name="îṩ1îďe">
              <a:extLst>
                <a:ext uri="{FF2B5EF4-FFF2-40B4-BE49-F238E27FC236}">
                  <a16:creationId xmlns:a16="http://schemas.microsoft.com/office/drawing/2014/main" id="{CA03BB0F-9832-4A2B-B2B7-763D00219061}"/>
                </a:ext>
              </a:extLst>
            </p:cNvPr>
            <p:cNvSpPr/>
            <p:nvPr/>
          </p:nvSpPr>
          <p:spPr bwMode="auto">
            <a:xfrm>
              <a:off x="2866796" y="3383242"/>
              <a:ext cx="1009879" cy="834800"/>
            </a:xfrm>
            <a:custGeom>
              <a:avLst/>
              <a:gdLst>
                <a:gd name="T0" fmla="*/ 0 w 265"/>
                <a:gd name="T1" fmla="*/ 41 h 219"/>
                <a:gd name="T2" fmla="*/ 117 w 265"/>
                <a:gd name="T3" fmla="*/ 22 h 219"/>
                <a:gd name="T4" fmla="*/ 214 w 265"/>
                <a:gd name="T5" fmla="*/ 5 h 219"/>
                <a:gd name="T6" fmla="*/ 254 w 265"/>
                <a:gd name="T7" fmla="*/ 54 h 219"/>
                <a:gd name="T8" fmla="*/ 188 w 265"/>
                <a:gd name="T9" fmla="*/ 219 h 219"/>
                <a:gd name="T10" fmla="*/ 156 w 265"/>
                <a:gd name="T11" fmla="*/ 203 h 219"/>
                <a:gd name="T12" fmla="*/ 199 w 265"/>
                <a:gd name="T13" fmla="*/ 79 h 219"/>
                <a:gd name="T14" fmla="*/ 90 w 265"/>
                <a:gd name="T15" fmla="*/ 114 h 219"/>
                <a:gd name="T16" fmla="*/ 4 w 265"/>
                <a:gd name="T17" fmla="*/ 62 h 219"/>
                <a:gd name="T18" fmla="*/ 0 w 265"/>
                <a:gd name="T19" fmla="*/ 4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19">
                  <a:moveTo>
                    <a:pt x="0" y="41"/>
                  </a:moveTo>
                  <a:cubicBezTo>
                    <a:pt x="117" y="22"/>
                    <a:pt x="117" y="22"/>
                    <a:pt x="117" y="22"/>
                  </a:cubicBezTo>
                  <a:cubicBezTo>
                    <a:pt x="214" y="5"/>
                    <a:pt x="214" y="5"/>
                    <a:pt x="214" y="5"/>
                  </a:cubicBezTo>
                  <a:cubicBezTo>
                    <a:pt x="242" y="0"/>
                    <a:pt x="265" y="28"/>
                    <a:pt x="254" y="54"/>
                  </a:cubicBezTo>
                  <a:cubicBezTo>
                    <a:pt x="188" y="219"/>
                    <a:pt x="188" y="219"/>
                    <a:pt x="188" y="219"/>
                  </a:cubicBezTo>
                  <a:cubicBezTo>
                    <a:pt x="156" y="203"/>
                    <a:pt x="156" y="203"/>
                    <a:pt x="156" y="203"/>
                  </a:cubicBezTo>
                  <a:cubicBezTo>
                    <a:pt x="199" y="79"/>
                    <a:pt x="199" y="79"/>
                    <a:pt x="199" y="79"/>
                  </a:cubicBezTo>
                  <a:cubicBezTo>
                    <a:pt x="199" y="79"/>
                    <a:pt x="142" y="98"/>
                    <a:pt x="90" y="114"/>
                  </a:cubicBezTo>
                  <a:cubicBezTo>
                    <a:pt x="52" y="126"/>
                    <a:pt x="11" y="102"/>
                    <a:pt x="4" y="62"/>
                  </a:cubicBezTo>
                  <a:lnTo>
                    <a:pt x="0" y="41"/>
                  </a:ln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8" name="îsľïdé">
              <a:extLst>
                <a:ext uri="{FF2B5EF4-FFF2-40B4-BE49-F238E27FC236}">
                  <a16:creationId xmlns:a16="http://schemas.microsoft.com/office/drawing/2014/main" id="{10664768-4F39-45F1-BC2F-54E147C66087}"/>
                </a:ext>
              </a:extLst>
            </p:cNvPr>
            <p:cNvSpPr/>
            <p:nvPr/>
          </p:nvSpPr>
          <p:spPr bwMode="auto">
            <a:xfrm>
              <a:off x="3366661" y="2164029"/>
              <a:ext cx="186498" cy="152243"/>
            </a:xfrm>
            <a:custGeom>
              <a:avLst/>
              <a:gdLst>
                <a:gd name="T0" fmla="*/ 46 w 49"/>
                <a:gd name="T1" fmla="*/ 0 h 40"/>
                <a:gd name="T2" fmla="*/ 48 w 49"/>
                <a:gd name="T3" fmla="*/ 16 h 40"/>
                <a:gd name="T4" fmla="*/ 48 w 49"/>
                <a:gd name="T5" fmla="*/ 31 h 40"/>
                <a:gd name="T6" fmla="*/ 47 w 49"/>
                <a:gd name="T7" fmla="*/ 34 h 40"/>
                <a:gd name="T8" fmla="*/ 17 w 49"/>
                <a:gd name="T9" fmla="*/ 40 h 40"/>
                <a:gd name="T10" fmla="*/ 17 w 49"/>
                <a:gd name="T11" fmla="*/ 40 h 40"/>
                <a:gd name="T12" fmla="*/ 1 w 49"/>
                <a:gd name="T13" fmla="*/ 16 h 40"/>
                <a:gd name="T14" fmla="*/ 0 w 49"/>
                <a:gd name="T15" fmla="*/ 12 h 40"/>
                <a:gd name="T16" fmla="*/ 46 w 49"/>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0">
                  <a:moveTo>
                    <a:pt x="46" y="0"/>
                  </a:moveTo>
                  <a:cubicBezTo>
                    <a:pt x="48" y="16"/>
                    <a:pt x="48" y="16"/>
                    <a:pt x="48" y="16"/>
                  </a:cubicBezTo>
                  <a:cubicBezTo>
                    <a:pt x="49" y="21"/>
                    <a:pt x="49" y="26"/>
                    <a:pt x="48" y="31"/>
                  </a:cubicBezTo>
                  <a:cubicBezTo>
                    <a:pt x="47" y="34"/>
                    <a:pt x="47" y="34"/>
                    <a:pt x="47" y="34"/>
                  </a:cubicBezTo>
                  <a:cubicBezTo>
                    <a:pt x="17" y="40"/>
                    <a:pt x="17" y="40"/>
                    <a:pt x="17" y="40"/>
                  </a:cubicBezTo>
                  <a:cubicBezTo>
                    <a:pt x="17" y="40"/>
                    <a:pt x="17" y="40"/>
                    <a:pt x="17" y="40"/>
                  </a:cubicBezTo>
                  <a:cubicBezTo>
                    <a:pt x="8" y="35"/>
                    <a:pt x="3" y="26"/>
                    <a:pt x="1" y="16"/>
                  </a:cubicBezTo>
                  <a:cubicBezTo>
                    <a:pt x="0" y="12"/>
                    <a:pt x="0" y="12"/>
                    <a:pt x="0" y="12"/>
                  </a:cubicBezTo>
                  <a:lnTo>
                    <a:pt x="46" y="0"/>
                  </a:ln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9" name="îšḻîďé">
              <a:extLst>
                <a:ext uri="{FF2B5EF4-FFF2-40B4-BE49-F238E27FC236}">
                  <a16:creationId xmlns:a16="http://schemas.microsoft.com/office/drawing/2014/main" id="{1457B601-EDBF-4D1A-8C64-6CBCA145FCC5}"/>
                </a:ext>
              </a:extLst>
            </p:cNvPr>
            <p:cNvSpPr/>
            <p:nvPr/>
          </p:nvSpPr>
          <p:spPr bwMode="auto">
            <a:xfrm>
              <a:off x="3355242" y="2186865"/>
              <a:ext cx="57092" cy="91346"/>
            </a:xfrm>
            <a:custGeom>
              <a:avLst/>
              <a:gdLst>
                <a:gd name="T0" fmla="*/ 5 w 15"/>
                <a:gd name="T1" fmla="*/ 0 h 24"/>
                <a:gd name="T2" fmla="*/ 5 w 15"/>
                <a:gd name="T3" fmla="*/ 0 h 24"/>
                <a:gd name="T4" fmla="*/ 0 w 15"/>
                <a:gd name="T5" fmla="*/ 7 h 24"/>
                <a:gd name="T6" fmla="*/ 2 w 15"/>
                <a:gd name="T7" fmla="*/ 16 h 24"/>
                <a:gd name="T8" fmla="*/ 12 w 15"/>
                <a:gd name="T9" fmla="*/ 23 h 24"/>
                <a:gd name="T10" fmla="*/ 14 w 15"/>
                <a:gd name="T11" fmla="*/ 19 h 24"/>
                <a:gd name="T12" fmla="*/ 12 w 15"/>
                <a:gd name="T13" fmla="*/ 5 h 24"/>
                <a:gd name="T14" fmla="*/ 5 w 15"/>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4">
                  <a:moveTo>
                    <a:pt x="5" y="0"/>
                  </a:moveTo>
                  <a:cubicBezTo>
                    <a:pt x="5" y="0"/>
                    <a:pt x="5" y="0"/>
                    <a:pt x="5" y="0"/>
                  </a:cubicBezTo>
                  <a:cubicBezTo>
                    <a:pt x="2" y="1"/>
                    <a:pt x="0" y="4"/>
                    <a:pt x="0" y="7"/>
                  </a:cubicBezTo>
                  <a:cubicBezTo>
                    <a:pt x="2" y="16"/>
                    <a:pt x="2" y="16"/>
                    <a:pt x="2" y="16"/>
                  </a:cubicBezTo>
                  <a:cubicBezTo>
                    <a:pt x="3" y="21"/>
                    <a:pt x="7" y="24"/>
                    <a:pt x="12" y="23"/>
                  </a:cubicBezTo>
                  <a:cubicBezTo>
                    <a:pt x="13" y="23"/>
                    <a:pt x="15" y="21"/>
                    <a:pt x="14" y="19"/>
                  </a:cubicBezTo>
                  <a:cubicBezTo>
                    <a:pt x="12" y="5"/>
                    <a:pt x="12" y="5"/>
                    <a:pt x="12" y="5"/>
                  </a:cubicBezTo>
                  <a:cubicBezTo>
                    <a:pt x="11" y="2"/>
                    <a:pt x="8" y="0"/>
                    <a:pt x="5" y="0"/>
                  </a:cubicBez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0" name="îšḷïḍé">
              <a:extLst>
                <a:ext uri="{FF2B5EF4-FFF2-40B4-BE49-F238E27FC236}">
                  <a16:creationId xmlns:a16="http://schemas.microsoft.com/office/drawing/2014/main" id="{80715E25-D60E-4211-9202-82F36D4F2464}"/>
                </a:ext>
              </a:extLst>
            </p:cNvPr>
            <p:cNvSpPr/>
            <p:nvPr/>
          </p:nvSpPr>
          <p:spPr bwMode="auto">
            <a:xfrm>
              <a:off x="3359048" y="2144999"/>
              <a:ext cx="57092" cy="91346"/>
            </a:xfrm>
            <a:custGeom>
              <a:avLst/>
              <a:gdLst>
                <a:gd name="T0" fmla="*/ 5 w 15"/>
                <a:gd name="T1" fmla="*/ 1 h 24"/>
                <a:gd name="T2" fmla="*/ 5 w 15"/>
                <a:gd name="T3" fmla="*/ 1 h 24"/>
                <a:gd name="T4" fmla="*/ 1 w 15"/>
                <a:gd name="T5" fmla="*/ 7 h 24"/>
                <a:gd name="T6" fmla="*/ 3 w 15"/>
                <a:gd name="T7" fmla="*/ 19 h 24"/>
                <a:gd name="T8" fmla="*/ 9 w 15"/>
                <a:gd name="T9" fmla="*/ 24 h 24"/>
                <a:gd name="T10" fmla="*/ 14 w 15"/>
                <a:gd name="T11" fmla="*/ 17 h 24"/>
                <a:gd name="T12" fmla="*/ 12 w 15"/>
                <a:gd name="T13" fmla="*/ 5 h 24"/>
                <a:gd name="T14" fmla="*/ 5 w 15"/>
                <a:gd name="T15" fmla="*/ 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4">
                  <a:moveTo>
                    <a:pt x="5" y="1"/>
                  </a:moveTo>
                  <a:cubicBezTo>
                    <a:pt x="5" y="1"/>
                    <a:pt x="5" y="1"/>
                    <a:pt x="5" y="1"/>
                  </a:cubicBezTo>
                  <a:cubicBezTo>
                    <a:pt x="2" y="1"/>
                    <a:pt x="0" y="4"/>
                    <a:pt x="1" y="7"/>
                  </a:cubicBezTo>
                  <a:cubicBezTo>
                    <a:pt x="3" y="19"/>
                    <a:pt x="3" y="19"/>
                    <a:pt x="3" y="19"/>
                  </a:cubicBezTo>
                  <a:cubicBezTo>
                    <a:pt x="3" y="22"/>
                    <a:pt x="6" y="24"/>
                    <a:pt x="9" y="24"/>
                  </a:cubicBezTo>
                  <a:cubicBezTo>
                    <a:pt x="13" y="23"/>
                    <a:pt x="15" y="20"/>
                    <a:pt x="14" y="17"/>
                  </a:cubicBezTo>
                  <a:cubicBezTo>
                    <a:pt x="12" y="5"/>
                    <a:pt x="12" y="5"/>
                    <a:pt x="12" y="5"/>
                  </a:cubicBezTo>
                  <a:cubicBezTo>
                    <a:pt x="12" y="2"/>
                    <a:pt x="9" y="0"/>
                    <a:pt x="5" y="1"/>
                  </a:cubicBez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1" name="ïṥḷíḋe">
              <a:extLst>
                <a:ext uri="{FF2B5EF4-FFF2-40B4-BE49-F238E27FC236}">
                  <a16:creationId xmlns:a16="http://schemas.microsoft.com/office/drawing/2014/main" id="{FE580D7F-7744-49F3-9573-1960CB524D8A}"/>
                </a:ext>
              </a:extLst>
            </p:cNvPr>
            <p:cNvSpPr/>
            <p:nvPr/>
          </p:nvSpPr>
          <p:spPr bwMode="auto">
            <a:xfrm>
              <a:off x="3397109" y="2118356"/>
              <a:ext cx="60897" cy="110377"/>
            </a:xfrm>
            <a:custGeom>
              <a:avLst/>
              <a:gdLst>
                <a:gd name="T0" fmla="*/ 6 w 16"/>
                <a:gd name="T1" fmla="*/ 0 h 29"/>
                <a:gd name="T2" fmla="*/ 6 w 16"/>
                <a:gd name="T3" fmla="*/ 0 h 29"/>
                <a:gd name="T4" fmla="*/ 1 w 16"/>
                <a:gd name="T5" fmla="*/ 7 h 29"/>
                <a:gd name="T6" fmla="*/ 4 w 16"/>
                <a:gd name="T7" fmla="*/ 24 h 29"/>
                <a:gd name="T8" fmla="*/ 11 w 16"/>
                <a:gd name="T9" fmla="*/ 29 h 29"/>
                <a:gd name="T10" fmla="*/ 16 w 16"/>
                <a:gd name="T11" fmla="*/ 22 h 29"/>
                <a:gd name="T12" fmla="*/ 13 w 16"/>
                <a:gd name="T13" fmla="*/ 5 h 29"/>
                <a:gd name="T14" fmla="*/ 6 w 16"/>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9">
                  <a:moveTo>
                    <a:pt x="6" y="0"/>
                  </a:moveTo>
                  <a:cubicBezTo>
                    <a:pt x="6" y="0"/>
                    <a:pt x="6" y="0"/>
                    <a:pt x="6" y="0"/>
                  </a:cubicBezTo>
                  <a:cubicBezTo>
                    <a:pt x="3" y="1"/>
                    <a:pt x="0" y="4"/>
                    <a:pt x="1" y="7"/>
                  </a:cubicBezTo>
                  <a:cubicBezTo>
                    <a:pt x="4" y="24"/>
                    <a:pt x="4" y="24"/>
                    <a:pt x="4" y="24"/>
                  </a:cubicBezTo>
                  <a:cubicBezTo>
                    <a:pt x="4" y="27"/>
                    <a:pt x="8" y="29"/>
                    <a:pt x="11" y="29"/>
                  </a:cubicBezTo>
                  <a:cubicBezTo>
                    <a:pt x="14" y="28"/>
                    <a:pt x="16" y="25"/>
                    <a:pt x="16" y="22"/>
                  </a:cubicBezTo>
                  <a:cubicBezTo>
                    <a:pt x="13" y="5"/>
                    <a:pt x="13" y="5"/>
                    <a:pt x="13" y="5"/>
                  </a:cubicBezTo>
                  <a:cubicBezTo>
                    <a:pt x="12" y="2"/>
                    <a:pt x="9" y="0"/>
                    <a:pt x="6" y="0"/>
                  </a:cubicBez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2" name="îšľîḑê">
              <a:extLst>
                <a:ext uri="{FF2B5EF4-FFF2-40B4-BE49-F238E27FC236}">
                  <a16:creationId xmlns:a16="http://schemas.microsoft.com/office/drawing/2014/main" id="{1ADFE9D4-BB08-4A55-B8F7-3210026C116D}"/>
                </a:ext>
              </a:extLst>
            </p:cNvPr>
            <p:cNvSpPr/>
            <p:nvPr/>
          </p:nvSpPr>
          <p:spPr bwMode="auto">
            <a:xfrm>
              <a:off x="3442782" y="2114549"/>
              <a:ext cx="60897" cy="106570"/>
            </a:xfrm>
            <a:custGeom>
              <a:avLst/>
              <a:gdLst>
                <a:gd name="T0" fmla="*/ 5 w 16"/>
                <a:gd name="T1" fmla="*/ 0 h 28"/>
                <a:gd name="T2" fmla="*/ 5 w 16"/>
                <a:gd name="T3" fmla="*/ 0 h 28"/>
                <a:gd name="T4" fmla="*/ 1 w 16"/>
                <a:gd name="T5" fmla="*/ 7 h 28"/>
                <a:gd name="T6" fmla="*/ 4 w 16"/>
                <a:gd name="T7" fmla="*/ 23 h 28"/>
                <a:gd name="T8" fmla="*/ 10 w 16"/>
                <a:gd name="T9" fmla="*/ 28 h 28"/>
                <a:gd name="T10" fmla="*/ 15 w 16"/>
                <a:gd name="T11" fmla="*/ 21 h 28"/>
                <a:gd name="T12" fmla="*/ 12 w 16"/>
                <a:gd name="T13" fmla="*/ 5 h 28"/>
                <a:gd name="T14" fmla="*/ 5 w 16"/>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5" y="0"/>
                  </a:moveTo>
                  <a:cubicBezTo>
                    <a:pt x="5" y="0"/>
                    <a:pt x="5" y="0"/>
                    <a:pt x="5" y="0"/>
                  </a:cubicBezTo>
                  <a:cubicBezTo>
                    <a:pt x="2" y="1"/>
                    <a:pt x="0" y="4"/>
                    <a:pt x="1" y="7"/>
                  </a:cubicBezTo>
                  <a:cubicBezTo>
                    <a:pt x="4" y="23"/>
                    <a:pt x="4" y="23"/>
                    <a:pt x="4" y="23"/>
                  </a:cubicBezTo>
                  <a:cubicBezTo>
                    <a:pt x="4" y="26"/>
                    <a:pt x="7" y="28"/>
                    <a:pt x="10" y="28"/>
                  </a:cubicBezTo>
                  <a:cubicBezTo>
                    <a:pt x="14" y="27"/>
                    <a:pt x="16" y="24"/>
                    <a:pt x="15" y="21"/>
                  </a:cubicBezTo>
                  <a:cubicBezTo>
                    <a:pt x="12" y="5"/>
                    <a:pt x="12" y="5"/>
                    <a:pt x="12" y="5"/>
                  </a:cubicBezTo>
                  <a:cubicBezTo>
                    <a:pt x="12" y="2"/>
                    <a:pt x="9" y="0"/>
                    <a:pt x="5" y="0"/>
                  </a:cubicBez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3" name="ísľídé">
              <a:extLst>
                <a:ext uri="{FF2B5EF4-FFF2-40B4-BE49-F238E27FC236}">
                  <a16:creationId xmlns:a16="http://schemas.microsoft.com/office/drawing/2014/main" id="{FBD4CBC6-03A0-4338-9D71-82D4F9EA42B5}"/>
                </a:ext>
              </a:extLst>
            </p:cNvPr>
            <p:cNvSpPr/>
            <p:nvPr/>
          </p:nvSpPr>
          <p:spPr bwMode="auto">
            <a:xfrm>
              <a:off x="3488455" y="2122160"/>
              <a:ext cx="57092" cy="91346"/>
            </a:xfrm>
            <a:custGeom>
              <a:avLst/>
              <a:gdLst>
                <a:gd name="T0" fmla="*/ 6 w 15"/>
                <a:gd name="T1" fmla="*/ 0 h 24"/>
                <a:gd name="T2" fmla="*/ 6 w 15"/>
                <a:gd name="T3" fmla="*/ 0 h 24"/>
                <a:gd name="T4" fmla="*/ 1 w 15"/>
                <a:gd name="T5" fmla="*/ 7 h 24"/>
                <a:gd name="T6" fmla="*/ 3 w 15"/>
                <a:gd name="T7" fmla="*/ 19 h 24"/>
                <a:gd name="T8" fmla="*/ 10 w 15"/>
                <a:gd name="T9" fmla="*/ 23 h 24"/>
                <a:gd name="T10" fmla="*/ 14 w 15"/>
                <a:gd name="T11" fmla="*/ 17 h 24"/>
                <a:gd name="T12" fmla="*/ 12 w 15"/>
                <a:gd name="T13" fmla="*/ 5 h 24"/>
                <a:gd name="T14" fmla="*/ 6 w 15"/>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4">
                  <a:moveTo>
                    <a:pt x="6" y="0"/>
                  </a:moveTo>
                  <a:cubicBezTo>
                    <a:pt x="6" y="0"/>
                    <a:pt x="6" y="0"/>
                    <a:pt x="6" y="0"/>
                  </a:cubicBezTo>
                  <a:cubicBezTo>
                    <a:pt x="2" y="1"/>
                    <a:pt x="0" y="4"/>
                    <a:pt x="1" y="7"/>
                  </a:cubicBezTo>
                  <a:cubicBezTo>
                    <a:pt x="3" y="19"/>
                    <a:pt x="3" y="19"/>
                    <a:pt x="3" y="19"/>
                  </a:cubicBezTo>
                  <a:cubicBezTo>
                    <a:pt x="4" y="22"/>
                    <a:pt x="7" y="24"/>
                    <a:pt x="10" y="23"/>
                  </a:cubicBezTo>
                  <a:cubicBezTo>
                    <a:pt x="13" y="23"/>
                    <a:pt x="15" y="20"/>
                    <a:pt x="14" y="17"/>
                  </a:cubicBezTo>
                  <a:cubicBezTo>
                    <a:pt x="12" y="5"/>
                    <a:pt x="12" y="5"/>
                    <a:pt x="12" y="5"/>
                  </a:cubicBezTo>
                  <a:cubicBezTo>
                    <a:pt x="12" y="2"/>
                    <a:pt x="9" y="0"/>
                    <a:pt x="6" y="0"/>
                  </a:cubicBez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4" name="íṩḷiḍè">
              <a:extLst>
                <a:ext uri="{FF2B5EF4-FFF2-40B4-BE49-F238E27FC236}">
                  <a16:creationId xmlns:a16="http://schemas.microsoft.com/office/drawing/2014/main" id="{EDE4CF57-5FBC-4724-919D-9A498EC2E3E6}"/>
                </a:ext>
              </a:extLst>
            </p:cNvPr>
            <p:cNvSpPr/>
            <p:nvPr/>
          </p:nvSpPr>
          <p:spPr bwMode="auto">
            <a:xfrm>
              <a:off x="2511560" y="2270598"/>
              <a:ext cx="1136747" cy="1360038"/>
            </a:xfrm>
            <a:custGeom>
              <a:avLst/>
              <a:gdLst>
                <a:gd name="T0" fmla="*/ 93 w 298"/>
                <a:gd name="T1" fmla="*/ 142 h 357"/>
                <a:gd name="T2" fmla="*/ 48 w 298"/>
                <a:gd name="T3" fmla="*/ 181 h 357"/>
                <a:gd name="T4" fmla="*/ 6 w 298"/>
                <a:gd name="T5" fmla="*/ 280 h 357"/>
                <a:gd name="T6" fmla="*/ 24 w 298"/>
                <a:gd name="T7" fmla="*/ 316 h 357"/>
                <a:gd name="T8" fmla="*/ 101 w 298"/>
                <a:gd name="T9" fmla="*/ 357 h 357"/>
                <a:gd name="T10" fmla="*/ 133 w 298"/>
                <a:gd name="T11" fmla="*/ 346 h 357"/>
                <a:gd name="T12" fmla="*/ 213 w 298"/>
                <a:gd name="T13" fmla="*/ 314 h 357"/>
                <a:gd name="T14" fmla="*/ 189 w 298"/>
                <a:gd name="T15" fmla="*/ 171 h 357"/>
                <a:gd name="T16" fmla="*/ 276 w 298"/>
                <a:gd name="T17" fmla="*/ 145 h 357"/>
                <a:gd name="T18" fmla="*/ 295 w 298"/>
                <a:gd name="T19" fmla="*/ 113 h 357"/>
                <a:gd name="T20" fmla="*/ 295 w 298"/>
                <a:gd name="T21" fmla="*/ 113 h 357"/>
                <a:gd name="T22" fmla="*/ 273 w 298"/>
                <a:gd name="T23" fmla="*/ 0 h 357"/>
                <a:gd name="T24" fmla="*/ 236 w 298"/>
                <a:gd name="T25" fmla="*/ 7 h 357"/>
                <a:gd name="T26" fmla="*/ 250 w 298"/>
                <a:gd name="T27" fmla="*/ 102 h 357"/>
                <a:gd name="T28" fmla="*/ 93 w 298"/>
                <a:gd name="T29" fmla="*/ 142 h 357"/>
                <a:gd name="T30" fmla="*/ 83 w 298"/>
                <a:gd name="T31" fmla="*/ 306 h 357"/>
                <a:gd name="T32" fmla="*/ 51 w 298"/>
                <a:gd name="T33" fmla="*/ 289 h 357"/>
                <a:gd name="T34" fmla="*/ 71 w 298"/>
                <a:gd name="T35" fmla="*/ 242 h 357"/>
                <a:gd name="T36" fmla="*/ 83 w 298"/>
                <a:gd name="T37" fmla="*/ 30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357">
                  <a:moveTo>
                    <a:pt x="93" y="142"/>
                  </a:moveTo>
                  <a:cubicBezTo>
                    <a:pt x="72" y="146"/>
                    <a:pt x="55" y="161"/>
                    <a:pt x="48" y="181"/>
                  </a:cubicBezTo>
                  <a:cubicBezTo>
                    <a:pt x="6" y="280"/>
                    <a:pt x="6" y="280"/>
                    <a:pt x="6" y="280"/>
                  </a:cubicBezTo>
                  <a:cubicBezTo>
                    <a:pt x="0" y="295"/>
                    <a:pt x="7" y="309"/>
                    <a:pt x="24" y="316"/>
                  </a:cubicBezTo>
                  <a:cubicBezTo>
                    <a:pt x="101" y="357"/>
                    <a:pt x="101" y="357"/>
                    <a:pt x="101" y="357"/>
                  </a:cubicBezTo>
                  <a:cubicBezTo>
                    <a:pt x="133" y="346"/>
                    <a:pt x="133" y="346"/>
                    <a:pt x="133" y="346"/>
                  </a:cubicBezTo>
                  <a:cubicBezTo>
                    <a:pt x="213" y="314"/>
                    <a:pt x="213" y="314"/>
                    <a:pt x="213" y="314"/>
                  </a:cubicBezTo>
                  <a:cubicBezTo>
                    <a:pt x="189" y="171"/>
                    <a:pt x="189" y="171"/>
                    <a:pt x="189" y="171"/>
                  </a:cubicBezTo>
                  <a:cubicBezTo>
                    <a:pt x="276" y="145"/>
                    <a:pt x="276" y="145"/>
                    <a:pt x="276" y="145"/>
                  </a:cubicBezTo>
                  <a:cubicBezTo>
                    <a:pt x="290" y="141"/>
                    <a:pt x="298" y="127"/>
                    <a:pt x="295" y="113"/>
                  </a:cubicBezTo>
                  <a:cubicBezTo>
                    <a:pt x="295" y="113"/>
                    <a:pt x="295" y="113"/>
                    <a:pt x="295" y="113"/>
                  </a:cubicBezTo>
                  <a:cubicBezTo>
                    <a:pt x="273" y="0"/>
                    <a:pt x="273" y="0"/>
                    <a:pt x="273" y="0"/>
                  </a:cubicBezTo>
                  <a:cubicBezTo>
                    <a:pt x="236" y="7"/>
                    <a:pt x="236" y="7"/>
                    <a:pt x="236" y="7"/>
                  </a:cubicBezTo>
                  <a:cubicBezTo>
                    <a:pt x="250" y="102"/>
                    <a:pt x="250" y="102"/>
                    <a:pt x="250" y="102"/>
                  </a:cubicBezTo>
                  <a:lnTo>
                    <a:pt x="93" y="142"/>
                  </a:lnTo>
                  <a:close/>
                  <a:moveTo>
                    <a:pt x="83" y="306"/>
                  </a:moveTo>
                  <a:cubicBezTo>
                    <a:pt x="51" y="289"/>
                    <a:pt x="51" y="289"/>
                    <a:pt x="51" y="289"/>
                  </a:cubicBezTo>
                  <a:cubicBezTo>
                    <a:pt x="71" y="242"/>
                    <a:pt x="71" y="242"/>
                    <a:pt x="71" y="242"/>
                  </a:cubicBezTo>
                  <a:lnTo>
                    <a:pt x="83" y="306"/>
                  </a:lnTo>
                  <a:close/>
                </a:path>
              </a:pathLst>
            </a:custGeom>
            <a:solidFill>
              <a:srgbClr val="FFCC3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75" name="iṣļîḑe">
              <a:extLst>
                <a:ext uri="{FF2B5EF4-FFF2-40B4-BE49-F238E27FC236}">
                  <a16:creationId xmlns:a16="http://schemas.microsoft.com/office/drawing/2014/main" id="{61EA7C96-631D-4C62-A35C-95DDA5EA7E8E}"/>
                </a:ext>
              </a:extLst>
            </p:cNvPr>
            <p:cNvSpPr/>
            <p:nvPr/>
          </p:nvSpPr>
          <p:spPr bwMode="auto">
            <a:xfrm>
              <a:off x="2741190" y="2213507"/>
              <a:ext cx="468147" cy="655914"/>
            </a:xfrm>
            <a:custGeom>
              <a:avLst/>
              <a:gdLst>
                <a:gd name="T0" fmla="*/ 112 w 123"/>
                <a:gd name="T1" fmla="*/ 41 h 172"/>
                <a:gd name="T2" fmla="*/ 63 w 123"/>
                <a:gd name="T3" fmla="*/ 2 h 172"/>
                <a:gd name="T4" fmla="*/ 7 w 123"/>
                <a:gd name="T5" fmla="*/ 37 h 172"/>
                <a:gd name="T6" fmla="*/ 6 w 123"/>
                <a:gd name="T7" fmla="*/ 41 h 172"/>
                <a:gd name="T8" fmla="*/ 8 w 123"/>
                <a:gd name="T9" fmla="*/ 86 h 172"/>
                <a:gd name="T10" fmla="*/ 33 w 123"/>
                <a:gd name="T11" fmla="*/ 130 h 172"/>
                <a:gd name="T12" fmla="*/ 38 w 123"/>
                <a:gd name="T13" fmla="*/ 156 h 172"/>
                <a:gd name="T14" fmla="*/ 41 w 123"/>
                <a:gd name="T15" fmla="*/ 159 h 172"/>
                <a:gd name="T16" fmla="*/ 83 w 123"/>
                <a:gd name="T17" fmla="*/ 145 h 172"/>
                <a:gd name="T18" fmla="*/ 78 w 123"/>
                <a:gd name="T19" fmla="*/ 118 h 172"/>
                <a:gd name="T20" fmla="*/ 99 w 123"/>
                <a:gd name="T21" fmla="*/ 115 h 172"/>
                <a:gd name="T22" fmla="*/ 120 w 123"/>
                <a:gd name="T23" fmla="*/ 83 h 172"/>
                <a:gd name="T24" fmla="*/ 120 w 123"/>
                <a:gd name="T25" fmla="*/ 83 h 172"/>
                <a:gd name="T26" fmla="*/ 117 w 123"/>
                <a:gd name="T27" fmla="*/ 63 h 172"/>
                <a:gd name="T28" fmla="*/ 112 w 123"/>
                <a:gd name="T29" fmla="*/ 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72">
                  <a:moveTo>
                    <a:pt x="112" y="41"/>
                  </a:moveTo>
                  <a:cubicBezTo>
                    <a:pt x="108" y="23"/>
                    <a:pt x="88" y="4"/>
                    <a:pt x="63" y="2"/>
                  </a:cubicBezTo>
                  <a:cubicBezTo>
                    <a:pt x="38" y="0"/>
                    <a:pt x="16" y="14"/>
                    <a:pt x="7" y="37"/>
                  </a:cubicBezTo>
                  <a:cubicBezTo>
                    <a:pt x="6" y="41"/>
                    <a:pt x="6" y="41"/>
                    <a:pt x="6" y="41"/>
                  </a:cubicBezTo>
                  <a:cubicBezTo>
                    <a:pt x="0" y="56"/>
                    <a:pt x="1" y="72"/>
                    <a:pt x="8" y="86"/>
                  </a:cubicBezTo>
                  <a:cubicBezTo>
                    <a:pt x="33" y="130"/>
                    <a:pt x="33" y="130"/>
                    <a:pt x="33" y="130"/>
                  </a:cubicBezTo>
                  <a:cubicBezTo>
                    <a:pt x="38" y="156"/>
                    <a:pt x="38" y="156"/>
                    <a:pt x="38" y="156"/>
                  </a:cubicBezTo>
                  <a:cubicBezTo>
                    <a:pt x="41" y="159"/>
                    <a:pt x="41" y="159"/>
                    <a:pt x="41" y="159"/>
                  </a:cubicBezTo>
                  <a:cubicBezTo>
                    <a:pt x="56" y="172"/>
                    <a:pt x="78" y="165"/>
                    <a:pt x="83" y="145"/>
                  </a:cubicBezTo>
                  <a:cubicBezTo>
                    <a:pt x="78" y="118"/>
                    <a:pt x="78" y="118"/>
                    <a:pt x="78" y="118"/>
                  </a:cubicBezTo>
                  <a:cubicBezTo>
                    <a:pt x="99" y="115"/>
                    <a:pt x="99" y="115"/>
                    <a:pt x="99" y="115"/>
                  </a:cubicBezTo>
                  <a:cubicBezTo>
                    <a:pt x="114" y="112"/>
                    <a:pt x="123" y="98"/>
                    <a:pt x="120" y="83"/>
                  </a:cubicBezTo>
                  <a:cubicBezTo>
                    <a:pt x="120" y="83"/>
                    <a:pt x="120" y="83"/>
                    <a:pt x="120" y="83"/>
                  </a:cubicBezTo>
                  <a:cubicBezTo>
                    <a:pt x="117" y="63"/>
                    <a:pt x="117" y="63"/>
                    <a:pt x="117" y="63"/>
                  </a:cubicBezTo>
                  <a:lnTo>
                    <a:pt x="112" y="41"/>
                  </a:ln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76" name="ïŝ1îďè">
              <a:extLst>
                <a:ext uri="{FF2B5EF4-FFF2-40B4-BE49-F238E27FC236}">
                  <a16:creationId xmlns:a16="http://schemas.microsoft.com/office/drawing/2014/main" id="{4CFFEA4F-D454-4A92-9AEC-C87411BFC1B9}"/>
                </a:ext>
              </a:extLst>
            </p:cNvPr>
            <p:cNvSpPr/>
            <p:nvPr/>
          </p:nvSpPr>
          <p:spPr bwMode="auto">
            <a:xfrm>
              <a:off x="3022840" y="2540830"/>
              <a:ext cx="91346" cy="57092"/>
            </a:xfrm>
            <a:custGeom>
              <a:avLst/>
              <a:gdLst>
                <a:gd name="T0" fmla="*/ 23 w 24"/>
                <a:gd name="T1" fmla="*/ 0 h 15"/>
                <a:gd name="T2" fmla="*/ 14 w 24"/>
                <a:gd name="T3" fmla="*/ 14 h 15"/>
                <a:gd name="T4" fmla="*/ 0 w 24"/>
                <a:gd name="T5" fmla="*/ 4 h 15"/>
              </a:gdLst>
              <a:ahLst/>
              <a:cxnLst>
                <a:cxn ang="0">
                  <a:pos x="T0" y="T1"/>
                </a:cxn>
                <a:cxn ang="0">
                  <a:pos x="T2" y="T3"/>
                </a:cxn>
                <a:cxn ang="0">
                  <a:pos x="T4" y="T5"/>
                </a:cxn>
              </a:cxnLst>
              <a:rect l="0" t="0" r="r" b="b"/>
              <a:pathLst>
                <a:path w="24" h="15">
                  <a:moveTo>
                    <a:pt x="23" y="0"/>
                  </a:moveTo>
                  <a:cubicBezTo>
                    <a:pt x="24" y="6"/>
                    <a:pt x="20" y="13"/>
                    <a:pt x="14" y="14"/>
                  </a:cubicBezTo>
                  <a:cubicBezTo>
                    <a:pt x="7" y="15"/>
                    <a:pt x="1" y="11"/>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7" name="íSḻíḋe">
              <a:extLst>
                <a:ext uri="{FF2B5EF4-FFF2-40B4-BE49-F238E27FC236}">
                  <a16:creationId xmlns:a16="http://schemas.microsoft.com/office/drawing/2014/main" id="{DB59E8EF-0A47-45AC-8F35-E15F405864B7}"/>
                </a:ext>
              </a:extLst>
            </p:cNvPr>
            <p:cNvSpPr/>
            <p:nvPr/>
          </p:nvSpPr>
          <p:spPr bwMode="auto">
            <a:xfrm>
              <a:off x="2988585" y="3508840"/>
              <a:ext cx="156050" cy="76122"/>
            </a:xfrm>
            <a:custGeom>
              <a:avLst/>
              <a:gdLst>
                <a:gd name="T0" fmla="*/ 40 w 41"/>
                <a:gd name="T1" fmla="*/ 16 h 20"/>
                <a:gd name="T2" fmla="*/ 40 w 41"/>
                <a:gd name="T3" fmla="*/ 16 h 20"/>
                <a:gd name="T4" fmla="*/ 36 w 41"/>
                <a:gd name="T5" fmla="*/ 8 h 20"/>
                <a:gd name="T6" fmla="*/ 12 w 41"/>
                <a:gd name="T7" fmla="*/ 0 h 20"/>
                <a:gd name="T8" fmla="*/ 0 w 41"/>
                <a:gd name="T9" fmla="*/ 8 h 20"/>
                <a:gd name="T10" fmla="*/ 32 w 41"/>
                <a:gd name="T11" fmla="*/ 19 h 20"/>
                <a:gd name="T12" fmla="*/ 40 w 41"/>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40" y="16"/>
                  </a:moveTo>
                  <a:cubicBezTo>
                    <a:pt x="40" y="16"/>
                    <a:pt x="40" y="16"/>
                    <a:pt x="40" y="16"/>
                  </a:cubicBezTo>
                  <a:cubicBezTo>
                    <a:pt x="41" y="13"/>
                    <a:pt x="39" y="9"/>
                    <a:pt x="36" y="8"/>
                  </a:cubicBezTo>
                  <a:cubicBezTo>
                    <a:pt x="12" y="0"/>
                    <a:pt x="12" y="0"/>
                    <a:pt x="12" y="0"/>
                  </a:cubicBezTo>
                  <a:cubicBezTo>
                    <a:pt x="0" y="8"/>
                    <a:pt x="0" y="8"/>
                    <a:pt x="0" y="8"/>
                  </a:cubicBezTo>
                  <a:cubicBezTo>
                    <a:pt x="32" y="19"/>
                    <a:pt x="32" y="19"/>
                    <a:pt x="32" y="19"/>
                  </a:cubicBezTo>
                  <a:cubicBezTo>
                    <a:pt x="35" y="20"/>
                    <a:pt x="39" y="19"/>
                    <a:pt x="40" y="16"/>
                  </a:cubicBez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8" name="iṧliḍé">
              <a:extLst>
                <a:ext uri="{FF2B5EF4-FFF2-40B4-BE49-F238E27FC236}">
                  <a16:creationId xmlns:a16="http://schemas.microsoft.com/office/drawing/2014/main" id="{C82DB16B-D056-479B-8C56-C1F872A17C89}"/>
                </a:ext>
              </a:extLst>
            </p:cNvPr>
            <p:cNvSpPr/>
            <p:nvPr/>
          </p:nvSpPr>
          <p:spPr bwMode="auto">
            <a:xfrm>
              <a:off x="2973362" y="3535483"/>
              <a:ext cx="175080" cy="98958"/>
            </a:xfrm>
            <a:custGeom>
              <a:avLst/>
              <a:gdLst>
                <a:gd name="T0" fmla="*/ 45 w 46"/>
                <a:gd name="T1" fmla="*/ 21 h 26"/>
                <a:gd name="T2" fmla="*/ 45 w 46"/>
                <a:gd name="T3" fmla="*/ 21 h 26"/>
                <a:gd name="T4" fmla="*/ 41 w 46"/>
                <a:gd name="T5" fmla="*/ 14 h 26"/>
                <a:gd name="T6" fmla="*/ 5 w 46"/>
                <a:gd name="T7" fmla="*/ 0 h 26"/>
                <a:gd name="T8" fmla="*/ 0 w 46"/>
                <a:gd name="T9" fmla="*/ 12 h 26"/>
                <a:gd name="T10" fmla="*/ 37 w 46"/>
                <a:gd name="T11" fmla="*/ 25 h 26"/>
                <a:gd name="T12" fmla="*/ 45 w 46"/>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46" h="26">
                  <a:moveTo>
                    <a:pt x="45" y="21"/>
                  </a:moveTo>
                  <a:cubicBezTo>
                    <a:pt x="45" y="21"/>
                    <a:pt x="45" y="21"/>
                    <a:pt x="45" y="21"/>
                  </a:cubicBezTo>
                  <a:cubicBezTo>
                    <a:pt x="46" y="18"/>
                    <a:pt x="44" y="15"/>
                    <a:pt x="41" y="14"/>
                  </a:cubicBezTo>
                  <a:cubicBezTo>
                    <a:pt x="5" y="0"/>
                    <a:pt x="5" y="0"/>
                    <a:pt x="5" y="0"/>
                  </a:cubicBezTo>
                  <a:cubicBezTo>
                    <a:pt x="0" y="12"/>
                    <a:pt x="0" y="12"/>
                    <a:pt x="0" y="12"/>
                  </a:cubicBezTo>
                  <a:cubicBezTo>
                    <a:pt x="37" y="25"/>
                    <a:pt x="37" y="25"/>
                    <a:pt x="37" y="25"/>
                  </a:cubicBezTo>
                  <a:cubicBezTo>
                    <a:pt x="40" y="26"/>
                    <a:pt x="44" y="25"/>
                    <a:pt x="45" y="21"/>
                  </a:cubicBez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9" name="i$ḷiḑe">
              <a:extLst>
                <a:ext uri="{FF2B5EF4-FFF2-40B4-BE49-F238E27FC236}">
                  <a16:creationId xmlns:a16="http://schemas.microsoft.com/office/drawing/2014/main" id="{9CA0D17C-4EE6-4F45-8A77-65BC876107A6}"/>
                </a:ext>
              </a:extLst>
            </p:cNvPr>
            <p:cNvSpPr/>
            <p:nvPr/>
          </p:nvSpPr>
          <p:spPr bwMode="auto">
            <a:xfrm>
              <a:off x="2961942" y="3581156"/>
              <a:ext cx="152243" cy="88808"/>
            </a:xfrm>
            <a:custGeom>
              <a:avLst/>
              <a:gdLst>
                <a:gd name="T0" fmla="*/ 39 w 40"/>
                <a:gd name="T1" fmla="*/ 18 h 23"/>
                <a:gd name="T2" fmla="*/ 39 w 40"/>
                <a:gd name="T3" fmla="*/ 18 h 23"/>
                <a:gd name="T4" fmla="*/ 35 w 40"/>
                <a:gd name="T5" fmla="*/ 11 h 23"/>
                <a:gd name="T6" fmla="*/ 3 w 40"/>
                <a:gd name="T7" fmla="*/ 0 h 23"/>
                <a:gd name="T8" fmla="*/ 0 w 40"/>
                <a:gd name="T9" fmla="*/ 11 h 23"/>
                <a:gd name="T10" fmla="*/ 32 w 40"/>
                <a:gd name="T11" fmla="*/ 22 h 23"/>
                <a:gd name="T12" fmla="*/ 39 w 40"/>
                <a:gd name="T13" fmla="*/ 18 h 23"/>
              </a:gdLst>
              <a:ahLst/>
              <a:cxnLst>
                <a:cxn ang="0">
                  <a:pos x="T0" y="T1"/>
                </a:cxn>
                <a:cxn ang="0">
                  <a:pos x="T2" y="T3"/>
                </a:cxn>
                <a:cxn ang="0">
                  <a:pos x="T4" y="T5"/>
                </a:cxn>
                <a:cxn ang="0">
                  <a:pos x="T6" y="T7"/>
                </a:cxn>
                <a:cxn ang="0">
                  <a:pos x="T8" y="T9"/>
                </a:cxn>
                <a:cxn ang="0">
                  <a:pos x="T10" y="T11"/>
                </a:cxn>
                <a:cxn ang="0">
                  <a:pos x="T12" y="T13"/>
                </a:cxn>
              </a:cxnLst>
              <a:rect l="0" t="0" r="r" b="b"/>
              <a:pathLst>
                <a:path w="40" h="23">
                  <a:moveTo>
                    <a:pt x="39" y="18"/>
                  </a:moveTo>
                  <a:cubicBezTo>
                    <a:pt x="39" y="18"/>
                    <a:pt x="39" y="18"/>
                    <a:pt x="39" y="18"/>
                  </a:cubicBezTo>
                  <a:cubicBezTo>
                    <a:pt x="40" y="15"/>
                    <a:pt x="38" y="12"/>
                    <a:pt x="35" y="11"/>
                  </a:cubicBezTo>
                  <a:cubicBezTo>
                    <a:pt x="3" y="0"/>
                    <a:pt x="3" y="0"/>
                    <a:pt x="3" y="0"/>
                  </a:cubicBezTo>
                  <a:cubicBezTo>
                    <a:pt x="0" y="11"/>
                    <a:pt x="0" y="11"/>
                    <a:pt x="0" y="11"/>
                  </a:cubicBezTo>
                  <a:cubicBezTo>
                    <a:pt x="32" y="22"/>
                    <a:pt x="32" y="22"/>
                    <a:pt x="32" y="22"/>
                  </a:cubicBezTo>
                  <a:cubicBezTo>
                    <a:pt x="35" y="23"/>
                    <a:pt x="38" y="21"/>
                    <a:pt x="39" y="18"/>
                  </a:cubicBez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80" name="ïṧ1íḍé">
              <a:extLst>
                <a:ext uri="{FF2B5EF4-FFF2-40B4-BE49-F238E27FC236}">
                  <a16:creationId xmlns:a16="http://schemas.microsoft.com/office/drawing/2014/main" id="{8627B591-0810-4191-B286-2D43CD800221}"/>
                </a:ext>
              </a:extLst>
            </p:cNvPr>
            <p:cNvSpPr/>
            <p:nvPr/>
          </p:nvSpPr>
          <p:spPr bwMode="auto">
            <a:xfrm>
              <a:off x="2946719" y="3623022"/>
              <a:ext cx="95152" cy="69778"/>
            </a:xfrm>
            <a:custGeom>
              <a:avLst/>
              <a:gdLst>
                <a:gd name="T0" fmla="*/ 24 w 25"/>
                <a:gd name="T1" fmla="*/ 13 h 18"/>
                <a:gd name="T2" fmla="*/ 24 w 25"/>
                <a:gd name="T3" fmla="*/ 13 h 18"/>
                <a:gd name="T4" fmla="*/ 20 w 25"/>
                <a:gd name="T5" fmla="*/ 6 h 18"/>
                <a:gd name="T6" fmla="*/ 7 w 25"/>
                <a:gd name="T7" fmla="*/ 1 h 18"/>
                <a:gd name="T8" fmla="*/ 3 w 25"/>
                <a:gd name="T9" fmla="*/ 3 h 18"/>
                <a:gd name="T10" fmla="*/ 1 w 25"/>
                <a:gd name="T11" fmla="*/ 8 h 18"/>
                <a:gd name="T12" fmla="*/ 3 w 25"/>
                <a:gd name="T13" fmla="*/ 12 h 18"/>
                <a:gd name="T14" fmla="*/ 17 w 25"/>
                <a:gd name="T15" fmla="*/ 17 h 18"/>
                <a:gd name="T16" fmla="*/ 24 w 25"/>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8">
                  <a:moveTo>
                    <a:pt x="24" y="13"/>
                  </a:moveTo>
                  <a:cubicBezTo>
                    <a:pt x="24" y="13"/>
                    <a:pt x="24" y="13"/>
                    <a:pt x="24" y="13"/>
                  </a:cubicBezTo>
                  <a:cubicBezTo>
                    <a:pt x="25" y="10"/>
                    <a:pt x="23" y="7"/>
                    <a:pt x="20" y="6"/>
                  </a:cubicBezTo>
                  <a:cubicBezTo>
                    <a:pt x="7" y="1"/>
                    <a:pt x="7" y="1"/>
                    <a:pt x="7" y="1"/>
                  </a:cubicBezTo>
                  <a:cubicBezTo>
                    <a:pt x="5" y="0"/>
                    <a:pt x="3" y="1"/>
                    <a:pt x="3" y="3"/>
                  </a:cubicBezTo>
                  <a:cubicBezTo>
                    <a:pt x="1" y="8"/>
                    <a:pt x="1" y="8"/>
                    <a:pt x="1" y="8"/>
                  </a:cubicBezTo>
                  <a:cubicBezTo>
                    <a:pt x="0" y="9"/>
                    <a:pt x="1" y="11"/>
                    <a:pt x="3" y="12"/>
                  </a:cubicBezTo>
                  <a:cubicBezTo>
                    <a:pt x="17" y="17"/>
                    <a:pt x="17" y="17"/>
                    <a:pt x="17" y="17"/>
                  </a:cubicBezTo>
                  <a:cubicBezTo>
                    <a:pt x="20" y="18"/>
                    <a:pt x="23" y="16"/>
                    <a:pt x="24" y="13"/>
                  </a:cubicBez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81" name="îşlíďê">
              <a:extLst>
                <a:ext uri="{FF2B5EF4-FFF2-40B4-BE49-F238E27FC236}">
                  <a16:creationId xmlns:a16="http://schemas.microsoft.com/office/drawing/2014/main" id="{0FC49A2A-E11E-4D96-9989-983F37C62351}"/>
                </a:ext>
              </a:extLst>
            </p:cNvPr>
            <p:cNvSpPr/>
            <p:nvPr/>
          </p:nvSpPr>
          <p:spPr bwMode="auto">
            <a:xfrm>
              <a:off x="2897239" y="3497423"/>
              <a:ext cx="148437" cy="176349"/>
            </a:xfrm>
            <a:custGeom>
              <a:avLst/>
              <a:gdLst>
                <a:gd name="T0" fmla="*/ 19 w 39"/>
                <a:gd name="T1" fmla="*/ 46 h 46"/>
                <a:gd name="T2" fmla="*/ 8 w 39"/>
                <a:gd name="T3" fmla="*/ 42 h 46"/>
                <a:gd name="T4" fmla="*/ 0 w 39"/>
                <a:gd name="T5" fmla="*/ 35 h 46"/>
                <a:gd name="T6" fmla="*/ 10 w 39"/>
                <a:gd name="T7" fmla="*/ 5 h 46"/>
                <a:gd name="T8" fmla="*/ 10 w 39"/>
                <a:gd name="T9" fmla="*/ 5 h 46"/>
                <a:gd name="T10" fmla="*/ 39 w 39"/>
                <a:gd name="T11" fmla="*/ 4 h 46"/>
                <a:gd name="T12" fmla="*/ 39 w 39"/>
                <a:gd name="T13" fmla="*/ 3 h 46"/>
                <a:gd name="T14" fmla="*/ 19 w 3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6">
                  <a:moveTo>
                    <a:pt x="19" y="46"/>
                  </a:moveTo>
                  <a:cubicBezTo>
                    <a:pt x="8" y="42"/>
                    <a:pt x="8" y="42"/>
                    <a:pt x="8" y="42"/>
                  </a:cubicBezTo>
                  <a:cubicBezTo>
                    <a:pt x="0" y="35"/>
                    <a:pt x="0" y="35"/>
                    <a:pt x="0" y="35"/>
                  </a:cubicBezTo>
                  <a:cubicBezTo>
                    <a:pt x="10" y="5"/>
                    <a:pt x="10" y="5"/>
                    <a:pt x="10" y="5"/>
                  </a:cubicBezTo>
                  <a:cubicBezTo>
                    <a:pt x="10" y="5"/>
                    <a:pt x="10" y="5"/>
                    <a:pt x="10" y="5"/>
                  </a:cubicBezTo>
                  <a:cubicBezTo>
                    <a:pt x="19" y="0"/>
                    <a:pt x="29" y="0"/>
                    <a:pt x="39" y="4"/>
                  </a:cubicBezTo>
                  <a:cubicBezTo>
                    <a:pt x="39" y="3"/>
                    <a:pt x="39" y="3"/>
                    <a:pt x="39" y="3"/>
                  </a:cubicBezTo>
                  <a:lnTo>
                    <a:pt x="19" y="46"/>
                  </a:ln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82" name="ïšlïde">
              <a:extLst>
                <a:ext uri="{FF2B5EF4-FFF2-40B4-BE49-F238E27FC236}">
                  <a16:creationId xmlns:a16="http://schemas.microsoft.com/office/drawing/2014/main" id="{E6C0D63A-F843-45A6-A5DD-72F7CB7121A7}"/>
                </a:ext>
              </a:extLst>
            </p:cNvPr>
            <p:cNvSpPr/>
            <p:nvPr/>
          </p:nvSpPr>
          <p:spPr bwMode="auto">
            <a:xfrm>
              <a:off x="2298417" y="2148802"/>
              <a:ext cx="861441" cy="781513"/>
            </a:xfrm>
            <a:custGeom>
              <a:avLst/>
              <a:gdLst>
                <a:gd name="T0" fmla="*/ 221 w 226"/>
                <a:gd name="T1" fmla="*/ 35 h 205"/>
                <a:gd name="T2" fmla="*/ 145 w 226"/>
                <a:gd name="T3" fmla="*/ 12 h 205"/>
                <a:gd name="T4" fmla="*/ 133 w 226"/>
                <a:gd name="T5" fmla="*/ 20 h 205"/>
                <a:gd name="T6" fmla="*/ 21 w 226"/>
                <a:gd name="T7" fmla="*/ 93 h 205"/>
                <a:gd name="T8" fmla="*/ 17 w 226"/>
                <a:gd name="T9" fmla="*/ 116 h 205"/>
                <a:gd name="T10" fmla="*/ 39 w 226"/>
                <a:gd name="T11" fmla="*/ 120 h 205"/>
                <a:gd name="T12" fmla="*/ 43 w 226"/>
                <a:gd name="T13" fmla="*/ 118 h 205"/>
                <a:gd name="T14" fmla="*/ 62 w 226"/>
                <a:gd name="T15" fmla="*/ 121 h 205"/>
                <a:gd name="T16" fmla="*/ 58 w 226"/>
                <a:gd name="T17" fmla="*/ 141 h 205"/>
                <a:gd name="T18" fmla="*/ 9 w 226"/>
                <a:gd name="T19" fmla="*/ 173 h 205"/>
                <a:gd name="T20" fmla="*/ 5 w 226"/>
                <a:gd name="T21" fmla="*/ 196 h 205"/>
                <a:gd name="T22" fmla="*/ 27 w 226"/>
                <a:gd name="T23" fmla="*/ 200 h 205"/>
                <a:gd name="T24" fmla="*/ 139 w 226"/>
                <a:gd name="T25" fmla="*/ 127 h 205"/>
                <a:gd name="T26" fmla="*/ 143 w 226"/>
                <a:gd name="T27" fmla="*/ 90 h 205"/>
                <a:gd name="T28" fmla="*/ 158 w 226"/>
                <a:gd name="T29" fmla="*/ 83 h 205"/>
                <a:gd name="T30" fmla="*/ 226 w 226"/>
                <a:gd name="T31" fmla="*/ 46 h 205"/>
                <a:gd name="T32" fmla="*/ 226 w 226"/>
                <a:gd name="T33" fmla="*/ 46 h 205"/>
                <a:gd name="T34" fmla="*/ 221 w 226"/>
                <a:gd name="T35" fmla="*/ 3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 h="205">
                  <a:moveTo>
                    <a:pt x="221" y="35"/>
                  </a:moveTo>
                  <a:cubicBezTo>
                    <a:pt x="206" y="8"/>
                    <a:pt x="173" y="0"/>
                    <a:pt x="145" y="12"/>
                  </a:cubicBezTo>
                  <a:cubicBezTo>
                    <a:pt x="141" y="14"/>
                    <a:pt x="136" y="17"/>
                    <a:pt x="133" y="20"/>
                  </a:cubicBezTo>
                  <a:cubicBezTo>
                    <a:pt x="21" y="93"/>
                    <a:pt x="21" y="93"/>
                    <a:pt x="21" y="93"/>
                  </a:cubicBezTo>
                  <a:cubicBezTo>
                    <a:pt x="14" y="99"/>
                    <a:pt x="12" y="109"/>
                    <a:pt x="17" y="116"/>
                  </a:cubicBezTo>
                  <a:cubicBezTo>
                    <a:pt x="22" y="123"/>
                    <a:pt x="32" y="125"/>
                    <a:pt x="39" y="120"/>
                  </a:cubicBezTo>
                  <a:cubicBezTo>
                    <a:pt x="43" y="118"/>
                    <a:pt x="43" y="118"/>
                    <a:pt x="43" y="118"/>
                  </a:cubicBezTo>
                  <a:cubicBezTo>
                    <a:pt x="49" y="114"/>
                    <a:pt x="57" y="115"/>
                    <a:pt x="62" y="121"/>
                  </a:cubicBezTo>
                  <a:cubicBezTo>
                    <a:pt x="66" y="127"/>
                    <a:pt x="65" y="136"/>
                    <a:pt x="58" y="141"/>
                  </a:cubicBezTo>
                  <a:cubicBezTo>
                    <a:pt x="9" y="173"/>
                    <a:pt x="9" y="173"/>
                    <a:pt x="9" y="173"/>
                  </a:cubicBezTo>
                  <a:cubicBezTo>
                    <a:pt x="2" y="178"/>
                    <a:pt x="0" y="189"/>
                    <a:pt x="5" y="196"/>
                  </a:cubicBezTo>
                  <a:cubicBezTo>
                    <a:pt x="10" y="203"/>
                    <a:pt x="20" y="205"/>
                    <a:pt x="27" y="200"/>
                  </a:cubicBezTo>
                  <a:cubicBezTo>
                    <a:pt x="139" y="127"/>
                    <a:pt x="139" y="127"/>
                    <a:pt x="139" y="127"/>
                  </a:cubicBezTo>
                  <a:cubicBezTo>
                    <a:pt x="143" y="90"/>
                    <a:pt x="143" y="90"/>
                    <a:pt x="143" y="90"/>
                  </a:cubicBezTo>
                  <a:cubicBezTo>
                    <a:pt x="158" y="83"/>
                    <a:pt x="158" y="83"/>
                    <a:pt x="158" y="83"/>
                  </a:cubicBezTo>
                  <a:cubicBezTo>
                    <a:pt x="182" y="75"/>
                    <a:pt x="205" y="62"/>
                    <a:pt x="226" y="46"/>
                  </a:cubicBezTo>
                  <a:cubicBezTo>
                    <a:pt x="226" y="46"/>
                    <a:pt x="226" y="46"/>
                    <a:pt x="226" y="46"/>
                  </a:cubicBezTo>
                  <a:cubicBezTo>
                    <a:pt x="226" y="46"/>
                    <a:pt x="225" y="42"/>
                    <a:pt x="221" y="35"/>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83" name="îSlîďé">
              <a:extLst>
                <a:ext uri="{FF2B5EF4-FFF2-40B4-BE49-F238E27FC236}">
                  <a16:creationId xmlns:a16="http://schemas.microsoft.com/office/drawing/2014/main" id="{38B958E2-68A0-4F2B-A32A-A35A4339B5F5}"/>
                </a:ext>
              </a:extLst>
            </p:cNvPr>
            <p:cNvSpPr/>
            <p:nvPr/>
          </p:nvSpPr>
          <p:spPr bwMode="auto">
            <a:xfrm>
              <a:off x="2817319" y="2468515"/>
              <a:ext cx="91346" cy="91346"/>
            </a:xfrm>
            <a:custGeom>
              <a:avLst/>
              <a:gdLst>
                <a:gd name="T0" fmla="*/ 23 w 24"/>
                <a:gd name="T1" fmla="*/ 10 h 24"/>
                <a:gd name="T2" fmla="*/ 14 w 24"/>
                <a:gd name="T3" fmla="*/ 23 h 24"/>
                <a:gd name="T4" fmla="*/ 1 w 24"/>
                <a:gd name="T5" fmla="*/ 14 h 24"/>
                <a:gd name="T6" fmla="*/ 10 w 24"/>
                <a:gd name="T7" fmla="*/ 1 h 24"/>
                <a:gd name="T8" fmla="*/ 23 w 24"/>
                <a:gd name="T9" fmla="*/ 10 h 24"/>
              </a:gdLst>
              <a:ahLst/>
              <a:cxnLst>
                <a:cxn ang="0">
                  <a:pos x="T0" y="T1"/>
                </a:cxn>
                <a:cxn ang="0">
                  <a:pos x="T2" y="T3"/>
                </a:cxn>
                <a:cxn ang="0">
                  <a:pos x="T4" y="T5"/>
                </a:cxn>
                <a:cxn ang="0">
                  <a:pos x="T6" y="T7"/>
                </a:cxn>
                <a:cxn ang="0">
                  <a:pos x="T8" y="T9"/>
                </a:cxn>
              </a:cxnLst>
              <a:rect l="0" t="0" r="r" b="b"/>
              <a:pathLst>
                <a:path w="24" h="24">
                  <a:moveTo>
                    <a:pt x="23" y="10"/>
                  </a:moveTo>
                  <a:cubicBezTo>
                    <a:pt x="24" y="16"/>
                    <a:pt x="20" y="22"/>
                    <a:pt x="14" y="23"/>
                  </a:cubicBezTo>
                  <a:cubicBezTo>
                    <a:pt x="8" y="24"/>
                    <a:pt x="2" y="20"/>
                    <a:pt x="1" y="14"/>
                  </a:cubicBezTo>
                  <a:cubicBezTo>
                    <a:pt x="0" y="8"/>
                    <a:pt x="4" y="2"/>
                    <a:pt x="10" y="1"/>
                  </a:cubicBezTo>
                  <a:cubicBezTo>
                    <a:pt x="16" y="0"/>
                    <a:pt x="22" y="4"/>
                    <a:pt x="23" y="10"/>
                  </a:cubicBezTo>
                  <a:close/>
                </a:path>
              </a:pathLst>
            </a:custGeom>
            <a:solidFill>
              <a:srgbClr val="FF63B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grpSp>
      <p:grpSp>
        <p:nvGrpSpPr>
          <p:cNvPr id="3" name="组合 2"/>
          <p:cNvGrpSpPr/>
          <p:nvPr/>
        </p:nvGrpSpPr>
        <p:grpSpPr>
          <a:xfrm>
            <a:off x="2994000" y="1585207"/>
            <a:ext cx="6546972" cy="938432"/>
            <a:chOff x="4724165" y="1473187"/>
            <a:chExt cx="6546972" cy="938432"/>
          </a:xfrm>
        </p:grpSpPr>
        <p:sp>
          <p:nvSpPr>
            <p:cNvPr id="6" name="iṡ1îḑè"/>
            <p:cNvSpPr/>
            <p:nvPr/>
          </p:nvSpPr>
          <p:spPr>
            <a:xfrm flipH="1">
              <a:off x="4724165" y="1473187"/>
              <a:ext cx="6546972" cy="938432"/>
            </a:xfrm>
            <a:prstGeom prst="homePlate">
              <a:avLst/>
            </a:prstGeom>
            <a:noFill/>
            <a:ln w="19050">
              <a:solidFill>
                <a:srgbClr val="5B9BD5"/>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11" name="işlïḍè">
              <a:extLst>
                <a:ext uri="{FF2B5EF4-FFF2-40B4-BE49-F238E27FC236}">
                  <a16:creationId xmlns:a16="http://schemas.microsoft.com/office/drawing/2014/main" id="{BBD87386-AFEE-4EE8-9709-F695D2E17CF6}"/>
                </a:ext>
              </a:extLst>
            </p:cNvPr>
            <p:cNvSpPr/>
            <p:nvPr/>
          </p:nvSpPr>
          <p:spPr bwMode="auto">
            <a:xfrm>
              <a:off x="5234225" y="1676029"/>
              <a:ext cx="695087" cy="643606"/>
            </a:xfrm>
            <a:custGeom>
              <a:avLst/>
              <a:gdLst>
                <a:gd name="connsiteX0" fmla="*/ 446683 w 606157"/>
                <a:gd name="connsiteY0" fmla="*/ 346518 h 561261"/>
                <a:gd name="connsiteX1" fmla="*/ 444177 w 606157"/>
                <a:gd name="connsiteY1" fmla="*/ 348929 h 561261"/>
                <a:gd name="connsiteX2" fmla="*/ 444177 w 606157"/>
                <a:gd name="connsiteY2" fmla="*/ 359592 h 561261"/>
                <a:gd name="connsiteX3" fmla="*/ 427835 w 606157"/>
                <a:gd name="connsiteY3" fmla="*/ 367010 h 561261"/>
                <a:gd name="connsiteX4" fmla="*/ 420871 w 606157"/>
                <a:gd name="connsiteY4" fmla="*/ 383792 h 561261"/>
                <a:gd name="connsiteX5" fmla="*/ 427464 w 606157"/>
                <a:gd name="connsiteY5" fmla="*/ 401039 h 561261"/>
                <a:gd name="connsiteX6" fmla="*/ 448262 w 606157"/>
                <a:gd name="connsiteY6" fmla="*/ 412536 h 561261"/>
                <a:gd name="connsiteX7" fmla="*/ 456433 w 606157"/>
                <a:gd name="connsiteY7" fmla="*/ 417729 h 561261"/>
                <a:gd name="connsiteX8" fmla="*/ 458754 w 606157"/>
                <a:gd name="connsiteY8" fmla="*/ 425147 h 561261"/>
                <a:gd name="connsiteX9" fmla="*/ 456525 w 606157"/>
                <a:gd name="connsiteY9" fmla="*/ 431823 h 561261"/>
                <a:gd name="connsiteX10" fmla="*/ 450026 w 606157"/>
                <a:gd name="connsiteY10" fmla="*/ 434419 h 561261"/>
                <a:gd name="connsiteX11" fmla="*/ 441484 w 606157"/>
                <a:gd name="connsiteY11" fmla="*/ 431081 h 561261"/>
                <a:gd name="connsiteX12" fmla="*/ 438234 w 606157"/>
                <a:gd name="connsiteY12" fmla="*/ 422736 h 561261"/>
                <a:gd name="connsiteX13" fmla="*/ 435356 w 606157"/>
                <a:gd name="connsiteY13" fmla="*/ 420325 h 561261"/>
                <a:gd name="connsiteX14" fmla="*/ 420871 w 606157"/>
                <a:gd name="connsiteY14" fmla="*/ 420511 h 561261"/>
                <a:gd name="connsiteX15" fmla="*/ 418086 w 606157"/>
                <a:gd name="connsiteY15" fmla="*/ 423478 h 561261"/>
                <a:gd name="connsiteX16" fmla="*/ 425514 w 606157"/>
                <a:gd name="connsiteY16" fmla="*/ 441280 h 561261"/>
                <a:gd name="connsiteX17" fmla="*/ 444177 w 606157"/>
                <a:gd name="connsiteY17" fmla="*/ 449347 h 561261"/>
                <a:gd name="connsiteX18" fmla="*/ 444177 w 606157"/>
                <a:gd name="connsiteY18" fmla="*/ 459269 h 561261"/>
                <a:gd name="connsiteX19" fmla="*/ 446683 w 606157"/>
                <a:gd name="connsiteY19" fmla="*/ 461679 h 561261"/>
                <a:gd name="connsiteX20" fmla="*/ 455411 w 606157"/>
                <a:gd name="connsiteY20" fmla="*/ 461679 h 561261"/>
                <a:gd name="connsiteX21" fmla="*/ 457918 w 606157"/>
                <a:gd name="connsiteY21" fmla="*/ 459269 h 561261"/>
                <a:gd name="connsiteX22" fmla="*/ 457918 w 606157"/>
                <a:gd name="connsiteY22" fmla="*/ 448976 h 561261"/>
                <a:gd name="connsiteX23" fmla="*/ 472496 w 606157"/>
                <a:gd name="connsiteY23" fmla="*/ 441929 h 561261"/>
                <a:gd name="connsiteX24" fmla="*/ 479181 w 606157"/>
                <a:gd name="connsiteY24" fmla="*/ 424961 h 561261"/>
                <a:gd name="connsiteX25" fmla="*/ 472681 w 606157"/>
                <a:gd name="connsiteY25" fmla="*/ 407900 h 561261"/>
                <a:gd name="connsiteX26" fmla="*/ 451976 w 606157"/>
                <a:gd name="connsiteY26" fmla="*/ 395939 h 561261"/>
                <a:gd name="connsiteX27" fmla="*/ 443712 w 606157"/>
                <a:gd name="connsiteY27" fmla="*/ 390654 h 561261"/>
                <a:gd name="connsiteX28" fmla="*/ 441484 w 606157"/>
                <a:gd name="connsiteY28" fmla="*/ 384349 h 561261"/>
                <a:gd name="connsiteX29" fmla="*/ 443527 w 606157"/>
                <a:gd name="connsiteY29" fmla="*/ 377487 h 561261"/>
                <a:gd name="connsiteX30" fmla="*/ 449840 w 606157"/>
                <a:gd name="connsiteY30" fmla="*/ 374798 h 561261"/>
                <a:gd name="connsiteX31" fmla="*/ 456711 w 606157"/>
                <a:gd name="connsiteY31" fmla="*/ 378044 h 561261"/>
                <a:gd name="connsiteX32" fmla="*/ 459125 w 606157"/>
                <a:gd name="connsiteY32" fmla="*/ 385276 h 561261"/>
                <a:gd name="connsiteX33" fmla="*/ 462004 w 606157"/>
                <a:gd name="connsiteY33" fmla="*/ 387780 h 561261"/>
                <a:gd name="connsiteX34" fmla="*/ 476488 w 606157"/>
                <a:gd name="connsiteY34" fmla="*/ 387501 h 561261"/>
                <a:gd name="connsiteX35" fmla="*/ 479366 w 606157"/>
                <a:gd name="connsiteY35" fmla="*/ 384534 h 561261"/>
                <a:gd name="connsiteX36" fmla="*/ 473145 w 606157"/>
                <a:gd name="connsiteY36" fmla="*/ 368586 h 561261"/>
                <a:gd name="connsiteX37" fmla="*/ 457918 w 606157"/>
                <a:gd name="connsiteY37" fmla="*/ 359963 h 561261"/>
                <a:gd name="connsiteX38" fmla="*/ 457918 w 606157"/>
                <a:gd name="connsiteY38" fmla="*/ 348929 h 561261"/>
                <a:gd name="connsiteX39" fmla="*/ 455411 w 606157"/>
                <a:gd name="connsiteY39" fmla="*/ 346518 h 561261"/>
                <a:gd name="connsiteX40" fmla="*/ 448726 w 606157"/>
                <a:gd name="connsiteY40" fmla="*/ 326490 h 561261"/>
                <a:gd name="connsiteX41" fmla="*/ 526348 w 606157"/>
                <a:gd name="connsiteY41" fmla="*/ 404006 h 561261"/>
                <a:gd name="connsiteX42" fmla="*/ 448726 w 606157"/>
                <a:gd name="connsiteY42" fmla="*/ 481522 h 561261"/>
                <a:gd name="connsiteX43" fmla="*/ 371104 w 606157"/>
                <a:gd name="connsiteY43" fmla="*/ 404006 h 561261"/>
                <a:gd name="connsiteX44" fmla="*/ 448726 w 606157"/>
                <a:gd name="connsiteY44" fmla="*/ 326490 h 561261"/>
                <a:gd name="connsiteX45" fmla="*/ 448702 w 606157"/>
                <a:gd name="connsiteY45" fmla="*/ 304296 h 561261"/>
                <a:gd name="connsiteX46" fmla="*/ 348714 w 606157"/>
                <a:gd name="connsiteY46" fmla="*/ 404134 h 561261"/>
                <a:gd name="connsiteX47" fmla="*/ 448702 w 606157"/>
                <a:gd name="connsiteY47" fmla="*/ 503972 h 561261"/>
                <a:gd name="connsiteX48" fmla="*/ 548782 w 606157"/>
                <a:gd name="connsiteY48" fmla="*/ 404134 h 561261"/>
                <a:gd name="connsiteX49" fmla="*/ 448702 w 606157"/>
                <a:gd name="connsiteY49" fmla="*/ 304296 h 561261"/>
                <a:gd name="connsiteX50" fmla="*/ 435240 w 606157"/>
                <a:gd name="connsiteY50" fmla="*/ 246822 h 561261"/>
                <a:gd name="connsiteX51" fmla="*/ 462070 w 606157"/>
                <a:gd name="connsiteY51" fmla="*/ 246822 h 561261"/>
                <a:gd name="connsiteX52" fmla="*/ 462070 w 606157"/>
                <a:gd name="connsiteY52" fmla="*/ 278062 h 561261"/>
                <a:gd name="connsiteX53" fmla="*/ 574870 w 606157"/>
                <a:gd name="connsiteY53" fmla="*/ 390693 h 561261"/>
                <a:gd name="connsiteX54" fmla="*/ 606157 w 606157"/>
                <a:gd name="connsiteY54" fmla="*/ 390693 h 561261"/>
                <a:gd name="connsiteX55" fmla="*/ 606157 w 606157"/>
                <a:gd name="connsiteY55" fmla="*/ 417390 h 561261"/>
                <a:gd name="connsiteX56" fmla="*/ 574870 w 606157"/>
                <a:gd name="connsiteY56" fmla="*/ 417390 h 561261"/>
                <a:gd name="connsiteX57" fmla="*/ 462070 w 606157"/>
                <a:gd name="connsiteY57" fmla="*/ 529928 h 561261"/>
                <a:gd name="connsiteX58" fmla="*/ 462070 w 606157"/>
                <a:gd name="connsiteY58" fmla="*/ 561261 h 561261"/>
                <a:gd name="connsiteX59" fmla="*/ 435240 w 606157"/>
                <a:gd name="connsiteY59" fmla="*/ 561261 h 561261"/>
                <a:gd name="connsiteX60" fmla="*/ 435240 w 606157"/>
                <a:gd name="connsiteY60" fmla="*/ 530114 h 561261"/>
                <a:gd name="connsiteX61" fmla="*/ 322440 w 606157"/>
                <a:gd name="connsiteY61" fmla="*/ 417483 h 561261"/>
                <a:gd name="connsiteX62" fmla="*/ 291153 w 606157"/>
                <a:gd name="connsiteY62" fmla="*/ 417483 h 561261"/>
                <a:gd name="connsiteX63" fmla="*/ 291153 w 606157"/>
                <a:gd name="connsiteY63" fmla="*/ 390693 h 561261"/>
                <a:gd name="connsiteX64" fmla="*/ 322440 w 606157"/>
                <a:gd name="connsiteY64" fmla="*/ 390693 h 561261"/>
                <a:gd name="connsiteX65" fmla="*/ 435240 w 606157"/>
                <a:gd name="connsiteY65" fmla="*/ 278062 h 561261"/>
                <a:gd name="connsiteX66" fmla="*/ 229597 w 606157"/>
                <a:gd name="connsiteY66" fmla="*/ 400 h 561261"/>
                <a:gd name="connsiteX67" fmla="*/ 285302 w 606157"/>
                <a:gd name="connsiteY67" fmla="*/ 12174 h 561261"/>
                <a:gd name="connsiteX68" fmla="*/ 312412 w 606157"/>
                <a:gd name="connsiteY68" fmla="*/ 37296 h 561261"/>
                <a:gd name="connsiteX69" fmla="*/ 342307 w 606157"/>
                <a:gd name="connsiteY69" fmla="*/ 131668 h 561261"/>
                <a:gd name="connsiteX70" fmla="*/ 340265 w 606157"/>
                <a:gd name="connsiteY70" fmla="*/ 140104 h 561261"/>
                <a:gd name="connsiteX71" fmla="*/ 348249 w 606157"/>
                <a:gd name="connsiteY71" fmla="*/ 179781 h 561261"/>
                <a:gd name="connsiteX72" fmla="*/ 329031 w 606157"/>
                <a:gd name="connsiteY72" fmla="*/ 213154 h 561261"/>
                <a:gd name="connsiteX73" fmla="*/ 315569 w 606157"/>
                <a:gd name="connsiteY73" fmla="*/ 249957 h 561261"/>
                <a:gd name="connsiteX74" fmla="*/ 315569 w 606157"/>
                <a:gd name="connsiteY74" fmla="*/ 295846 h 561261"/>
                <a:gd name="connsiteX75" fmla="*/ 317983 w 606157"/>
                <a:gd name="connsiteY75" fmla="*/ 299646 h 561261"/>
                <a:gd name="connsiteX76" fmla="*/ 335066 w 606157"/>
                <a:gd name="connsiteY76" fmla="*/ 308453 h 561261"/>
                <a:gd name="connsiteX77" fmla="*/ 304149 w 606157"/>
                <a:gd name="connsiteY77" fmla="*/ 368896 h 561261"/>
                <a:gd name="connsiteX78" fmla="*/ 291151 w 606157"/>
                <a:gd name="connsiteY78" fmla="*/ 368896 h 561261"/>
                <a:gd name="connsiteX79" fmla="*/ 269333 w 606157"/>
                <a:gd name="connsiteY79" fmla="*/ 390681 h 561261"/>
                <a:gd name="connsiteX80" fmla="*/ 269333 w 606157"/>
                <a:gd name="connsiteY80" fmla="*/ 417472 h 561261"/>
                <a:gd name="connsiteX81" fmla="*/ 291151 w 606157"/>
                <a:gd name="connsiteY81" fmla="*/ 439257 h 561261"/>
                <a:gd name="connsiteX82" fmla="*/ 304149 w 606157"/>
                <a:gd name="connsiteY82" fmla="*/ 439257 h 561261"/>
                <a:gd name="connsiteX83" fmla="*/ 328752 w 606157"/>
                <a:gd name="connsiteY83" fmla="*/ 491542 h 561261"/>
                <a:gd name="connsiteX84" fmla="*/ 268127 w 606157"/>
                <a:gd name="connsiteY84" fmla="*/ 491542 h 561261"/>
                <a:gd name="connsiteX85" fmla="*/ 268127 w 606157"/>
                <a:gd name="connsiteY85" fmla="*/ 491357 h 561261"/>
                <a:gd name="connsiteX86" fmla="*/ 205644 w 606157"/>
                <a:gd name="connsiteY86" fmla="*/ 491357 h 561261"/>
                <a:gd name="connsiteX87" fmla="*/ 0 w 606157"/>
                <a:gd name="connsiteY87" fmla="*/ 491357 h 561261"/>
                <a:gd name="connsiteX88" fmla="*/ 0 w 606157"/>
                <a:gd name="connsiteY88" fmla="*/ 424796 h 561261"/>
                <a:gd name="connsiteX89" fmla="*/ 16990 w 606157"/>
                <a:gd name="connsiteY89" fmla="*/ 388549 h 561261"/>
                <a:gd name="connsiteX90" fmla="*/ 155695 w 606157"/>
                <a:gd name="connsiteY90" fmla="*/ 299646 h 561261"/>
                <a:gd name="connsiteX91" fmla="*/ 158202 w 606157"/>
                <a:gd name="connsiteY91" fmla="*/ 295846 h 561261"/>
                <a:gd name="connsiteX92" fmla="*/ 158202 w 606157"/>
                <a:gd name="connsiteY92" fmla="*/ 249957 h 561261"/>
                <a:gd name="connsiteX93" fmla="*/ 144740 w 606157"/>
                <a:gd name="connsiteY93" fmla="*/ 213154 h 561261"/>
                <a:gd name="connsiteX94" fmla="*/ 125522 w 606157"/>
                <a:gd name="connsiteY94" fmla="*/ 179781 h 561261"/>
                <a:gd name="connsiteX95" fmla="*/ 133042 w 606157"/>
                <a:gd name="connsiteY95" fmla="*/ 140104 h 561261"/>
                <a:gd name="connsiteX96" fmla="*/ 131092 w 606157"/>
                <a:gd name="connsiteY96" fmla="*/ 131668 h 561261"/>
                <a:gd name="connsiteX97" fmla="*/ 130814 w 606157"/>
                <a:gd name="connsiteY97" fmla="*/ 85317 h 561261"/>
                <a:gd name="connsiteX98" fmla="*/ 157923 w 606157"/>
                <a:gd name="connsiteY98" fmla="*/ 37853 h 561261"/>
                <a:gd name="connsiteX99" fmla="*/ 183084 w 606157"/>
                <a:gd name="connsiteY99" fmla="*/ 17087 h 561261"/>
                <a:gd name="connsiteX100" fmla="*/ 207501 w 606157"/>
                <a:gd name="connsiteY100" fmla="*/ 4665 h 561261"/>
                <a:gd name="connsiteX101" fmla="*/ 229597 w 606157"/>
                <a:gd name="connsiteY101" fmla="*/ 400 h 56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6157" h="561261">
                  <a:moveTo>
                    <a:pt x="446683" y="346518"/>
                  </a:moveTo>
                  <a:cubicBezTo>
                    <a:pt x="445291" y="346518"/>
                    <a:pt x="444177" y="347631"/>
                    <a:pt x="444177" y="348929"/>
                  </a:cubicBezTo>
                  <a:lnTo>
                    <a:pt x="444177" y="359592"/>
                  </a:lnTo>
                  <a:cubicBezTo>
                    <a:pt x="437491" y="360426"/>
                    <a:pt x="432013" y="363023"/>
                    <a:pt x="427835" y="367010"/>
                  </a:cubicBezTo>
                  <a:cubicBezTo>
                    <a:pt x="423285" y="371368"/>
                    <a:pt x="420871" y="377024"/>
                    <a:pt x="420871" y="383792"/>
                  </a:cubicBezTo>
                  <a:cubicBezTo>
                    <a:pt x="420871" y="391396"/>
                    <a:pt x="423100" y="397052"/>
                    <a:pt x="427464" y="401039"/>
                  </a:cubicBezTo>
                  <a:cubicBezTo>
                    <a:pt x="431828" y="404841"/>
                    <a:pt x="438698" y="408642"/>
                    <a:pt x="448262" y="412536"/>
                  </a:cubicBezTo>
                  <a:cubicBezTo>
                    <a:pt x="452069" y="414205"/>
                    <a:pt x="454947" y="415967"/>
                    <a:pt x="456433" y="417729"/>
                  </a:cubicBezTo>
                  <a:cubicBezTo>
                    <a:pt x="458011" y="419398"/>
                    <a:pt x="458754" y="421901"/>
                    <a:pt x="458754" y="425147"/>
                  </a:cubicBezTo>
                  <a:cubicBezTo>
                    <a:pt x="458754" y="427836"/>
                    <a:pt x="458011" y="430061"/>
                    <a:pt x="456525" y="431823"/>
                  </a:cubicBezTo>
                  <a:cubicBezTo>
                    <a:pt x="455040" y="433492"/>
                    <a:pt x="452997" y="434419"/>
                    <a:pt x="450026" y="434419"/>
                  </a:cubicBezTo>
                  <a:cubicBezTo>
                    <a:pt x="446498" y="434419"/>
                    <a:pt x="443712" y="433306"/>
                    <a:pt x="441484" y="431081"/>
                  </a:cubicBezTo>
                  <a:cubicBezTo>
                    <a:pt x="439627" y="429227"/>
                    <a:pt x="438606" y="426445"/>
                    <a:pt x="438234" y="422736"/>
                  </a:cubicBezTo>
                  <a:cubicBezTo>
                    <a:pt x="438141" y="421252"/>
                    <a:pt x="436841" y="420325"/>
                    <a:pt x="435356" y="420325"/>
                  </a:cubicBezTo>
                  <a:lnTo>
                    <a:pt x="420871" y="420511"/>
                  </a:lnTo>
                  <a:cubicBezTo>
                    <a:pt x="419293" y="420696"/>
                    <a:pt x="417900" y="421901"/>
                    <a:pt x="418086" y="423478"/>
                  </a:cubicBezTo>
                  <a:cubicBezTo>
                    <a:pt x="418457" y="431174"/>
                    <a:pt x="420871" y="437108"/>
                    <a:pt x="425514" y="441280"/>
                  </a:cubicBezTo>
                  <a:cubicBezTo>
                    <a:pt x="430435" y="445731"/>
                    <a:pt x="436749" y="448513"/>
                    <a:pt x="444177" y="449347"/>
                  </a:cubicBezTo>
                  <a:lnTo>
                    <a:pt x="444177" y="459269"/>
                  </a:lnTo>
                  <a:cubicBezTo>
                    <a:pt x="444177" y="460567"/>
                    <a:pt x="445291" y="461679"/>
                    <a:pt x="446683" y="461679"/>
                  </a:cubicBezTo>
                  <a:lnTo>
                    <a:pt x="455411" y="461679"/>
                  </a:lnTo>
                  <a:cubicBezTo>
                    <a:pt x="456804" y="461679"/>
                    <a:pt x="457918" y="460567"/>
                    <a:pt x="457918" y="459269"/>
                  </a:cubicBezTo>
                  <a:lnTo>
                    <a:pt x="457918" y="448976"/>
                  </a:lnTo>
                  <a:cubicBezTo>
                    <a:pt x="463861" y="447956"/>
                    <a:pt x="468782" y="445546"/>
                    <a:pt x="472496" y="441929"/>
                  </a:cubicBezTo>
                  <a:cubicBezTo>
                    <a:pt x="476952" y="437757"/>
                    <a:pt x="479181" y="432008"/>
                    <a:pt x="479181" y="424961"/>
                  </a:cubicBezTo>
                  <a:cubicBezTo>
                    <a:pt x="479181" y="417543"/>
                    <a:pt x="477138" y="411887"/>
                    <a:pt x="472681" y="407900"/>
                  </a:cubicBezTo>
                  <a:cubicBezTo>
                    <a:pt x="468317" y="404006"/>
                    <a:pt x="461354" y="399926"/>
                    <a:pt x="451976" y="395939"/>
                  </a:cubicBezTo>
                  <a:cubicBezTo>
                    <a:pt x="447890" y="394085"/>
                    <a:pt x="445198" y="392323"/>
                    <a:pt x="443712" y="390654"/>
                  </a:cubicBezTo>
                  <a:cubicBezTo>
                    <a:pt x="442227" y="388892"/>
                    <a:pt x="441484" y="386667"/>
                    <a:pt x="441484" y="384349"/>
                  </a:cubicBezTo>
                  <a:cubicBezTo>
                    <a:pt x="441484" y="381567"/>
                    <a:pt x="442227" y="379249"/>
                    <a:pt x="443527" y="377487"/>
                  </a:cubicBezTo>
                  <a:cubicBezTo>
                    <a:pt x="444919" y="375633"/>
                    <a:pt x="447055" y="374798"/>
                    <a:pt x="449840" y="374798"/>
                  </a:cubicBezTo>
                  <a:cubicBezTo>
                    <a:pt x="452719" y="374798"/>
                    <a:pt x="454947" y="375911"/>
                    <a:pt x="456711" y="378044"/>
                  </a:cubicBezTo>
                  <a:cubicBezTo>
                    <a:pt x="458011" y="379713"/>
                    <a:pt x="458940" y="382123"/>
                    <a:pt x="459125" y="385276"/>
                  </a:cubicBezTo>
                  <a:cubicBezTo>
                    <a:pt x="459311" y="386760"/>
                    <a:pt x="460518" y="387780"/>
                    <a:pt x="462004" y="387780"/>
                  </a:cubicBezTo>
                  <a:lnTo>
                    <a:pt x="476488" y="387501"/>
                  </a:lnTo>
                  <a:cubicBezTo>
                    <a:pt x="478067" y="387501"/>
                    <a:pt x="479459" y="386203"/>
                    <a:pt x="479366" y="384534"/>
                  </a:cubicBezTo>
                  <a:cubicBezTo>
                    <a:pt x="478809" y="378229"/>
                    <a:pt x="476859" y="372944"/>
                    <a:pt x="473145" y="368586"/>
                  </a:cubicBezTo>
                  <a:cubicBezTo>
                    <a:pt x="469339" y="364043"/>
                    <a:pt x="464232" y="361168"/>
                    <a:pt x="457918" y="359963"/>
                  </a:cubicBezTo>
                  <a:lnTo>
                    <a:pt x="457918" y="348929"/>
                  </a:lnTo>
                  <a:cubicBezTo>
                    <a:pt x="457918" y="347631"/>
                    <a:pt x="456804" y="346518"/>
                    <a:pt x="455411" y="346518"/>
                  </a:cubicBezTo>
                  <a:close/>
                  <a:moveTo>
                    <a:pt x="448726" y="326490"/>
                  </a:moveTo>
                  <a:cubicBezTo>
                    <a:pt x="491622" y="326490"/>
                    <a:pt x="526348" y="361168"/>
                    <a:pt x="526348" y="404006"/>
                  </a:cubicBezTo>
                  <a:cubicBezTo>
                    <a:pt x="526348" y="446751"/>
                    <a:pt x="491622" y="481522"/>
                    <a:pt x="448726" y="481522"/>
                  </a:cubicBezTo>
                  <a:cubicBezTo>
                    <a:pt x="405923" y="481522"/>
                    <a:pt x="371104" y="446751"/>
                    <a:pt x="371104" y="404006"/>
                  </a:cubicBezTo>
                  <a:cubicBezTo>
                    <a:pt x="371104" y="361168"/>
                    <a:pt x="405923" y="326490"/>
                    <a:pt x="448726" y="326490"/>
                  </a:cubicBezTo>
                  <a:close/>
                  <a:moveTo>
                    <a:pt x="448702" y="304296"/>
                  </a:moveTo>
                  <a:cubicBezTo>
                    <a:pt x="393648" y="304296"/>
                    <a:pt x="348714" y="349163"/>
                    <a:pt x="348714" y="404134"/>
                  </a:cubicBezTo>
                  <a:cubicBezTo>
                    <a:pt x="348714" y="459105"/>
                    <a:pt x="393555" y="503972"/>
                    <a:pt x="448702" y="503972"/>
                  </a:cubicBezTo>
                  <a:cubicBezTo>
                    <a:pt x="503848" y="503972"/>
                    <a:pt x="548782" y="459105"/>
                    <a:pt x="548782" y="404134"/>
                  </a:cubicBezTo>
                  <a:cubicBezTo>
                    <a:pt x="548782" y="349163"/>
                    <a:pt x="503941" y="304296"/>
                    <a:pt x="448702" y="304296"/>
                  </a:cubicBezTo>
                  <a:close/>
                  <a:moveTo>
                    <a:pt x="435240" y="246822"/>
                  </a:moveTo>
                  <a:lnTo>
                    <a:pt x="462070" y="246822"/>
                  </a:lnTo>
                  <a:lnTo>
                    <a:pt x="462070" y="278062"/>
                  </a:lnTo>
                  <a:cubicBezTo>
                    <a:pt x="521395" y="284273"/>
                    <a:pt x="568650" y="331457"/>
                    <a:pt x="574870" y="390693"/>
                  </a:cubicBezTo>
                  <a:lnTo>
                    <a:pt x="606157" y="390693"/>
                  </a:lnTo>
                  <a:lnTo>
                    <a:pt x="606157" y="417390"/>
                  </a:lnTo>
                  <a:lnTo>
                    <a:pt x="574870" y="417390"/>
                  </a:lnTo>
                  <a:cubicBezTo>
                    <a:pt x="568557" y="476533"/>
                    <a:pt x="521395" y="523625"/>
                    <a:pt x="462070" y="529928"/>
                  </a:cubicBezTo>
                  <a:lnTo>
                    <a:pt x="462070" y="561261"/>
                  </a:lnTo>
                  <a:lnTo>
                    <a:pt x="435240" y="561261"/>
                  </a:lnTo>
                  <a:lnTo>
                    <a:pt x="435240" y="530114"/>
                  </a:lnTo>
                  <a:cubicBezTo>
                    <a:pt x="375915" y="523810"/>
                    <a:pt x="328753" y="476718"/>
                    <a:pt x="322440" y="417483"/>
                  </a:cubicBezTo>
                  <a:lnTo>
                    <a:pt x="291153" y="417483"/>
                  </a:lnTo>
                  <a:lnTo>
                    <a:pt x="291153" y="390693"/>
                  </a:lnTo>
                  <a:lnTo>
                    <a:pt x="322440" y="390693"/>
                  </a:lnTo>
                  <a:cubicBezTo>
                    <a:pt x="328753" y="331457"/>
                    <a:pt x="375915" y="284366"/>
                    <a:pt x="435240" y="278062"/>
                  </a:cubicBezTo>
                  <a:close/>
                  <a:moveTo>
                    <a:pt x="229597" y="400"/>
                  </a:moveTo>
                  <a:cubicBezTo>
                    <a:pt x="253922" y="-1639"/>
                    <a:pt x="272212" y="4387"/>
                    <a:pt x="285302" y="12174"/>
                  </a:cubicBezTo>
                  <a:cubicBezTo>
                    <a:pt x="304985" y="22927"/>
                    <a:pt x="312412" y="37296"/>
                    <a:pt x="312412" y="37296"/>
                  </a:cubicBezTo>
                  <a:cubicBezTo>
                    <a:pt x="312412" y="37296"/>
                    <a:pt x="357533" y="40448"/>
                    <a:pt x="342307" y="131668"/>
                  </a:cubicBezTo>
                  <a:cubicBezTo>
                    <a:pt x="341750" y="134449"/>
                    <a:pt x="341007" y="137230"/>
                    <a:pt x="340265" y="140104"/>
                  </a:cubicBezTo>
                  <a:cubicBezTo>
                    <a:pt x="348806" y="140104"/>
                    <a:pt x="357626" y="146779"/>
                    <a:pt x="348249" y="179781"/>
                  </a:cubicBezTo>
                  <a:cubicBezTo>
                    <a:pt x="340915" y="205460"/>
                    <a:pt x="334230" y="212783"/>
                    <a:pt x="329031" y="213154"/>
                  </a:cubicBezTo>
                  <a:cubicBezTo>
                    <a:pt x="327174" y="224928"/>
                    <a:pt x="322625" y="237721"/>
                    <a:pt x="315569" y="249957"/>
                  </a:cubicBezTo>
                  <a:lnTo>
                    <a:pt x="315569" y="295846"/>
                  </a:lnTo>
                  <a:cubicBezTo>
                    <a:pt x="315569" y="297421"/>
                    <a:pt x="316497" y="298905"/>
                    <a:pt x="317983" y="299646"/>
                  </a:cubicBezTo>
                  <a:cubicBezTo>
                    <a:pt x="321139" y="301130"/>
                    <a:pt x="327081" y="304282"/>
                    <a:pt x="335066" y="308453"/>
                  </a:cubicBezTo>
                  <a:cubicBezTo>
                    <a:pt x="320489" y="325789"/>
                    <a:pt x="309720" y="346276"/>
                    <a:pt x="304149" y="368896"/>
                  </a:cubicBezTo>
                  <a:lnTo>
                    <a:pt x="291151" y="368896"/>
                  </a:lnTo>
                  <a:cubicBezTo>
                    <a:pt x="279175" y="368896"/>
                    <a:pt x="269333" y="378629"/>
                    <a:pt x="269333" y="390681"/>
                  </a:cubicBezTo>
                  <a:lnTo>
                    <a:pt x="269333" y="417472"/>
                  </a:lnTo>
                  <a:cubicBezTo>
                    <a:pt x="269333" y="429431"/>
                    <a:pt x="279175" y="439257"/>
                    <a:pt x="291151" y="439257"/>
                  </a:cubicBezTo>
                  <a:lnTo>
                    <a:pt x="304149" y="439257"/>
                  </a:lnTo>
                  <a:cubicBezTo>
                    <a:pt x="308884" y="458354"/>
                    <a:pt x="317426" y="476061"/>
                    <a:pt x="328752" y="491542"/>
                  </a:cubicBezTo>
                  <a:lnTo>
                    <a:pt x="268127" y="491542"/>
                  </a:lnTo>
                  <a:lnTo>
                    <a:pt x="268127" y="491357"/>
                  </a:lnTo>
                  <a:lnTo>
                    <a:pt x="205644" y="491357"/>
                  </a:lnTo>
                  <a:lnTo>
                    <a:pt x="0" y="491357"/>
                  </a:lnTo>
                  <a:lnTo>
                    <a:pt x="0" y="424796"/>
                  </a:lnTo>
                  <a:cubicBezTo>
                    <a:pt x="0" y="410798"/>
                    <a:pt x="6220" y="397448"/>
                    <a:pt x="16990" y="388549"/>
                  </a:cubicBezTo>
                  <a:cubicBezTo>
                    <a:pt x="77337" y="338953"/>
                    <a:pt x="142512" y="306136"/>
                    <a:pt x="155695" y="299646"/>
                  </a:cubicBezTo>
                  <a:cubicBezTo>
                    <a:pt x="157181" y="299090"/>
                    <a:pt x="158202" y="297421"/>
                    <a:pt x="158202" y="295846"/>
                  </a:cubicBezTo>
                  <a:lnTo>
                    <a:pt x="158202" y="249957"/>
                  </a:lnTo>
                  <a:cubicBezTo>
                    <a:pt x="151053" y="237721"/>
                    <a:pt x="146597" y="224742"/>
                    <a:pt x="144740" y="213154"/>
                  </a:cubicBezTo>
                  <a:cubicBezTo>
                    <a:pt x="139634" y="212783"/>
                    <a:pt x="132856" y="205460"/>
                    <a:pt x="125522" y="179781"/>
                  </a:cubicBezTo>
                  <a:cubicBezTo>
                    <a:pt x="116330" y="147242"/>
                    <a:pt x="124686" y="140382"/>
                    <a:pt x="133042" y="140104"/>
                  </a:cubicBezTo>
                  <a:cubicBezTo>
                    <a:pt x="132299" y="137230"/>
                    <a:pt x="131556" y="134542"/>
                    <a:pt x="131092" y="131668"/>
                  </a:cubicBezTo>
                  <a:cubicBezTo>
                    <a:pt x="127843" y="115260"/>
                    <a:pt x="127007" y="100056"/>
                    <a:pt x="130814" y="85317"/>
                  </a:cubicBezTo>
                  <a:cubicBezTo>
                    <a:pt x="135456" y="65664"/>
                    <a:pt x="146040" y="49997"/>
                    <a:pt x="157923" y="37853"/>
                  </a:cubicBezTo>
                  <a:cubicBezTo>
                    <a:pt x="165537" y="29880"/>
                    <a:pt x="174078" y="22835"/>
                    <a:pt x="183084" y="17087"/>
                  </a:cubicBezTo>
                  <a:cubicBezTo>
                    <a:pt x="190511" y="12081"/>
                    <a:pt x="198588" y="7631"/>
                    <a:pt x="207501" y="4665"/>
                  </a:cubicBezTo>
                  <a:cubicBezTo>
                    <a:pt x="214371" y="2255"/>
                    <a:pt x="221799" y="771"/>
                    <a:pt x="229597" y="400"/>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a:solidFill>
                  <a:schemeClr val="lt1"/>
                </a:solidFill>
              </a:endParaRPr>
            </a:p>
          </p:txBody>
        </p:sp>
        <p:grpSp>
          <p:nvGrpSpPr>
            <p:cNvPr id="15" name="isľiḋe"/>
            <p:cNvGrpSpPr/>
            <p:nvPr/>
          </p:nvGrpSpPr>
          <p:grpSpPr>
            <a:xfrm>
              <a:off x="5995847" y="1512596"/>
              <a:ext cx="5275287" cy="899023"/>
              <a:chOff x="7620661" y="311532"/>
              <a:chExt cx="4044760" cy="887986"/>
            </a:xfrm>
          </p:grpSpPr>
          <p:sp>
            <p:nvSpPr>
              <p:cNvPr id="28" name="íslîḍé">
                <a:extLst>
                  <a:ext uri="{FF2B5EF4-FFF2-40B4-BE49-F238E27FC236}">
                    <a16:creationId xmlns:a16="http://schemas.microsoft.com/office/drawing/2014/main" id="{677D5A0B-CFB6-41B8-8A73-9EFB25CB65AD}"/>
                  </a:ext>
                </a:extLst>
              </p:cNvPr>
              <p:cNvSpPr txBox="1"/>
              <p:nvPr/>
            </p:nvSpPr>
            <p:spPr>
              <a:xfrm flipH="1">
                <a:off x="7620661" y="672448"/>
                <a:ext cx="4044760" cy="527070"/>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sz="1200" dirty="0">
                    <a:solidFill>
                      <a:srgbClr val="000000"/>
                    </a:solidFill>
                    <a:latin typeface="Arial"/>
                    <a:ea typeface="微软雅黑"/>
                    <a:cs typeface="+mn-ea"/>
                    <a:sym typeface="+mn-lt"/>
                  </a:rPr>
                  <a:t>点击输入简要文字内容，文字内容需概括精炼，不用多余的文字修饰点击输入简要文字内容点击输入简要文字内容点击输入简要文字内容</a:t>
                </a:r>
                <a:r>
                  <a:rPr lang="en-US" altLang="zh-CN" sz="1200" dirty="0"/>
                  <a:t>……</a:t>
                </a:r>
              </a:p>
            </p:txBody>
          </p:sp>
          <p:sp>
            <p:nvSpPr>
              <p:cNvPr id="29" name="ïṡḻíḋè">
                <a:extLst>
                  <a:ext uri="{FF2B5EF4-FFF2-40B4-BE49-F238E27FC236}">
                    <a16:creationId xmlns:a16="http://schemas.microsoft.com/office/drawing/2014/main" id="{9B5F056E-198C-47B3-BC4D-CBD89576D15E}"/>
                  </a:ext>
                </a:extLst>
              </p:cNvPr>
              <p:cNvSpPr/>
              <p:nvPr/>
            </p:nvSpPr>
            <p:spPr>
              <a:xfrm flipH="1">
                <a:off x="7620664" y="311532"/>
                <a:ext cx="3898235" cy="360915"/>
              </a:xfrm>
              <a:prstGeom prst="rect">
                <a:avLst/>
              </a:prstGeom>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200" dirty="0">
                    <a:latin typeface="华文新魏" panose="02010800040101010101" pitchFamily="2" charset="-122"/>
                    <a:ea typeface="华文新魏" panose="02010800040101010101" pitchFamily="2" charset="-122"/>
                  </a:rPr>
                  <a:t>问题一</a:t>
                </a:r>
              </a:p>
            </p:txBody>
          </p:sp>
        </p:grpSp>
      </p:grpSp>
      <p:grpSp>
        <p:nvGrpSpPr>
          <p:cNvPr id="4" name="组合 3"/>
          <p:cNvGrpSpPr/>
          <p:nvPr/>
        </p:nvGrpSpPr>
        <p:grpSpPr>
          <a:xfrm>
            <a:off x="4281177" y="2841696"/>
            <a:ext cx="6588900" cy="962910"/>
            <a:chOff x="4724165" y="2714386"/>
            <a:chExt cx="6588900" cy="962910"/>
          </a:xfrm>
        </p:grpSpPr>
        <p:sp>
          <p:nvSpPr>
            <p:cNvPr id="7" name="iṣḷíḑé"/>
            <p:cNvSpPr/>
            <p:nvPr/>
          </p:nvSpPr>
          <p:spPr>
            <a:xfrm flipH="1">
              <a:off x="4724165" y="2714386"/>
              <a:ext cx="6546972" cy="938432"/>
            </a:xfrm>
            <a:prstGeom prst="homePlate">
              <a:avLst/>
            </a:prstGeom>
            <a:noFill/>
            <a:ln w="19050">
              <a:solidFill>
                <a:srgbClr val="92D050"/>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12" name="íṣ1iḑe">
              <a:extLst>
                <a:ext uri="{FF2B5EF4-FFF2-40B4-BE49-F238E27FC236}">
                  <a16:creationId xmlns:a16="http://schemas.microsoft.com/office/drawing/2014/main" id="{46B8A53C-0313-41AC-B6F8-08F494039685}"/>
                </a:ext>
              </a:extLst>
            </p:cNvPr>
            <p:cNvSpPr/>
            <p:nvPr/>
          </p:nvSpPr>
          <p:spPr bwMode="auto">
            <a:xfrm>
              <a:off x="5186819" y="2904082"/>
              <a:ext cx="681773" cy="578819"/>
            </a:xfrm>
            <a:custGeom>
              <a:avLst/>
              <a:gdLst>
                <a:gd name="connsiteX0" fmla="*/ 282755 w 591091"/>
                <a:gd name="connsiteY0" fmla="*/ 187347 h 501829"/>
                <a:gd name="connsiteX1" fmla="*/ 308576 w 591091"/>
                <a:gd name="connsiteY1" fmla="*/ 187347 h 501829"/>
                <a:gd name="connsiteX2" fmla="*/ 308576 w 591091"/>
                <a:gd name="connsiteY2" fmla="*/ 210541 h 501829"/>
                <a:gd name="connsiteX3" fmla="*/ 346017 w 591091"/>
                <a:gd name="connsiteY3" fmla="*/ 218917 h 501829"/>
                <a:gd name="connsiteX4" fmla="*/ 338916 w 591091"/>
                <a:gd name="connsiteY4" fmla="*/ 248554 h 501829"/>
                <a:gd name="connsiteX5" fmla="*/ 301475 w 591091"/>
                <a:gd name="connsiteY5" fmla="*/ 239534 h 501829"/>
                <a:gd name="connsiteX6" fmla="*/ 278882 w 591091"/>
                <a:gd name="connsiteY6" fmla="*/ 253708 h 501829"/>
                <a:gd name="connsiteX7" fmla="*/ 309867 w 591091"/>
                <a:gd name="connsiteY7" fmla="*/ 276258 h 501829"/>
                <a:gd name="connsiteX8" fmla="*/ 353763 w 591091"/>
                <a:gd name="connsiteY8" fmla="*/ 324580 h 501829"/>
                <a:gd name="connsiteX9" fmla="*/ 307285 w 591091"/>
                <a:gd name="connsiteY9" fmla="*/ 372901 h 501829"/>
                <a:gd name="connsiteX10" fmla="*/ 307285 w 591091"/>
                <a:gd name="connsiteY10" fmla="*/ 399317 h 501829"/>
                <a:gd name="connsiteX11" fmla="*/ 281464 w 591091"/>
                <a:gd name="connsiteY11" fmla="*/ 399317 h 501829"/>
                <a:gd name="connsiteX12" fmla="*/ 281464 w 591091"/>
                <a:gd name="connsiteY12" fmla="*/ 374834 h 501829"/>
                <a:gd name="connsiteX13" fmla="*/ 237568 w 591091"/>
                <a:gd name="connsiteY13" fmla="*/ 363881 h 501829"/>
                <a:gd name="connsiteX14" fmla="*/ 245314 w 591091"/>
                <a:gd name="connsiteY14" fmla="*/ 332956 h 501829"/>
                <a:gd name="connsiteX15" fmla="*/ 288565 w 591091"/>
                <a:gd name="connsiteY15" fmla="*/ 344553 h 501829"/>
                <a:gd name="connsiteX16" fmla="*/ 313740 w 591091"/>
                <a:gd name="connsiteY16" fmla="*/ 328446 h 501829"/>
                <a:gd name="connsiteX17" fmla="*/ 285983 w 591091"/>
                <a:gd name="connsiteY17" fmla="*/ 305896 h 501829"/>
                <a:gd name="connsiteX18" fmla="*/ 238859 w 591091"/>
                <a:gd name="connsiteY18" fmla="*/ 258218 h 501829"/>
                <a:gd name="connsiteX19" fmla="*/ 282755 w 591091"/>
                <a:gd name="connsiteY19" fmla="*/ 212474 h 501829"/>
                <a:gd name="connsiteX20" fmla="*/ 295666 w 591091"/>
                <a:gd name="connsiteY20" fmla="*/ 151161 h 501829"/>
                <a:gd name="connsiteX21" fmla="*/ 151700 w 591091"/>
                <a:gd name="connsiteY21" fmla="*/ 294909 h 501829"/>
                <a:gd name="connsiteX22" fmla="*/ 295666 w 591091"/>
                <a:gd name="connsiteY22" fmla="*/ 438657 h 501829"/>
                <a:gd name="connsiteX23" fmla="*/ 439631 w 591091"/>
                <a:gd name="connsiteY23" fmla="*/ 294909 h 501829"/>
                <a:gd name="connsiteX24" fmla="*/ 295666 w 591091"/>
                <a:gd name="connsiteY24" fmla="*/ 151161 h 501829"/>
                <a:gd name="connsiteX25" fmla="*/ 295423 w 591091"/>
                <a:gd name="connsiteY25" fmla="*/ 0 h 501829"/>
                <a:gd name="connsiteX26" fmla="*/ 309223 w 591091"/>
                <a:gd name="connsiteY26" fmla="*/ 4834 h 501829"/>
                <a:gd name="connsiteX27" fmla="*/ 415744 w 591091"/>
                <a:gd name="connsiteY27" fmla="*/ 86700 h 501829"/>
                <a:gd name="connsiteX28" fmla="*/ 415744 w 591091"/>
                <a:gd name="connsiteY28" fmla="*/ 21594 h 501829"/>
                <a:gd name="connsiteX29" fmla="*/ 437694 w 591091"/>
                <a:gd name="connsiteY29" fmla="*/ 322 h 501829"/>
                <a:gd name="connsiteX30" fmla="*/ 459644 w 591091"/>
                <a:gd name="connsiteY30" fmla="*/ 21594 h 501829"/>
                <a:gd name="connsiteX31" fmla="*/ 459644 w 591091"/>
                <a:gd name="connsiteY31" fmla="*/ 120219 h 501829"/>
                <a:gd name="connsiteX32" fmla="*/ 582305 w 591091"/>
                <a:gd name="connsiteY32" fmla="*/ 214977 h 501829"/>
                <a:gd name="connsiteX33" fmla="*/ 586825 w 591091"/>
                <a:gd name="connsiteY33" fmla="*/ 245919 h 501829"/>
                <a:gd name="connsiteX34" fmla="*/ 569394 w 591091"/>
                <a:gd name="connsiteY34" fmla="*/ 254298 h 501829"/>
                <a:gd name="connsiteX35" fmla="*/ 555836 w 591091"/>
                <a:gd name="connsiteY35" fmla="*/ 249786 h 501829"/>
                <a:gd name="connsiteX36" fmla="*/ 529367 w 591091"/>
                <a:gd name="connsiteY36" fmla="*/ 229159 h 501829"/>
                <a:gd name="connsiteX37" fmla="*/ 529367 w 591091"/>
                <a:gd name="connsiteY37" fmla="*/ 479912 h 501829"/>
                <a:gd name="connsiteX38" fmla="*/ 507418 w 591091"/>
                <a:gd name="connsiteY38" fmla="*/ 501829 h 501829"/>
                <a:gd name="connsiteX39" fmla="*/ 81331 w 591091"/>
                <a:gd name="connsiteY39" fmla="*/ 501829 h 501829"/>
                <a:gd name="connsiteX40" fmla="*/ 59381 w 591091"/>
                <a:gd name="connsiteY40" fmla="*/ 479912 h 501829"/>
                <a:gd name="connsiteX41" fmla="*/ 59381 w 591091"/>
                <a:gd name="connsiteY41" fmla="*/ 231092 h 501829"/>
                <a:gd name="connsiteX42" fmla="*/ 35495 w 591091"/>
                <a:gd name="connsiteY42" fmla="*/ 249786 h 501829"/>
                <a:gd name="connsiteX43" fmla="*/ 4506 w 591091"/>
                <a:gd name="connsiteY43" fmla="*/ 245919 h 501829"/>
                <a:gd name="connsiteX44" fmla="*/ 8380 w 591091"/>
                <a:gd name="connsiteY44" fmla="*/ 214977 h 501829"/>
                <a:gd name="connsiteX45" fmla="*/ 282108 w 591091"/>
                <a:gd name="connsiteY45" fmla="*/ 4834 h 501829"/>
                <a:gd name="connsiteX46" fmla="*/ 295423 w 591091"/>
                <a:gd name="connsiteY46" fmla="*/ 0 h 50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1091" h="501829">
                  <a:moveTo>
                    <a:pt x="282755" y="187347"/>
                  </a:moveTo>
                  <a:lnTo>
                    <a:pt x="308576" y="187347"/>
                  </a:lnTo>
                  <a:lnTo>
                    <a:pt x="308576" y="210541"/>
                  </a:lnTo>
                  <a:cubicBezTo>
                    <a:pt x="326005" y="211186"/>
                    <a:pt x="337625" y="215051"/>
                    <a:pt x="346017" y="218917"/>
                  </a:cubicBezTo>
                  <a:lnTo>
                    <a:pt x="338916" y="248554"/>
                  </a:lnTo>
                  <a:cubicBezTo>
                    <a:pt x="331815" y="245333"/>
                    <a:pt x="320196" y="239534"/>
                    <a:pt x="301475" y="239534"/>
                  </a:cubicBezTo>
                  <a:cubicBezTo>
                    <a:pt x="284046" y="239534"/>
                    <a:pt x="278882" y="246621"/>
                    <a:pt x="278882" y="253708"/>
                  </a:cubicBezTo>
                  <a:cubicBezTo>
                    <a:pt x="278882" y="262728"/>
                    <a:pt x="287919" y="267883"/>
                    <a:pt x="309867" y="276258"/>
                  </a:cubicBezTo>
                  <a:cubicBezTo>
                    <a:pt x="340852" y="287211"/>
                    <a:pt x="353763" y="301386"/>
                    <a:pt x="353763" y="324580"/>
                  </a:cubicBezTo>
                  <a:cubicBezTo>
                    <a:pt x="353763" y="347774"/>
                    <a:pt x="336979" y="367747"/>
                    <a:pt x="307285" y="372901"/>
                  </a:cubicBezTo>
                  <a:lnTo>
                    <a:pt x="307285" y="399317"/>
                  </a:lnTo>
                  <a:lnTo>
                    <a:pt x="281464" y="399317"/>
                  </a:lnTo>
                  <a:lnTo>
                    <a:pt x="281464" y="374834"/>
                  </a:lnTo>
                  <a:cubicBezTo>
                    <a:pt x="264035" y="374190"/>
                    <a:pt x="247251" y="369036"/>
                    <a:pt x="237568" y="363881"/>
                  </a:cubicBezTo>
                  <a:lnTo>
                    <a:pt x="245314" y="332956"/>
                  </a:lnTo>
                  <a:cubicBezTo>
                    <a:pt x="256288" y="339398"/>
                    <a:pt x="271781" y="344553"/>
                    <a:pt x="288565" y="344553"/>
                  </a:cubicBezTo>
                  <a:cubicBezTo>
                    <a:pt x="303412" y="344553"/>
                    <a:pt x="313740" y="338754"/>
                    <a:pt x="313740" y="328446"/>
                  </a:cubicBezTo>
                  <a:cubicBezTo>
                    <a:pt x="313740" y="318781"/>
                    <a:pt x="305348" y="312338"/>
                    <a:pt x="285983" y="305896"/>
                  </a:cubicBezTo>
                  <a:cubicBezTo>
                    <a:pt x="258225" y="296876"/>
                    <a:pt x="238859" y="283346"/>
                    <a:pt x="238859" y="258218"/>
                  </a:cubicBezTo>
                  <a:cubicBezTo>
                    <a:pt x="238859" y="235668"/>
                    <a:pt x="254997" y="217628"/>
                    <a:pt x="282755" y="212474"/>
                  </a:cubicBezTo>
                  <a:close/>
                  <a:moveTo>
                    <a:pt x="295666" y="151161"/>
                  </a:moveTo>
                  <a:cubicBezTo>
                    <a:pt x="216258" y="151161"/>
                    <a:pt x="151700" y="215622"/>
                    <a:pt x="151700" y="294909"/>
                  </a:cubicBezTo>
                  <a:cubicBezTo>
                    <a:pt x="151700" y="374196"/>
                    <a:pt x="216258" y="438657"/>
                    <a:pt x="295666" y="438657"/>
                  </a:cubicBezTo>
                  <a:cubicBezTo>
                    <a:pt x="375073" y="438657"/>
                    <a:pt x="439631" y="374196"/>
                    <a:pt x="439631" y="294909"/>
                  </a:cubicBezTo>
                  <a:cubicBezTo>
                    <a:pt x="439631" y="215622"/>
                    <a:pt x="375073" y="151161"/>
                    <a:pt x="295666" y="151161"/>
                  </a:cubicBezTo>
                  <a:close/>
                  <a:moveTo>
                    <a:pt x="295423" y="0"/>
                  </a:moveTo>
                  <a:cubicBezTo>
                    <a:pt x="300185" y="0"/>
                    <a:pt x="305026" y="1611"/>
                    <a:pt x="309223" y="4834"/>
                  </a:cubicBezTo>
                  <a:lnTo>
                    <a:pt x="415744" y="86700"/>
                  </a:lnTo>
                  <a:lnTo>
                    <a:pt x="415744" y="21594"/>
                  </a:lnTo>
                  <a:cubicBezTo>
                    <a:pt x="415744" y="9991"/>
                    <a:pt x="425428" y="322"/>
                    <a:pt x="437694" y="322"/>
                  </a:cubicBezTo>
                  <a:cubicBezTo>
                    <a:pt x="449960" y="322"/>
                    <a:pt x="459644" y="9991"/>
                    <a:pt x="459644" y="21594"/>
                  </a:cubicBezTo>
                  <a:lnTo>
                    <a:pt x="459644" y="120219"/>
                  </a:lnTo>
                  <a:lnTo>
                    <a:pt x="582305" y="214977"/>
                  </a:lnTo>
                  <a:cubicBezTo>
                    <a:pt x="591989" y="222068"/>
                    <a:pt x="593926" y="236249"/>
                    <a:pt x="586825" y="245919"/>
                  </a:cubicBezTo>
                  <a:cubicBezTo>
                    <a:pt x="582305" y="251075"/>
                    <a:pt x="575850" y="254298"/>
                    <a:pt x="569394" y="254298"/>
                  </a:cubicBezTo>
                  <a:cubicBezTo>
                    <a:pt x="564229" y="254298"/>
                    <a:pt x="559710" y="252365"/>
                    <a:pt x="555836" y="249786"/>
                  </a:cubicBezTo>
                  <a:lnTo>
                    <a:pt x="529367" y="229159"/>
                  </a:lnTo>
                  <a:lnTo>
                    <a:pt x="529367" y="479912"/>
                  </a:lnTo>
                  <a:cubicBezTo>
                    <a:pt x="529367" y="492160"/>
                    <a:pt x="519038" y="501829"/>
                    <a:pt x="507418" y="501829"/>
                  </a:cubicBezTo>
                  <a:lnTo>
                    <a:pt x="81331" y="501829"/>
                  </a:lnTo>
                  <a:cubicBezTo>
                    <a:pt x="69065" y="501829"/>
                    <a:pt x="59381" y="492160"/>
                    <a:pt x="59381" y="479912"/>
                  </a:cubicBezTo>
                  <a:lnTo>
                    <a:pt x="59381" y="231092"/>
                  </a:lnTo>
                  <a:lnTo>
                    <a:pt x="35495" y="249786"/>
                  </a:lnTo>
                  <a:cubicBezTo>
                    <a:pt x="25811" y="256877"/>
                    <a:pt x="11608" y="254943"/>
                    <a:pt x="4506" y="245919"/>
                  </a:cubicBezTo>
                  <a:cubicBezTo>
                    <a:pt x="-2595" y="236249"/>
                    <a:pt x="-1304" y="222068"/>
                    <a:pt x="8380" y="214977"/>
                  </a:cubicBezTo>
                  <a:lnTo>
                    <a:pt x="282108" y="4834"/>
                  </a:lnTo>
                  <a:cubicBezTo>
                    <a:pt x="285982" y="1611"/>
                    <a:pt x="290662" y="0"/>
                    <a:pt x="295423" y="0"/>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a:p>
          </p:txBody>
        </p:sp>
        <p:grpSp>
          <p:nvGrpSpPr>
            <p:cNvPr id="84" name="isľiḋe"/>
            <p:cNvGrpSpPr/>
            <p:nvPr/>
          </p:nvGrpSpPr>
          <p:grpSpPr>
            <a:xfrm>
              <a:off x="6037778" y="2778273"/>
              <a:ext cx="5275287" cy="899023"/>
              <a:chOff x="7620661" y="311532"/>
              <a:chExt cx="4044760" cy="887986"/>
            </a:xfrm>
          </p:grpSpPr>
          <p:sp>
            <p:nvSpPr>
              <p:cNvPr id="85" name="íslîḍé">
                <a:extLst>
                  <a:ext uri="{FF2B5EF4-FFF2-40B4-BE49-F238E27FC236}">
                    <a16:creationId xmlns:a16="http://schemas.microsoft.com/office/drawing/2014/main" id="{677D5A0B-CFB6-41B8-8A73-9EFB25CB65AD}"/>
                  </a:ext>
                </a:extLst>
              </p:cNvPr>
              <p:cNvSpPr txBox="1"/>
              <p:nvPr/>
            </p:nvSpPr>
            <p:spPr>
              <a:xfrm flipH="1">
                <a:off x="7620661" y="672448"/>
                <a:ext cx="4044760" cy="527070"/>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sz="1200" dirty="0">
                    <a:solidFill>
                      <a:srgbClr val="000000"/>
                    </a:solidFill>
                    <a:latin typeface="Arial"/>
                    <a:ea typeface="微软雅黑"/>
                    <a:cs typeface="+mn-ea"/>
                    <a:sym typeface="+mn-lt"/>
                  </a:rPr>
                  <a:t>点击输入简要文字内容，文字内容需概括精炼，不用多余的文字修饰点击输入简要文字内容点击输入简要文字内容点击输入简要文字内容</a:t>
                </a:r>
                <a:r>
                  <a:rPr lang="en-US" altLang="zh-CN" sz="1200" dirty="0"/>
                  <a:t>……</a:t>
                </a:r>
              </a:p>
            </p:txBody>
          </p:sp>
          <p:sp>
            <p:nvSpPr>
              <p:cNvPr id="86" name="ïṡḻíḋè">
                <a:extLst>
                  <a:ext uri="{FF2B5EF4-FFF2-40B4-BE49-F238E27FC236}">
                    <a16:creationId xmlns:a16="http://schemas.microsoft.com/office/drawing/2014/main" id="{9B5F056E-198C-47B3-BC4D-CBD89576D15E}"/>
                  </a:ext>
                </a:extLst>
              </p:cNvPr>
              <p:cNvSpPr/>
              <p:nvPr/>
            </p:nvSpPr>
            <p:spPr>
              <a:xfrm flipH="1">
                <a:off x="7620664" y="311532"/>
                <a:ext cx="3898235" cy="360915"/>
              </a:xfrm>
              <a:prstGeom prst="rect">
                <a:avLst/>
              </a:prstGeom>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200" dirty="0">
                    <a:latin typeface="华文新魏" panose="02010800040101010101" pitchFamily="2" charset="-122"/>
                    <a:ea typeface="华文新魏" panose="02010800040101010101" pitchFamily="2" charset="-122"/>
                  </a:rPr>
                  <a:t>问题二</a:t>
                </a:r>
              </a:p>
            </p:txBody>
          </p:sp>
        </p:grpSp>
      </p:grpSp>
      <p:grpSp>
        <p:nvGrpSpPr>
          <p:cNvPr id="93" name="组合 92"/>
          <p:cNvGrpSpPr/>
          <p:nvPr/>
        </p:nvGrpSpPr>
        <p:grpSpPr>
          <a:xfrm>
            <a:off x="4413631" y="4119992"/>
            <a:ext cx="6546972" cy="959483"/>
            <a:chOff x="4724165" y="4055401"/>
            <a:chExt cx="6546972" cy="959483"/>
          </a:xfrm>
        </p:grpSpPr>
        <p:sp>
          <p:nvSpPr>
            <p:cNvPr id="8" name="íṡlïďê"/>
            <p:cNvSpPr/>
            <p:nvPr/>
          </p:nvSpPr>
          <p:spPr>
            <a:xfrm flipH="1">
              <a:off x="4724165" y="4055401"/>
              <a:ext cx="6546972" cy="938432"/>
            </a:xfrm>
            <a:prstGeom prst="homePlate">
              <a:avLst/>
            </a:prstGeom>
            <a:noFill/>
            <a:ln w="19050">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14" name="ïŝḷíḋè">
              <a:extLst>
                <a:ext uri="{FF2B5EF4-FFF2-40B4-BE49-F238E27FC236}">
                  <a16:creationId xmlns:a16="http://schemas.microsoft.com/office/drawing/2014/main" id="{50F0D6C5-0D4D-43F9-B1EE-C1F5E604992A}"/>
                </a:ext>
              </a:extLst>
            </p:cNvPr>
            <p:cNvSpPr/>
            <p:nvPr/>
          </p:nvSpPr>
          <p:spPr bwMode="auto">
            <a:xfrm>
              <a:off x="5237682" y="4214062"/>
              <a:ext cx="648064" cy="621110"/>
            </a:xfrm>
            <a:custGeom>
              <a:avLst/>
              <a:gdLst>
                <a:gd name="connsiteX0" fmla="*/ 413212 w 608062"/>
                <a:gd name="connsiteY0" fmla="*/ 336089 h 582771"/>
                <a:gd name="connsiteX1" fmla="*/ 402712 w 608062"/>
                <a:gd name="connsiteY1" fmla="*/ 339771 h 582771"/>
                <a:gd name="connsiteX2" fmla="*/ 396155 w 608062"/>
                <a:gd name="connsiteY2" fmla="*/ 353117 h 582771"/>
                <a:gd name="connsiteX3" fmla="*/ 396155 w 608062"/>
                <a:gd name="connsiteY3" fmla="*/ 364468 h 582771"/>
                <a:gd name="connsiteX4" fmla="*/ 413212 w 608062"/>
                <a:gd name="connsiteY4" fmla="*/ 381496 h 582771"/>
                <a:gd name="connsiteX5" fmla="*/ 424584 w 608062"/>
                <a:gd name="connsiteY5" fmla="*/ 381496 h 582771"/>
                <a:gd name="connsiteX6" fmla="*/ 441641 w 608062"/>
                <a:gd name="connsiteY6" fmla="*/ 364468 h 582771"/>
                <a:gd name="connsiteX7" fmla="*/ 441641 w 608062"/>
                <a:gd name="connsiteY7" fmla="*/ 353117 h 582771"/>
                <a:gd name="connsiteX8" fmla="*/ 424584 w 608062"/>
                <a:gd name="connsiteY8" fmla="*/ 336089 h 582771"/>
                <a:gd name="connsiteX9" fmla="*/ 416081 w 608062"/>
                <a:gd name="connsiteY9" fmla="*/ 336089 h 582771"/>
                <a:gd name="connsiteX10" fmla="*/ 370339 w 608062"/>
                <a:gd name="connsiteY10" fmla="*/ 285620 h 582771"/>
                <a:gd name="connsiteX11" fmla="*/ 523596 w 608062"/>
                <a:gd name="connsiteY11" fmla="*/ 285620 h 582771"/>
                <a:gd name="connsiteX12" fmla="*/ 561757 w 608062"/>
                <a:gd name="connsiteY12" fmla="*/ 285620 h 582771"/>
                <a:gd name="connsiteX13" fmla="*/ 572360 w 608062"/>
                <a:gd name="connsiteY13" fmla="*/ 285620 h 582771"/>
                <a:gd name="connsiteX14" fmla="*/ 573026 w 608062"/>
                <a:gd name="connsiteY14" fmla="*/ 285620 h 582771"/>
                <a:gd name="connsiteX15" fmla="*/ 573948 w 608062"/>
                <a:gd name="connsiteY15" fmla="*/ 285620 h 582771"/>
                <a:gd name="connsiteX16" fmla="*/ 585012 w 608062"/>
                <a:gd name="connsiteY16" fmla="*/ 287461 h 582771"/>
                <a:gd name="connsiteX17" fmla="*/ 596947 w 608062"/>
                <a:gd name="connsiteY17" fmla="*/ 294568 h 582771"/>
                <a:gd name="connsiteX18" fmla="*/ 608062 w 608062"/>
                <a:gd name="connsiteY18" fmla="*/ 319726 h 582771"/>
                <a:gd name="connsiteX19" fmla="*/ 608062 w 608062"/>
                <a:gd name="connsiteY19" fmla="*/ 395609 h 582771"/>
                <a:gd name="connsiteX20" fmla="*/ 596947 w 608062"/>
                <a:gd name="connsiteY20" fmla="*/ 420767 h 582771"/>
                <a:gd name="connsiteX21" fmla="*/ 585012 w 608062"/>
                <a:gd name="connsiteY21" fmla="*/ 427874 h 582771"/>
                <a:gd name="connsiteX22" fmla="*/ 573948 w 608062"/>
                <a:gd name="connsiteY22" fmla="*/ 429715 h 582771"/>
                <a:gd name="connsiteX23" fmla="*/ 573026 w 608062"/>
                <a:gd name="connsiteY23" fmla="*/ 429715 h 582771"/>
                <a:gd name="connsiteX24" fmla="*/ 370339 w 608062"/>
                <a:gd name="connsiteY24" fmla="*/ 429715 h 582771"/>
                <a:gd name="connsiteX25" fmla="*/ 336174 w 608062"/>
                <a:gd name="connsiteY25" fmla="*/ 395609 h 582771"/>
                <a:gd name="connsiteX26" fmla="*/ 336174 w 608062"/>
                <a:gd name="connsiteY26" fmla="*/ 357821 h 582771"/>
                <a:gd name="connsiteX27" fmla="*/ 336174 w 608062"/>
                <a:gd name="connsiteY27" fmla="*/ 347287 h 582771"/>
                <a:gd name="connsiteX28" fmla="*/ 336174 w 608062"/>
                <a:gd name="connsiteY28" fmla="*/ 336703 h 582771"/>
                <a:gd name="connsiteX29" fmla="*/ 336174 w 608062"/>
                <a:gd name="connsiteY29" fmla="*/ 319726 h 582771"/>
                <a:gd name="connsiteX30" fmla="*/ 370339 w 608062"/>
                <a:gd name="connsiteY30" fmla="*/ 285620 h 582771"/>
                <a:gd name="connsiteX31" fmla="*/ 34208 w 608062"/>
                <a:gd name="connsiteY31" fmla="*/ 134822 h 582771"/>
                <a:gd name="connsiteX32" fmla="*/ 54539 w 608062"/>
                <a:gd name="connsiteY32" fmla="*/ 134822 h 582771"/>
                <a:gd name="connsiteX33" fmla="*/ 60633 w 608062"/>
                <a:gd name="connsiteY33" fmla="*/ 134822 h 582771"/>
                <a:gd name="connsiteX34" fmla="*/ 93407 w 608062"/>
                <a:gd name="connsiteY34" fmla="*/ 134822 h 582771"/>
                <a:gd name="connsiteX35" fmla="*/ 132327 w 608062"/>
                <a:gd name="connsiteY35" fmla="*/ 134822 h 582771"/>
                <a:gd name="connsiteX36" fmla="*/ 429142 w 608062"/>
                <a:gd name="connsiteY36" fmla="*/ 134822 h 582771"/>
                <a:gd name="connsiteX37" fmla="*/ 509900 w 608062"/>
                <a:gd name="connsiteY37" fmla="*/ 134822 h 582771"/>
                <a:gd name="connsiteX38" fmla="*/ 520501 w 608062"/>
                <a:gd name="connsiteY38" fmla="*/ 134822 h 582771"/>
                <a:gd name="connsiteX39" fmla="*/ 531101 w 608062"/>
                <a:gd name="connsiteY39" fmla="*/ 134822 h 582771"/>
                <a:gd name="connsiteX40" fmla="*/ 538885 w 608062"/>
                <a:gd name="connsiteY40" fmla="*/ 134822 h 582771"/>
                <a:gd name="connsiteX41" fmla="*/ 572940 w 608062"/>
                <a:gd name="connsiteY41" fmla="*/ 168926 h 582771"/>
                <a:gd name="connsiteX42" fmla="*/ 572940 w 608062"/>
                <a:gd name="connsiteY42" fmla="*/ 261982 h 582771"/>
                <a:gd name="connsiteX43" fmla="*/ 565719 w 608062"/>
                <a:gd name="connsiteY43" fmla="*/ 261982 h 582771"/>
                <a:gd name="connsiteX44" fmla="*/ 555119 w 608062"/>
                <a:gd name="connsiteY44" fmla="*/ 261982 h 582771"/>
                <a:gd name="connsiteX45" fmla="*/ 544518 w 608062"/>
                <a:gd name="connsiteY45" fmla="*/ 261982 h 582771"/>
                <a:gd name="connsiteX46" fmla="*/ 370301 w 608062"/>
                <a:gd name="connsiteY46" fmla="*/ 261982 h 582771"/>
                <a:gd name="connsiteX47" fmla="*/ 363388 w 608062"/>
                <a:gd name="connsiteY47" fmla="*/ 262391 h 582771"/>
                <a:gd name="connsiteX48" fmla="*/ 328770 w 608062"/>
                <a:gd name="connsiteY48" fmla="*/ 279468 h 582771"/>
                <a:gd name="connsiteX49" fmla="*/ 312331 w 608062"/>
                <a:gd name="connsiteY49" fmla="*/ 319861 h 582771"/>
                <a:gd name="connsiteX50" fmla="*/ 312331 w 608062"/>
                <a:gd name="connsiteY50" fmla="*/ 343279 h 582771"/>
                <a:gd name="connsiteX51" fmla="*/ 312331 w 608062"/>
                <a:gd name="connsiteY51" fmla="*/ 353863 h 582771"/>
                <a:gd name="connsiteX52" fmla="*/ 312331 w 608062"/>
                <a:gd name="connsiteY52" fmla="*/ 364446 h 582771"/>
                <a:gd name="connsiteX53" fmla="*/ 312331 w 608062"/>
                <a:gd name="connsiteY53" fmla="*/ 395636 h 582771"/>
                <a:gd name="connsiteX54" fmla="*/ 370352 w 608062"/>
                <a:gd name="connsiteY54" fmla="*/ 453617 h 582771"/>
                <a:gd name="connsiteX55" fmla="*/ 572940 w 608062"/>
                <a:gd name="connsiteY55" fmla="*/ 453617 h 582771"/>
                <a:gd name="connsiteX56" fmla="*/ 572940 w 608062"/>
                <a:gd name="connsiteY56" fmla="*/ 548719 h 582771"/>
                <a:gd name="connsiteX57" fmla="*/ 538783 w 608062"/>
                <a:gd name="connsiteY57" fmla="*/ 582771 h 582771"/>
                <a:gd name="connsiteX58" fmla="*/ 34157 w 608062"/>
                <a:gd name="connsiteY58" fmla="*/ 582771 h 582771"/>
                <a:gd name="connsiteX59" fmla="*/ 0 w 608062"/>
                <a:gd name="connsiteY59" fmla="*/ 548719 h 582771"/>
                <a:gd name="connsiteX60" fmla="*/ 0 w 608062"/>
                <a:gd name="connsiteY60" fmla="*/ 211875 h 582771"/>
                <a:gd name="connsiteX61" fmla="*/ 0 w 608062"/>
                <a:gd name="connsiteY61" fmla="*/ 173016 h 582771"/>
                <a:gd name="connsiteX62" fmla="*/ 0 w 608062"/>
                <a:gd name="connsiteY62" fmla="*/ 168926 h 582771"/>
                <a:gd name="connsiteX63" fmla="*/ 1229 w 608062"/>
                <a:gd name="connsiteY63" fmla="*/ 159978 h 582771"/>
                <a:gd name="connsiteX64" fmla="*/ 7528 w 608062"/>
                <a:gd name="connsiteY64" fmla="*/ 147656 h 582771"/>
                <a:gd name="connsiteX65" fmla="*/ 34208 w 608062"/>
                <a:gd name="connsiteY65" fmla="*/ 134822 h 582771"/>
                <a:gd name="connsiteX66" fmla="*/ 459702 w 608062"/>
                <a:gd name="connsiteY66" fmla="*/ 46827 h 582771"/>
                <a:gd name="connsiteX67" fmla="*/ 492623 w 608062"/>
                <a:gd name="connsiteY67" fmla="*/ 71966 h 582771"/>
                <a:gd name="connsiteX68" fmla="*/ 503273 w 608062"/>
                <a:gd name="connsiteY68" fmla="*/ 110900 h 582771"/>
                <a:gd name="connsiteX69" fmla="*/ 417257 w 608062"/>
                <a:gd name="connsiteY69" fmla="*/ 110900 h 582771"/>
                <a:gd name="connsiteX70" fmla="*/ 219882 w 608062"/>
                <a:gd name="connsiteY70" fmla="*/ 110900 h 582771"/>
                <a:gd name="connsiteX71" fmla="*/ 393757 w 608062"/>
                <a:gd name="connsiteY71" fmla="*/ 63586 h 582771"/>
                <a:gd name="connsiteX72" fmla="*/ 450691 w 608062"/>
                <a:gd name="connsiteY72" fmla="*/ 48053 h 582771"/>
                <a:gd name="connsiteX73" fmla="*/ 459702 w 608062"/>
                <a:gd name="connsiteY73" fmla="*/ 46827 h 582771"/>
                <a:gd name="connsiteX74" fmla="*/ 351961 w 608062"/>
                <a:gd name="connsiteY74" fmla="*/ 1805 h 582771"/>
                <a:gd name="connsiteX75" fmla="*/ 371657 w 608062"/>
                <a:gd name="connsiteY75" fmla="*/ 18993 h 582771"/>
                <a:gd name="connsiteX76" fmla="*/ 384511 w 608062"/>
                <a:gd name="connsiteY76" fmla="*/ 44858 h 582771"/>
                <a:gd name="connsiteX77" fmla="*/ 142137 w 608062"/>
                <a:gd name="connsiteY77" fmla="*/ 110900 h 582771"/>
                <a:gd name="connsiteX78" fmla="*/ 108953 w 608062"/>
                <a:gd name="connsiteY78" fmla="*/ 110900 h 582771"/>
                <a:gd name="connsiteX79" fmla="*/ 325927 w 608062"/>
                <a:gd name="connsiteY79" fmla="*/ 3556 h 582771"/>
                <a:gd name="connsiteX80" fmla="*/ 351961 w 608062"/>
                <a:gd name="connsiteY80" fmla="*/ 1805 h 5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8062" h="582771">
                  <a:moveTo>
                    <a:pt x="413212" y="336089"/>
                  </a:moveTo>
                  <a:cubicBezTo>
                    <a:pt x="409268" y="336089"/>
                    <a:pt x="405631" y="337521"/>
                    <a:pt x="402712" y="339771"/>
                  </a:cubicBezTo>
                  <a:cubicBezTo>
                    <a:pt x="398665" y="342839"/>
                    <a:pt x="396155" y="347696"/>
                    <a:pt x="396155" y="353117"/>
                  </a:cubicBezTo>
                  <a:lnTo>
                    <a:pt x="396155" y="364468"/>
                  </a:lnTo>
                  <a:cubicBezTo>
                    <a:pt x="396155" y="373877"/>
                    <a:pt x="403787" y="381496"/>
                    <a:pt x="413212" y="381496"/>
                  </a:cubicBezTo>
                  <a:lnTo>
                    <a:pt x="424584" y="381496"/>
                  </a:lnTo>
                  <a:cubicBezTo>
                    <a:pt x="434009" y="381496"/>
                    <a:pt x="441641" y="373877"/>
                    <a:pt x="441641" y="364468"/>
                  </a:cubicBezTo>
                  <a:lnTo>
                    <a:pt x="441641" y="353117"/>
                  </a:lnTo>
                  <a:cubicBezTo>
                    <a:pt x="441641" y="343708"/>
                    <a:pt x="434009" y="336089"/>
                    <a:pt x="424584" y="336089"/>
                  </a:cubicBezTo>
                  <a:lnTo>
                    <a:pt x="416081" y="336089"/>
                  </a:lnTo>
                  <a:close/>
                  <a:moveTo>
                    <a:pt x="370339" y="285620"/>
                  </a:moveTo>
                  <a:lnTo>
                    <a:pt x="523596" y="285620"/>
                  </a:lnTo>
                  <a:lnTo>
                    <a:pt x="561757" y="285620"/>
                  </a:lnTo>
                  <a:lnTo>
                    <a:pt x="572360" y="285620"/>
                  </a:lnTo>
                  <a:lnTo>
                    <a:pt x="573026" y="285620"/>
                  </a:lnTo>
                  <a:lnTo>
                    <a:pt x="573948" y="285620"/>
                  </a:lnTo>
                  <a:cubicBezTo>
                    <a:pt x="577841" y="285620"/>
                    <a:pt x="581529" y="286336"/>
                    <a:pt x="585012" y="287461"/>
                  </a:cubicBezTo>
                  <a:cubicBezTo>
                    <a:pt x="589520" y="289046"/>
                    <a:pt x="593515" y="291449"/>
                    <a:pt x="596947" y="294568"/>
                  </a:cubicBezTo>
                  <a:cubicBezTo>
                    <a:pt x="603759" y="300756"/>
                    <a:pt x="608062" y="309755"/>
                    <a:pt x="608062" y="319726"/>
                  </a:cubicBezTo>
                  <a:lnTo>
                    <a:pt x="608062" y="395609"/>
                  </a:lnTo>
                  <a:cubicBezTo>
                    <a:pt x="608062" y="405580"/>
                    <a:pt x="603759" y="414579"/>
                    <a:pt x="596947" y="420767"/>
                  </a:cubicBezTo>
                  <a:cubicBezTo>
                    <a:pt x="593515" y="423886"/>
                    <a:pt x="589520" y="426340"/>
                    <a:pt x="585012" y="427874"/>
                  </a:cubicBezTo>
                  <a:cubicBezTo>
                    <a:pt x="581529" y="428999"/>
                    <a:pt x="577841" y="429715"/>
                    <a:pt x="573948" y="429715"/>
                  </a:cubicBezTo>
                  <a:lnTo>
                    <a:pt x="573026" y="429715"/>
                  </a:lnTo>
                  <a:lnTo>
                    <a:pt x="370339" y="429715"/>
                  </a:lnTo>
                  <a:cubicBezTo>
                    <a:pt x="351489" y="429715"/>
                    <a:pt x="336174" y="414426"/>
                    <a:pt x="336174" y="395609"/>
                  </a:cubicBezTo>
                  <a:lnTo>
                    <a:pt x="336174" y="357821"/>
                  </a:lnTo>
                  <a:lnTo>
                    <a:pt x="336174" y="347287"/>
                  </a:lnTo>
                  <a:lnTo>
                    <a:pt x="336174" y="336703"/>
                  </a:lnTo>
                  <a:lnTo>
                    <a:pt x="336174" y="319726"/>
                  </a:lnTo>
                  <a:cubicBezTo>
                    <a:pt x="336174" y="300909"/>
                    <a:pt x="351489" y="285620"/>
                    <a:pt x="370339" y="285620"/>
                  </a:cubicBezTo>
                  <a:close/>
                  <a:moveTo>
                    <a:pt x="34208" y="134822"/>
                  </a:moveTo>
                  <a:lnTo>
                    <a:pt x="54539" y="134822"/>
                  </a:lnTo>
                  <a:lnTo>
                    <a:pt x="60633" y="134822"/>
                  </a:lnTo>
                  <a:lnTo>
                    <a:pt x="93407" y="134822"/>
                  </a:lnTo>
                  <a:lnTo>
                    <a:pt x="132327" y="134822"/>
                  </a:lnTo>
                  <a:lnTo>
                    <a:pt x="429142" y="134822"/>
                  </a:lnTo>
                  <a:lnTo>
                    <a:pt x="509900" y="134822"/>
                  </a:lnTo>
                  <a:lnTo>
                    <a:pt x="520501" y="134822"/>
                  </a:lnTo>
                  <a:lnTo>
                    <a:pt x="531101" y="134822"/>
                  </a:lnTo>
                  <a:lnTo>
                    <a:pt x="538885" y="134822"/>
                  </a:lnTo>
                  <a:cubicBezTo>
                    <a:pt x="557730" y="134822"/>
                    <a:pt x="572991" y="150110"/>
                    <a:pt x="572940" y="168926"/>
                  </a:cubicBezTo>
                  <a:lnTo>
                    <a:pt x="572940" y="261982"/>
                  </a:lnTo>
                  <a:lnTo>
                    <a:pt x="565719" y="261982"/>
                  </a:lnTo>
                  <a:lnTo>
                    <a:pt x="555119" y="261982"/>
                  </a:lnTo>
                  <a:lnTo>
                    <a:pt x="544518" y="261982"/>
                  </a:lnTo>
                  <a:lnTo>
                    <a:pt x="370301" y="261982"/>
                  </a:lnTo>
                  <a:cubicBezTo>
                    <a:pt x="367945" y="261982"/>
                    <a:pt x="365641" y="262084"/>
                    <a:pt x="363388" y="262391"/>
                  </a:cubicBezTo>
                  <a:cubicBezTo>
                    <a:pt x="349868" y="263925"/>
                    <a:pt x="337783" y="270214"/>
                    <a:pt x="328770" y="279468"/>
                  </a:cubicBezTo>
                  <a:cubicBezTo>
                    <a:pt x="318579" y="289899"/>
                    <a:pt x="312331" y="304164"/>
                    <a:pt x="312331" y="319861"/>
                  </a:cubicBezTo>
                  <a:lnTo>
                    <a:pt x="312331" y="343279"/>
                  </a:lnTo>
                  <a:lnTo>
                    <a:pt x="312331" y="353863"/>
                  </a:lnTo>
                  <a:lnTo>
                    <a:pt x="312331" y="364446"/>
                  </a:lnTo>
                  <a:lnTo>
                    <a:pt x="312331" y="395636"/>
                  </a:lnTo>
                  <a:cubicBezTo>
                    <a:pt x="312331" y="427643"/>
                    <a:pt x="338346" y="453617"/>
                    <a:pt x="370352" y="453617"/>
                  </a:cubicBezTo>
                  <a:lnTo>
                    <a:pt x="572940" y="453617"/>
                  </a:lnTo>
                  <a:lnTo>
                    <a:pt x="572940" y="548719"/>
                  </a:lnTo>
                  <a:cubicBezTo>
                    <a:pt x="572940" y="567534"/>
                    <a:pt x="557628" y="582771"/>
                    <a:pt x="538783" y="582771"/>
                  </a:cubicBezTo>
                  <a:lnTo>
                    <a:pt x="34157" y="582771"/>
                  </a:lnTo>
                  <a:cubicBezTo>
                    <a:pt x="15312" y="582771"/>
                    <a:pt x="0" y="567534"/>
                    <a:pt x="0" y="548719"/>
                  </a:cubicBezTo>
                  <a:lnTo>
                    <a:pt x="0" y="211875"/>
                  </a:lnTo>
                  <a:lnTo>
                    <a:pt x="0" y="173016"/>
                  </a:lnTo>
                  <a:lnTo>
                    <a:pt x="0" y="168926"/>
                  </a:lnTo>
                  <a:cubicBezTo>
                    <a:pt x="0" y="165858"/>
                    <a:pt x="461" y="162841"/>
                    <a:pt x="1229" y="159978"/>
                  </a:cubicBezTo>
                  <a:cubicBezTo>
                    <a:pt x="2458" y="155427"/>
                    <a:pt x="4660" y="151235"/>
                    <a:pt x="7528" y="147656"/>
                  </a:cubicBezTo>
                  <a:cubicBezTo>
                    <a:pt x="13776" y="139782"/>
                    <a:pt x="23403" y="134822"/>
                    <a:pt x="34208" y="134822"/>
                  </a:cubicBezTo>
                  <a:close/>
                  <a:moveTo>
                    <a:pt x="459702" y="46827"/>
                  </a:moveTo>
                  <a:cubicBezTo>
                    <a:pt x="474755" y="46827"/>
                    <a:pt x="488527" y="56739"/>
                    <a:pt x="492623" y="71966"/>
                  </a:cubicBezTo>
                  <a:lnTo>
                    <a:pt x="503273" y="110900"/>
                  </a:lnTo>
                  <a:lnTo>
                    <a:pt x="417257" y="110900"/>
                  </a:lnTo>
                  <a:lnTo>
                    <a:pt x="219882" y="110900"/>
                  </a:lnTo>
                  <a:lnTo>
                    <a:pt x="393757" y="63586"/>
                  </a:lnTo>
                  <a:lnTo>
                    <a:pt x="450691" y="48053"/>
                  </a:lnTo>
                  <a:cubicBezTo>
                    <a:pt x="453712" y="47236"/>
                    <a:pt x="456732" y="46827"/>
                    <a:pt x="459702" y="46827"/>
                  </a:cubicBezTo>
                  <a:close/>
                  <a:moveTo>
                    <a:pt x="351961" y="1805"/>
                  </a:moveTo>
                  <a:cubicBezTo>
                    <a:pt x="360237" y="4604"/>
                    <a:pt x="367458" y="10559"/>
                    <a:pt x="371657" y="18993"/>
                  </a:cubicBezTo>
                  <a:lnTo>
                    <a:pt x="384511" y="44858"/>
                  </a:lnTo>
                  <a:lnTo>
                    <a:pt x="142137" y="110900"/>
                  </a:lnTo>
                  <a:lnTo>
                    <a:pt x="108953" y="110900"/>
                  </a:lnTo>
                  <a:lnTo>
                    <a:pt x="325927" y="3556"/>
                  </a:lnTo>
                  <a:cubicBezTo>
                    <a:pt x="334351" y="-636"/>
                    <a:pt x="343684" y="-993"/>
                    <a:pt x="351961" y="1805"/>
                  </a:cubicBezTo>
                  <a:close/>
                </a:path>
              </a:pathLst>
            </a:custGeom>
            <a:solidFill>
              <a:schemeClr val="accent1"/>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25400" cap="flat">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a:solidFill>
                  <a:schemeClr val="lt1"/>
                </a:solidFill>
              </a:endParaRPr>
            </a:p>
          </p:txBody>
        </p:sp>
        <p:grpSp>
          <p:nvGrpSpPr>
            <p:cNvPr id="87" name="isľiḋe"/>
            <p:cNvGrpSpPr/>
            <p:nvPr/>
          </p:nvGrpSpPr>
          <p:grpSpPr>
            <a:xfrm>
              <a:off x="5995847" y="4115861"/>
              <a:ext cx="5275287" cy="899023"/>
              <a:chOff x="7620661" y="311532"/>
              <a:chExt cx="4044760" cy="887986"/>
            </a:xfrm>
          </p:grpSpPr>
          <p:sp>
            <p:nvSpPr>
              <p:cNvPr id="88" name="íslîḍé">
                <a:extLst>
                  <a:ext uri="{FF2B5EF4-FFF2-40B4-BE49-F238E27FC236}">
                    <a16:creationId xmlns:a16="http://schemas.microsoft.com/office/drawing/2014/main" id="{677D5A0B-CFB6-41B8-8A73-9EFB25CB65AD}"/>
                  </a:ext>
                </a:extLst>
              </p:cNvPr>
              <p:cNvSpPr txBox="1"/>
              <p:nvPr/>
            </p:nvSpPr>
            <p:spPr>
              <a:xfrm flipH="1">
                <a:off x="7620661" y="672448"/>
                <a:ext cx="4044760" cy="527070"/>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sz="1200" dirty="0">
                    <a:solidFill>
                      <a:srgbClr val="000000"/>
                    </a:solidFill>
                    <a:latin typeface="Arial"/>
                    <a:ea typeface="微软雅黑"/>
                    <a:cs typeface="+mn-ea"/>
                    <a:sym typeface="+mn-lt"/>
                  </a:rPr>
                  <a:t>点击输入简要文字内容，文字内容需概括精炼，不用多余的文字修饰点击输入简要文字内容点击输入简要文字内容点击输入简要文字内容</a:t>
                </a:r>
                <a:r>
                  <a:rPr lang="en-US" altLang="zh-CN" sz="1200" dirty="0"/>
                  <a:t>……</a:t>
                </a:r>
              </a:p>
            </p:txBody>
          </p:sp>
          <p:sp>
            <p:nvSpPr>
              <p:cNvPr id="89" name="ïṡḻíḋè">
                <a:extLst>
                  <a:ext uri="{FF2B5EF4-FFF2-40B4-BE49-F238E27FC236}">
                    <a16:creationId xmlns:a16="http://schemas.microsoft.com/office/drawing/2014/main" id="{9B5F056E-198C-47B3-BC4D-CBD89576D15E}"/>
                  </a:ext>
                </a:extLst>
              </p:cNvPr>
              <p:cNvSpPr/>
              <p:nvPr/>
            </p:nvSpPr>
            <p:spPr>
              <a:xfrm flipH="1">
                <a:off x="7620664" y="311532"/>
                <a:ext cx="3898235" cy="360915"/>
              </a:xfrm>
              <a:prstGeom prst="rect">
                <a:avLst/>
              </a:prstGeom>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200" dirty="0">
                    <a:latin typeface="华文新魏" panose="02010800040101010101" pitchFamily="2" charset="-122"/>
                    <a:ea typeface="华文新魏" panose="02010800040101010101" pitchFamily="2" charset="-122"/>
                  </a:rPr>
                  <a:t>问题三</a:t>
                </a:r>
              </a:p>
            </p:txBody>
          </p:sp>
        </p:grpSp>
      </p:grpSp>
      <p:grpSp>
        <p:nvGrpSpPr>
          <p:cNvPr id="94" name="组合 93"/>
          <p:cNvGrpSpPr/>
          <p:nvPr/>
        </p:nvGrpSpPr>
        <p:grpSpPr>
          <a:xfrm>
            <a:off x="2650253" y="5479126"/>
            <a:ext cx="6546972" cy="939925"/>
            <a:chOff x="4724165" y="5430284"/>
            <a:chExt cx="6546972" cy="939925"/>
          </a:xfrm>
        </p:grpSpPr>
        <p:sp>
          <p:nvSpPr>
            <p:cNvPr id="9" name="ïslide"/>
            <p:cNvSpPr/>
            <p:nvPr/>
          </p:nvSpPr>
          <p:spPr>
            <a:xfrm flipH="1">
              <a:off x="4724165" y="5430284"/>
              <a:ext cx="6546972" cy="938432"/>
            </a:xfrm>
            <a:prstGeom prst="homePlate">
              <a:avLst/>
            </a:prstGeom>
            <a:noFill/>
            <a:ln w="19050">
              <a:solidFill>
                <a:srgbClr val="92D050"/>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13" name="íşļíḓè">
              <a:extLst>
                <a:ext uri="{FF2B5EF4-FFF2-40B4-BE49-F238E27FC236}">
                  <a16:creationId xmlns:a16="http://schemas.microsoft.com/office/drawing/2014/main" id="{50F0D6C5-0D4D-43F9-B1EE-C1F5E604992A}"/>
                </a:ext>
              </a:extLst>
            </p:cNvPr>
            <p:cNvSpPr/>
            <p:nvPr/>
          </p:nvSpPr>
          <p:spPr bwMode="auto">
            <a:xfrm>
              <a:off x="5168520" y="5574194"/>
              <a:ext cx="644265" cy="677542"/>
            </a:xfrm>
            <a:custGeom>
              <a:avLst/>
              <a:gdLst>
                <a:gd name="T0" fmla="*/ 327 w 354"/>
                <a:gd name="T1" fmla="*/ 260 h 373"/>
                <a:gd name="T2" fmla="*/ 99 w 354"/>
                <a:gd name="T3" fmla="*/ 286 h 373"/>
                <a:gd name="T4" fmla="*/ 0 w 354"/>
                <a:gd name="T5" fmla="*/ 95 h 373"/>
                <a:gd name="T6" fmla="*/ 78 w 354"/>
                <a:gd name="T7" fmla="*/ 70 h 373"/>
                <a:gd name="T8" fmla="*/ 144 w 354"/>
                <a:gd name="T9" fmla="*/ 303 h 373"/>
                <a:gd name="T10" fmla="*/ 144 w 354"/>
                <a:gd name="T11" fmla="*/ 373 h 373"/>
                <a:gd name="T12" fmla="*/ 144 w 354"/>
                <a:gd name="T13" fmla="*/ 303 h 373"/>
                <a:gd name="T14" fmla="*/ 253 w 354"/>
                <a:gd name="T15" fmla="*/ 338 h 373"/>
                <a:gd name="T16" fmla="*/ 323 w 354"/>
                <a:gd name="T17" fmla="*/ 338 h 373"/>
                <a:gd name="T18" fmla="*/ 133 w 354"/>
                <a:gd name="T19" fmla="*/ 240 h 373"/>
                <a:gd name="T20" fmla="*/ 153 w 354"/>
                <a:gd name="T21" fmla="*/ 82 h 373"/>
                <a:gd name="T22" fmla="*/ 314 w 354"/>
                <a:gd name="T23" fmla="*/ 68 h 373"/>
                <a:gd name="T24" fmla="*/ 354 w 354"/>
                <a:gd name="T25" fmla="*/ 82 h 373"/>
                <a:gd name="T26" fmla="*/ 133 w 354"/>
                <a:gd name="T27" fmla="*/ 240 h 373"/>
                <a:gd name="T28" fmla="*/ 294 w 354"/>
                <a:gd name="T29" fmla="*/ 82 h 373"/>
                <a:gd name="T30" fmla="*/ 305 w 354"/>
                <a:gd name="T31" fmla="*/ 73 h 373"/>
                <a:gd name="T32" fmla="*/ 191 w 354"/>
                <a:gd name="T33" fmla="*/ 82 h 373"/>
                <a:gd name="T34" fmla="*/ 194 w 354"/>
                <a:gd name="T35" fmla="*/ 76 h 373"/>
                <a:gd name="T36" fmla="*/ 205 w 354"/>
                <a:gd name="T37" fmla="*/ 82 h 373"/>
                <a:gd name="T38" fmla="*/ 204 w 354"/>
                <a:gd name="T39" fmla="*/ 69 h 373"/>
                <a:gd name="T40" fmla="*/ 220 w 354"/>
                <a:gd name="T41" fmla="*/ 82 h 373"/>
                <a:gd name="T42" fmla="*/ 213 w 354"/>
                <a:gd name="T43" fmla="*/ 62 h 373"/>
                <a:gd name="T44" fmla="*/ 236 w 354"/>
                <a:gd name="T45" fmla="*/ 82 h 373"/>
                <a:gd name="T46" fmla="*/ 224 w 354"/>
                <a:gd name="T47" fmla="*/ 54 h 373"/>
                <a:gd name="T48" fmla="*/ 251 w 354"/>
                <a:gd name="T49" fmla="*/ 82 h 373"/>
                <a:gd name="T50" fmla="*/ 234 w 354"/>
                <a:gd name="T51" fmla="*/ 47 h 373"/>
                <a:gd name="T52" fmla="*/ 281 w 354"/>
                <a:gd name="T53" fmla="*/ 82 h 373"/>
                <a:gd name="T54" fmla="*/ 262 w 354"/>
                <a:gd name="T55" fmla="*/ 10 h 373"/>
                <a:gd name="T56" fmla="*/ 281 w 354"/>
                <a:gd name="T57" fmla="*/ 71 h 373"/>
                <a:gd name="T58" fmla="*/ 248 w 354"/>
                <a:gd name="T59" fmla="*/ 37 h 373"/>
                <a:gd name="T60" fmla="*/ 281 w 354"/>
                <a:gd name="T61" fmla="*/ 71 h 373"/>
                <a:gd name="T62" fmla="*/ 243 w 354"/>
                <a:gd name="T63" fmla="*/ 40 h 373"/>
                <a:gd name="T64" fmla="*/ 266 w 354"/>
                <a:gd name="T65" fmla="*/ 8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4" h="373">
                  <a:moveTo>
                    <a:pt x="120" y="260"/>
                  </a:moveTo>
                  <a:lnTo>
                    <a:pt x="327" y="260"/>
                  </a:lnTo>
                  <a:lnTo>
                    <a:pt x="327" y="286"/>
                  </a:lnTo>
                  <a:lnTo>
                    <a:pt x="99" y="286"/>
                  </a:lnTo>
                  <a:lnTo>
                    <a:pt x="58" y="95"/>
                  </a:lnTo>
                  <a:lnTo>
                    <a:pt x="0" y="95"/>
                  </a:lnTo>
                  <a:lnTo>
                    <a:pt x="0" y="70"/>
                  </a:lnTo>
                  <a:lnTo>
                    <a:pt x="78" y="70"/>
                  </a:lnTo>
                  <a:lnTo>
                    <a:pt x="120" y="260"/>
                  </a:lnTo>
                  <a:close/>
                  <a:moveTo>
                    <a:pt x="144" y="303"/>
                  </a:moveTo>
                  <a:cubicBezTo>
                    <a:pt x="124" y="303"/>
                    <a:pt x="109" y="318"/>
                    <a:pt x="109" y="338"/>
                  </a:cubicBezTo>
                  <a:cubicBezTo>
                    <a:pt x="109" y="357"/>
                    <a:pt x="124" y="373"/>
                    <a:pt x="144" y="373"/>
                  </a:cubicBezTo>
                  <a:cubicBezTo>
                    <a:pt x="163" y="373"/>
                    <a:pt x="179" y="357"/>
                    <a:pt x="179" y="338"/>
                  </a:cubicBezTo>
                  <a:cubicBezTo>
                    <a:pt x="179" y="318"/>
                    <a:pt x="163" y="303"/>
                    <a:pt x="144" y="303"/>
                  </a:cubicBezTo>
                  <a:close/>
                  <a:moveTo>
                    <a:pt x="288" y="303"/>
                  </a:moveTo>
                  <a:cubicBezTo>
                    <a:pt x="268" y="303"/>
                    <a:pt x="253" y="318"/>
                    <a:pt x="253" y="338"/>
                  </a:cubicBezTo>
                  <a:cubicBezTo>
                    <a:pt x="253" y="357"/>
                    <a:pt x="268" y="373"/>
                    <a:pt x="288" y="373"/>
                  </a:cubicBezTo>
                  <a:cubicBezTo>
                    <a:pt x="307" y="373"/>
                    <a:pt x="323" y="357"/>
                    <a:pt x="323" y="338"/>
                  </a:cubicBezTo>
                  <a:cubicBezTo>
                    <a:pt x="323" y="318"/>
                    <a:pt x="307" y="303"/>
                    <a:pt x="288" y="303"/>
                  </a:cubicBezTo>
                  <a:close/>
                  <a:moveTo>
                    <a:pt x="133" y="240"/>
                  </a:moveTo>
                  <a:lnTo>
                    <a:pt x="103" y="82"/>
                  </a:lnTo>
                  <a:lnTo>
                    <a:pt x="153" y="82"/>
                  </a:lnTo>
                  <a:lnTo>
                    <a:pt x="264" y="0"/>
                  </a:lnTo>
                  <a:lnTo>
                    <a:pt x="314" y="68"/>
                  </a:lnTo>
                  <a:lnTo>
                    <a:pt x="311" y="82"/>
                  </a:lnTo>
                  <a:lnTo>
                    <a:pt x="354" y="82"/>
                  </a:lnTo>
                  <a:lnTo>
                    <a:pt x="319" y="240"/>
                  </a:lnTo>
                  <a:lnTo>
                    <a:pt x="133" y="240"/>
                  </a:lnTo>
                  <a:close/>
                  <a:moveTo>
                    <a:pt x="305" y="73"/>
                  </a:moveTo>
                  <a:lnTo>
                    <a:pt x="294" y="82"/>
                  </a:lnTo>
                  <a:lnTo>
                    <a:pt x="304" y="82"/>
                  </a:lnTo>
                  <a:lnTo>
                    <a:pt x="305" y="73"/>
                  </a:lnTo>
                  <a:close/>
                  <a:moveTo>
                    <a:pt x="165" y="82"/>
                  </a:moveTo>
                  <a:lnTo>
                    <a:pt x="191" y="82"/>
                  </a:lnTo>
                  <a:lnTo>
                    <a:pt x="189" y="80"/>
                  </a:lnTo>
                  <a:lnTo>
                    <a:pt x="194" y="76"/>
                  </a:lnTo>
                  <a:lnTo>
                    <a:pt x="199" y="82"/>
                  </a:lnTo>
                  <a:lnTo>
                    <a:pt x="205" y="82"/>
                  </a:lnTo>
                  <a:lnTo>
                    <a:pt x="199" y="73"/>
                  </a:lnTo>
                  <a:lnTo>
                    <a:pt x="204" y="69"/>
                  </a:lnTo>
                  <a:lnTo>
                    <a:pt x="213" y="82"/>
                  </a:lnTo>
                  <a:lnTo>
                    <a:pt x="220" y="82"/>
                  </a:lnTo>
                  <a:lnTo>
                    <a:pt x="208" y="66"/>
                  </a:lnTo>
                  <a:lnTo>
                    <a:pt x="213" y="62"/>
                  </a:lnTo>
                  <a:lnTo>
                    <a:pt x="228" y="82"/>
                  </a:lnTo>
                  <a:lnTo>
                    <a:pt x="236" y="82"/>
                  </a:lnTo>
                  <a:lnTo>
                    <a:pt x="219" y="58"/>
                  </a:lnTo>
                  <a:lnTo>
                    <a:pt x="224" y="54"/>
                  </a:lnTo>
                  <a:lnTo>
                    <a:pt x="244" y="82"/>
                  </a:lnTo>
                  <a:lnTo>
                    <a:pt x="251" y="82"/>
                  </a:lnTo>
                  <a:lnTo>
                    <a:pt x="229" y="51"/>
                  </a:lnTo>
                  <a:lnTo>
                    <a:pt x="234" y="47"/>
                  </a:lnTo>
                  <a:lnTo>
                    <a:pt x="259" y="82"/>
                  </a:lnTo>
                  <a:lnTo>
                    <a:pt x="281" y="82"/>
                  </a:lnTo>
                  <a:lnTo>
                    <a:pt x="303" y="66"/>
                  </a:lnTo>
                  <a:lnTo>
                    <a:pt x="262" y="10"/>
                  </a:lnTo>
                  <a:lnTo>
                    <a:pt x="165" y="82"/>
                  </a:lnTo>
                  <a:close/>
                  <a:moveTo>
                    <a:pt x="281" y="71"/>
                  </a:moveTo>
                  <a:lnTo>
                    <a:pt x="253" y="33"/>
                  </a:lnTo>
                  <a:lnTo>
                    <a:pt x="248" y="37"/>
                  </a:lnTo>
                  <a:lnTo>
                    <a:pt x="276" y="74"/>
                  </a:lnTo>
                  <a:lnTo>
                    <a:pt x="281" y="71"/>
                  </a:lnTo>
                  <a:close/>
                  <a:moveTo>
                    <a:pt x="271" y="78"/>
                  </a:moveTo>
                  <a:lnTo>
                    <a:pt x="243" y="40"/>
                  </a:lnTo>
                  <a:lnTo>
                    <a:pt x="238" y="44"/>
                  </a:lnTo>
                  <a:lnTo>
                    <a:pt x="266" y="82"/>
                  </a:lnTo>
                  <a:lnTo>
                    <a:pt x="271" y="78"/>
                  </a:lnTo>
                  <a:close/>
                </a:path>
              </a:pathLst>
            </a:custGeom>
            <a:solidFill>
              <a:srgbClr val="92D050"/>
            </a:solidFill>
            <a:ln>
              <a:solidFill>
                <a:srgbClr val="92D050"/>
              </a:solid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25400" cap="flat">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a:solidFill>
                  <a:schemeClr val="lt1"/>
                </a:solidFill>
              </a:endParaRPr>
            </a:p>
          </p:txBody>
        </p:sp>
        <p:grpSp>
          <p:nvGrpSpPr>
            <p:cNvPr id="90" name="isľiḋe"/>
            <p:cNvGrpSpPr/>
            <p:nvPr/>
          </p:nvGrpSpPr>
          <p:grpSpPr>
            <a:xfrm>
              <a:off x="5942230" y="5471186"/>
              <a:ext cx="5275287" cy="899023"/>
              <a:chOff x="7620661" y="311532"/>
              <a:chExt cx="4044760" cy="887986"/>
            </a:xfrm>
          </p:grpSpPr>
          <p:sp>
            <p:nvSpPr>
              <p:cNvPr id="91" name="íslîḍé">
                <a:extLst>
                  <a:ext uri="{FF2B5EF4-FFF2-40B4-BE49-F238E27FC236}">
                    <a16:creationId xmlns:a16="http://schemas.microsoft.com/office/drawing/2014/main" id="{677D5A0B-CFB6-41B8-8A73-9EFB25CB65AD}"/>
                  </a:ext>
                </a:extLst>
              </p:cNvPr>
              <p:cNvSpPr txBox="1"/>
              <p:nvPr/>
            </p:nvSpPr>
            <p:spPr>
              <a:xfrm flipH="1">
                <a:off x="7620661" y="672448"/>
                <a:ext cx="4044760" cy="527070"/>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sz="1200" dirty="0">
                    <a:solidFill>
                      <a:srgbClr val="000000"/>
                    </a:solidFill>
                    <a:latin typeface="Arial"/>
                    <a:ea typeface="微软雅黑"/>
                    <a:cs typeface="+mn-ea"/>
                    <a:sym typeface="+mn-lt"/>
                  </a:rPr>
                  <a:t>点击输入简要文字内容，文字内容需概括精炼，不用多余的文字修饰点击输入简要文字内容点击输入简要文字内容点击输入简要文字内容</a:t>
                </a:r>
                <a:r>
                  <a:rPr lang="en-US" altLang="zh-CN" sz="1200" dirty="0"/>
                  <a:t>……</a:t>
                </a:r>
              </a:p>
            </p:txBody>
          </p:sp>
          <p:sp>
            <p:nvSpPr>
              <p:cNvPr id="92" name="ïṡḻíḋè">
                <a:extLst>
                  <a:ext uri="{FF2B5EF4-FFF2-40B4-BE49-F238E27FC236}">
                    <a16:creationId xmlns:a16="http://schemas.microsoft.com/office/drawing/2014/main" id="{9B5F056E-198C-47B3-BC4D-CBD89576D15E}"/>
                  </a:ext>
                </a:extLst>
              </p:cNvPr>
              <p:cNvSpPr/>
              <p:nvPr/>
            </p:nvSpPr>
            <p:spPr>
              <a:xfrm flipH="1">
                <a:off x="7620664" y="311532"/>
                <a:ext cx="3898235" cy="360915"/>
              </a:xfrm>
              <a:prstGeom prst="rect">
                <a:avLst/>
              </a:prstGeom>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200" dirty="0">
                    <a:latin typeface="华文新魏" panose="02010800040101010101" pitchFamily="2" charset="-122"/>
                    <a:ea typeface="华文新魏" panose="02010800040101010101" pitchFamily="2" charset="-122"/>
                  </a:rPr>
                  <a:t>问题四</a:t>
                </a:r>
              </a:p>
            </p:txBody>
          </p:sp>
        </p:grpSp>
      </p:grpSp>
    </p:spTree>
    <p:extLst>
      <p:ext uri="{BB962C8B-B14F-4D97-AF65-F5344CB8AC3E}">
        <p14:creationId xmlns:p14="http://schemas.microsoft.com/office/powerpoint/2010/main" val="199437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2650"/>
                            </p:stCondLst>
                            <p:childTnLst>
                              <p:par>
                                <p:cTn id="30" presetID="2" presetClass="entr" presetSubtype="1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150"/>
                            </p:stCondLst>
                            <p:childTnLst>
                              <p:par>
                                <p:cTn id="35" presetID="2" presetClass="entr" presetSubtype="2"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1+#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3650"/>
                            </p:stCondLst>
                            <p:childTnLst>
                              <p:par>
                                <p:cTn id="40" presetID="2" presetClass="entr" presetSubtype="2"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4150"/>
                            </p:stCondLst>
                            <p:childTnLst>
                              <p:par>
                                <p:cTn id="45" presetID="2" presetClass="entr" presetSubtype="2" fill="hold" nodeType="after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additive="base">
                                        <p:cTn id="47" dur="500" fill="hold"/>
                                        <p:tgtEl>
                                          <p:spTgt spid="93"/>
                                        </p:tgtEl>
                                        <p:attrNameLst>
                                          <p:attrName>ppt_x</p:attrName>
                                        </p:attrNameLst>
                                      </p:cBhvr>
                                      <p:tavLst>
                                        <p:tav tm="0">
                                          <p:val>
                                            <p:strVal val="1+#ppt_w/2"/>
                                          </p:val>
                                        </p:tav>
                                        <p:tav tm="100000">
                                          <p:val>
                                            <p:strVal val="#ppt_x"/>
                                          </p:val>
                                        </p:tav>
                                      </p:tavLst>
                                    </p:anim>
                                    <p:anim calcmode="lin" valueType="num">
                                      <p:cBhvr additive="base">
                                        <p:cTn id="48" dur="500" fill="hold"/>
                                        <p:tgtEl>
                                          <p:spTgt spid="93"/>
                                        </p:tgtEl>
                                        <p:attrNameLst>
                                          <p:attrName>ppt_y</p:attrName>
                                        </p:attrNameLst>
                                      </p:cBhvr>
                                      <p:tavLst>
                                        <p:tav tm="0">
                                          <p:val>
                                            <p:strVal val="#ppt_y"/>
                                          </p:val>
                                        </p:tav>
                                        <p:tav tm="100000">
                                          <p:val>
                                            <p:strVal val="#ppt_y"/>
                                          </p:val>
                                        </p:tav>
                                      </p:tavLst>
                                    </p:anim>
                                  </p:childTnLst>
                                </p:cTn>
                              </p:par>
                            </p:childTnLst>
                          </p:cTn>
                        </p:par>
                        <p:par>
                          <p:cTn id="49" fill="hold">
                            <p:stCondLst>
                              <p:cond delay="4650"/>
                            </p:stCondLst>
                            <p:childTnLst>
                              <p:par>
                                <p:cTn id="50" presetID="2" presetClass="entr" presetSubtype="2" fill="hold" nodeType="afterEffect">
                                  <p:stCondLst>
                                    <p:cond delay="0"/>
                                  </p:stCondLst>
                                  <p:childTnLst>
                                    <p:set>
                                      <p:cBhvr>
                                        <p:cTn id="51" dur="1" fill="hold">
                                          <p:stCondLst>
                                            <p:cond delay="0"/>
                                          </p:stCondLst>
                                        </p:cTn>
                                        <p:tgtEl>
                                          <p:spTgt spid="94"/>
                                        </p:tgtEl>
                                        <p:attrNameLst>
                                          <p:attrName>style.visibility</p:attrName>
                                        </p:attrNameLst>
                                      </p:cBhvr>
                                      <p:to>
                                        <p:strVal val="visible"/>
                                      </p:to>
                                    </p:set>
                                    <p:anim calcmode="lin" valueType="num">
                                      <p:cBhvr additive="base">
                                        <p:cTn id="52" dur="500" fill="hold"/>
                                        <p:tgtEl>
                                          <p:spTgt spid="94"/>
                                        </p:tgtEl>
                                        <p:attrNameLst>
                                          <p:attrName>ppt_x</p:attrName>
                                        </p:attrNameLst>
                                      </p:cBhvr>
                                      <p:tavLst>
                                        <p:tav tm="0">
                                          <p:val>
                                            <p:strVal val="1+#ppt_w/2"/>
                                          </p:val>
                                        </p:tav>
                                        <p:tav tm="100000">
                                          <p:val>
                                            <p:strVal val="#ppt_x"/>
                                          </p:val>
                                        </p:tav>
                                      </p:tavLst>
                                    </p:anim>
                                    <p:anim calcmode="lin" valueType="num">
                                      <p:cBhvr additive="base">
                                        <p:cTn id="53" dur="5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论文综述</a:t>
            </a:r>
            <a:endParaRPr lang="en-US" altLang="zh-CN" sz="3600" dirty="0">
              <a:latin typeface="汉仪行楷简" panose="02010600000101010101" pitchFamily="2" charset="-122"/>
              <a:ea typeface="汉仪行楷简" panose="02010600000101010101" pitchFamily="2" charset="-122"/>
            </a:endParaRPr>
          </a:p>
        </p:txBody>
      </p:sp>
      <p:grpSp>
        <p:nvGrpSpPr>
          <p:cNvPr id="2" name="组合 1"/>
          <p:cNvGrpSpPr/>
          <p:nvPr/>
        </p:nvGrpSpPr>
        <p:grpSpPr>
          <a:xfrm>
            <a:off x="1085449" y="3192365"/>
            <a:ext cx="9809701" cy="3400182"/>
            <a:chOff x="1085449" y="3192365"/>
            <a:chExt cx="9809701" cy="3400182"/>
          </a:xfrm>
        </p:grpSpPr>
        <p:sp>
          <p:nvSpPr>
            <p:cNvPr id="6" name="îŝḷiḓê"/>
            <p:cNvSpPr/>
            <p:nvPr/>
          </p:nvSpPr>
          <p:spPr>
            <a:xfrm>
              <a:off x="10768563" y="6371734"/>
              <a:ext cx="126587" cy="126584"/>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6" y="21600"/>
                    <a:pt x="10801" y="21600"/>
                  </a:cubicBezTo>
                  <a:cubicBezTo>
                    <a:pt x="4835" y="21600"/>
                    <a:pt x="0" y="16765"/>
                    <a:pt x="0" y="10801"/>
                  </a:cubicBezTo>
                  <a:cubicBezTo>
                    <a:pt x="0" y="4837"/>
                    <a:pt x="4835" y="0"/>
                    <a:pt x="10801" y="0"/>
                  </a:cubicBezTo>
                  <a:cubicBezTo>
                    <a:pt x="16766" y="0"/>
                    <a:pt x="21600" y="4837"/>
                    <a:pt x="21600" y="10801"/>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a:spcBef>
                  <a:spcPct val="0"/>
                </a:spcBef>
              </a:pPr>
              <a:endParaRPr/>
            </a:p>
          </p:txBody>
        </p:sp>
        <p:sp>
          <p:nvSpPr>
            <p:cNvPr id="7" name="íṣḷíḑe"/>
            <p:cNvSpPr/>
            <p:nvPr/>
          </p:nvSpPr>
          <p:spPr>
            <a:xfrm>
              <a:off x="10567167" y="6151542"/>
              <a:ext cx="253967" cy="253967"/>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5" y="21600"/>
                    <a:pt x="10800" y="21600"/>
                  </a:cubicBezTo>
                  <a:cubicBezTo>
                    <a:pt x="4835" y="21600"/>
                    <a:pt x="0" y="16765"/>
                    <a:pt x="0" y="10801"/>
                  </a:cubicBezTo>
                  <a:cubicBezTo>
                    <a:pt x="0" y="4836"/>
                    <a:pt x="4835" y="0"/>
                    <a:pt x="10800" y="0"/>
                  </a:cubicBezTo>
                  <a:cubicBezTo>
                    <a:pt x="16765" y="0"/>
                    <a:pt x="21600" y="4836"/>
                    <a:pt x="21600" y="10801"/>
                  </a:cubicBezTo>
                  <a:close/>
                </a:path>
              </a:pathLst>
            </a:custGeom>
            <a:solidFill>
              <a:srgbClr val="00B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algn="ctr">
                <a:spcBef>
                  <a:spcPct val="0"/>
                </a:spcBef>
              </a:pPr>
              <a:endParaRPr>
                <a:solidFill>
                  <a:schemeClr val="lt1"/>
                </a:solidFill>
              </a:endParaRPr>
            </a:p>
          </p:txBody>
        </p:sp>
        <p:sp>
          <p:nvSpPr>
            <p:cNvPr id="8" name="íŝ1ïḑe"/>
            <p:cNvSpPr/>
            <p:nvPr/>
          </p:nvSpPr>
          <p:spPr>
            <a:xfrm>
              <a:off x="9221843" y="5166045"/>
              <a:ext cx="822378" cy="82236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00B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9" name="îṩḻîḑè"/>
            <p:cNvSpPr/>
            <p:nvPr/>
          </p:nvSpPr>
          <p:spPr>
            <a:xfrm>
              <a:off x="4195001" y="5174101"/>
              <a:ext cx="818122" cy="8181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6"/>
                    <a:pt x="4835" y="0"/>
                    <a:pt x="10800" y="0"/>
                  </a:cubicBezTo>
                  <a:cubicBezTo>
                    <a:pt x="16765" y="0"/>
                    <a:pt x="21600" y="4836"/>
                    <a:pt x="21600" y="1080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p>
          </p:txBody>
        </p:sp>
        <p:sp>
          <p:nvSpPr>
            <p:cNvPr id="10" name="í$ļîḍè"/>
            <p:cNvSpPr/>
            <p:nvPr/>
          </p:nvSpPr>
          <p:spPr>
            <a:xfrm>
              <a:off x="1286845" y="5724583"/>
              <a:ext cx="499765" cy="49977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4"/>
                    <a:pt x="4835" y="21600"/>
                    <a:pt x="10800" y="21600"/>
                  </a:cubicBezTo>
                  <a:cubicBezTo>
                    <a:pt x="16765" y="21600"/>
                    <a:pt x="21600" y="16764"/>
                    <a:pt x="21600" y="10800"/>
                  </a:cubicBezTo>
                  <a:cubicBezTo>
                    <a:pt x="21600" y="4835"/>
                    <a:pt x="16765" y="0"/>
                    <a:pt x="10800" y="0"/>
                  </a:cubicBezTo>
                  <a:cubicBezTo>
                    <a:pt x="4835" y="0"/>
                    <a:pt x="0" y="4835"/>
                    <a:pt x="0" y="10800"/>
                  </a:cubicBezTo>
                  <a:close/>
                </a:path>
              </a:pathLst>
            </a:custGeom>
            <a:solidFill>
              <a:srgbClr val="92D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11" name="i$ḷîḍè"/>
            <p:cNvSpPr/>
            <p:nvPr/>
          </p:nvSpPr>
          <p:spPr>
            <a:xfrm>
              <a:off x="1899088" y="5364755"/>
              <a:ext cx="708245" cy="70826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6"/>
                    <a:pt x="4835" y="0"/>
                    <a:pt x="10800" y="0"/>
                  </a:cubicBezTo>
                  <a:cubicBezTo>
                    <a:pt x="16765" y="0"/>
                    <a:pt x="21600" y="4836"/>
                    <a:pt x="21600" y="10800"/>
                  </a:cubicBezTo>
                  <a:close/>
                </a:path>
              </a:pathLst>
            </a:custGeom>
            <a:solidFill>
              <a:srgbClr val="92D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12" name="ïśliḍè"/>
            <p:cNvSpPr/>
            <p:nvPr/>
          </p:nvSpPr>
          <p:spPr>
            <a:xfrm>
              <a:off x="1692322" y="5880329"/>
              <a:ext cx="409890" cy="40989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4"/>
                    <a:pt x="4835" y="21600"/>
                    <a:pt x="10800" y="21600"/>
                  </a:cubicBezTo>
                  <a:cubicBezTo>
                    <a:pt x="16765" y="21600"/>
                    <a:pt x="21600" y="16764"/>
                    <a:pt x="21600" y="10800"/>
                  </a:cubicBezTo>
                  <a:cubicBezTo>
                    <a:pt x="21600" y="4835"/>
                    <a:pt x="16765" y="0"/>
                    <a:pt x="10800" y="0"/>
                  </a:cubicBezTo>
                  <a:cubicBezTo>
                    <a:pt x="4835" y="0"/>
                    <a:pt x="0" y="4835"/>
                    <a:pt x="0" y="1080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p>
          </p:txBody>
        </p:sp>
        <p:sp>
          <p:nvSpPr>
            <p:cNvPr id="13" name="îṡlîḋê"/>
            <p:cNvSpPr/>
            <p:nvPr/>
          </p:nvSpPr>
          <p:spPr>
            <a:xfrm>
              <a:off x="1163322" y="6151542"/>
              <a:ext cx="253964" cy="253967"/>
            </a:xfrm>
            <a:custGeom>
              <a:avLst/>
              <a:gdLst/>
              <a:ahLst/>
              <a:cxnLst>
                <a:cxn ang="0">
                  <a:pos x="wd2" y="hd2"/>
                </a:cxn>
                <a:cxn ang="5400000">
                  <a:pos x="wd2" y="hd2"/>
                </a:cxn>
                <a:cxn ang="10800000">
                  <a:pos x="wd2" y="hd2"/>
                </a:cxn>
                <a:cxn ang="16200000">
                  <a:pos x="wd2" y="hd2"/>
                </a:cxn>
              </a:cxnLst>
              <a:rect l="0" t="0" r="r" b="b"/>
              <a:pathLst>
                <a:path w="21600" h="21600" extrusionOk="0">
                  <a:moveTo>
                    <a:pt x="0" y="10801"/>
                  </a:moveTo>
                  <a:cubicBezTo>
                    <a:pt x="0" y="16765"/>
                    <a:pt x="4835" y="21600"/>
                    <a:pt x="10800" y="21600"/>
                  </a:cubicBezTo>
                  <a:cubicBezTo>
                    <a:pt x="16765" y="21600"/>
                    <a:pt x="21600" y="16765"/>
                    <a:pt x="21600" y="10801"/>
                  </a:cubicBezTo>
                  <a:cubicBezTo>
                    <a:pt x="21600" y="4836"/>
                    <a:pt x="16765" y="0"/>
                    <a:pt x="10800" y="0"/>
                  </a:cubicBezTo>
                  <a:cubicBezTo>
                    <a:pt x="4835" y="0"/>
                    <a:pt x="0" y="4836"/>
                    <a:pt x="0" y="10801"/>
                  </a:cubicBezTo>
                  <a:close/>
                </a:path>
              </a:pathLst>
            </a:custGeom>
            <a:solidFill>
              <a:srgbClr val="00B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algn="ctr">
                <a:spcBef>
                  <a:spcPct val="0"/>
                </a:spcBef>
              </a:pPr>
              <a:endParaRPr>
                <a:solidFill>
                  <a:schemeClr val="lt1"/>
                </a:solidFill>
              </a:endParaRPr>
            </a:p>
          </p:txBody>
        </p:sp>
        <p:sp>
          <p:nvSpPr>
            <p:cNvPr id="14" name="íşḻide"/>
            <p:cNvSpPr/>
            <p:nvPr/>
          </p:nvSpPr>
          <p:spPr>
            <a:xfrm>
              <a:off x="1308327" y="6275065"/>
              <a:ext cx="183054" cy="183038"/>
            </a:xfrm>
            <a:custGeom>
              <a:avLst/>
              <a:gdLst/>
              <a:ahLst/>
              <a:cxnLst>
                <a:cxn ang="0">
                  <a:pos x="wd2" y="hd2"/>
                </a:cxn>
                <a:cxn ang="5400000">
                  <a:pos x="wd2" y="hd2"/>
                </a:cxn>
                <a:cxn ang="10800000">
                  <a:pos x="wd2" y="hd2"/>
                </a:cxn>
                <a:cxn ang="16200000">
                  <a:pos x="wd2" y="hd2"/>
                </a:cxn>
              </a:cxnLst>
              <a:rect l="0" t="0" r="r" b="b"/>
              <a:pathLst>
                <a:path w="21600" h="21600" extrusionOk="0">
                  <a:moveTo>
                    <a:pt x="0" y="10801"/>
                  </a:moveTo>
                  <a:cubicBezTo>
                    <a:pt x="0" y="16766"/>
                    <a:pt x="4835" y="21600"/>
                    <a:pt x="10799" y="21600"/>
                  </a:cubicBezTo>
                  <a:cubicBezTo>
                    <a:pt x="16764" y="21600"/>
                    <a:pt x="21600" y="16766"/>
                    <a:pt x="21600" y="10801"/>
                  </a:cubicBezTo>
                  <a:cubicBezTo>
                    <a:pt x="21600" y="4835"/>
                    <a:pt x="16764" y="0"/>
                    <a:pt x="10799" y="0"/>
                  </a:cubicBezTo>
                  <a:cubicBezTo>
                    <a:pt x="4835" y="0"/>
                    <a:pt x="0" y="4835"/>
                    <a:pt x="0" y="10801"/>
                  </a:cubicBezTo>
                  <a:close/>
                </a:path>
              </a:pathLst>
            </a:custGeom>
            <a:solidFill>
              <a:srgbClr val="71C8A3"/>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0000" lnSpcReduction="20000"/>
            </a:bodyPr>
            <a:lstStyle/>
            <a:p>
              <a:pPr algn="ctr">
                <a:spcBef>
                  <a:spcPct val="0"/>
                </a:spcBef>
              </a:pPr>
              <a:endParaRPr>
                <a:solidFill>
                  <a:schemeClr val="lt1"/>
                </a:solidFill>
              </a:endParaRPr>
            </a:p>
          </p:txBody>
        </p:sp>
        <p:sp>
          <p:nvSpPr>
            <p:cNvPr id="15" name="iş1íḓé"/>
            <p:cNvSpPr/>
            <p:nvPr/>
          </p:nvSpPr>
          <p:spPr>
            <a:xfrm>
              <a:off x="1085449" y="6371734"/>
              <a:ext cx="126585" cy="126584"/>
            </a:xfrm>
            <a:custGeom>
              <a:avLst/>
              <a:gdLst/>
              <a:ahLst/>
              <a:cxnLst>
                <a:cxn ang="0">
                  <a:pos x="wd2" y="hd2"/>
                </a:cxn>
                <a:cxn ang="5400000">
                  <a:pos x="wd2" y="hd2"/>
                </a:cxn>
                <a:cxn ang="10800000">
                  <a:pos x="wd2" y="hd2"/>
                </a:cxn>
                <a:cxn ang="16200000">
                  <a:pos x="wd2" y="hd2"/>
                </a:cxn>
              </a:cxnLst>
              <a:rect l="0" t="0" r="r" b="b"/>
              <a:pathLst>
                <a:path w="21600" h="21600" extrusionOk="0">
                  <a:moveTo>
                    <a:pt x="0" y="10801"/>
                  </a:moveTo>
                  <a:cubicBezTo>
                    <a:pt x="0" y="16765"/>
                    <a:pt x="4835" y="21600"/>
                    <a:pt x="10800" y="21600"/>
                  </a:cubicBezTo>
                  <a:cubicBezTo>
                    <a:pt x="16764" y="21600"/>
                    <a:pt x="21600" y="16765"/>
                    <a:pt x="21600" y="10801"/>
                  </a:cubicBezTo>
                  <a:cubicBezTo>
                    <a:pt x="21600" y="4837"/>
                    <a:pt x="16764" y="0"/>
                    <a:pt x="10800" y="0"/>
                  </a:cubicBezTo>
                  <a:cubicBezTo>
                    <a:pt x="4835" y="0"/>
                    <a:pt x="0" y="4837"/>
                    <a:pt x="0" y="10801"/>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a:spcBef>
                  <a:spcPct val="0"/>
                </a:spcBef>
              </a:pPr>
              <a:endParaRPr/>
            </a:p>
          </p:txBody>
        </p:sp>
        <p:sp>
          <p:nvSpPr>
            <p:cNvPr id="16" name="íṧlíḋè"/>
            <p:cNvSpPr/>
            <p:nvPr/>
          </p:nvSpPr>
          <p:spPr>
            <a:xfrm>
              <a:off x="2906068" y="3957670"/>
              <a:ext cx="1519774" cy="151977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sz="2400" b="1" dirty="0"/>
            </a:p>
          </p:txBody>
        </p:sp>
        <p:sp>
          <p:nvSpPr>
            <p:cNvPr id="17" name="îṧlïde"/>
            <p:cNvSpPr/>
            <p:nvPr/>
          </p:nvSpPr>
          <p:spPr>
            <a:xfrm>
              <a:off x="6447950" y="4032857"/>
              <a:ext cx="1477255" cy="147726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00B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sz="2400" b="1" dirty="0">
                <a:solidFill>
                  <a:schemeClr val="lt1"/>
                </a:solidFill>
              </a:endParaRPr>
            </a:p>
          </p:txBody>
        </p:sp>
        <p:sp>
          <p:nvSpPr>
            <p:cNvPr id="18" name="ïṡ1íde"/>
            <p:cNvSpPr/>
            <p:nvPr/>
          </p:nvSpPr>
          <p:spPr>
            <a:xfrm>
              <a:off x="8024209" y="3788497"/>
              <a:ext cx="1618295" cy="16182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92D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sz="2400" b="1" dirty="0">
                <a:solidFill>
                  <a:schemeClr val="lt1"/>
                </a:solidFill>
              </a:endParaRPr>
            </a:p>
          </p:txBody>
        </p:sp>
        <p:sp>
          <p:nvSpPr>
            <p:cNvPr id="19" name="iŝ1îḋè"/>
            <p:cNvSpPr/>
            <p:nvPr/>
          </p:nvSpPr>
          <p:spPr>
            <a:xfrm>
              <a:off x="4479641" y="3192365"/>
              <a:ext cx="1962054" cy="19620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71C8A3"/>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sz="4400" b="1" dirty="0">
                <a:solidFill>
                  <a:schemeClr val="lt1"/>
                </a:solidFill>
              </a:endParaRPr>
            </a:p>
          </p:txBody>
        </p:sp>
        <p:sp>
          <p:nvSpPr>
            <p:cNvPr id="20" name="íSlíḑé"/>
            <p:cNvSpPr/>
            <p:nvPr/>
          </p:nvSpPr>
          <p:spPr>
            <a:xfrm>
              <a:off x="6088123" y="5174101"/>
              <a:ext cx="818122" cy="8181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6"/>
                    <a:pt x="4835" y="0"/>
                    <a:pt x="10800" y="0"/>
                  </a:cubicBezTo>
                  <a:cubicBezTo>
                    <a:pt x="16765" y="0"/>
                    <a:pt x="21600" y="4836"/>
                    <a:pt x="21600" y="1080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p>
          </p:txBody>
        </p:sp>
        <p:sp>
          <p:nvSpPr>
            <p:cNvPr id="24" name="iṩľîďé"/>
            <p:cNvSpPr/>
            <p:nvPr/>
          </p:nvSpPr>
          <p:spPr>
            <a:xfrm>
              <a:off x="2438830" y="5128451"/>
              <a:ext cx="843636" cy="84363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6"/>
                    <a:pt x="4835" y="0"/>
                    <a:pt x="10800" y="0"/>
                  </a:cubicBezTo>
                  <a:cubicBezTo>
                    <a:pt x="16765" y="0"/>
                    <a:pt x="21600" y="4836"/>
                    <a:pt x="21600" y="10800"/>
                  </a:cubicBezTo>
                  <a:close/>
                </a:path>
              </a:pathLst>
            </a:custGeom>
            <a:solidFill>
              <a:srgbClr val="71C8A3"/>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25" name="iṡ1ïḋè"/>
            <p:cNvSpPr/>
            <p:nvPr/>
          </p:nvSpPr>
          <p:spPr>
            <a:xfrm>
              <a:off x="6668144" y="5998481"/>
              <a:ext cx="341828" cy="34183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799" y="21600"/>
                  </a:cubicBezTo>
                  <a:cubicBezTo>
                    <a:pt x="4835" y="21600"/>
                    <a:pt x="0" y="16765"/>
                    <a:pt x="0" y="10800"/>
                  </a:cubicBezTo>
                  <a:cubicBezTo>
                    <a:pt x="0" y="4835"/>
                    <a:pt x="4835" y="0"/>
                    <a:pt x="10799" y="0"/>
                  </a:cubicBezTo>
                  <a:cubicBezTo>
                    <a:pt x="16765" y="0"/>
                    <a:pt x="21600" y="4835"/>
                    <a:pt x="21600" y="10800"/>
                  </a:cubicBezTo>
                  <a:close/>
                </a:path>
              </a:pathLst>
            </a:custGeom>
            <a:solidFill>
              <a:srgbClr val="71C8A3"/>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10000"/>
            </a:bodyPr>
            <a:lstStyle/>
            <a:p>
              <a:pPr algn="ctr">
                <a:spcBef>
                  <a:spcPct val="0"/>
                </a:spcBef>
              </a:pPr>
              <a:endParaRPr>
                <a:solidFill>
                  <a:schemeClr val="lt1"/>
                </a:solidFill>
              </a:endParaRPr>
            </a:p>
          </p:txBody>
        </p:sp>
        <p:sp>
          <p:nvSpPr>
            <p:cNvPr id="26" name="ïṥḻîḋé"/>
            <p:cNvSpPr/>
            <p:nvPr/>
          </p:nvSpPr>
          <p:spPr>
            <a:xfrm>
              <a:off x="8139675" y="5829308"/>
              <a:ext cx="439670" cy="439642"/>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5" y="21600"/>
                    <a:pt x="10800" y="21600"/>
                  </a:cubicBezTo>
                  <a:cubicBezTo>
                    <a:pt x="4836" y="21600"/>
                    <a:pt x="0" y="16765"/>
                    <a:pt x="0" y="10801"/>
                  </a:cubicBezTo>
                  <a:cubicBezTo>
                    <a:pt x="0" y="4835"/>
                    <a:pt x="4836" y="0"/>
                    <a:pt x="10800" y="0"/>
                  </a:cubicBezTo>
                  <a:cubicBezTo>
                    <a:pt x="16765" y="0"/>
                    <a:pt x="21600" y="4835"/>
                    <a:pt x="21600" y="10801"/>
                  </a:cubicBezTo>
                  <a:close/>
                </a:path>
              </a:pathLst>
            </a:custGeom>
            <a:solidFill>
              <a:srgbClr val="71C8A3"/>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27" name="iŝḷiḍe"/>
            <p:cNvSpPr/>
            <p:nvPr/>
          </p:nvSpPr>
          <p:spPr>
            <a:xfrm>
              <a:off x="4726687" y="5681619"/>
              <a:ext cx="524696" cy="5246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6"/>
                    <a:pt x="4835" y="0"/>
                    <a:pt x="10800" y="0"/>
                  </a:cubicBezTo>
                  <a:cubicBezTo>
                    <a:pt x="16765" y="0"/>
                    <a:pt x="21600" y="4836"/>
                    <a:pt x="21600" y="10800"/>
                  </a:cubicBezTo>
                  <a:close/>
                </a:path>
              </a:pathLst>
            </a:custGeom>
            <a:solidFill>
              <a:srgbClr val="00B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28" name="íṣļïďe"/>
            <p:cNvSpPr/>
            <p:nvPr/>
          </p:nvSpPr>
          <p:spPr>
            <a:xfrm>
              <a:off x="2954403" y="5681619"/>
              <a:ext cx="524690" cy="5246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6"/>
                    <a:pt x="4835" y="0"/>
                    <a:pt x="10800" y="0"/>
                  </a:cubicBezTo>
                  <a:cubicBezTo>
                    <a:pt x="16765" y="0"/>
                    <a:pt x="21600" y="4836"/>
                    <a:pt x="21600" y="10800"/>
                  </a:cubicBezTo>
                  <a:close/>
                </a:path>
              </a:pathLst>
            </a:custGeom>
            <a:solidFill>
              <a:srgbClr val="00B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29" name="íslîḓé"/>
            <p:cNvSpPr/>
            <p:nvPr/>
          </p:nvSpPr>
          <p:spPr>
            <a:xfrm>
              <a:off x="10491980" y="6275065"/>
              <a:ext cx="183051" cy="18303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6"/>
                    <a:pt x="16767" y="21600"/>
                    <a:pt x="10802" y="21600"/>
                  </a:cubicBezTo>
                  <a:cubicBezTo>
                    <a:pt x="4837" y="21600"/>
                    <a:pt x="0" y="16766"/>
                    <a:pt x="0" y="10801"/>
                  </a:cubicBezTo>
                  <a:cubicBezTo>
                    <a:pt x="0" y="4835"/>
                    <a:pt x="4837" y="0"/>
                    <a:pt x="10802" y="0"/>
                  </a:cubicBezTo>
                  <a:cubicBezTo>
                    <a:pt x="16767" y="0"/>
                    <a:pt x="21600" y="4835"/>
                    <a:pt x="21600" y="10801"/>
                  </a:cubicBezTo>
                  <a:close/>
                </a:path>
              </a:pathLst>
            </a:custGeom>
            <a:solidFill>
              <a:srgbClr val="71C8A3"/>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0000" lnSpcReduction="20000"/>
            </a:bodyPr>
            <a:lstStyle/>
            <a:p>
              <a:pPr algn="ctr">
                <a:spcBef>
                  <a:spcPct val="0"/>
                </a:spcBef>
              </a:pPr>
              <a:endParaRPr>
                <a:solidFill>
                  <a:schemeClr val="lt1"/>
                </a:solidFill>
              </a:endParaRPr>
            </a:p>
          </p:txBody>
        </p:sp>
        <p:sp>
          <p:nvSpPr>
            <p:cNvPr id="30" name="îsľíḋé"/>
            <p:cNvSpPr/>
            <p:nvPr/>
          </p:nvSpPr>
          <p:spPr>
            <a:xfrm>
              <a:off x="3778783" y="5364755"/>
              <a:ext cx="708243" cy="70826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6"/>
                    <a:pt x="4835" y="0"/>
                    <a:pt x="10800" y="0"/>
                  </a:cubicBezTo>
                  <a:cubicBezTo>
                    <a:pt x="16765" y="0"/>
                    <a:pt x="21600" y="4836"/>
                    <a:pt x="21600" y="10800"/>
                  </a:cubicBezTo>
                  <a:close/>
                </a:path>
              </a:pathLst>
            </a:custGeom>
            <a:solidFill>
              <a:srgbClr val="92D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31" name="ï$ļîďé"/>
            <p:cNvSpPr/>
            <p:nvPr/>
          </p:nvSpPr>
          <p:spPr>
            <a:xfrm>
              <a:off x="9879736" y="5880329"/>
              <a:ext cx="409878" cy="40989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6" y="21600"/>
                    <a:pt x="10800" y="21600"/>
                  </a:cubicBezTo>
                  <a:cubicBezTo>
                    <a:pt x="4835" y="21600"/>
                    <a:pt x="0" y="16764"/>
                    <a:pt x="0" y="10800"/>
                  </a:cubicBezTo>
                  <a:cubicBezTo>
                    <a:pt x="0" y="4835"/>
                    <a:pt x="4835" y="0"/>
                    <a:pt x="10800" y="0"/>
                  </a:cubicBezTo>
                  <a:cubicBezTo>
                    <a:pt x="16766" y="0"/>
                    <a:pt x="21600" y="4835"/>
                    <a:pt x="21600" y="1080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p>
          </p:txBody>
        </p:sp>
        <p:sp>
          <p:nvSpPr>
            <p:cNvPr id="32" name="îŝḻíḋê"/>
            <p:cNvSpPr/>
            <p:nvPr/>
          </p:nvSpPr>
          <p:spPr>
            <a:xfrm>
              <a:off x="5671904" y="5364755"/>
              <a:ext cx="708246" cy="70826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6"/>
                    <a:pt x="4835" y="0"/>
                    <a:pt x="10800" y="0"/>
                  </a:cubicBezTo>
                  <a:cubicBezTo>
                    <a:pt x="16765" y="0"/>
                    <a:pt x="21600" y="4836"/>
                    <a:pt x="21600" y="10800"/>
                  </a:cubicBezTo>
                  <a:close/>
                </a:path>
              </a:pathLst>
            </a:custGeom>
            <a:solidFill>
              <a:srgbClr val="92D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33" name="îS1íḋè"/>
            <p:cNvSpPr/>
            <p:nvPr/>
          </p:nvSpPr>
          <p:spPr>
            <a:xfrm>
              <a:off x="10196599" y="5724583"/>
              <a:ext cx="499759" cy="49977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5" y="21600"/>
                    <a:pt x="10800" y="21600"/>
                  </a:cubicBezTo>
                  <a:cubicBezTo>
                    <a:pt x="4835" y="21600"/>
                    <a:pt x="0" y="16764"/>
                    <a:pt x="0" y="10800"/>
                  </a:cubicBezTo>
                  <a:cubicBezTo>
                    <a:pt x="0" y="4835"/>
                    <a:pt x="4835" y="0"/>
                    <a:pt x="10800" y="0"/>
                  </a:cubicBezTo>
                  <a:cubicBezTo>
                    <a:pt x="16765" y="0"/>
                    <a:pt x="21600" y="4835"/>
                    <a:pt x="21600" y="10800"/>
                  </a:cubicBezTo>
                  <a:close/>
                </a:path>
              </a:pathLst>
            </a:custGeom>
            <a:solidFill>
              <a:srgbClr val="92D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34" name="iśļïḑe"/>
            <p:cNvSpPr/>
            <p:nvPr/>
          </p:nvSpPr>
          <p:spPr>
            <a:xfrm>
              <a:off x="8980168" y="5563466"/>
              <a:ext cx="592742" cy="59274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4" y="21600"/>
                    <a:pt x="10801" y="21600"/>
                  </a:cubicBezTo>
                  <a:cubicBezTo>
                    <a:pt x="4836" y="21600"/>
                    <a:pt x="0" y="16764"/>
                    <a:pt x="0" y="10800"/>
                  </a:cubicBezTo>
                  <a:cubicBezTo>
                    <a:pt x="0" y="4836"/>
                    <a:pt x="4836" y="0"/>
                    <a:pt x="10801" y="0"/>
                  </a:cubicBezTo>
                  <a:cubicBezTo>
                    <a:pt x="16764" y="0"/>
                    <a:pt x="21600" y="4836"/>
                    <a:pt x="21600" y="10800"/>
                  </a:cubicBezTo>
                  <a:close/>
                </a:path>
              </a:pathLst>
            </a:custGeom>
            <a:solidFill>
              <a:srgbClr val="71C8A3"/>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35" name="isḷíďe"/>
            <p:cNvSpPr/>
            <p:nvPr/>
          </p:nvSpPr>
          <p:spPr>
            <a:xfrm>
              <a:off x="7607990" y="5136506"/>
              <a:ext cx="839370" cy="83938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p>
          </p:txBody>
        </p:sp>
        <p:sp>
          <p:nvSpPr>
            <p:cNvPr id="36" name="íṧľide"/>
            <p:cNvSpPr/>
            <p:nvPr/>
          </p:nvSpPr>
          <p:spPr>
            <a:xfrm>
              <a:off x="7387798" y="5845420"/>
              <a:ext cx="431127" cy="43113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6" y="21600"/>
                    <a:pt x="0" y="16765"/>
                    <a:pt x="0" y="10800"/>
                  </a:cubicBezTo>
                  <a:cubicBezTo>
                    <a:pt x="0" y="4835"/>
                    <a:pt x="4836" y="0"/>
                    <a:pt x="10800" y="0"/>
                  </a:cubicBezTo>
                  <a:cubicBezTo>
                    <a:pt x="16765" y="0"/>
                    <a:pt x="21600" y="4835"/>
                    <a:pt x="21600" y="10800"/>
                  </a:cubicBezTo>
                  <a:close/>
                </a:path>
              </a:pathLst>
            </a:custGeom>
            <a:solidFill>
              <a:srgbClr val="92D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grpSp>
          <p:nvGrpSpPr>
            <p:cNvPr id="37" name="íśḷïďê"/>
            <p:cNvGrpSpPr/>
            <p:nvPr/>
          </p:nvGrpSpPr>
          <p:grpSpPr>
            <a:xfrm>
              <a:off x="1112302" y="4395370"/>
              <a:ext cx="9758582" cy="2197177"/>
              <a:chOff x="708483" y="4431322"/>
              <a:chExt cx="10777892" cy="2426678"/>
            </a:xfrm>
          </p:grpSpPr>
          <p:sp>
            <p:nvSpPr>
              <p:cNvPr id="66" name="îŝḷïḍe"/>
              <p:cNvSpPr/>
              <p:nvPr/>
            </p:nvSpPr>
            <p:spPr>
              <a:xfrm>
                <a:off x="11201352" y="6542945"/>
                <a:ext cx="173194" cy="313821"/>
              </a:xfrm>
              <a:custGeom>
                <a:avLst/>
                <a:gdLst/>
                <a:ahLst/>
                <a:cxnLst>
                  <a:cxn ang="0">
                    <a:pos x="wd2" y="hd2"/>
                  </a:cxn>
                  <a:cxn ang="5400000">
                    <a:pos x="wd2" y="hd2"/>
                  </a:cxn>
                  <a:cxn ang="10800000">
                    <a:pos x="wd2" y="hd2"/>
                  </a:cxn>
                  <a:cxn ang="16200000">
                    <a:pos x="wd2" y="hd2"/>
                  </a:cxn>
                </a:cxnLst>
                <a:rect l="0" t="0" r="r" b="b"/>
                <a:pathLst>
                  <a:path w="21600" h="21600" extrusionOk="0">
                    <a:moveTo>
                      <a:pt x="7966" y="7350"/>
                    </a:moveTo>
                    <a:cubicBezTo>
                      <a:pt x="7721" y="6063"/>
                      <a:pt x="6264" y="4920"/>
                      <a:pt x="1136" y="5457"/>
                    </a:cubicBezTo>
                    <a:cubicBezTo>
                      <a:pt x="1136" y="5457"/>
                      <a:pt x="4169" y="4959"/>
                      <a:pt x="6183" y="4894"/>
                    </a:cubicBezTo>
                    <a:cubicBezTo>
                      <a:pt x="7296" y="4858"/>
                      <a:pt x="8492" y="4323"/>
                      <a:pt x="8621" y="3368"/>
                    </a:cubicBezTo>
                    <a:cubicBezTo>
                      <a:pt x="8862" y="1593"/>
                      <a:pt x="5131" y="645"/>
                      <a:pt x="4242" y="0"/>
                    </a:cubicBezTo>
                    <a:cubicBezTo>
                      <a:pt x="4242" y="0"/>
                      <a:pt x="7743" y="579"/>
                      <a:pt x="9088" y="1610"/>
                    </a:cubicBezTo>
                    <a:cubicBezTo>
                      <a:pt x="10341" y="2569"/>
                      <a:pt x="11664" y="3049"/>
                      <a:pt x="12275" y="2515"/>
                    </a:cubicBezTo>
                    <a:cubicBezTo>
                      <a:pt x="13373" y="1553"/>
                      <a:pt x="15863" y="856"/>
                      <a:pt x="15863" y="856"/>
                    </a:cubicBezTo>
                    <a:cubicBezTo>
                      <a:pt x="15863" y="856"/>
                      <a:pt x="13773" y="1894"/>
                      <a:pt x="13118" y="2799"/>
                    </a:cubicBezTo>
                    <a:cubicBezTo>
                      <a:pt x="12461" y="3705"/>
                      <a:pt x="12466" y="4548"/>
                      <a:pt x="14529" y="4522"/>
                    </a:cubicBezTo>
                    <a:cubicBezTo>
                      <a:pt x="16590" y="4495"/>
                      <a:pt x="20555" y="2928"/>
                      <a:pt x="20555" y="2928"/>
                    </a:cubicBezTo>
                    <a:cubicBezTo>
                      <a:pt x="20555" y="2928"/>
                      <a:pt x="18859" y="3624"/>
                      <a:pt x="16071" y="5229"/>
                    </a:cubicBezTo>
                    <a:cubicBezTo>
                      <a:pt x="14069" y="6382"/>
                      <a:pt x="10590" y="17644"/>
                      <a:pt x="21600" y="21600"/>
                    </a:cubicBezTo>
                    <a:lnTo>
                      <a:pt x="0" y="21600"/>
                    </a:lnTo>
                    <a:cubicBezTo>
                      <a:pt x="0" y="21600"/>
                      <a:pt x="10151" y="18898"/>
                      <a:pt x="7966"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p>
                <a:pPr algn="ctr">
                  <a:spcBef>
                    <a:spcPct val="0"/>
                  </a:spcBef>
                </a:pPr>
                <a:endParaRPr>
                  <a:solidFill>
                    <a:schemeClr val="lt1"/>
                  </a:solidFill>
                </a:endParaRPr>
              </a:p>
            </p:txBody>
          </p:sp>
          <p:sp>
            <p:nvSpPr>
              <p:cNvPr id="67" name="íṧḻíďé"/>
              <p:cNvSpPr/>
              <p:nvPr/>
            </p:nvSpPr>
            <p:spPr>
              <a:xfrm>
                <a:off x="11400058" y="6700131"/>
                <a:ext cx="86317" cy="156418"/>
              </a:xfrm>
              <a:custGeom>
                <a:avLst/>
                <a:gdLst/>
                <a:ahLst/>
                <a:cxnLst>
                  <a:cxn ang="0">
                    <a:pos x="wd2" y="hd2"/>
                  </a:cxn>
                  <a:cxn ang="5400000">
                    <a:pos x="wd2" y="hd2"/>
                  </a:cxn>
                  <a:cxn ang="10800000">
                    <a:pos x="wd2" y="hd2"/>
                  </a:cxn>
                  <a:cxn ang="16200000">
                    <a:pos x="wd2" y="hd2"/>
                  </a:cxn>
                </a:cxnLst>
                <a:rect l="0" t="0" r="r" b="b"/>
                <a:pathLst>
                  <a:path w="21600" h="21600" extrusionOk="0">
                    <a:moveTo>
                      <a:pt x="7967" y="7351"/>
                    </a:moveTo>
                    <a:cubicBezTo>
                      <a:pt x="7724" y="6065"/>
                      <a:pt x="6265" y="4920"/>
                      <a:pt x="1140" y="5458"/>
                    </a:cubicBezTo>
                    <a:cubicBezTo>
                      <a:pt x="1140" y="5458"/>
                      <a:pt x="4172" y="4961"/>
                      <a:pt x="6188" y="4896"/>
                    </a:cubicBezTo>
                    <a:cubicBezTo>
                      <a:pt x="7295" y="4859"/>
                      <a:pt x="8493" y="4323"/>
                      <a:pt x="8622" y="3370"/>
                    </a:cubicBezTo>
                    <a:cubicBezTo>
                      <a:pt x="8864" y="1594"/>
                      <a:pt x="5133" y="647"/>
                      <a:pt x="4244" y="0"/>
                    </a:cubicBezTo>
                    <a:cubicBezTo>
                      <a:pt x="4244" y="0"/>
                      <a:pt x="7743" y="578"/>
                      <a:pt x="9091" y="1610"/>
                    </a:cubicBezTo>
                    <a:cubicBezTo>
                      <a:pt x="10342" y="2569"/>
                      <a:pt x="11665" y="3050"/>
                      <a:pt x="12277" y="2516"/>
                    </a:cubicBezTo>
                    <a:cubicBezTo>
                      <a:pt x="13374" y="1553"/>
                      <a:pt x="15866" y="858"/>
                      <a:pt x="15866" y="858"/>
                    </a:cubicBezTo>
                    <a:cubicBezTo>
                      <a:pt x="15866" y="858"/>
                      <a:pt x="13776" y="1895"/>
                      <a:pt x="13120" y="2800"/>
                    </a:cubicBezTo>
                    <a:cubicBezTo>
                      <a:pt x="12464" y="3706"/>
                      <a:pt x="12472" y="4547"/>
                      <a:pt x="14532" y="4521"/>
                    </a:cubicBezTo>
                    <a:cubicBezTo>
                      <a:pt x="16593" y="4497"/>
                      <a:pt x="20559" y="2929"/>
                      <a:pt x="20559" y="2929"/>
                    </a:cubicBezTo>
                    <a:cubicBezTo>
                      <a:pt x="20559" y="2929"/>
                      <a:pt x="18862" y="3625"/>
                      <a:pt x="16072" y="5231"/>
                    </a:cubicBezTo>
                    <a:cubicBezTo>
                      <a:pt x="14070" y="6383"/>
                      <a:pt x="10591" y="17645"/>
                      <a:pt x="21600" y="21600"/>
                    </a:cubicBezTo>
                    <a:lnTo>
                      <a:pt x="0" y="21600"/>
                    </a:lnTo>
                    <a:cubicBezTo>
                      <a:pt x="0" y="21600"/>
                      <a:pt x="10155" y="18899"/>
                      <a:pt x="7967" y="7351"/>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a:spcBef>
                    <a:spcPct val="0"/>
                  </a:spcBef>
                </a:pPr>
                <a:endParaRPr>
                  <a:solidFill>
                    <a:schemeClr val="lt1"/>
                  </a:solidFill>
                </a:endParaRPr>
              </a:p>
            </p:txBody>
          </p:sp>
          <p:sp>
            <p:nvSpPr>
              <p:cNvPr id="68" name="íṡḷiḋê"/>
              <p:cNvSpPr/>
              <p:nvPr/>
            </p:nvSpPr>
            <p:spPr>
              <a:xfrm>
                <a:off x="9831170" y="5840059"/>
                <a:ext cx="560793" cy="1016206"/>
              </a:xfrm>
              <a:custGeom>
                <a:avLst/>
                <a:gdLst/>
                <a:ahLst/>
                <a:cxnLst>
                  <a:cxn ang="0">
                    <a:pos x="wd2" y="hd2"/>
                  </a:cxn>
                  <a:cxn ang="5400000">
                    <a:pos x="wd2" y="hd2"/>
                  </a:cxn>
                  <a:cxn ang="10800000">
                    <a:pos x="wd2" y="hd2"/>
                  </a:cxn>
                  <a:cxn ang="16200000">
                    <a:pos x="wd2" y="hd2"/>
                  </a:cxn>
                </a:cxnLst>
                <a:rect l="0" t="0" r="r" b="b"/>
                <a:pathLst>
                  <a:path w="21600" h="21600" extrusionOk="0">
                    <a:moveTo>
                      <a:pt x="7965" y="7350"/>
                    </a:moveTo>
                    <a:cubicBezTo>
                      <a:pt x="7722" y="6063"/>
                      <a:pt x="6263" y="4920"/>
                      <a:pt x="1138" y="5458"/>
                    </a:cubicBezTo>
                    <a:cubicBezTo>
                      <a:pt x="1138" y="5458"/>
                      <a:pt x="4170" y="4960"/>
                      <a:pt x="6185" y="4894"/>
                    </a:cubicBezTo>
                    <a:cubicBezTo>
                      <a:pt x="7297" y="4858"/>
                      <a:pt x="8492" y="4323"/>
                      <a:pt x="8621" y="3369"/>
                    </a:cubicBezTo>
                    <a:cubicBezTo>
                      <a:pt x="8863" y="1593"/>
                      <a:pt x="5132" y="646"/>
                      <a:pt x="4242" y="0"/>
                    </a:cubicBezTo>
                    <a:cubicBezTo>
                      <a:pt x="4242" y="0"/>
                      <a:pt x="7743" y="579"/>
                      <a:pt x="9090" y="1611"/>
                    </a:cubicBezTo>
                    <a:cubicBezTo>
                      <a:pt x="10342" y="2570"/>
                      <a:pt x="11666" y="3050"/>
                      <a:pt x="12276" y="2515"/>
                    </a:cubicBezTo>
                    <a:cubicBezTo>
                      <a:pt x="13374" y="1554"/>
                      <a:pt x="15865" y="856"/>
                      <a:pt x="15865" y="856"/>
                    </a:cubicBezTo>
                    <a:cubicBezTo>
                      <a:pt x="15865" y="856"/>
                      <a:pt x="13775" y="1894"/>
                      <a:pt x="13119" y="2800"/>
                    </a:cubicBezTo>
                    <a:cubicBezTo>
                      <a:pt x="12463" y="3705"/>
                      <a:pt x="12467" y="4548"/>
                      <a:pt x="14529" y="4521"/>
                    </a:cubicBezTo>
                    <a:cubicBezTo>
                      <a:pt x="16590" y="4496"/>
                      <a:pt x="20557" y="2928"/>
                      <a:pt x="20557" y="2928"/>
                    </a:cubicBezTo>
                    <a:cubicBezTo>
                      <a:pt x="20557" y="2928"/>
                      <a:pt x="18860" y="3625"/>
                      <a:pt x="16071" y="5230"/>
                    </a:cubicBezTo>
                    <a:cubicBezTo>
                      <a:pt x="14069" y="6382"/>
                      <a:pt x="10590" y="17644"/>
                      <a:pt x="21600" y="21600"/>
                    </a:cubicBezTo>
                    <a:lnTo>
                      <a:pt x="0" y="21600"/>
                    </a:lnTo>
                    <a:cubicBezTo>
                      <a:pt x="0" y="21600"/>
                      <a:pt x="10152" y="18898"/>
                      <a:pt x="7965"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69" name="işļíḓé"/>
              <p:cNvSpPr/>
              <p:nvPr/>
            </p:nvSpPr>
            <p:spPr>
              <a:xfrm>
                <a:off x="1719808" y="5982416"/>
                <a:ext cx="482964" cy="875184"/>
              </a:xfrm>
              <a:custGeom>
                <a:avLst/>
                <a:gdLst/>
                <a:ahLst/>
                <a:cxnLst>
                  <a:cxn ang="0">
                    <a:pos x="wd2" y="hd2"/>
                  </a:cxn>
                  <a:cxn ang="5400000">
                    <a:pos x="wd2" y="hd2"/>
                  </a:cxn>
                  <a:cxn ang="10800000">
                    <a:pos x="wd2" y="hd2"/>
                  </a:cxn>
                  <a:cxn ang="16200000">
                    <a:pos x="wd2" y="hd2"/>
                  </a:cxn>
                </a:cxnLst>
                <a:rect l="0" t="0" r="r" b="b"/>
                <a:pathLst>
                  <a:path w="21600" h="21600" extrusionOk="0">
                    <a:moveTo>
                      <a:pt x="7965" y="7350"/>
                    </a:moveTo>
                    <a:cubicBezTo>
                      <a:pt x="7722" y="6064"/>
                      <a:pt x="6263" y="4920"/>
                      <a:pt x="1138" y="5458"/>
                    </a:cubicBezTo>
                    <a:cubicBezTo>
                      <a:pt x="1138" y="5458"/>
                      <a:pt x="4169" y="4960"/>
                      <a:pt x="6185" y="4894"/>
                    </a:cubicBezTo>
                    <a:cubicBezTo>
                      <a:pt x="7297" y="4858"/>
                      <a:pt x="8492" y="4323"/>
                      <a:pt x="8621" y="3368"/>
                    </a:cubicBezTo>
                    <a:cubicBezTo>
                      <a:pt x="8862" y="1593"/>
                      <a:pt x="5132" y="646"/>
                      <a:pt x="4241" y="0"/>
                    </a:cubicBezTo>
                    <a:cubicBezTo>
                      <a:pt x="4241" y="0"/>
                      <a:pt x="7742" y="578"/>
                      <a:pt x="9089" y="1610"/>
                    </a:cubicBezTo>
                    <a:cubicBezTo>
                      <a:pt x="10342" y="2569"/>
                      <a:pt x="11666" y="3050"/>
                      <a:pt x="12276" y="2515"/>
                    </a:cubicBezTo>
                    <a:cubicBezTo>
                      <a:pt x="13374" y="1554"/>
                      <a:pt x="15865" y="856"/>
                      <a:pt x="15865" y="856"/>
                    </a:cubicBezTo>
                    <a:cubicBezTo>
                      <a:pt x="15865" y="856"/>
                      <a:pt x="13775" y="1895"/>
                      <a:pt x="13119" y="2800"/>
                    </a:cubicBezTo>
                    <a:cubicBezTo>
                      <a:pt x="12463" y="3705"/>
                      <a:pt x="12467" y="4547"/>
                      <a:pt x="14529" y="4521"/>
                    </a:cubicBezTo>
                    <a:cubicBezTo>
                      <a:pt x="16591" y="4496"/>
                      <a:pt x="20557" y="2928"/>
                      <a:pt x="20557" y="2928"/>
                    </a:cubicBezTo>
                    <a:cubicBezTo>
                      <a:pt x="20557" y="2928"/>
                      <a:pt x="18860" y="3625"/>
                      <a:pt x="16071" y="5230"/>
                    </a:cubicBezTo>
                    <a:cubicBezTo>
                      <a:pt x="14069" y="6382"/>
                      <a:pt x="10590" y="17644"/>
                      <a:pt x="21600" y="21600"/>
                    </a:cubicBezTo>
                    <a:lnTo>
                      <a:pt x="0" y="21600"/>
                    </a:lnTo>
                    <a:cubicBezTo>
                      <a:pt x="0" y="21600"/>
                      <a:pt x="10151" y="18898"/>
                      <a:pt x="7965"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70" name="ï$ḷïḋè"/>
              <p:cNvSpPr/>
              <p:nvPr/>
            </p:nvSpPr>
            <p:spPr>
              <a:xfrm>
                <a:off x="2995086" y="4979988"/>
                <a:ext cx="1036358" cy="1878009"/>
              </a:xfrm>
              <a:custGeom>
                <a:avLst/>
                <a:gdLst/>
                <a:ahLst/>
                <a:cxnLst>
                  <a:cxn ang="0">
                    <a:pos x="wd2" y="hd2"/>
                  </a:cxn>
                  <a:cxn ang="5400000">
                    <a:pos x="wd2" y="hd2"/>
                  </a:cxn>
                  <a:cxn ang="10800000">
                    <a:pos x="wd2" y="hd2"/>
                  </a:cxn>
                  <a:cxn ang="16200000">
                    <a:pos x="wd2" y="hd2"/>
                  </a:cxn>
                </a:cxnLst>
                <a:rect l="0" t="0" r="r" b="b"/>
                <a:pathLst>
                  <a:path w="21600" h="21600" extrusionOk="0">
                    <a:moveTo>
                      <a:pt x="7965" y="7351"/>
                    </a:moveTo>
                    <a:cubicBezTo>
                      <a:pt x="7722" y="6064"/>
                      <a:pt x="6263" y="4920"/>
                      <a:pt x="1137" y="5458"/>
                    </a:cubicBezTo>
                    <a:cubicBezTo>
                      <a:pt x="1137" y="5458"/>
                      <a:pt x="4169" y="4960"/>
                      <a:pt x="6185" y="4894"/>
                    </a:cubicBezTo>
                    <a:cubicBezTo>
                      <a:pt x="7297" y="4858"/>
                      <a:pt x="8492" y="4323"/>
                      <a:pt x="8621" y="3369"/>
                    </a:cubicBezTo>
                    <a:cubicBezTo>
                      <a:pt x="8862" y="1593"/>
                      <a:pt x="5132" y="646"/>
                      <a:pt x="4242" y="0"/>
                    </a:cubicBezTo>
                    <a:cubicBezTo>
                      <a:pt x="4242" y="0"/>
                      <a:pt x="7742" y="579"/>
                      <a:pt x="9090" y="1610"/>
                    </a:cubicBezTo>
                    <a:cubicBezTo>
                      <a:pt x="10342" y="2570"/>
                      <a:pt x="11666" y="3049"/>
                      <a:pt x="12276" y="2515"/>
                    </a:cubicBezTo>
                    <a:cubicBezTo>
                      <a:pt x="13374" y="1554"/>
                      <a:pt x="15864" y="857"/>
                      <a:pt x="15864" y="857"/>
                    </a:cubicBezTo>
                    <a:cubicBezTo>
                      <a:pt x="15864" y="857"/>
                      <a:pt x="13775" y="1895"/>
                      <a:pt x="13119" y="2800"/>
                    </a:cubicBezTo>
                    <a:cubicBezTo>
                      <a:pt x="12463" y="3705"/>
                      <a:pt x="12467" y="4548"/>
                      <a:pt x="14529" y="4521"/>
                    </a:cubicBezTo>
                    <a:cubicBezTo>
                      <a:pt x="16590" y="4496"/>
                      <a:pt x="20557" y="2928"/>
                      <a:pt x="20557" y="2928"/>
                    </a:cubicBezTo>
                    <a:cubicBezTo>
                      <a:pt x="20557" y="2928"/>
                      <a:pt x="18860" y="3625"/>
                      <a:pt x="16071" y="5230"/>
                    </a:cubicBezTo>
                    <a:cubicBezTo>
                      <a:pt x="14069" y="6382"/>
                      <a:pt x="10590" y="17644"/>
                      <a:pt x="21600" y="21600"/>
                    </a:cubicBezTo>
                    <a:lnTo>
                      <a:pt x="0" y="21600"/>
                    </a:lnTo>
                    <a:cubicBezTo>
                      <a:pt x="0" y="21600"/>
                      <a:pt x="10152" y="18898"/>
                      <a:pt x="7965" y="7351"/>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71" name="íṣḻïďé"/>
              <p:cNvSpPr/>
              <p:nvPr/>
            </p:nvSpPr>
            <p:spPr>
              <a:xfrm>
                <a:off x="4276296" y="5845991"/>
                <a:ext cx="557891" cy="1010961"/>
              </a:xfrm>
              <a:custGeom>
                <a:avLst/>
                <a:gdLst/>
                <a:ahLst/>
                <a:cxnLst>
                  <a:cxn ang="0">
                    <a:pos x="wd2" y="hd2"/>
                  </a:cxn>
                  <a:cxn ang="5400000">
                    <a:pos x="wd2" y="hd2"/>
                  </a:cxn>
                  <a:cxn ang="10800000">
                    <a:pos x="wd2" y="hd2"/>
                  </a:cxn>
                  <a:cxn ang="16200000">
                    <a:pos x="wd2" y="hd2"/>
                  </a:cxn>
                </a:cxnLst>
                <a:rect l="0" t="0" r="r" b="b"/>
                <a:pathLst>
                  <a:path w="21600" h="21600" extrusionOk="0">
                    <a:moveTo>
                      <a:pt x="7965" y="7350"/>
                    </a:moveTo>
                    <a:cubicBezTo>
                      <a:pt x="7722" y="6064"/>
                      <a:pt x="6263" y="4920"/>
                      <a:pt x="1138" y="5458"/>
                    </a:cubicBezTo>
                    <a:cubicBezTo>
                      <a:pt x="1138" y="5458"/>
                      <a:pt x="4170" y="4960"/>
                      <a:pt x="6185" y="4894"/>
                    </a:cubicBezTo>
                    <a:cubicBezTo>
                      <a:pt x="7297" y="4858"/>
                      <a:pt x="8492" y="4323"/>
                      <a:pt x="8621" y="3369"/>
                    </a:cubicBezTo>
                    <a:cubicBezTo>
                      <a:pt x="8862" y="1594"/>
                      <a:pt x="5132" y="647"/>
                      <a:pt x="4242" y="0"/>
                    </a:cubicBezTo>
                    <a:cubicBezTo>
                      <a:pt x="4242" y="0"/>
                      <a:pt x="7742" y="579"/>
                      <a:pt x="9090" y="1611"/>
                    </a:cubicBezTo>
                    <a:cubicBezTo>
                      <a:pt x="10342" y="2570"/>
                      <a:pt x="11666" y="3050"/>
                      <a:pt x="12276" y="2516"/>
                    </a:cubicBezTo>
                    <a:cubicBezTo>
                      <a:pt x="13374" y="1554"/>
                      <a:pt x="15865" y="857"/>
                      <a:pt x="15865" y="857"/>
                    </a:cubicBezTo>
                    <a:cubicBezTo>
                      <a:pt x="15865" y="857"/>
                      <a:pt x="13775" y="1895"/>
                      <a:pt x="13119" y="2800"/>
                    </a:cubicBezTo>
                    <a:cubicBezTo>
                      <a:pt x="12463" y="3705"/>
                      <a:pt x="12468" y="4548"/>
                      <a:pt x="14529" y="4522"/>
                    </a:cubicBezTo>
                    <a:cubicBezTo>
                      <a:pt x="16591" y="4495"/>
                      <a:pt x="20557" y="2928"/>
                      <a:pt x="20557" y="2928"/>
                    </a:cubicBezTo>
                    <a:cubicBezTo>
                      <a:pt x="20557" y="2928"/>
                      <a:pt x="18861" y="3625"/>
                      <a:pt x="16071" y="5230"/>
                    </a:cubicBezTo>
                    <a:cubicBezTo>
                      <a:pt x="14069" y="6382"/>
                      <a:pt x="10590" y="17644"/>
                      <a:pt x="21600" y="21600"/>
                    </a:cubicBezTo>
                    <a:lnTo>
                      <a:pt x="0" y="21600"/>
                    </a:lnTo>
                    <a:cubicBezTo>
                      <a:pt x="0" y="21600"/>
                      <a:pt x="10152" y="18898"/>
                      <a:pt x="7965"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72" name="îśḻíḓê"/>
              <p:cNvSpPr/>
              <p:nvPr/>
            </p:nvSpPr>
            <p:spPr>
              <a:xfrm>
                <a:off x="821182" y="6542945"/>
                <a:ext cx="173188" cy="3138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11011" y="17644"/>
                      <a:pt x="7532" y="6382"/>
                      <a:pt x="5529" y="5229"/>
                    </a:cubicBezTo>
                    <a:cubicBezTo>
                      <a:pt x="2740" y="3624"/>
                      <a:pt x="1043" y="2928"/>
                      <a:pt x="1043" y="2928"/>
                    </a:cubicBezTo>
                    <a:cubicBezTo>
                      <a:pt x="1043" y="2928"/>
                      <a:pt x="5010" y="4495"/>
                      <a:pt x="7071" y="4522"/>
                    </a:cubicBezTo>
                    <a:cubicBezTo>
                      <a:pt x="9133" y="4548"/>
                      <a:pt x="9138" y="3705"/>
                      <a:pt x="8482" y="2799"/>
                    </a:cubicBezTo>
                    <a:cubicBezTo>
                      <a:pt x="7826" y="1894"/>
                      <a:pt x="5735" y="856"/>
                      <a:pt x="5735" y="856"/>
                    </a:cubicBezTo>
                    <a:cubicBezTo>
                      <a:pt x="5735" y="856"/>
                      <a:pt x="8227" y="1553"/>
                      <a:pt x="9325" y="2515"/>
                    </a:cubicBezTo>
                    <a:cubicBezTo>
                      <a:pt x="9935" y="3049"/>
                      <a:pt x="11258" y="2569"/>
                      <a:pt x="12511" y="1610"/>
                    </a:cubicBezTo>
                    <a:cubicBezTo>
                      <a:pt x="13857" y="579"/>
                      <a:pt x="17358" y="0"/>
                      <a:pt x="17358" y="0"/>
                    </a:cubicBezTo>
                    <a:cubicBezTo>
                      <a:pt x="16468" y="645"/>
                      <a:pt x="12738" y="1593"/>
                      <a:pt x="12979" y="3368"/>
                    </a:cubicBezTo>
                    <a:cubicBezTo>
                      <a:pt x="13108" y="4323"/>
                      <a:pt x="14304" y="4858"/>
                      <a:pt x="15416" y="4894"/>
                    </a:cubicBezTo>
                    <a:cubicBezTo>
                      <a:pt x="17430" y="4959"/>
                      <a:pt x="20463" y="5457"/>
                      <a:pt x="20463" y="5457"/>
                    </a:cubicBezTo>
                    <a:cubicBezTo>
                      <a:pt x="15336" y="4920"/>
                      <a:pt x="13878" y="6063"/>
                      <a:pt x="13635" y="7350"/>
                    </a:cubicBezTo>
                    <a:cubicBezTo>
                      <a:pt x="11449" y="18898"/>
                      <a:pt x="21600" y="21600"/>
                      <a:pt x="21600" y="2160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p>
                <a:pPr algn="ctr">
                  <a:spcBef>
                    <a:spcPct val="0"/>
                  </a:spcBef>
                </a:pPr>
                <a:endParaRPr>
                  <a:solidFill>
                    <a:schemeClr val="lt1"/>
                  </a:solidFill>
                </a:endParaRPr>
              </a:p>
            </p:txBody>
          </p:sp>
          <p:sp>
            <p:nvSpPr>
              <p:cNvPr id="73" name="iṥliḓé"/>
              <p:cNvSpPr/>
              <p:nvPr/>
            </p:nvSpPr>
            <p:spPr>
              <a:xfrm>
                <a:off x="708483" y="6700131"/>
                <a:ext cx="86318" cy="156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11011" y="17645"/>
                      <a:pt x="7530" y="6383"/>
                      <a:pt x="5530" y="5231"/>
                    </a:cubicBezTo>
                    <a:cubicBezTo>
                      <a:pt x="2740" y="3625"/>
                      <a:pt x="1043" y="2929"/>
                      <a:pt x="1043" y="2929"/>
                    </a:cubicBezTo>
                    <a:cubicBezTo>
                      <a:pt x="1043" y="2929"/>
                      <a:pt x="5011" y="4497"/>
                      <a:pt x="7072" y="4521"/>
                    </a:cubicBezTo>
                    <a:cubicBezTo>
                      <a:pt x="9132" y="4547"/>
                      <a:pt x="9138" y="3706"/>
                      <a:pt x="8481" y="2800"/>
                    </a:cubicBezTo>
                    <a:cubicBezTo>
                      <a:pt x="7827" y="1895"/>
                      <a:pt x="5737" y="858"/>
                      <a:pt x="5737" y="858"/>
                    </a:cubicBezTo>
                    <a:cubicBezTo>
                      <a:pt x="5737" y="858"/>
                      <a:pt x="8226" y="1553"/>
                      <a:pt x="9325" y="2516"/>
                    </a:cubicBezTo>
                    <a:cubicBezTo>
                      <a:pt x="9935" y="3050"/>
                      <a:pt x="11260" y="2569"/>
                      <a:pt x="12510" y="1610"/>
                    </a:cubicBezTo>
                    <a:cubicBezTo>
                      <a:pt x="13857" y="578"/>
                      <a:pt x="17359" y="0"/>
                      <a:pt x="17359" y="0"/>
                    </a:cubicBezTo>
                    <a:cubicBezTo>
                      <a:pt x="16469" y="647"/>
                      <a:pt x="12738" y="1594"/>
                      <a:pt x="12980" y="3370"/>
                    </a:cubicBezTo>
                    <a:cubicBezTo>
                      <a:pt x="13108" y="4323"/>
                      <a:pt x="14305" y="4859"/>
                      <a:pt x="15416" y="4896"/>
                    </a:cubicBezTo>
                    <a:cubicBezTo>
                      <a:pt x="17432" y="4961"/>
                      <a:pt x="20462" y="5458"/>
                      <a:pt x="20462" y="5458"/>
                    </a:cubicBezTo>
                    <a:cubicBezTo>
                      <a:pt x="15337" y="4920"/>
                      <a:pt x="13878" y="6065"/>
                      <a:pt x="13636" y="7351"/>
                    </a:cubicBezTo>
                    <a:cubicBezTo>
                      <a:pt x="11449" y="18899"/>
                      <a:pt x="21600" y="21600"/>
                      <a:pt x="21600" y="2160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a:spcBef>
                    <a:spcPct val="0"/>
                  </a:spcBef>
                </a:pPr>
                <a:endParaRPr>
                  <a:solidFill>
                    <a:schemeClr val="lt1"/>
                  </a:solidFill>
                </a:endParaRPr>
              </a:p>
            </p:txBody>
          </p:sp>
          <p:sp>
            <p:nvSpPr>
              <p:cNvPr id="74" name="ísļîďe"/>
              <p:cNvSpPr/>
              <p:nvPr/>
            </p:nvSpPr>
            <p:spPr>
              <a:xfrm>
                <a:off x="963538" y="6628952"/>
                <a:ext cx="124820" cy="22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11009" y="17644"/>
                      <a:pt x="7531" y="6382"/>
                      <a:pt x="5529" y="5231"/>
                    </a:cubicBezTo>
                    <a:cubicBezTo>
                      <a:pt x="2739" y="3625"/>
                      <a:pt x="1042" y="2928"/>
                      <a:pt x="1042" y="2928"/>
                    </a:cubicBezTo>
                    <a:cubicBezTo>
                      <a:pt x="1042" y="2928"/>
                      <a:pt x="5008" y="4497"/>
                      <a:pt x="7071" y="4523"/>
                    </a:cubicBezTo>
                    <a:cubicBezTo>
                      <a:pt x="9132" y="4548"/>
                      <a:pt x="9137" y="3706"/>
                      <a:pt x="8481" y="2800"/>
                    </a:cubicBezTo>
                    <a:cubicBezTo>
                      <a:pt x="7825" y="1896"/>
                      <a:pt x="5735" y="858"/>
                      <a:pt x="5735" y="858"/>
                    </a:cubicBezTo>
                    <a:cubicBezTo>
                      <a:pt x="5735" y="858"/>
                      <a:pt x="8227" y="1554"/>
                      <a:pt x="9324" y="2516"/>
                    </a:cubicBezTo>
                    <a:cubicBezTo>
                      <a:pt x="9934" y="3050"/>
                      <a:pt x="11258" y="2570"/>
                      <a:pt x="12510" y="1610"/>
                    </a:cubicBezTo>
                    <a:cubicBezTo>
                      <a:pt x="13858" y="579"/>
                      <a:pt x="17357" y="0"/>
                      <a:pt x="17357" y="0"/>
                    </a:cubicBezTo>
                    <a:cubicBezTo>
                      <a:pt x="16469" y="646"/>
                      <a:pt x="12738" y="1594"/>
                      <a:pt x="12979" y="3369"/>
                    </a:cubicBezTo>
                    <a:cubicBezTo>
                      <a:pt x="13108" y="4323"/>
                      <a:pt x="14304" y="4859"/>
                      <a:pt x="15415" y="4895"/>
                    </a:cubicBezTo>
                    <a:cubicBezTo>
                      <a:pt x="17430" y="4959"/>
                      <a:pt x="20463" y="5457"/>
                      <a:pt x="20463" y="5457"/>
                    </a:cubicBezTo>
                    <a:cubicBezTo>
                      <a:pt x="15337" y="4920"/>
                      <a:pt x="13878" y="6065"/>
                      <a:pt x="13635" y="7352"/>
                    </a:cubicBezTo>
                    <a:cubicBezTo>
                      <a:pt x="11448" y="18899"/>
                      <a:pt x="21600" y="21600"/>
                      <a:pt x="21600" y="2160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p>
                <a:pPr algn="ctr">
                  <a:spcBef>
                    <a:spcPct val="0"/>
                  </a:spcBef>
                </a:pPr>
                <a:endParaRPr>
                  <a:solidFill>
                    <a:schemeClr val="lt1"/>
                  </a:solidFill>
                </a:endParaRPr>
              </a:p>
            </p:txBody>
          </p:sp>
          <p:sp>
            <p:nvSpPr>
              <p:cNvPr id="75" name="îs1iďe"/>
              <p:cNvSpPr/>
              <p:nvPr/>
            </p:nvSpPr>
            <p:spPr>
              <a:xfrm>
                <a:off x="1010991" y="6240437"/>
                <a:ext cx="340797" cy="6175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11010" y="17644"/>
                      <a:pt x="7530" y="6382"/>
                      <a:pt x="5529" y="5230"/>
                    </a:cubicBezTo>
                    <a:cubicBezTo>
                      <a:pt x="2739" y="3625"/>
                      <a:pt x="1043" y="2928"/>
                      <a:pt x="1043" y="2928"/>
                    </a:cubicBezTo>
                    <a:cubicBezTo>
                      <a:pt x="1043" y="2928"/>
                      <a:pt x="5009" y="4496"/>
                      <a:pt x="7071" y="4522"/>
                    </a:cubicBezTo>
                    <a:cubicBezTo>
                      <a:pt x="9132" y="4548"/>
                      <a:pt x="9136" y="3705"/>
                      <a:pt x="8481" y="2800"/>
                    </a:cubicBezTo>
                    <a:cubicBezTo>
                      <a:pt x="7825" y="1895"/>
                      <a:pt x="5735" y="856"/>
                      <a:pt x="5735" y="856"/>
                    </a:cubicBezTo>
                    <a:cubicBezTo>
                      <a:pt x="5735" y="856"/>
                      <a:pt x="8226" y="1554"/>
                      <a:pt x="9324" y="2515"/>
                    </a:cubicBezTo>
                    <a:cubicBezTo>
                      <a:pt x="9933" y="3049"/>
                      <a:pt x="11258" y="2570"/>
                      <a:pt x="12510" y="1611"/>
                    </a:cubicBezTo>
                    <a:cubicBezTo>
                      <a:pt x="13857" y="579"/>
                      <a:pt x="17358" y="0"/>
                      <a:pt x="17358" y="0"/>
                    </a:cubicBezTo>
                    <a:cubicBezTo>
                      <a:pt x="16468" y="646"/>
                      <a:pt x="12738" y="1594"/>
                      <a:pt x="12979" y="3369"/>
                    </a:cubicBezTo>
                    <a:cubicBezTo>
                      <a:pt x="13108" y="4323"/>
                      <a:pt x="14303" y="4858"/>
                      <a:pt x="15415" y="4894"/>
                    </a:cubicBezTo>
                    <a:cubicBezTo>
                      <a:pt x="17430" y="4960"/>
                      <a:pt x="20462" y="5458"/>
                      <a:pt x="20462" y="5458"/>
                    </a:cubicBezTo>
                    <a:cubicBezTo>
                      <a:pt x="15337" y="4920"/>
                      <a:pt x="13878" y="6064"/>
                      <a:pt x="13635" y="7350"/>
                    </a:cubicBezTo>
                    <a:cubicBezTo>
                      <a:pt x="11448" y="18898"/>
                      <a:pt x="21600" y="21600"/>
                      <a:pt x="21600" y="2160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76" name="íṥļíde"/>
              <p:cNvSpPr/>
              <p:nvPr/>
            </p:nvSpPr>
            <p:spPr>
              <a:xfrm>
                <a:off x="1441026" y="6350170"/>
                <a:ext cx="279502" cy="5064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11011" y="17644"/>
                      <a:pt x="7531" y="6382"/>
                      <a:pt x="5530" y="5230"/>
                    </a:cubicBezTo>
                    <a:cubicBezTo>
                      <a:pt x="2740" y="3626"/>
                      <a:pt x="1043" y="2927"/>
                      <a:pt x="1043" y="2927"/>
                    </a:cubicBezTo>
                    <a:cubicBezTo>
                      <a:pt x="1043" y="2927"/>
                      <a:pt x="5011" y="4496"/>
                      <a:pt x="7072" y="4522"/>
                    </a:cubicBezTo>
                    <a:cubicBezTo>
                      <a:pt x="9133" y="4548"/>
                      <a:pt x="9137" y="3704"/>
                      <a:pt x="8482" y="2800"/>
                    </a:cubicBezTo>
                    <a:cubicBezTo>
                      <a:pt x="7826" y="1895"/>
                      <a:pt x="5736" y="857"/>
                      <a:pt x="5736" y="857"/>
                    </a:cubicBezTo>
                    <a:cubicBezTo>
                      <a:pt x="5736" y="857"/>
                      <a:pt x="8226" y="1554"/>
                      <a:pt x="9325" y="2515"/>
                    </a:cubicBezTo>
                    <a:cubicBezTo>
                      <a:pt x="9935" y="3050"/>
                      <a:pt x="11259" y="2570"/>
                      <a:pt x="12511" y="1610"/>
                    </a:cubicBezTo>
                    <a:cubicBezTo>
                      <a:pt x="13858" y="579"/>
                      <a:pt x="17358" y="0"/>
                      <a:pt x="17358" y="0"/>
                    </a:cubicBezTo>
                    <a:cubicBezTo>
                      <a:pt x="16469" y="646"/>
                      <a:pt x="12739" y="1593"/>
                      <a:pt x="12980" y="3369"/>
                    </a:cubicBezTo>
                    <a:cubicBezTo>
                      <a:pt x="13108" y="4323"/>
                      <a:pt x="14304" y="4858"/>
                      <a:pt x="15416" y="4894"/>
                    </a:cubicBezTo>
                    <a:cubicBezTo>
                      <a:pt x="17431" y="4960"/>
                      <a:pt x="20463" y="5458"/>
                      <a:pt x="20463" y="5458"/>
                    </a:cubicBezTo>
                    <a:cubicBezTo>
                      <a:pt x="15337" y="4920"/>
                      <a:pt x="13879" y="6064"/>
                      <a:pt x="13636" y="7351"/>
                    </a:cubicBezTo>
                    <a:cubicBezTo>
                      <a:pt x="11449" y="18898"/>
                      <a:pt x="21600" y="21600"/>
                      <a:pt x="21600" y="2160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77" name="îṣľíḑe"/>
              <p:cNvSpPr/>
              <p:nvPr/>
            </p:nvSpPr>
            <p:spPr>
              <a:xfrm>
                <a:off x="6898030" y="5030406"/>
                <a:ext cx="1007372" cy="1825465"/>
              </a:xfrm>
              <a:custGeom>
                <a:avLst/>
                <a:gdLst/>
                <a:ahLst/>
                <a:cxnLst>
                  <a:cxn ang="0">
                    <a:pos x="wd2" y="hd2"/>
                  </a:cxn>
                  <a:cxn ang="5400000">
                    <a:pos x="wd2" y="hd2"/>
                  </a:cxn>
                  <a:cxn ang="10800000">
                    <a:pos x="wd2" y="hd2"/>
                  </a:cxn>
                  <a:cxn ang="16200000">
                    <a:pos x="wd2" y="hd2"/>
                  </a:cxn>
                </a:cxnLst>
                <a:rect l="0" t="0" r="r" b="b"/>
                <a:pathLst>
                  <a:path w="21600" h="21600" extrusionOk="0">
                    <a:moveTo>
                      <a:pt x="7965" y="7351"/>
                    </a:moveTo>
                    <a:cubicBezTo>
                      <a:pt x="7721" y="6064"/>
                      <a:pt x="6263" y="4920"/>
                      <a:pt x="1137" y="5458"/>
                    </a:cubicBezTo>
                    <a:cubicBezTo>
                      <a:pt x="1137" y="5458"/>
                      <a:pt x="4170" y="4960"/>
                      <a:pt x="6184" y="4894"/>
                    </a:cubicBezTo>
                    <a:cubicBezTo>
                      <a:pt x="7296" y="4858"/>
                      <a:pt x="8491" y="4323"/>
                      <a:pt x="8621" y="3369"/>
                    </a:cubicBezTo>
                    <a:cubicBezTo>
                      <a:pt x="8862" y="1594"/>
                      <a:pt x="5132" y="646"/>
                      <a:pt x="4242" y="0"/>
                    </a:cubicBezTo>
                    <a:cubicBezTo>
                      <a:pt x="4242" y="0"/>
                      <a:pt x="7742" y="579"/>
                      <a:pt x="9090" y="1611"/>
                    </a:cubicBezTo>
                    <a:cubicBezTo>
                      <a:pt x="10342" y="2570"/>
                      <a:pt x="11666" y="3049"/>
                      <a:pt x="12275" y="2515"/>
                    </a:cubicBezTo>
                    <a:cubicBezTo>
                      <a:pt x="13374" y="1554"/>
                      <a:pt x="15864" y="857"/>
                      <a:pt x="15864" y="857"/>
                    </a:cubicBezTo>
                    <a:cubicBezTo>
                      <a:pt x="15864" y="857"/>
                      <a:pt x="13775" y="1895"/>
                      <a:pt x="13119" y="2800"/>
                    </a:cubicBezTo>
                    <a:cubicBezTo>
                      <a:pt x="12463" y="3705"/>
                      <a:pt x="12468" y="4547"/>
                      <a:pt x="14529" y="4521"/>
                    </a:cubicBezTo>
                    <a:cubicBezTo>
                      <a:pt x="16590" y="4496"/>
                      <a:pt x="20557" y="2928"/>
                      <a:pt x="20557" y="2928"/>
                    </a:cubicBezTo>
                    <a:cubicBezTo>
                      <a:pt x="20557" y="2928"/>
                      <a:pt x="18860" y="3625"/>
                      <a:pt x="16071" y="5230"/>
                    </a:cubicBezTo>
                    <a:cubicBezTo>
                      <a:pt x="14069" y="6382"/>
                      <a:pt x="10590" y="17644"/>
                      <a:pt x="21600" y="21600"/>
                    </a:cubicBezTo>
                    <a:lnTo>
                      <a:pt x="0" y="21600"/>
                    </a:lnTo>
                    <a:cubicBezTo>
                      <a:pt x="0" y="21600"/>
                      <a:pt x="10152" y="18898"/>
                      <a:pt x="7965" y="7351"/>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78" name="ïšlïde"/>
              <p:cNvSpPr/>
              <p:nvPr/>
            </p:nvSpPr>
            <p:spPr>
              <a:xfrm>
                <a:off x="8665625" y="4855426"/>
                <a:ext cx="1103537" cy="1999736"/>
              </a:xfrm>
              <a:custGeom>
                <a:avLst/>
                <a:gdLst/>
                <a:ahLst/>
                <a:cxnLst>
                  <a:cxn ang="0">
                    <a:pos x="wd2" y="hd2"/>
                  </a:cxn>
                  <a:cxn ang="5400000">
                    <a:pos x="wd2" y="hd2"/>
                  </a:cxn>
                  <a:cxn ang="10800000">
                    <a:pos x="wd2" y="hd2"/>
                  </a:cxn>
                  <a:cxn ang="16200000">
                    <a:pos x="wd2" y="hd2"/>
                  </a:cxn>
                </a:cxnLst>
                <a:rect l="0" t="0" r="r" b="b"/>
                <a:pathLst>
                  <a:path w="21600" h="21600" extrusionOk="0">
                    <a:moveTo>
                      <a:pt x="7965" y="7350"/>
                    </a:moveTo>
                    <a:cubicBezTo>
                      <a:pt x="7722" y="6064"/>
                      <a:pt x="6263" y="4920"/>
                      <a:pt x="1138" y="5458"/>
                    </a:cubicBezTo>
                    <a:cubicBezTo>
                      <a:pt x="1138" y="5458"/>
                      <a:pt x="4170" y="4960"/>
                      <a:pt x="6185" y="4894"/>
                    </a:cubicBezTo>
                    <a:cubicBezTo>
                      <a:pt x="7297" y="4858"/>
                      <a:pt x="8492" y="4323"/>
                      <a:pt x="8622" y="3369"/>
                    </a:cubicBezTo>
                    <a:cubicBezTo>
                      <a:pt x="8862" y="1594"/>
                      <a:pt x="5132" y="646"/>
                      <a:pt x="4242" y="0"/>
                    </a:cubicBezTo>
                    <a:cubicBezTo>
                      <a:pt x="4242" y="0"/>
                      <a:pt x="7743" y="579"/>
                      <a:pt x="9090" y="1611"/>
                    </a:cubicBezTo>
                    <a:cubicBezTo>
                      <a:pt x="10342" y="2570"/>
                      <a:pt x="11666" y="3050"/>
                      <a:pt x="12276" y="2515"/>
                    </a:cubicBezTo>
                    <a:cubicBezTo>
                      <a:pt x="13374" y="1554"/>
                      <a:pt x="15865" y="857"/>
                      <a:pt x="15865" y="857"/>
                    </a:cubicBezTo>
                    <a:cubicBezTo>
                      <a:pt x="15865" y="857"/>
                      <a:pt x="13775" y="1895"/>
                      <a:pt x="13120" y="2800"/>
                    </a:cubicBezTo>
                    <a:cubicBezTo>
                      <a:pt x="12464" y="3705"/>
                      <a:pt x="12468" y="4547"/>
                      <a:pt x="14529" y="4522"/>
                    </a:cubicBezTo>
                    <a:cubicBezTo>
                      <a:pt x="16591" y="4496"/>
                      <a:pt x="20557" y="2928"/>
                      <a:pt x="20557" y="2928"/>
                    </a:cubicBezTo>
                    <a:cubicBezTo>
                      <a:pt x="20557" y="2928"/>
                      <a:pt x="18861" y="3625"/>
                      <a:pt x="16071" y="5230"/>
                    </a:cubicBezTo>
                    <a:cubicBezTo>
                      <a:pt x="14069" y="6382"/>
                      <a:pt x="10590" y="17644"/>
                      <a:pt x="21600" y="21600"/>
                    </a:cubicBezTo>
                    <a:lnTo>
                      <a:pt x="0" y="21600"/>
                    </a:lnTo>
                    <a:cubicBezTo>
                      <a:pt x="0" y="21600"/>
                      <a:pt x="10152" y="18898"/>
                      <a:pt x="7965"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79" name="íṧľiḍe"/>
              <p:cNvSpPr/>
              <p:nvPr/>
            </p:nvSpPr>
            <p:spPr>
              <a:xfrm>
                <a:off x="4821996" y="4431322"/>
                <a:ext cx="1337945" cy="2424517"/>
              </a:xfrm>
              <a:custGeom>
                <a:avLst/>
                <a:gdLst/>
                <a:ahLst/>
                <a:cxnLst>
                  <a:cxn ang="0">
                    <a:pos x="wd2" y="hd2"/>
                  </a:cxn>
                  <a:cxn ang="5400000">
                    <a:pos x="wd2" y="hd2"/>
                  </a:cxn>
                  <a:cxn ang="10800000">
                    <a:pos x="wd2" y="hd2"/>
                  </a:cxn>
                  <a:cxn ang="16200000">
                    <a:pos x="wd2" y="hd2"/>
                  </a:cxn>
                </a:cxnLst>
                <a:rect l="0" t="0" r="r" b="b"/>
                <a:pathLst>
                  <a:path w="21600" h="21600" extrusionOk="0">
                    <a:moveTo>
                      <a:pt x="7965" y="7350"/>
                    </a:moveTo>
                    <a:cubicBezTo>
                      <a:pt x="7722" y="6064"/>
                      <a:pt x="6263" y="4920"/>
                      <a:pt x="1137" y="5458"/>
                    </a:cubicBezTo>
                    <a:cubicBezTo>
                      <a:pt x="1137" y="5458"/>
                      <a:pt x="4170" y="4960"/>
                      <a:pt x="6185" y="4894"/>
                    </a:cubicBezTo>
                    <a:cubicBezTo>
                      <a:pt x="7297" y="4858"/>
                      <a:pt x="8492" y="4323"/>
                      <a:pt x="8621" y="3369"/>
                    </a:cubicBezTo>
                    <a:cubicBezTo>
                      <a:pt x="8862" y="1593"/>
                      <a:pt x="5132" y="646"/>
                      <a:pt x="4242" y="0"/>
                    </a:cubicBezTo>
                    <a:cubicBezTo>
                      <a:pt x="4242" y="0"/>
                      <a:pt x="7742" y="579"/>
                      <a:pt x="9090" y="1611"/>
                    </a:cubicBezTo>
                    <a:cubicBezTo>
                      <a:pt x="10342" y="2570"/>
                      <a:pt x="11666" y="3049"/>
                      <a:pt x="12276" y="2515"/>
                    </a:cubicBezTo>
                    <a:cubicBezTo>
                      <a:pt x="13374" y="1554"/>
                      <a:pt x="15865" y="857"/>
                      <a:pt x="15865" y="857"/>
                    </a:cubicBezTo>
                    <a:cubicBezTo>
                      <a:pt x="15865" y="857"/>
                      <a:pt x="13775" y="1895"/>
                      <a:pt x="13119" y="2800"/>
                    </a:cubicBezTo>
                    <a:cubicBezTo>
                      <a:pt x="12463" y="3705"/>
                      <a:pt x="12467" y="4548"/>
                      <a:pt x="14529" y="4522"/>
                    </a:cubicBezTo>
                    <a:cubicBezTo>
                      <a:pt x="16591" y="4496"/>
                      <a:pt x="20557" y="2928"/>
                      <a:pt x="20557" y="2928"/>
                    </a:cubicBezTo>
                    <a:cubicBezTo>
                      <a:pt x="20557" y="2928"/>
                      <a:pt x="18860" y="3625"/>
                      <a:pt x="16071" y="5230"/>
                    </a:cubicBezTo>
                    <a:cubicBezTo>
                      <a:pt x="14069" y="6382"/>
                      <a:pt x="10590" y="17644"/>
                      <a:pt x="21600" y="21600"/>
                    </a:cubicBezTo>
                    <a:lnTo>
                      <a:pt x="0" y="21600"/>
                    </a:lnTo>
                    <a:cubicBezTo>
                      <a:pt x="0" y="21600"/>
                      <a:pt x="10152" y="18898"/>
                      <a:pt x="7965"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80" name="ïṧḷïḋé"/>
              <p:cNvSpPr/>
              <p:nvPr/>
            </p:nvSpPr>
            <p:spPr>
              <a:xfrm>
                <a:off x="2342618" y="5813368"/>
                <a:ext cx="575282" cy="1042489"/>
              </a:xfrm>
              <a:custGeom>
                <a:avLst/>
                <a:gdLst/>
                <a:ahLst/>
                <a:cxnLst>
                  <a:cxn ang="0">
                    <a:pos x="wd2" y="hd2"/>
                  </a:cxn>
                  <a:cxn ang="5400000">
                    <a:pos x="wd2" y="hd2"/>
                  </a:cxn>
                  <a:cxn ang="10800000">
                    <a:pos x="wd2" y="hd2"/>
                  </a:cxn>
                  <a:cxn ang="16200000">
                    <a:pos x="wd2" y="hd2"/>
                  </a:cxn>
                </a:cxnLst>
                <a:rect l="0" t="0" r="r" b="b"/>
                <a:pathLst>
                  <a:path w="21600" h="21600" extrusionOk="0">
                    <a:moveTo>
                      <a:pt x="7965" y="7350"/>
                    </a:moveTo>
                    <a:cubicBezTo>
                      <a:pt x="7722" y="6064"/>
                      <a:pt x="6262" y="4920"/>
                      <a:pt x="1137" y="5458"/>
                    </a:cubicBezTo>
                    <a:cubicBezTo>
                      <a:pt x="1137" y="5458"/>
                      <a:pt x="4169" y="4960"/>
                      <a:pt x="6185" y="4894"/>
                    </a:cubicBezTo>
                    <a:cubicBezTo>
                      <a:pt x="7296" y="4858"/>
                      <a:pt x="8492" y="4323"/>
                      <a:pt x="8621" y="3369"/>
                    </a:cubicBezTo>
                    <a:cubicBezTo>
                      <a:pt x="8862" y="1594"/>
                      <a:pt x="5132" y="647"/>
                      <a:pt x="4242" y="0"/>
                    </a:cubicBezTo>
                    <a:cubicBezTo>
                      <a:pt x="4242" y="0"/>
                      <a:pt x="7742" y="579"/>
                      <a:pt x="9090" y="1611"/>
                    </a:cubicBezTo>
                    <a:cubicBezTo>
                      <a:pt x="10342" y="2569"/>
                      <a:pt x="11666" y="3049"/>
                      <a:pt x="12275" y="2516"/>
                    </a:cubicBezTo>
                    <a:cubicBezTo>
                      <a:pt x="13373" y="1554"/>
                      <a:pt x="15864" y="857"/>
                      <a:pt x="15864" y="857"/>
                    </a:cubicBezTo>
                    <a:cubicBezTo>
                      <a:pt x="15864" y="857"/>
                      <a:pt x="13775" y="1895"/>
                      <a:pt x="13119" y="2800"/>
                    </a:cubicBezTo>
                    <a:cubicBezTo>
                      <a:pt x="12463" y="3705"/>
                      <a:pt x="12467" y="4547"/>
                      <a:pt x="14529" y="4522"/>
                    </a:cubicBezTo>
                    <a:cubicBezTo>
                      <a:pt x="16591" y="4496"/>
                      <a:pt x="20557" y="2928"/>
                      <a:pt x="20557" y="2928"/>
                    </a:cubicBezTo>
                    <a:cubicBezTo>
                      <a:pt x="20557" y="2928"/>
                      <a:pt x="18860" y="3625"/>
                      <a:pt x="16071" y="5230"/>
                    </a:cubicBezTo>
                    <a:cubicBezTo>
                      <a:pt x="14069" y="6382"/>
                      <a:pt x="10590" y="17644"/>
                      <a:pt x="21600" y="21600"/>
                    </a:cubicBezTo>
                    <a:lnTo>
                      <a:pt x="0" y="21600"/>
                    </a:lnTo>
                    <a:cubicBezTo>
                      <a:pt x="0" y="21600"/>
                      <a:pt x="10152" y="18898"/>
                      <a:pt x="7965"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81" name="íṥľïďe"/>
              <p:cNvSpPr/>
              <p:nvPr/>
            </p:nvSpPr>
            <p:spPr>
              <a:xfrm>
                <a:off x="2846798" y="6207814"/>
                <a:ext cx="357792" cy="648373"/>
              </a:xfrm>
              <a:custGeom>
                <a:avLst/>
                <a:gdLst/>
                <a:ahLst/>
                <a:cxnLst>
                  <a:cxn ang="0">
                    <a:pos x="wd2" y="hd2"/>
                  </a:cxn>
                  <a:cxn ang="5400000">
                    <a:pos x="wd2" y="hd2"/>
                  </a:cxn>
                  <a:cxn ang="10800000">
                    <a:pos x="wd2" y="hd2"/>
                  </a:cxn>
                  <a:cxn ang="16200000">
                    <a:pos x="wd2" y="hd2"/>
                  </a:cxn>
                </a:cxnLst>
                <a:rect l="0" t="0" r="r" b="b"/>
                <a:pathLst>
                  <a:path w="21600" h="21600" extrusionOk="0">
                    <a:moveTo>
                      <a:pt x="7966" y="7351"/>
                    </a:moveTo>
                    <a:cubicBezTo>
                      <a:pt x="7722" y="6064"/>
                      <a:pt x="6263" y="4920"/>
                      <a:pt x="1137" y="5457"/>
                    </a:cubicBezTo>
                    <a:cubicBezTo>
                      <a:pt x="1137" y="5457"/>
                      <a:pt x="4170" y="4960"/>
                      <a:pt x="6185" y="4894"/>
                    </a:cubicBezTo>
                    <a:cubicBezTo>
                      <a:pt x="7297" y="4858"/>
                      <a:pt x="8492" y="4323"/>
                      <a:pt x="8621" y="3369"/>
                    </a:cubicBezTo>
                    <a:cubicBezTo>
                      <a:pt x="8862" y="1594"/>
                      <a:pt x="5132" y="646"/>
                      <a:pt x="4242" y="0"/>
                    </a:cubicBezTo>
                    <a:cubicBezTo>
                      <a:pt x="4242" y="0"/>
                      <a:pt x="7742" y="579"/>
                      <a:pt x="9090" y="1611"/>
                    </a:cubicBezTo>
                    <a:cubicBezTo>
                      <a:pt x="10342" y="2569"/>
                      <a:pt x="11666" y="3049"/>
                      <a:pt x="12276" y="2515"/>
                    </a:cubicBezTo>
                    <a:cubicBezTo>
                      <a:pt x="13374" y="1554"/>
                      <a:pt x="15865" y="857"/>
                      <a:pt x="15865" y="857"/>
                    </a:cubicBezTo>
                    <a:cubicBezTo>
                      <a:pt x="15865" y="857"/>
                      <a:pt x="13775" y="1895"/>
                      <a:pt x="13119" y="2800"/>
                    </a:cubicBezTo>
                    <a:cubicBezTo>
                      <a:pt x="12463" y="3705"/>
                      <a:pt x="12467" y="4548"/>
                      <a:pt x="14529" y="4521"/>
                    </a:cubicBezTo>
                    <a:cubicBezTo>
                      <a:pt x="16591" y="4496"/>
                      <a:pt x="20557" y="2928"/>
                      <a:pt x="20557" y="2928"/>
                    </a:cubicBezTo>
                    <a:cubicBezTo>
                      <a:pt x="20557" y="2928"/>
                      <a:pt x="18860" y="3625"/>
                      <a:pt x="16071" y="5230"/>
                    </a:cubicBezTo>
                    <a:cubicBezTo>
                      <a:pt x="14070" y="6382"/>
                      <a:pt x="10590" y="17644"/>
                      <a:pt x="21600" y="21600"/>
                    </a:cubicBezTo>
                    <a:lnTo>
                      <a:pt x="0" y="21600"/>
                    </a:lnTo>
                    <a:cubicBezTo>
                      <a:pt x="0" y="21600"/>
                      <a:pt x="10152" y="18898"/>
                      <a:pt x="7966" y="7351"/>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82" name="iṧľiḍe"/>
              <p:cNvSpPr/>
              <p:nvPr/>
            </p:nvSpPr>
            <p:spPr>
              <a:xfrm>
                <a:off x="3795842" y="5982416"/>
                <a:ext cx="482964" cy="875184"/>
              </a:xfrm>
              <a:custGeom>
                <a:avLst/>
                <a:gdLst/>
                <a:ahLst/>
                <a:cxnLst>
                  <a:cxn ang="0">
                    <a:pos x="wd2" y="hd2"/>
                  </a:cxn>
                  <a:cxn ang="5400000">
                    <a:pos x="wd2" y="hd2"/>
                  </a:cxn>
                  <a:cxn ang="10800000">
                    <a:pos x="wd2" y="hd2"/>
                  </a:cxn>
                  <a:cxn ang="16200000">
                    <a:pos x="wd2" y="hd2"/>
                  </a:cxn>
                </a:cxnLst>
                <a:rect l="0" t="0" r="r" b="b"/>
                <a:pathLst>
                  <a:path w="21600" h="21600" extrusionOk="0">
                    <a:moveTo>
                      <a:pt x="7965" y="7350"/>
                    </a:moveTo>
                    <a:cubicBezTo>
                      <a:pt x="7722" y="6064"/>
                      <a:pt x="6263" y="4920"/>
                      <a:pt x="1138" y="5458"/>
                    </a:cubicBezTo>
                    <a:cubicBezTo>
                      <a:pt x="1138" y="5458"/>
                      <a:pt x="4169" y="4960"/>
                      <a:pt x="6184" y="4894"/>
                    </a:cubicBezTo>
                    <a:cubicBezTo>
                      <a:pt x="7296" y="4858"/>
                      <a:pt x="8492" y="4323"/>
                      <a:pt x="8621" y="3368"/>
                    </a:cubicBezTo>
                    <a:cubicBezTo>
                      <a:pt x="8862" y="1593"/>
                      <a:pt x="5132" y="646"/>
                      <a:pt x="4242" y="0"/>
                    </a:cubicBezTo>
                    <a:cubicBezTo>
                      <a:pt x="4242" y="0"/>
                      <a:pt x="7743" y="578"/>
                      <a:pt x="9089" y="1610"/>
                    </a:cubicBezTo>
                    <a:cubicBezTo>
                      <a:pt x="10341" y="2569"/>
                      <a:pt x="11666" y="3050"/>
                      <a:pt x="12276" y="2515"/>
                    </a:cubicBezTo>
                    <a:cubicBezTo>
                      <a:pt x="13374" y="1554"/>
                      <a:pt x="15864" y="856"/>
                      <a:pt x="15864" y="856"/>
                    </a:cubicBezTo>
                    <a:cubicBezTo>
                      <a:pt x="15864" y="856"/>
                      <a:pt x="13775" y="1895"/>
                      <a:pt x="13119" y="2800"/>
                    </a:cubicBezTo>
                    <a:cubicBezTo>
                      <a:pt x="12463" y="3705"/>
                      <a:pt x="12467" y="4547"/>
                      <a:pt x="14529" y="4521"/>
                    </a:cubicBezTo>
                    <a:cubicBezTo>
                      <a:pt x="16591" y="4496"/>
                      <a:pt x="20557" y="2928"/>
                      <a:pt x="20557" y="2928"/>
                    </a:cubicBezTo>
                    <a:cubicBezTo>
                      <a:pt x="20557" y="2928"/>
                      <a:pt x="18860" y="3625"/>
                      <a:pt x="16071" y="5230"/>
                    </a:cubicBezTo>
                    <a:cubicBezTo>
                      <a:pt x="14069" y="6382"/>
                      <a:pt x="10590" y="17644"/>
                      <a:pt x="21600" y="21600"/>
                    </a:cubicBezTo>
                    <a:lnTo>
                      <a:pt x="0" y="21600"/>
                    </a:lnTo>
                    <a:cubicBezTo>
                      <a:pt x="0" y="21600"/>
                      <a:pt x="10152" y="18898"/>
                      <a:pt x="7965"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83" name="iSļíḑê"/>
              <p:cNvSpPr/>
              <p:nvPr/>
            </p:nvSpPr>
            <p:spPr>
              <a:xfrm>
                <a:off x="4804202" y="6207814"/>
                <a:ext cx="357795" cy="648373"/>
              </a:xfrm>
              <a:custGeom>
                <a:avLst/>
                <a:gdLst/>
                <a:ahLst/>
                <a:cxnLst>
                  <a:cxn ang="0">
                    <a:pos x="wd2" y="hd2"/>
                  </a:cxn>
                  <a:cxn ang="5400000">
                    <a:pos x="wd2" y="hd2"/>
                  </a:cxn>
                  <a:cxn ang="10800000">
                    <a:pos x="wd2" y="hd2"/>
                  </a:cxn>
                  <a:cxn ang="16200000">
                    <a:pos x="wd2" y="hd2"/>
                  </a:cxn>
                </a:cxnLst>
                <a:rect l="0" t="0" r="r" b="b"/>
                <a:pathLst>
                  <a:path w="21600" h="21600" extrusionOk="0">
                    <a:moveTo>
                      <a:pt x="7966" y="7351"/>
                    </a:moveTo>
                    <a:cubicBezTo>
                      <a:pt x="7721" y="6064"/>
                      <a:pt x="6264" y="4920"/>
                      <a:pt x="1138" y="5457"/>
                    </a:cubicBezTo>
                    <a:cubicBezTo>
                      <a:pt x="1138" y="5457"/>
                      <a:pt x="4170" y="4960"/>
                      <a:pt x="6185" y="4894"/>
                    </a:cubicBezTo>
                    <a:cubicBezTo>
                      <a:pt x="7297" y="4858"/>
                      <a:pt x="8492" y="4323"/>
                      <a:pt x="8622" y="3369"/>
                    </a:cubicBezTo>
                    <a:cubicBezTo>
                      <a:pt x="8862" y="1594"/>
                      <a:pt x="5132" y="646"/>
                      <a:pt x="4242" y="0"/>
                    </a:cubicBezTo>
                    <a:cubicBezTo>
                      <a:pt x="4242" y="0"/>
                      <a:pt x="7743" y="579"/>
                      <a:pt x="9090" y="1611"/>
                    </a:cubicBezTo>
                    <a:cubicBezTo>
                      <a:pt x="10342" y="2569"/>
                      <a:pt x="11666" y="3049"/>
                      <a:pt x="12276" y="2515"/>
                    </a:cubicBezTo>
                    <a:cubicBezTo>
                      <a:pt x="13374" y="1554"/>
                      <a:pt x="15865" y="857"/>
                      <a:pt x="15865" y="857"/>
                    </a:cubicBezTo>
                    <a:cubicBezTo>
                      <a:pt x="15865" y="857"/>
                      <a:pt x="13776" y="1895"/>
                      <a:pt x="13119" y="2800"/>
                    </a:cubicBezTo>
                    <a:cubicBezTo>
                      <a:pt x="12463" y="3705"/>
                      <a:pt x="12468" y="4548"/>
                      <a:pt x="14529" y="4521"/>
                    </a:cubicBezTo>
                    <a:cubicBezTo>
                      <a:pt x="16591" y="4496"/>
                      <a:pt x="20558" y="2928"/>
                      <a:pt x="20558" y="2928"/>
                    </a:cubicBezTo>
                    <a:cubicBezTo>
                      <a:pt x="20558" y="2928"/>
                      <a:pt x="18861" y="3625"/>
                      <a:pt x="16071" y="5230"/>
                    </a:cubicBezTo>
                    <a:cubicBezTo>
                      <a:pt x="14069" y="6382"/>
                      <a:pt x="10590" y="17644"/>
                      <a:pt x="21600" y="21600"/>
                    </a:cubicBezTo>
                    <a:lnTo>
                      <a:pt x="0" y="21600"/>
                    </a:lnTo>
                    <a:cubicBezTo>
                      <a:pt x="0" y="21600"/>
                      <a:pt x="10152" y="18898"/>
                      <a:pt x="7966" y="7351"/>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84" name="ïŝḻïḑe"/>
              <p:cNvSpPr/>
              <p:nvPr/>
            </p:nvSpPr>
            <p:spPr>
              <a:xfrm>
                <a:off x="5886705" y="5982416"/>
                <a:ext cx="482972" cy="875184"/>
              </a:xfrm>
              <a:custGeom>
                <a:avLst/>
                <a:gdLst/>
                <a:ahLst/>
                <a:cxnLst>
                  <a:cxn ang="0">
                    <a:pos x="wd2" y="hd2"/>
                  </a:cxn>
                  <a:cxn ang="5400000">
                    <a:pos x="wd2" y="hd2"/>
                  </a:cxn>
                  <a:cxn ang="10800000">
                    <a:pos x="wd2" y="hd2"/>
                  </a:cxn>
                  <a:cxn ang="16200000">
                    <a:pos x="wd2" y="hd2"/>
                  </a:cxn>
                </a:cxnLst>
                <a:rect l="0" t="0" r="r" b="b"/>
                <a:pathLst>
                  <a:path w="21600" h="21600" extrusionOk="0">
                    <a:moveTo>
                      <a:pt x="7965" y="7350"/>
                    </a:moveTo>
                    <a:cubicBezTo>
                      <a:pt x="7722" y="6064"/>
                      <a:pt x="6263" y="4920"/>
                      <a:pt x="1138" y="5458"/>
                    </a:cubicBezTo>
                    <a:cubicBezTo>
                      <a:pt x="1138" y="5458"/>
                      <a:pt x="4169" y="4960"/>
                      <a:pt x="6185" y="4894"/>
                    </a:cubicBezTo>
                    <a:cubicBezTo>
                      <a:pt x="7297" y="4858"/>
                      <a:pt x="8492" y="4323"/>
                      <a:pt x="8621" y="3368"/>
                    </a:cubicBezTo>
                    <a:cubicBezTo>
                      <a:pt x="8862" y="1593"/>
                      <a:pt x="5132" y="646"/>
                      <a:pt x="4242" y="0"/>
                    </a:cubicBezTo>
                    <a:cubicBezTo>
                      <a:pt x="4242" y="0"/>
                      <a:pt x="7743" y="578"/>
                      <a:pt x="9089" y="1610"/>
                    </a:cubicBezTo>
                    <a:cubicBezTo>
                      <a:pt x="10341" y="2569"/>
                      <a:pt x="11666" y="3050"/>
                      <a:pt x="12275" y="2515"/>
                    </a:cubicBezTo>
                    <a:cubicBezTo>
                      <a:pt x="13374" y="1554"/>
                      <a:pt x="15864" y="856"/>
                      <a:pt x="15864" y="856"/>
                    </a:cubicBezTo>
                    <a:cubicBezTo>
                      <a:pt x="15864" y="856"/>
                      <a:pt x="13775" y="1895"/>
                      <a:pt x="13119" y="2800"/>
                    </a:cubicBezTo>
                    <a:cubicBezTo>
                      <a:pt x="12463" y="3705"/>
                      <a:pt x="12467" y="4547"/>
                      <a:pt x="14529" y="4521"/>
                    </a:cubicBezTo>
                    <a:cubicBezTo>
                      <a:pt x="16590" y="4496"/>
                      <a:pt x="20557" y="2928"/>
                      <a:pt x="20557" y="2928"/>
                    </a:cubicBezTo>
                    <a:cubicBezTo>
                      <a:pt x="20557" y="2928"/>
                      <a:pt x="18860" y="3625"/>
                      <a:pt x="16070" y="5230"/>
                    </a:cubicBezTo>
                    <a:cubicBezTo>
                      <a:pt x="14069" y="6382"/>
                      <a:pt x="10589" y="17644"/>
                      <a:pt x="21600" y="21600"/>
                    </a:cubicBezTo>
                    <a:lnTo>
                      <a:pt x="0" y="21600"/>
                    </a:lnTo>
                    <a:cubicBezTo>
                      <a:pt x="0" y="21600"/>
                      <a:pt x="10152" y="18898"/>
                      <a:pt x="7965"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85" name="îṩ1îḑè"/>
              <p:cNvSpPr/>
              <p:nvPr/>
            </p:nvSpPr>
            <p:spPr>
              <a:xfrm>
                <a:off x="6367159" y="5845991"/>
                <a:ext cx="557909" cy="1010961"/>
              </a:xfrm>
              <a:custGeom>
                <a:avLst/>
                <a:gdLst/>
                <a:ahLst/>
                <a:cxnLst>
                  <a:cxn ang="0">
                    <a:pos x="wd2" y="hd2"/>
                  </a:cxn>
                  <a:cxn ang="5400000">
                    <a:pos x="wd2" y="hd2"/>
                  </a:cxn>
                  <a:cxn ang="10800000">
                    <a:pos x="wd2" y="hd2"/>
                  </a:cxn>
                  <a:cxn ang="16200000">
                    <a:pos x="wd2" y="hd2"/>
                  </a:cxn>
                </a:cxnLst>
                <a:rect l="0" t="0" r="r" b="b"/>
                <a:pathLst>
                  <a:path w="21600" h="21600" extrusionOk="0">
                    <a:moveTo>
                      <a:pt x="7966" y="7350"/>
                    </a:moveTo>
                    <a:cubicBezTo>
                      <a:pt x="7722" y="6064"/>
                      <a:pt x="6264" y="4920"/>
                      <a:pt x="1138" y="5458"/>
                    </a:cubicBezTo>
                    <a:cubicBezTo>
                      <a:pt x="1138" y="5458"/>
                      <a:pt x="4170" y="4960"/>
                      <a:pt x="6185" y="4894"/>
                    </a:cubicBezTo>
                    <a:cubicBezTo>
                      <a:pt x="7297" y="4858"/>
                      <a:pt x="8492" y="4323"/>
                      <a:pt x="8621" y="3369"/>
                    </a:cubicBezTo>
                    <a:cubicBezTo>
                      <a:pt x="8862" y="1594"/>
                      <a:pt x="5132" y="647"/>
                      <a:pt x="4242" y="0"/>
                    </a:cubicBezTo>
                    <a:cubicBezTo>
                      <a:pt x="4242" y="0"/>
                      <a:pt x="7742" y="579"/>
                      <a:pt x="9090" y="1611"/>
                    </a:cubicBezTo>
                    <a:cubicBezTo>
                      <a:pt x="10342" y="2570"/>
                      <a:pt x="11666" y="3050"/>
                      <a:pt x="12276" y="2516"/>
                    </a:cubicBezTo>
                    <a:cubicBezTo>
                      <a:pt x="13374" y="1554"/>
                      <a:pt x="15864" y="857"/>
                      <a:pt x="15864" y="857"/>
                    </a:cubicBezTo>
                    <a:cubicBezTo>
                      <a:pt x="15864" y="857"/>
                      <a:pt x="13775" y="1895"/>
                      <a:pt x="13119" y="2800"/>
                    </a:cubicBezTo>
                    <a:cubicBezTo>
                      <a:pt x="12464" y="3705"/>
                      <a:pt x="12468" y="4548"/>
                      <a:pt x="14529" y="4522"/>
                    </a:cubicBezTo>
                    <a:cubicBezTo>
                      <a:pt x="16591" y="4495"/>
                      <a:pt x="20556" y="2928"/>
                      <a:pt x="20556" y="2928"/>
                    </a:cubicBezTo>
                    <a:cubicBezTo>
                      <a:pt x="20556" y="2928"/>
                      <a:pt x="18860" y="3625"/>
                      <a:pt x="16071" y="5230"/>
                    </a:cubicBezTo>
                    <a:cubicBezTo>
                      <a:pt x="14069" y="6382"/>
                      <a:pt x="10589" y="17644"/>
                      <a:pt x="21600" y="21600"/>
                    </a:cubicBezTo>
                    <a:lnTo>
                      <a:pt x="0" y="21600"/>
                    </a:lnTo>
                    <a:cubicBezTo>
                      <a:pt x="0" y="21600"/>
                      <a:pt x="10152" y="18898"/>
                      <a:pt x="7966"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86" name="íšlïḓe"/>
              <p:cNvSpPr/>
              <p:nvPr/>
            </p:nvSpPr>
            <p:spPr>
              <a:xfrm>
                <a:off x="6912859" y="6433212"/>
                <a:ext cx="233096" cy="422407"/>
              </a:xfrm>
              <a:custGeom>
                <a:avLst/>
                <a:gdLst/>
                <a:ahLst/>
                <a:cxnLst>
                  <a:cxn ang="0">
                    <a:pos x="wd2" y="hd2"/>
                  </a:cxn>
                  <a:cxn ang="5400000">
                    <a:pos x="wd2" y="hd2"/>
                  </a:cxn>
                  <a:cxn ang="10800000">
                    <a:pos x="wd2" y="hd2"/>
                  </a:cxn>
                  <a:cxn ang="16200000">
                    <a:pos x="wd2" y="hd2"/>
                  </a:cxn>
                </a:cxnLst>
                <a:rect l="0" t="0" r="r" b="b"/>
                <a:pathLst>
                  <a:path w="21600" h="21600" extrusionOk="0">
                    <a:moveTo>
                      <a:pt x="7966" y="7351"/>
                    </a:moveTo>
                    <a:cubicBezTo>
                      <a:pt x="7722" y="6064"/>
                      <a:pt x="6264" y="4919"/>
                      <a:pt x="1139" y="5458"/>
                    </a:cubicBezTo>
                    <a:cubicBezTo>
                      <a:pt x="1139" y="5458"/>
                      <a:pt x="4169" y="4959"/>
                      <a:pt x="6186" y="4894"/>
                    </a:cubicBezTo>
                    <a:cubicBezTo>
                      <a:pt x="7297" y="4857"/>
                      <a:pt x="8491" y="4322"/>
                      <a:pt x="8622" y="3368"/>
                    </a:cubicBezTo>
                    <a:cubicBezTo>
                      <a:pt x="8864" y="1593"/>
                      <a:pt x="5133" y="646"/>
                      <a:pt x="4242" y="0"/>
                    </a:cubicBezTo>
                    <a:cubicBezTo>
                      <a:pt x="4242" y="0"/>
                      <a:pt x="7742" y="578"/>
                      <a:pt x="9091" y="1611"/>
                    </a:cubicBezTo>
                    <a:cubicBezTo>
                      <a:pt x="10342" y="2570"/>
                      <a:pt x="11667" y="3049"/>
                      <a:pt x="12276" y="2516"/>
                    </a:cubicBezTo>
                    <a:cubicBezTo>
                      <a:pt x="13375" y="1554"/>
                      <a:pt x="15866" y="856"/>
                      <a:pt x="15866" y="856"/>
                    </a:cubicBezTo>
                    <a:cubicBezTo>
                      <a:pt x="15866" y="856"/>
                      <a:pt x="13775" y="1895"/>
                      <a:pt x="13119" y="2800"/>
                    </a:cubicBezTo>
                    <a:cubicBezTo>
                      <a:pt x="12464" y="3705"/>
                      <a:pt x="12468" y="4547"/>
                      <a:pt x="14530" y="4522"/>
                    </a:cubicBezTo>
                    <a:cubicBezTo>
                      <a:pt x="16591" y="4495"/>
                      <a:pt x="20557" y="2928"/>
                      <a:pt x="20557" y="2928"/>
                    </a:cubicBezTo>
                    <a:cubicBezTo>
                      <a:pt x="20557" y="2928"/>
                      <a:pt x="18861" y="3625"/>
                      <a:pt x="16072" y="5230"/>
                    </a:cubicBezTo>
                    <a:cubicBezTo>
                      <a:pt x="14071" y="6382"/>
                      <a:pt x="10590" y="17644"/>
                      <a:pt x="21600" y="21600"/>
                    </a:cubicBezTo>
                    <a:lnTo>
                      <a:pt x="0" y="21600"/>
                    </a:lnTo>
                    <a:cubicBezTo>
                      <a:pt x="0" y="21600"/>
                      <a:pt x="10153" y="18898"/>
                      <a:pt x="7966" y="7351"/>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87" name="îs1iḓè"/>
              <p:cNvSpPr/>
              <p:nvPr/>
            </p:nvSpPr>
            <p:spPr>
              <a:xfrm>
                <a:off x="7725478" y="6323479"/>
                <a:ext cx="293999" cy="532766"/>
              </a:xfrm>
              <a:custGeom>
                <a:avLst/>
                <a:gdLst/>
                <a:ahLst/>
                <a:cxnLst>
                  <a:cxn ang="0">
                    <a:pos x="wd2" y="hd2"/>
                  </a:cxn>
                  <a:cxn ang="5400000">
                    <a:pos x="wd2" y="hd2"/>
                  </a:cxn>
                  <a:cxn ang="10800000">
                    <a:pos x="wd2" y="hd2"/>
                  </a:cxn>
                  <a:cxn ang="16200000">
                    <a:pos x="wd2" y="hd2"/>
                  </a:cxn>
                </a:cxnLst>
                <a:rect l="0" t="0" r="r" b="b"/>
                <a:pathLst>
                  <a:path w="21600" h="21600" extrusionOk="0">
                    <a:moveTo>
                      <a:pt x="7966" y="7350"/>
                    </a:moveTo>
                    <a:cubicBezTo>
                      <a:pt x="7723" y="6064"/>
                      <a:pt x="6263" y="4920"/>
                      <a:pt x="1138" y="5458"/>
                    </a:cubicBezTo>
                    <a:cubicBezTo>
                      <a:pt x="1138" y="5458"/>
                      <a:pt x="4170" y="4960"/>
                      <a:pt x="6186" y="4894"/>
                    </a:cubicBezTo>
                    <a:cubicBezTo>
                      <a:pt x="7296" y="4858"/>
                      <a:pt x="8491" y="4324"/>
                      <a:pt x="8621" y="3368"/>
                    </a:cubicBezTo>
                    <a:cubicBezTo>
                      <a:pt x="8863" y="1594"/>
                      <a:pt x="5132" y="647"/>
                      <a:pt x="4242" y="0"/>
                    </a:cubicBezTo>
                    <a:cubicBezTo>
                      <a:pt x="4242" y="0"/>
                      <a:pt x="7742" y="579"/>
                      <a:pt x="9090" y="1610"/>
                    </a:cubicBezTo>
                    <a:cubicBezTo>
                      <a:pt x="10341" y="2569"/>
                      <a:pt x="11666" y="3049"/>
                      <a:pt x="12276" y="2515"/>
                    </a:cubicBezTo>
                    <a:cubicBezTo>
                      <a:pt x="13374" y="1554"/>
                      <a:pt x="15864" y="856"/>
                      <a:pt x="15864" y="856"/>
                    </a:cubicBezTo>
                    <a:cubicBezTo>
                      <a:pt x="15864" y="856"/>
                      <a:pt x="13776" y="1895"/>
                      <a:pt x="13120" y="2800"/>
                    </a:cubicBezTo>
                    <a:cubicBezTo>
                      <a:pt x="12463" y="3704"/>
                      <a:pt x="12467" y="4548"/>
                      <a:pt x="14530" y="4522"/>
                    </a:cubicBezTo>
                    <a:cubicBezTo>
                      <a:pt x="16591" y="4496"/>
                      <a:pt x="20557" y="2928"/>
                      <a:pt x="20557" y="2928"/>
                    </a:cubicBezTo>
                    <a:cubicBezTo>
                      <a:pt x="20557" y="2928"/>
                      <a:pt x="18861" y="3625"/>
                      <a:pt x="16071" y="5230"/>
                    </a:cubicBezTo>
                    <a:cubicBezTo>
                      <a:pt x="14069" y="6382"/>
                      <a:pt x="10590" y="17644"/>
                      <a:pt x="21600" y="21600"/>
                    </a:cubicBezTo>
                    <a:lnTo>
                      <a:pt x="0" y="21600"/>
                    </a:lnTo>
                    <a:cubicBezTo>
                      <a:pt x="0" y="21600"/>
                      <a:pt x="10152" y="18898"/>
                      <a:pt x="7966"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88" name="îṡľiďè"/>
              <p:cNvSpPr/>
              <p:nvPr/>
            </p:nvSpPr>
            <p:spPr>
              <a:xfrm>
                <a:off x="8051712" y="5819299"/>
                <a:ext cx="572398" cy="1037245"/>
              </a:xfrm>
              <a:custGeom>
                <a:avLst/>
                <a:gdLst/>
                <a:ahLst/>
                <a:cxnLst>
                  <a:cxn ang="0">
                    <a:pos x="wd2" y="hd2"/>
                  </a:cxn>
                  <a:cxn ang="5400000">
                    <a:pos x="wd2" y="hd2"/>
                  </a:cxn>
                  <a:cxn ang="10800000">
                    <a:pos x="wd2" y="hd2"/>
                  </a:cxn>
                  <a:cxn ang="16200000">
                    <a:pos x="wd2" y="hd2"/>
                  </a:cxn>
                </a:cxnLst>
                <a:rect l="0" t="0" r="r" b="b"/>
                <a:pathLst>
                  <a:path w="21600" h="21600" extrusionOk="0">
                    <a:moveTo>
                      <a:pt x="7965" y="7351"/>
                    </a:moveTo>
                    <a:cubicBezTo>
                      <a:pt x="7722" y="6064"/>
                      <a:pt x="6264" y="4920"/>
                      <a:pt x="1138" y="5458"/>
                    </a:cubicBezTo>
                    <a:cubicBezTo>
                      <a:pt x="1138" y="5458"/>
                      <a:pt x="4170" y="4960"/>
                      <a:pt x="6185" y="4894"/>
                    </a:cubicBezTo>
                    <a:cubicBezTo>
                      <a:pt x="7296" y="4858"/>
                      <a:pt x="8492" y="4323"/>
                      <a:pt x="8621" y="3369"/>
                    </a:cubicBezTo>
                    <a:cubicBezTo>
                      <a:pt x="8862" y="1594"/>
                      <a:pt x="5133" y="646"/>
                      <a:pt x="4242" y="0"/>
                    </a:cubicBezTo>
                    <a:cubicBezTo>
                      <a:pt x="4242" y="0"/>
                      <a:pt x="7743" y="579"/>
                      <a:pt x="9090" y="1611"/>
                    </a:cubicBezTo>
                    <a:cubicBezTo>
                      <a:pt x="10342" y="2570"/>
                      <a:pt x="11666" y="3050"/>
                      <a:pt x="12275" y="2516"/>
                    </a:cubicBezTo>
                    <a:cubicBezTo>
                      <a:pt x="13374" y="1554"/>
                      <a:pt x="15864" y="857"/>
                      <a:pt x="15864" y="857"/>
                    </a:cubicBezTo>
                    <a:cubicBezTo>
                      <a:pt x="15864" y="857"/>
                      <a:pt x="13776" y="1895"/>
                      <a:pt x="13119" y="2800"/>
                    </a:cubicBezTo>
                    <a:cubicBezTo>
                      <a:pt x="12463" y="3705"/>
                      <a:pt x="12468" y="4548"/>
                      <a:pt x="14529" y="4522"/>
                    </a:cubicBezTo>
                    <a:cubicBezTo>
                      <a:pt x="16590" y="4496"/>
                      <a:pt x="20557" y="2928"/>
                      <a:pt x="20557" y="2928"/>
                    </a:cubicBezTo>
                    <a:cubicBezTo>
                      <a:pt x="20557" y="2928"/>
                      <a:pt x="18861" y="3626"/>
                      <a:pt x="16071" y="5230"/>
                    </a:cubicBezTo>
                    <a:cubicBezTo>
                      <a:pt x="14070" y="6382"/>
                      <a:pt x="10590" y="17644"/>
                      <a:pt x="21600" y="21600"/>
                    </a:cubicBezTo>
                    <a:lnTo>
                      <a:pt x="0" y="21600"/>
                    </a:lnTo>
                    <a:cubicBezTo>
                      <a:pt x="0" y="21600"/>
                      <a:pt x="10152" y="18898"/>
                      <a:pt x="7965" y="7351"/>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89" name="îṡlïdé"/>
              <p:cNvSpPr/>
              <p:nvPr/>
            </p:nvSpPr>
            <p:spPr>
              <a:xfrm>
                <a:off x="8555892" y="6314582"/>
                <a:ext cx="299783" cy="543271"/>
              </a:xfrm>
              <a:custGeom>
                <a:avLst/>
                <a:gdLst/>
                <a:ahLst/>
                <a:cxnLst>
                  <a:cxn ang="0">
                    <a:pos x="wd2" y="hd2"/>
                  </a:cxn>
                  <a:cxn ang="5400000">
                    <a:pos x="wd2" y="hd2"/>
                  </a:cxn>
                  <a:cxn ang="10800000">
                    <a:pos x="wd2" y="hd2"/>
                  </a:cxn>
                  <a:cxn ang="16200000">
                    <a:pos x="wd2" y="hd2"/>
                  </a:cxn>
                </a:cxnLst>
                <a:rect l="0" t="0" r="r" b="b"/>
                <a:pathLst>
                  <a:path w="21600" h="21600" extrusionOk="0">
                    <a:moveTo>
                      <a:pt x="7966" y="7351"/>
                    </a:moveTo>
                    <a:cubicBezTo>
                      <a:pt x="7721" y="6064"/>
                      <a:pt x="6263" y="4920"/>
                      <a:pt x="1138" y="5458"/>
                    </a:cubicBezTo>
                    <a:cubicBezTo>
                      <a:pt x="1138" y="5458"/>
                      <a:pt x="4171" y="4960"/>
                      <a:pt x="6184" y="4894"/>
                    </a:cubicBezTo>
                    <a:cubicBezTo>
                      <a:pt x="7297" y="4858"/>
                      <a:pt x="8492" y="4323"/>
                      <a:pt x="8621" y="3369"/>
                    </a:cubicBezTo>
                    <a:cubicBezTo>
                      <a:pt x="8861" y="1594"/>
                      <a:pt x="5131" y="647"/>
                      <a:pt x="4242" y="0"/>
                    </a:cubicBezTo>
                    <a:cubicBezTo>
                      <a:pt x="4242" y="0"/>
                      <a:pt x="7742" y="579"/>
                      <a:pt x="9091" y="1611"/>
                    </a:cubicBezTo>
                    <a:cubicBezTo>
                      <a:pt x="10342" y="2570"/>
                      <a:pt x="11667" y="3050"/>
                      <a:pt x="12277" y="2516"/>
                    </a:cubicBezTo>
                    <a:cubicBezTo>
                      <a:pt x="13374" y="1554"/>
                      <a:pt x="15866" y="856"/>
                      <a:pt x="15866" y="856"/>
                    </a:cubicBezTo>
                    <a:cubicBezTo>
                      <a:pt x="15866" y="856"/>
                      <a:pt x="13776" y="1895"/>
                      <a:pt x="13120" y="2800"/>
                    </a:cubicBezTo>
                    <a:cubicBezTo>
                      <a:pt x="12463" y="3705"/>
                      <a:pt x="12467" y="4547"/>
                      <a:pt x="14530" y="4521"/>
                    </a:cubicBezTo>
                    <a:cubicBezTo>
                      <a:pt x="16591" y="4496"/>
                      <a:pt x="20558" y="2928"/>
                      <a:pt x="20558" y="2928"/>
                    </a:cubicBezTo>
                    <a:cubicBezTo>
                      <a:pt x="20558" y="2928"/>
                      <a:pt x="18862" y="3625"/>
                      <a:pt x="16071" y="5231"/>
                    </a:cubicBezTo>
                    <a:cubicBezTo>
                      <a:pt x="14070" y="6382"/>
                      <a:pt x="10590" y="17644"/>
                      <a:pt x="21600" y="21600"/>
                    </a:cubicBezTo>
                    <a:lnTo>
                      <a:pt x="0" y="21600"/>
                    </a:lnTo>
                    <a:cubicBezTo>
                      <a:pt x="0" y="21600"/>
                      <a:pt x="10152" y="18898"/>
                      <a:pt x="7966" y="7351"/>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90" name="îṩ1ídè"/>
              <p:cNvSpPr/>
              <p:nvPr/>
            </p:nvSpPr>
            <p:spPr>
              <a:xfrm>
                <a:off x="9516799" y="6124773"/>
                <a:ext cx="404198" cy="732448"/>
              </a:xfrm>
              <a:custGeom>
                <a:avLst/>
                <a:gdLst/>
                <a:ahLst/>
                <a:cxnLst>
                  <a:cxn ang="0">
                    <a:pos x="wd2" y="hd2"/>
                  </a:cxn>
                  <a:cxn ang="5400000">
                    <a:pos x="wd2" y="hd2"/>
                  </a:cxn>
                  <a:cxn ang="10800000">
                    <a:pos x="wd2" y="hd2"/>
                  </a:cxn>
                  <a:cxn ang="16200000">
                    <a:pos x="wd2" y="hd2"/>
                  </a:cxn>
                </a:cxnLst>
                <a:rect l="0" t="0" r="r" b="b"/>
                <a:pathLst>
                  <a:path w="21600" h="21600" extrusionOk="0">
                    <a:moveTo>
                      <a:pt x="7965" y="7350"/>
                    </a:moveTo>
                    <a:cubicBezTo>
                      <a:pt x="7722" y="6064"/>
                      <a:pt x="6263" y="4920"/>
                      <a:pt x="1137" y="5458"/>
                    </a:cubicBezTo>
                    <a:cubicBezTo>
                      <a:pt x="1137" y="5458"/>
                      <a:pt x="4170" y="4960"/>
                      <a:pt x="6185" y="4894"/>
                    </a:cubicBezTo>
                    <a:cubicBezTo>
                      <a:pt x="7296" y="4858"/>
                      <a:pt x="8491" y="4323"/>
                      <a:pt x="8621" y="3369"/>
                    </a:cubicBezTo>
                    <a:cubicBezTo>
                      <a:pt x="8862" y="1594"/>
                      <a:pt x="5132" y="646"/>
                      <a:pt x="4242" y="0"/>
                    </a:cubicBezTo>
                    <a:cubicBezTo>
                      <a:pt x="4242" y="0"/>
                      <a:pt x="7743" y="578"/>
                      <a:pt x="9089" y="1611"/>
                    </a:cubicBezTo>
                    <a:cubicBezTo>
                      <a:pt x="10342" y="2569"/>
                      <a:pt x="11665" y="3050"/>
                      <a:pt x="12276" y="2516"/>
                    </a:cubicBezTo>
                    <a:cubicBezTo>
                      <a:pt x="13373" y="1554"/>
                      <a:pt x="15864" y="857"/>
                      <a:pt x="15864" y="857"/>
                    </a:cubicBezTo>
                    <a:cubicBezTo>
                      <a:pt x="15864" y="857"/>
                      <a:pt x="13776" y="1895"/>
                      <a:pt x="13119" y="2800"/>
                    </a:cubicBezTo>
                    <a:cubicBezTo>
                      <a:pt x="12463" y="3705"/>
                      <a:pt x="12468" y="4547"/>
                      <a:pt x="14529" y="4522"/>
                    </a:cubicBezTo>
                    <a:cubicBezTo>
                      <a:pt x="16590" y="4496"/>
                      <a:pt x="20557" y="2928"/>
                      <a:pt x="20557" y="2928"/>
                    </a:cubicBezTo>
                    <a:cubicBezTo>
                      <a:pt x="20557" y="2928"/>
                      <a:pt x="18860" y="3625"/>
                      <a:pt x="16071" y="5231"/>
                    </a:cubicBezTo>
                    <a:cubicBezTo>
                      <a:pt x="14069" y="6382"/>
                      <a:pt x="10589" y="17644"/>
                      <a:pt x="21600" y="21600"/>
                    </a:cubicBezTo>
                    <a:lnTo>
                      <a:pt x="0" y="21600"/>
                    </a:lnTo>
                    <a:cubicBezTo>
                      <a:pt x="0" y="21600"/>
                      <a:pt x="10152" y="18898"/>
                      <a:pt x="7965"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91" name="iṣliḑé"/>
              <p:cNvSpPr/>
              <p:nvPr/>
            </p:nvSpPr>
            <p:spPr>
              <a:xfrm>
                <a:off x="10474740" y="6350170"/>
                <a:ext cx="279509" cy="506486"/>
              </a:xfrm>
              <a:custGeom>
                <a:avLst/>
                <a:gdLst/>
                <a:ahLst/>
                <a:cxnLst>
                  <a:cxn ang="0">
                    <a:pos x="wd2" y="hd2"/>
                  </a:cxn>
                  <a:cxn ang="5400000">
                    <a:pos x="wd2" y="hd2"/>
                  </a:cxn>
                  <a:cxn ang="10800000">
                    <a:pos x="wd2" y="hd2"/>
                  </a:cxn>
                  <a:cxn ang="16200000">
                    <a:pos x="wd2" y="hd2"/>
                  </a:cxn>
                </a:cxnLst>
                <a:rect l="0" t="0" r="r" b="b"/>
                <a:pathLst>
                  <a:path w="21600" h="21600" extrusionOk="0">
                    <a:moveTo>
                      <a:pt x="7964" y="7351"/>
                    </a:moveTo>
                    <a:cubicBezTo>
                      <a:pt x="7721" y="6064"/>
                      <a:pt x="6263" y="4920"/>
                      <a:pt x="1138" y="5458"/>
                    </a:cubicBezTo>
                    <a:cubicBezTo>
                      <a:pt x="1138" y="5458"/>
                      <a:pt x="4170" y="4960"/>
                      <a:pt x="6185" y="4894"/>
                    </a:cubicBezTo>
                    <a:cubicBezTo>
                      <a:pt x="7295" y="4858"/>
                      <a:pt x="8492" y="4323"/>
                      <a:pt x="8620" y="3369"/>
                    </a:cubicBezTo>
                    <a:cubicBezTo>
                      <a:pt x="8862" y="1593"/>
                      <a:pt x="5132" y="646"/>
                      <a:pt x="4242" y="0"/>
                    </a:cubicBezTo>
                    <a:cubicBezTo>
                      <a:pt x="4242" y="0"/>
                      <a:pt x="7743" y="579"/>
                      <a:pt x="9089" y="1610"/>
                    </a:cubicBezTo>
                    <a:cubicBezTo>
                      <a:pt x="10341" y="2570"/>
                      <a:pt x="11665" y="3050"/>
                      <a:pt x="12274" y="2515"/>
                    </a:cubicBezTo>
                    <a:cubicBezTo>
                      <a:pt x="13374" y="1554"/>
                      <a:pt x="15863" y="857"/>
                      <a:pt x="15863" y="857"/>
                    </a:cubicBezTo>
                    <a:cubicBezTo>
                      <a:pt x="15863" y="857"/>
                      <a:pt x="13775" y="1895"/>
                      <a:pt x="13119" y="2800"/>
                    </a:cubicBezTo>
                    <a:cubicBezTo>
                      <a:pt x="12462" y="3704"/>
                      <a:pt x="12467" y="4548"/>
                      <a:pt x="14528" y="4522"/>
                    </a:cubicBezTo>
                    <a:cubicBezTo>
                      <a:pt x="16589" y="4496"/>
                      <a:pt x="20557" y="2927"/>
                      <a:pt x="20557" y="2927"/>
                    </a:cubicBezTo>
                    <a:cubicBezTo>
                      <a:pt x="20557" y="2927"/>
                      <a:pt x="18859" y="3626"/>
                      <a:pt x="16069" y="5230"/>
                    </a:cubicBezTo>
                    <a:cubicBezTo>
                      <a:pt x="14069" y="6382"/>
                      <a:pt x="10590" y="17644"/>
                      <a:pt x="21600" y="21600"/>
                    </a:cubicBezTo>
                    <a:lnTo>
                      <a:pt x="0" y="21600"/>
                    </a:lnTo>
                    <a:cubicBezTo>
                      <a:pt x="0" y="21600"/>
                      <a:pt x="10151" y="18898"/>
                      <a:pt x="7964" y="7351"/>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92" name="ïṡlíḓè"/>
              <p:cNvSpPr/>
              <p:nvPr/>
            </p:nvSpPr>
            <p:spPr>
              <a:xfrm>
                <a:off x="10842495" y="6240437"/>
                <a:ext cx="340808" cy="617563"/>
              </a:xfrm>
              <a:custGeom>
                <a:avLst/>
                <a:gdLst/>
                <a:ahLst/>
                <a:cxnLst>
                  <a:cxn ang="0">
                    <a:pos x="wd2" y="hd2"/>
                  </a:cxn>
                  <a:cxn ang="5400000">
                    <a:pos x="wd2" y="hd2"/>
                  </a:cxn>
                  <a:cxn ang="10800000">
                    <a:pos x="wd2" y="hd2"/>
                  </a:cxn>
                  <a:cxn ang="16200000">
                    <a:pos x="wd2" y="hd2"/>
                  </a:cxn>
                </a:cxnLst>
                <a:rect l="0" t="0" r="r" b="b"/>
                <a:pathLst>
                  <a:path w="21600" h="21600" extrusionOk="0">
                    <a:moveTo>
                      <a:pt x="7966" y="7350"/>
                    </a:moveTo>
                    <a:cubicBezTo>
                      <a:pt x="7721" y="6064"/>
                      <a:pt x="6263" y="4920"/>
                      <a:pt x="1137" y="5458"/>
                    </a:cubicBezTo>
                    <a:cubicBezTo>
                      <a:pt x="1137" y="5458"/>
                      <a:pt x="4170" y="4960"/>
                      <a:pt x="6185" y="4894"/>
                    </a:cubicBezTo>
                    <a:cubicBezTo>
                      <a:pt x="7297" y="4858"/>
                      <a:pt x="8491" y="4323"/>
                      <a:pt x="8621" y="3369"/>
                    </a:cubicBezTo>
                    <a:cubicBezTo>
                      <a:pt x="8863" y="1594"/>
                      <a:pt x="5132" y="646"/>
                      <a:pt x="4242" y="0"/>
                    </a:cubicBezTo>
                    <a:cubicBezTo>
                      <a:pt x="4242" y="0"/>
                      <a:pt x="7743" y="579"/>
                      <a:pt x="9089" y="1611"/>
                    </a:cubicBezTo>
                    <a:cubicBezTo>
                      <a:pt x="10342" y="2570"/>
                      <a:pt x="11667" y="3049"/>
                      <a:pt x="12276" y="2515"/>
                    </a:cubicBezTo>
                    <a:cubicBezTo>
                      <a:pt x="13373" y="1554"/>
                      <a:pt x="15865" y="856"/>
                      <a:pt x="15865" y="856"/>
                    </a:cubicBezTo>
                    <a:cubicBezTo>
                      <a:pt x="15865" y="856"/>
                      <a:pt x="13774" y="1895"/>
                      <a:pt x="13119" y="2800"/>
                    </a:cubicBezTo>
                    <a:cubicBezTo>
                      <a:pt x="12463" y="3705"/>
                      <a:pt x="12467" y="4548"/>
                      <a:pt x="14528" y="4522"/>
                    </a:cubicBezTo>
                    <a:cubicBezTo>
                      <a:pt x="16590" y="4496"/>
                      <a:pt x="20556" y="2928"/>
                      <a:pt x="20556" y="2928"/>
                    </a:cubicBezTo>
                    <a:cubicBezTo>
                      <a:pt x="20556" y="2928"/>
                      <a:pt x="18861" y="3625"/>
                      <a:pt x="16071" y="5230"/>
                    </a:cubicBezTo>
                    <a:cubicBezTo>
                      <a:pt x="14070" y="6382"/>
                      <a:pt x="10590" y="17644"/>
                      <a:pt x="21600" y="21600"/>
                    </a:cubicBezTo>
                    <a:lnTo>
                      <a:pt x="0" y="21600"/>
                    </a:lnTo>
                    <a:cubicBezTo>
                      <a:pt x="0" y="21600"/>
                      <a:pt x="10151" y="18898"/>
                      <a:pt x="7966" y="7350"/>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a:solidFill>
                    <a:schemeClr val="lt1"/>
                  </a:solidFill>
                </a:endParaRPr>
              </a:p>
            </p:txBody>
          </p:sp>
          <p:sp>
            <p:nvSpPr>
              <p:cNvPr id="93" name="ïŝḻîḋe"/>
              <p:cNvSpPr/>
              <p:nvPr/>
            </p:nvSpPr>
            <p:spPr>
              <a:xfrm>
                <a:off x="11103482" y="6628952"/>
                <a:ext cx="124820" cy="226201"/>
              </a:xfrm>
              <a:custGeom>
                <a:avLst/>
                <a:gdLst/>
                <a:ahLst/>
                <a:cxnLst>
                  <a:cxn ang="0">
                    <a:pos x="wd2" y="hd2"/>
                  </a:cxn>
                  <a:cxn ang="5400000">
                    <a:pos x="wd2" y="hd2"/>
                  </a:cxn>
                  <a:cxn ang="10800000">
                    <a:pos x="wd2" y="hd2"/>
                  </a:cxn>
                  <a:cxn ang="16200000">
                    <a:pos x="wd2" y="hd2"/>
                  </a:cxn>
                </a:cxnLst>
                <a:rect l="0" t="0" r="r" b="b"/>
                <a:pathLst>
                  <a:path w="21600" h="21600" extrusionOk="0">
                    <a:moveTo>
                      <a:pt x="7965" y="7352"/>
                    </a:moveTo>
                    <a:cubicBezTo>
                      <a:pt x="7722" y="6065"/>
                      <a:pt x="6265" y="4920"/>
                      <a:pt x="1138" y="5457"/>
                    </a:cubicBezTo>
                    <a:cubicBezTo>
                      <a:pt x="1138" y="5457"/>
                      <a:pt x="4171" y="4959"/>
                      <a:pt x="6184" y="4895"/>
                    </a:cubicBezTo>
                    <a:cubicBezTo>
                      <a:pt x="7296" y="4859"/>
                      <a:pt x="8491" y="4323"/>
                      <a:pt x="8622" y="3369"/>
                    </a:cubicBezTo>
                    <a:cubicBezTo>
                      <a:pt x="8861" y="1594"/>
                      <a:pt x="5132" y="646"/>
                      <a:pt x="4242" y="0"/>
                    </a:cubicBezTo>
                    <a:cubicBezTo>
                      <a:pt x="4242" y="0"/>
                      <a:pt x="7742" y="579"/>
                      <a:pt x="9089" y="1610"/>
                    </a:cubicBezTo>
                    <a:cubicBezTo>
                      <a:pt x="10341" y="2570"/>
                      <a:pt x="11664" y="3050"/>
                      <a:pt x="12276" y="2516"/>
                    </a:cubicBezTo>
                    <a:cubicBezTo>
                      <a:pt x="13373" y="1554"/>
                      <a:pt x="15865" y="858"/>
                      <a:pt x="15865" y="858"/>
                    </a:cubicBezTo>
                    <a:cubicBezTo>
                      <a:pt x="15865" y="858"/>
                      <a:pt x="13774" y="1896"/>
                      <a:pt x="13120" y="2800"/>
                    </a:cubicBezTo>
                    <a:cubicBezTo>
                      <a:pt x="12463" y="3706"/>
                      <a:pt x="12468" y="4548"/>
                      <a:pt x="14530" y="4523"/>
                    </a:cubicBezTo>
                    <a:cubicBezTo>
                      <a:pt x="16593" y="4497"/>
                      <a:pt x="20558" y="2928"/>
                      <a:pt x="20558" y="2928"/>
                    </a:cubicBezTo>
                    <a:cubicBezTo>
                      <a:pt x="20558" y="2928"/>
                      <a:pt x="18859" y="3625"/>
                      <a:pt x="16071" y="5231"/>
                    </a:cubicBezTo>
                    <a:cubicBezTo>
                      <a:pt x="14068" y="6382"/>
                      <a:pt x="10590" y="17644"/>
                      <a:pt x="21600" y="21600"/>
                    </a:cubicBezTo>
                    <a:lnTo>
                      <a:pt x="0" y="21600"/>
                    </a:lnTo>
                    <a:cubicBezTo>
                      <a:pt x="0" y="21600"/>
                      <a:pt x="10154" y="18899"/>
                      <a:pt x="7965" y="7352"/>
                    </a:cubicBezTo>
                    <a:close/>
                  </a:path>
                </a:pathLst>
              </a:custGeom>
              <a:solidFill>
                <a:schemeClr val="tx1">
                  <a:lumMod val="75000"/>
                  <a:lumOff val="2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p>
                <a:pPr algn="ctr">
                  <a:spcBef>
                    <a:spcPct val="0"/>
                  </a:spcBef>
                </a:pPr>
                <a:endParaRPr>
                  <a:solidFill>
                    <a:schemeClr val="lt1"/>
                  </a:solidFill>
                </a:endParaRPr>
              </a:p>
            </p:txBody>
          </p:sp>
        </p:grpSp>
        <p:sp>
          <p:nvSpPr>
            <p:cNvPr id="38" name="îṥļîďe"/>
            <p:cNvSpPr/>
            <p:nvPr/>
          </p:nvSpPr>
          <p:spPr>
            <a:xfrm>
              <a:off x="4993899" y="3757914"/>
              <a:ext cx="933541" cy="585205"/>
            </a:xfrm>
            <a:prstGeom prst="rect">
              <a:avLst/>
            </a:prstGeom>
          </p:spPr>
          <p:txBody>
            <a:bodyPr wrap="square" lIns="91440" tIns="45720" rIns="91440" bIns="45720" anchor="ctr" anchorCtr="0">
              <a:normAutofit fontScale="92500" lnSpcReduction="10000"/>
            </a:bodyPr>
            <a:lstStyle/>
            <a:p>
              <a:pPr algn="ctr">
                <a:spcBef>
                  <a:spcPct val="0"/>
                </a:spcBef>
              </a:pPr>
              <a:r>
                <a:rPr lang="en-US" altLang="zh-CN" sz="3600" b="1" dirty="0">
                  <a:solidFill>
                    <a:schemeClr val="bg1"/>
                  </a:solidFill>
                </a:rPr>
                <a:t>70K</a:t>
              </a:r>
            </a:p>
          </p:txBody>
        </p:sp>
        <p:sp>
          <p:nvSpPr>
            <p:cNvPr id="39" name="iŝḷîdè"/>
            <p:cNvSpPr/>
            <p:nvPr/>
          </p:nvSpPr>
          <p:spPr>
            <a:xfrm>
              <a:off x="6846805" y="4439617"/>
              <a:ext cx="679546" cy="418003"/>
            </a:xfrm>
            <a:prstGeom prst="rect">
              <a:avLst/>
            </a:prstGeom>
          </p:spPr>
          <p:txBody>
            <a:bodyPr wrap="square" lIns="91440" tIns="45720" rIns="91440" bIns="45720" anchor="ctr" anchorCtr="0">
              <a:normAutofit fontScale="92500" lnSpcReduction="10000"/>
            </a:bodyPr>
            <a:lstStyle/>
            <a:p>
              <a:pPr algn="ctr">
                <a:spcBef>
                  <a:spcPct val="0"/>
                </a:spcBef>
              </a:pPr>
              <a:r>
                <a:rPr lang="en-US" altLang="zh-CN" sz="2400" b="1" dirty="0">
                  <a:solidFill>
                    <a:schemeClr val="bg1"/>
                  </a:solidFill>
                </a:rPr>
                <a:t>30K</a:t>
              </a:r>
            </a:p>
          </p:txBody>
        </p:sp>
        <p:sp>
          <p:nvSpPr>
            <p:cNvPr id="40" name="iṩḻîde"/>
            <p:cNvSpPr/>
            <p:nvPr/>
          </p:nvSpPr>
          <p:spPr>
            <a:xfrm>
              <a:off x="3283365" y="4357819"/>
              <a:ext cx="765179" cy="473737"/>
            </a:xfrm>
            <a:prstGeom prst="rect">
              <a:avLst/>
            </a:prstGeom>
          </p:spPr>
          <p:txBody>
            <a:bodyPr wrap="square" lIns="91440" tIns="45720" rIns="91440" bIns="45720" anchor="ctr" anchorCtr="0">
              <a:normAutofit fontScale="92500" lnSpcReduction="10000"/>
            </a:bodyPr>
            <a:lstStyle/>
            <a:p>
              <a:pPr algn="ctr">
                <a:spcBef>
                  <a:spcPct val="0"/>
                </a:spcBef>
              </a:pPr>
              <a:r>
                <a:rPr lang="en-US" altLang="zh-CN" sz="2800" b="1" dirty="0">
                  <a:solidFill>
                    <a:schemeClr val="bg1"/>
                  </a:solidFill>
                </a:rPr>
                <a:t>45K</a:t>
              </a:r>
            </a:p>
          </p:txBody>
        </p:sp>
        <p:sp>
          <p:nvSpPr>
            <p:cNvPr id="41" name="iŝḷïḍè"/>
            <p:cNvSpPr/>
            <p:nvPr/>
          </p:nvSpPr>
          <p:spPr>
            <a:xfrm>
              <a:off x="8409402" y="4210034"/>
              <a:ext cx="847909" cy="529470"/>
            </a:xfrm>
            <a:prstGeom prst="rect">
              <a:avLst/>
            </a:prstGeom>
          </p:spPr>
          <p:txBody>
            <a:bodyPr wrap="square" lIns="91440" tIns="45720" rIns="91440" bIns="45720" anchor="ctr" anchorCtr="0">
              <a:normAutofit fontScale="92500" lnSpcReduction="10000"/>
            </a:bodyPr>
            <a:lstStyle/>
            <a:p>
              <a:pPr algn="ctr">
                <a:spcBef>
                  <a:spcPct val="0"/>
                </a:spcBef>
              </a:pPr>
              <a:r>
                <a:rPr lang="en-US" altLang="zh-CN" sz="3200" b="1" dirty="0">
                  <a:solidFill>
                    <a:schemeClr val="bg1"/>
                  </a:solidFill>
                </a:rPr>
                <a:t>55K</a:t>
              </a:r>
            </a:p>
          </p:txBody>
        </p:sp>
      </p:grpSp>
      <p:grpSp>
        <p:nvGrpSpPr>
          <p:cNvPr id="3" name="组合 2"/>
          <p:cNvGrpSpPr/>
          <p:nvPr/>
        </p:nvGrpSpPr>
        <p:grpSpPr>
          <a:xfrm>
            <a:off x="1399743" y="2206408"/>
            <a:ext cx="2096141" cy="2166575"/>
            <a:chOff x="1399743" y="2206408"/>
            <a:chExt cx="2096141" cy="2166575"/>
          </a:xfrm>
        </p:grpSpPr>
        <p:grpSp>
          <p:nvGrpSpPr>
            <p:cNvPr id="42" name="îṩľîďê"/>
            <p:cNvGrpSpPr/>
            <p:nvPr/>
          </p:nvGrpSpPr>
          <p:grpSpPr>
            <a:xfrm>
              <a:off x="1399743" y="2698688"/>
              <a:ext cx="2096141" cy="1674295"/>
              <a:chOff x="988467" y="2546544"/>
              <a:chExt cx="2216123" cy="1849180"/>
            </a:xfrm>
          </p:grpSpPr>
          <p:sp>
            <p:nvSpPr>
              <p:cNvPr id="64" name="isļîḓè">
                <a:extLst>
                  <a:ext uri="{FF2B5EF4-FFF2-40B4-BE49-F238E27FC236}">
                    <a16:creationId xmlns:a16="http://schemas.microsoft.com/office/drawing/2014/main" id="{921D2456-A6A6-43F5-AD86-0A010D24A2F0}"/>
                  </a:ext>
                </a:extLst>
              </p:cNvPr>
              <p:cNvSpPr txBox="1"/>
              <p:nvPr/>
            </p:nvSpPr>
            <p:spPr>
              <a:xfrm>
                <a:off x="988467" y="2546544"/>
                <a:ext cx="2216123" cy="446696"/>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200" dirty="0">
                    <a:latin typeface="华文新魏" panose="02010800040101010101" pitchFamily="2" charset="-122"/>
                    <a:ea typeface="华文新魏" panose="02010800040101010101" pitchFamily="2" charset="-122"/>
                  </a:rPr>
                  <a:t>输入标题</a:t>
                </a:r>
                <a:endParaRPr lang="id-ID" sz="2200" dirty="0">
                  <a:latin typeface="华文新魏" panose="02010800040101010101" pitchFamily="2" charset="-122"/>
                  <a:ea typeface="华文新魏" panose="02010800040101010101" pitchFamily="2" charset="-122"/>
                </a:endParaRPr>
              </a:p>
            </p:txBody>
          </p:sp>
          <p:sp>
            <p:nvSpPr>
              <p:cNvPr id="65" name="îSlïḑé">
                <a:extLst>
                  <a:ext uri="{FF2B5EF4-FFF2-40B4-BE49-F238E27FC236}">
                    <a16:creationId xmlns:a16="http://schemas.microsoft.com/office/drawing/2014/main" id="{F8E07573-A8E5-42F7-B445-E2E8E3B47ABD}"/>
                  </a:ext>
                </a:extLst>
              </p:cNvPr>
              <p:cNvSpPr/>
              <p:nvPr/>
            </p:nvSpPr>
            <p:spPr bwMode="auto">
              <a:xfrm>
                <a:off x="988467" y="2993239"/>
                <a:ext cx="2216123" cy="14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1216660">
                  <a:lnSpc>
                    <a:spcPct val="120000"/>
                  </a:lnSpc>
                  <a:spcBef>
                    <a:spcPct val="20000"/>
                  </a:spcBef>
                </a:pPr>
                <a:r>
                  <a:rPr lang="zh-CN" altLang="en-US" sz="1200" dirty="0">
                    <a:solidFill>
                      <a:srgbClr val="000000">
                        <a:lumMod val="85000"/>
                        <a:lumOff val="15000"/>
                      </a:srgbClr>
                    </a:solidFill>
                    <a:latin typeface="微软雅黑" pitchFamily="34" charset="-122"/>
                    <a:ea typeface="微软雅黑" pitchFamily="34" charset="-122"/>
                    <a:sym typeface="Arial" pitchFamily="34" charset="0"/>
                  </a:rPr>
                  <a:t>建议您在展示时采用微软雅黑字体，本模版所有图形线条及其相应素材均可自由编辑、改色、替换。</a:t>
                </a:r>
                <a:r>
                  <a:rPr lang="en-US" altLang="zh-CN" sz="1200" dirty="0">
                    <a:latin typeface="微软雅黑" panose="020B0503020204020204" pitchFamily="34" charset="-122"/>
                    <a:ea typeface="微软雅黑" panose="020B0503020204020204" pitchFamily="34" charset="-122"/>
                  </a:rPr>
                  <a:t>.</a:t>
                </a:r>
              </a:p>
              <a:p>
                <a:pPr lvl="0" algn="ctr" defTabSz="1216660">
                  <a:lnSpc>
                    <a:spcPct val="120000"/>
                  </a:lnSpc>
                  <a:spcBef>
                    <a:spcPct val="20000"/>
                  </a:spcBef>
                </a:pPr>
                <a:r>
                  <a:rPr lang="en-US" altLang="zh-CN" sz="1200" dirty="0">
                    <a:latin typeface="微软雅黑" panose="020B0503020204020204" pitchFamily="34" charset="-122"/>
                    <a:ea typeface="微软雅黑" panose="020B0503020204020204" pitchFamily="34" charset="-122"/>
                  </a:rPr>
                  <a:t>……</a:t>
                </a:r>
              </a:p>
            </p:txBody>
          </p:sp>
        </p:grpSp>
        <p:grpSp>
          <p:nvGrpSpPr>
            <p:cNvPr id="46" name="ïṩļîḓé"/>
            <p:cNvGrpSpPr/>
            <p:nvPr/>
          </p:nvGrpSpPr>
          <p:grpSpPr>
            <a:xfrm>
              <a:off x="2203434" y="2206408"/>
              <a:ext cx="488758" cy="488758"/>
              <a:chOff x="1913587" y="2013717"/>
              <a:chExt cx="539810" cy="539810"/>
            </a:xfrm>
          </p:grpSpPr>
          <p:sp>
            <p:nvSpPr>
              <p:cNvPr id="56" name="íSḻïḋe"/>
              <p:cNvSpPr/>
              <p:nvPr/>
            </p:nvSpPr>
            <p:spPr>
              <a:xfrm>
                <a:off x="1913587" y="2013717"/>
                <a:ext cx="539810" cy="539810"/>
              </a:xfrm>
              <a:prstGeom prst="ellipse">
                <a:avLst/>
              </a:prstGeom>
              <a:solidFill>
                <a:schemeClr val="bg1"/>
              </a:solidFill>
              <a:ln w="28575">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defTabSz="914354"/>
                <a:endParaRPr lang="zh-CN" altLang="en-US" sz="2000" b="1" i="1">
                  <a:solidFill>
                    <a:schemeClr val="tx1"/>
                  </a:solidFill>
                </a:endParaRPr>
              </a:p>
            </p:txBody>
          </p:sp>
          <p:sp>
            <p:nvSpPr>
              <p:cNvPr id="57" name="iśļiḋè"/>
              <p:cNvSpPr/>
              <p:nvPr/>
            </p:nvSpPr>
            <p:spPr>
              <a:xfrm>
                <a:off x="2013413" y="2109631"/>
                <a:ext cx="340158" cy="347981"/>
              </a:xfrm>
              <a:custGeom>
                <a:avLst/>
                <a:gdLst>
                  <a:gd name="connsiteX0" fmla="*/ 203033 w 591428"/>
                  <a:gd name="connsiteY0" fmla="*/ 524380 h 605028"/>
                  <a:gd name="connsiteX1" fmla="*/ 182886 w 591428"/>
                  <a:gd name="connsiteY1" fmla="*/ 544496 h 605028"/>
                  <a:gd name="connsiteX2" fmla="*/ 203033 w 591428"/>
                  <a:gd name="connsiteY2" fmla="*/ 564704 h 605028"/>
                  <a:gd name="connsiteX3" fmla="*/ 388258 w 591428"/>
                  <a:gd name="connsiteY3" fmla="*/ 564704 h 605028"/>
                  <a:gd name="connsiteX4" fmla="*/ 408405 w 591428"/>
                  <a:gd name="connsiteY4" fmla="*/ 544496 h 605028"/>
                  <a:gd name="connsiteX5" fmla="*/ 388258 w 591428"/>
                  <a:gd name="connsiteY5" fmla="*/ 524380 h 605028"/>
                  <a:gd name="connsiteX6" fmla="*/ 162646 w 591428"/>
                  <a:gd name="connsiteY6" fmla="*/ 423524 h 605028"/>
                  <a:gd name="connsiteX7" fmla="*/ 142499 w 591428"/>
                  <a:gd name="connsiteY7" fmla="*/ 443639 h 605028"/>
                  <a:gd name="connsiteX8" fmla="*/ 162646 w 591428"/>
                  <a:gd name="connsiteY8" fmla="*/ 463848 h 605028"/>
                  <a:gd name="connsiteX9" fmla="*/ 428645 w 591428"/>
                  <a:gd name="connsiteY9" fmla="*/ 463848 h 605028"/>
                  <a:gd name="connsiteX10" fmla="*/ 448793 w 591428"/>
                  <a:gd name="connsiteY10" fmla="*/ 443639 h 605028"/>
                  <a:gd name="connsiteX11" fmla="*/ 428645 w 591428"/>
                  <a:gd name="connsiteY11" fmla="*/ 423524 h 605028"/>
                  <a:gd name="connsiteX12" fmla="*/ 97631 w 591428"/>
                  <a:gd name="connsiteY12" fmla="*/ 81001 h 605028"/>
                  <a:gd name="connsiteX13" fmla="*/ 125322 w 591428"/>
                  <a:gd name="connsiteY13" fmla="*/ 95833 h 605028"/>
                  <a:gd name="connsiteX14" fmla="*/ 268488 w 591428"/>
                  <a:gd name="connsiteY14" fmla="*/ 270570 h 605028"/>
                  <a:gd name="connsiteX15" fmla="*/ 278330 w 591428"/>
                  <a:gd name="connsiteY15" fmla="*/ 270570 h 605028"/>
                  <a:gd name="connsiteX16" fmla="*/ 335151 w 591428"/>
                  <a:gd name="connsiteY16" fmla="*/ 322667 h 605028"/>
                  <a:gd name="connsiteX17" fmla="*/ 122258 w 591428"/>
                  <a:gd name="connsiteY17" fmla="*/ 322667 h 605028"/>
                  <a:gd name="connsiteX18" fmla="*/ 102018 w 591428"/>
                  <a:gd name="connsiteY18" fmla="*/ 342876 h 605028"/>
                  <a:gd name="connsiteX19" fmla="*/ 122258 w 591428"/>
                  <a:gd name="connsiteY19" fmla="*/ 362991 h 605028"/>
                  <a:gd name="connsiteX20" fmla="*/ 469033 w 591428"/>
                  <a:gd name="connsiteY20" fmla="*/ 362991 h 605028"/>
                  <a:gd name="connsiteX21" fmla="*/ 487880 w 591428"/>
                  <a:gd name="connsiteY21" fmla="*/ 349457 h 605028"/>
                  <a:gd name="connsiteX22" fmla="*/ 591216 w 591428"/>
                  <a:gd name="connsiteY22" fmla="*/ 293282 h 605028"/>
                  <a:gd name="connsiteX23" fmla="*/ 590380 w 591428"/>
                  <a:gd name="connsiteY23" fmla="*/ 298009 h 605028"/>
                  <a:gd name="connsiteX24" fmla="*/ 502178 w 591428"/>
                  <a:gd name="connsiteY24" fmla="*/ 589918 h 605028"/>
                  <a:gd name="connsiteX25" fmla="*/ 481752 w 591428"/>
                  <a:gd name="connsiteY25" fmla="*/ 605028 h 605028"/>
                  <a:gd name="connsiteX26" fmla="*/ 109446 w 591428"/>
                  <a:gd name="connsiteY26" fmla="*/ 605028 h 605028"/>
                  <a:gd name="connsiteX27" fmla="*/ 89020 w 591428"/>
                  <a:gd name="connsiteY27" fmla="*/ 589918 h 605028"/>
                  <a:gd name="connsiteX28" fmla="*/ 911 w 591428"/>
                  <a:gd name="connsiteY28" fmla="*/ 298009 h 605028"/>
                  <a:gd name="connsiteX29" fmla="*/ 4253 w 591428"/>
                  <a:gd name="connsiteY29" fmla="*/ 279191 h 605028"/>
                  <a:gd name="connsiteX30" fmla="*/ 21336 w 591428"/>
                  <a:gd name="connsiteY30" fmla="*/ 270570 h 605028"/>
                  <a:gd name="connsiteX31" fmla="*/ 162460 w 591428"/>
                  <a:gd name="connsiteY31" fmla="*/ 270570 h 605028"/>
                  <a:gd name="connsiteX32" fmla="*/ 61817 w 591428"/>
                  <a:gd name="connsiteY32" fmla="*/ 147744 h 605028"/>
                  <a:gd name="connsiteX33" fmla="*/ 52718 w 591428"/>
                  <a:gd name="connsiteY33" fmla="*/ 117710 h 605028"/>
                  <a:gd name="connsiteX34" fmla="*/ 67573 w 591428"/>
                  <a:gd name="connsiteY34" fmla="*/ 90086 h 605028"/>
                  <a:gd name="connsiteX35" fmla="*/ 97631 w 591428"/>
                  <a:gd name="connsiteY35" fmla="*/ 81001 h 605028"/>
                  <a:gd name="connsiteX36" fmla="*/ 444441 w 591428"/>
                  <a:gd name="connsiteY36" fmla="*/ 62010 h 605028"/>
                  <a:gd name="connsiteX37" fmla="*/ 414170 w 591428"/>
                  <a:gd name="connsiteY37" fmla="*/ 92320 h 605028"/>
                  <a:gd name="connsiteX38" fmla="*/ 414170 w 591428"/>
                  <a:gd name="connsiteY38" fmla="*/ 116513 h 605028"/>
                  <a:gd name="connsiteX39" fmla="*/ 389843 w 591428"/>
                  <a:gd name="connsiteY39" fmla="*/ 116513 h 605028"/>
                  <a:gd name="connsiteX40" fmla="*/ 359572 w 591428"/>
                  <a:gd name="connsiteY40" fmla="*/ 146823 h 605028"/>
                  <a:gd name="connsiteX41" fmla="*/ 389843 w 591428"/>
                  <a:gd name="connsiteY41" fmla="*/ 177040 h 605028"/>
                  <a:gd name="connsiteX42" fmla="*/ 414170 w 591428"/>
                  <a:gd name="connsiteY42" fmla="*/ 177040 h 605028"/>
                  <a:gd name="connsiteX43" fmla="*/ 414170 w 591428"/>
                  <a:gd name="connsiteY43" fmla="*/ 201232 h 605028"/>
                  <a:gd name="connsiteX44" fmla="*/ 444441 w 591428"/>
                  <a:gd name="connsiteY44" fmla="*/ 231542 h 605028"/>
                  <a:gd name="connsiteX45" fmla="*/ 474711 w 591428"/>
                  <a:gd name="connsiteY45" fmla="*/ 201232 h 605028"/>
                  <a:gd name="connsiteX46" fmla="*/ 474711 w 591428"/>
                  <a:gd name="connsiteY46" fmla="*/ 177040 h 605028"/>
                  <a:gd name="connsiteX47" fmla="*/ 499039 w 591428"/>
                  <a:gd name="connsiteY47" fmla="*/ 177040 h 605028"/>
                  <a:gd name="connsiteX48" fmla="*/ 529309 w 591428"/>
                  <a:gd name="connsiteY48" fmla="*/ 146823 h 605028"/>
                  <a:gd name="connsiteX49" fmla="*/ 499039 w 591428"/>
                  <a:gd name="connsiteY49" fmla="*/ 116513 h 605028"/>
                  <a:gd name="connsiteX50" fmla="*/ 474711 w 591428"/>
                  <a:gd name="connsiteY50" fmla="*/ 116513 h 605028"/>
                  <a:gd name="connsiteX51" fmla="*/ 474711 w 591428"/>
                  <a:gd name="connsiteY51" fmla="*/ 92320 h 605028"/>
                  <a:gd name="connsiteX52" fmla="*/ 444441 w 591428"/>
                  <a:gd name="connsiteY52" fmla="*/ 62010 h 605028"/>
                  <a:gd name="connsiteX53" fmla="*/ 444441 w 591428"/>
                  <a:gd name="connsiteY53" fmla="*/ 0 h 605028"/>
                  <a:gd name="connsiteX54" fmla="*/ 591428 w 591428"/>
                  <a:gd name="connsiteY54" fmla="*/ 146823 h 605028"/>
                  <a:gd name="connsiteX55" fmla="*/ 444441 w 591428"/>
                  <a:gd name="connsiteY55" fmla="*/ 293552 h 605028"/>
                  <a:gd name="connsiteX56" fmla="*/ 297453 w 591428"/>
                  <a:gd name="connsiteY56" fmla="*/ 146823 h 605028"/>
                  <a:gd name="connsiteX57" fmla="*/ 444441 w 591428"/>
                  <a:gd name="connsiteY57"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1428" h="605028">
                    <a:moveTo>
                      <a:pt x="203033" y="524380"/>
                    </a:moveTo>
                    <a:cubicBezTo>
                      <a:pt x="191892" y="524380"/>
                      <a:pt x="182886" y="533372"/>
                      <a:pt x="182886" y="544496"/>
                    </a:cubicBezTo>
                    <a:cubicBezTo>
                      <a:pt x="182886" y="555620"/>
                      <a:pt x="191892" y="564704"/>
                      <a:pt x="203033" y="564704"/>
                    </a:cubicBezTo>
                    <a:lnTo>
                      <a:pt x="388258" y="564704"/>
                    </a:lnTo>
                    <a:cubicBezTo>
                      <a:pt x="399399" y="564704"/>
                      <a:pt x="408405" y="555620"/>
                      <a:pt x="408405" y="544496"/>
                    </a:cubicBezTo>
                    <a:cubicBezTo>
                      <a:pt x="408405" y="533372"/>
                      <a:pt x="399399" y="524380"/>
                      <a:pt x="388258" y="524380"/>
                    </a:cubicBezTo>
                    <a:close/>
                    <a:moveTo>
                      <a:pt x="162646" y="423524"/>
                    </a:moveTo>
                    <a:cubicBezTo>
                      <a:pt x="151504" y="423524"/>
                      <a:pt x="142499" y="432515"/>
                      <a:pt x="142499" y="443639"/>
                    </a:cubicBezTo>
                    <a:cubicBezTo>
                      <a:pt x="142499" y="454856"/>
                      <a:pt x="151504" y="463848"/>
                      <a:pt x="162646" y="463848"/>
                    </a:cubicBezTo>
                    <a:lnTo>
                      <a:pt x="428645" y="463848"/>
                    </a:lnTo>
                    <a:cubicBezTo>
                      <a:pt x="439787" y="463848"/>
                      <a:pt x="448793" y="454856"/>
                      <a:pt x="448793" y="443639"/>
                    </a:cubicBezTo>
                    <a:cubicBezTo>
                      <a:pt x="448793" y="432515"/>
                      <a:pt x="439787" y="423524"/>
                      <a:pt x="428645" y="423524"/>
                    </a:cubicBezTo>
                    <a:close/>
                    <a:moveTo>
                      <a:pt x="97631" y="81001"/>
                    </a:moveTo>
                    <a:cubicBezTo>
                      <a:pt x="108076" y="82044"/>
                      <a:pt x="118127" y="87073"/>
                      <a:pt x="125322" y="95833"/>
                    </a:cubicBezTo>
                    <a:lnTo>
                      <a:pt x="268488" y="270570"/>
                    </a:lnTo>
                    <a:lnTo>
                      <a:pt x="278330" y="270570"/>
                    </a:lnTo>
                    <a:cubicBezTo>
                      <a:pt x="293835" y="291242"/>
                      <a:pt x="313054" y="308948"/>
                      <a:pt x="335151" y="322667"/>
                    </a:cubicBezTo>
                    <a:lnTo>
                      <a:pt x="122258" y="322667"/>
                    </a:lnTo>
                    <a:cubicBezTo>
                      <a:pt x="111117" y="322667"/>
                      <a:pt x="102018" y="331659"/>
                      <a:pt x="102018" y="342876"/>
                    </a:cubicBezTo>
                    <a:cubicBezTo>
                      <a:pt x="102018" y="353999"/>
                      <a:pt x="111117" y="362991"/>
                      <a:pt x="122258" y="362991"/>
                    </a:cubicBezTo>
                    <a:lnTo>
                      <a:pt x="469033" y="362991"/>
                    </a:lnTo>
                    <a:cubicBezTo>
                      <a:pt x="477853" y="362991"/>
                      <a:pt x="485188" y="357244"/>
                      <a:pt x="487880" y="349457"/>
                    </a:cubicBezTo>
                    <a:cubicBezTo>
                      <a:pt x="527710" y="340929"/>
                      <a:pt x="563363" y="320999"/>
                      <a:pt x="591216" y="293282"/>
                    </a:cubicBezTo>
                    <a:cubicBezTo>
                      <a:pt x="591123" y="294858"/>
                      <a:pt x="590845" y="296433"/>
                      <a:pt x="590380" y="298009"/>
                    </a:cubicBezTo>
                    <a:lnTo>
                      <a:pt x="502178" y="589918"/>
                    </a:lnTo>
                    <a:cubicBezTo>
                      <a:pt x="499486" y="598910"/>
                      <a:pt x="491223" y="605028"/>
                      <a:pt x="481752" y="605028"/>
                    </a:cubicBezTo>
                    <a:lnTo>
                      <a:pt x="109446" y="605028"/>
                    </a:lnTo>
                    <a:cubicBezTo>
                      <a:pt x="100069" y="605028"/>
                      <a:pt x="91805" y="598910"/>
                      <a:pt x="89020" y="589918"/>
                    </a:cubicBezTo>
                    <a:lnTo>
                      <a:pt x="911" y="298009"/>
                    </a:lnTo>
                    <a:cubicBezTo>
                      <a:pt x="-1039" y="291520"/>
                      <a:pt x="168" y="284568"/>
                      <a:pt x="4253" y="279191"/>
                    </a:cubicBezTo>
                    <a:cubicBezTo>
                      <a:pt x="8245" y="273722"/>
                      <a:pt x="14559" y="270570"/>
                      <a:pt x="21336" y="270570"/>
                    </a:cubicBezTo>
                    <a:lnTo>
                      <a:pt x="162460" y="270570"/>
                    </a:lnTo>
                    <a:lnTo>
                      <a:pt x="61817" y="147744"/>
                    </a:lnTo>
                    <a:cubicBezTo>
                      <a:pt x="54853" y="139309"/>
                      <a:pt x="51604" y="128556"/>
                      <a:pt x="52718" y="117710"/>
                    </a:cubicBezTo>
                    <a:cubicBezTo>
                      <a:pt x="53832" y="106864"/>
                      <a:pt x="59124" y="96945"/>
                      <a:pt x="67573" y="90086"/>
                    </a:cubicBezTo>
                    <a:cubicBezTo>
                      <a:pt x="76347" y="82902"/>
                      <a:pt x="87186" y="79958"/>
                      <a:pt x="97631" y="81001"/>
                    </a:cubicBezTo>
                    <a:close/>
                    <a:moveTo>
                      <a:pt x="444441" y="62010"/>
                    </a:moveTo>
                    <a:cubicBezTo>
                      <a:pt x="427727" y="62010"/>
                      <a:pt x="414170" y="75543"/>
                      <a:pt x="414170" y="92320"/>
                    </a:cubicBezTo>
                    <a:lnTo>
                      <a:pt x="414170" y="116513"/>
                    </a:lnTo>
                    <a:lnTo>
                      <a:pt x="389843" y="116513"/>
                    </a:lnTo>
                    <a:cubicBezTo>
                      <a:pt x="373129" y="116513"/>
                      <a:pt x="359572" y="130046"/>
                      <a:pt x="359572" y="146823"/>
                    </a:cubicBezTo>
                    <a:cubicBezTo>
                      <a:pt x="359572" y="163507"/>
                      <a:pt x="373129" y="177040"/>
                      <a:pt x="389843" y="177040"/>
                    </a:cubicBezTo>
                    <a:lnTo>
                      <a:pt x="414170" y="177040"/>
                    </a:lnTo>
                    <a:lnTo>
                      <a:pt x="414170" y="201232"/>
                    </a:lnTo>
                    <a:cubicBezTo>
                      <a:pt x="414170" y="218009"/>
                      <a:pt x="427727" y="231542"/>
                      <a:pt x="444441" y="231542"/>
                    </a:cubicBezTo>
                    <a:cubicBezTo>
                      <a:pt x="461154" y="231542"/>
                      <a:pt x="474711" y="218009"/>
                      <a:pt x="474711" y="201232"/>
                    </a:cubicBezTo>
                    <a:lnTo>
                      <a:pt x="474711" y="177040"/>
                    </a:lnTo>
                    <a:lnTo>
                      <a:pt x="499039" y="177040"/>
                    </a:lnTo>
                    <a:cubicBezTo>
                      <a:pt x="515752" y="177040"/>
                      <a:pt x="529309" y="163507"/>
                      <a:pt x="529309" y="146823"/>
                    </a:cubicBezTo>
                    <a:cubicBezTo>
                      <a:pt x="529309" y="130046"/>
                      <a:pt x="515752" y="116513"/>
                      <a:pt x="499039" y="116513"/>
                    </a:cubicBezTo>
                    <a:lnTo>
                      <a:pt x="474711" y="116513"/>
                    </a:lnTo>
                    <a:lnTo>
                      <a:pt x="474711" y="92320"/>
                    </a:lnTo>
                    <a:cubicBezTo>
                      <a:pt x="474711" y="75543"/>
                      <a:pt x="461154" y="62010"/>
                      <a:pt x="444441" y="62010"/>
                    </a:cubicBezTo>
                    <a:close/>
                    <a:moveTo>
                      <a:pt x="444441" y="0"/>
                    </a:moveTo>
                    <a:cubicBezTo>
                      <a:pt x="525688" y="0"/>
                      <a:pt x="591428" y="65718"/>
                      <a:pt x="591428" y="146823"/>
                    </a:cubicBezTo>
                    <a:cubicBezTo>
                      <a:pt x="591428" y="227834"/>
                      <a:pt x="525688" y="293552"/>
                      <a:pt x="444441" y="293552"/>
                    </a:cubicBezTo>
                    <a:cubicBezTo>
                      <a:pt x="363194" y="293552"/>
                      <a:pt x="297453" y="227834"/>
                      <a:pt x="297453" y="146823"/>
                    </a:cubicBezTo>
                    <a:cubicBezTo>
                      <a:pt x="297453" y="65718"/>
                      <a:pt x="363194" y="0"/>
                      <a:pt x="444441"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grpSp>
        <p:nvGrpSpPr>
          <p:cNvPr id="4" name="组合 3"/>
          <p:cNvGrpSpPr/>
          <p:nvPr/>
        </p:nvGrpSpPr>
        <p:grpSpPr>
          <a:xfrm>
            <a:off x="3867892" y="1441103"/>
            <a:ext cx="2096141" cy="2264561"/>
            <a:chOff x="3867892" y="1441103"/>
            <a:chExt cx="2096141" cy="2264561"/>
          </a:xfrm>
        </p:grpSpPr>
        <p:grpSp>
          <p:nvGrpSpPr>
            <p:cNvPr id="43" name="işľíḑe"/>
            <p:cNvGrpSpPr/>
            <p:nvPr/>
          </p:nvGrpSpPr>
          <p:grpSpPr>
            <a:xfrm>
              <a:off x="3867892" y="1933383"/>
              <a:ext cx="2096141" cy="1772281"/>
              <a:chOff x="988467" y="2546544"/>
              <a:chExt cx="2216123" cy="1957400"/>
            </a:xfrm>
          </p:grpSpPr>
          <p:sp>
            <p:nvSpPr>
              <p:cNvPr id="62" name="ïṩḷiḓê">
                <a:extLst>
                  <a:ext uri="{FF2B5EF4-FFF2-40B4-BE49-F238E27FC236}">
                    <a16:creationId xmlns:a16="http://schemas.microsoft.com/office/drawing/2014/main" id="{921D2456-A6A6-43F5-AD86-0A010D24A2F0}"/>
                  </a:ext>
                </a:extLst>
              </p:cNvPr>
              <p:cNvSpPr txBox="1"/>
              <p:nvPr/>
            </p:nvSpPr>
            <p:spPr>
              <a:xfrm>
                <a:off x="988467" y="2546544"/>
                <a:ext cx="2216123" cy="446696"/>
              </a:xfrm>
              <a:prstGeom prst="rect">
                <a:avLst/>
              </a:prstGeom>
              <a:noFill/>
            </p:spPr>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2200" dirty="0">
                    <a:solidFill>
                      <a:prstClr val="black"/>
                    </a:solidFill>
                    <a:latin typeface="华文新魏" panose="02010800040101010101" pitchFamily="2" charset="-122"/>
                    <a:ea typeface="华文新魏" panose="02010800040101010101" pitchFamily="2" charset="-122"/>
                  </a:rPr>
                  <a:t>输入标题</a:t>
                </a:r>
                <a:endParaRPr lang="id-ID" altLang="zh-CN" sz="2200" dirty="0">
                  <a:solidFill>
                    <a:prstClr val="black"/>
                  </a:solidFill>
                  <a:latin typeface="华文新魏" panose="02010800040101010101" pitchFamily="2" charset="-122"/>
                  <a:ea typeface="华文新魏" panose="02010800040101010101" pitchFamily="2" charset="-122"/>
                </a:endParaRPr>
              </a:p>
            </p:txBody>
          </p:sp>
          <p:sp>
            <p:nvSpPr>
              <p:cNvPr id="63" name="îslïḍè">
                <a:extLst>
                  <a:ext uri="{FF2B5EF4-FFF2-40B4-BE49-F238E27FC236}">
                    <a16:creationId xmlns:a16="http://schemas.microsoft.com/office/drawing/2014/main" id="{F8E07573-A8E5-42F7-B445-E2E8E3B47ABD}"/>
                  </a:ext>
                </a:extLst>
              </p:cNvPr>
              <p:cNvSpPr/>
              <p:nvPr/>
            </p:nvSpPr>
            <p:spPr bwMode="auto">
              <a:xfrm>
                <a:off x="988467" y="2993239"/>
                <a:ext cx="2216123" cy="151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1216660">
                  <a:lnSpc>
                    <a:spcPct val="120000"/>
                  </a:lnSpc>
                  <a:spcBef>
                    <a:spcPct val="20000"/>
                  </a:spcBef>
                </a:pPr>
                <a:r>
                  <a:rPr lang="zh-CN" altLang="en-US" sz="1200" dirty="0">
                    <a:solidFill>
                      <a:srgbClr val="000000">
                        <a:lumMod val="85000"/>
                        <a:lumOff val="15000"/>
                      </a:srgbClr>
                    </a:solidFill>
                    <a:latin typeface="微软雅黑" pitchFamily="34" charset="-122"/>
                    <a:ea typeface="微软雅黑" pitchFamily="34" charset="-122"/>
                    <a:sym typeface="Arial" pitchFamily="34" charset="0"/>
                  </a:rPr>
                  <a:t>建议您在展示时采用微软雅黑字体，本模版所有图形线条及其相应素材</a:t>
                </a:r>
                <a:r>
                  <a:rPr lang="en-US" altLang="zh-CN" sz="1200" dirty="0">
                    <a:solidFill>
                      <a:prstClr val="black"/>
                    </a:solidFill>
                    <a:latin typeface="微软雅黑" panose="020B0503020204020204" pitchFamily="34" charset="-122"/>
                    <a:ea typeface="微软雅黑" panose="020B0503020204020204" pitchFamily="34" charset="-122"/>
                  </a:rPr>
                  <a:t>.</a:t>
                </a:r>
              </a:p>
              <a:p>
                <a:pPr lvl="0" algn="ctr" defTabSz="1216660">
                  <a:lnSpc>
                    <a:spcPct val="120000"/>
                  </a:lnSpc>
                  <a:spcBef>
                    <a:spcPct val="20000"/>
                  </a:spcBef>
                </a:pPr>
                <a:r>
                  <a:rPr lang="en-US" altLang="zh-CN" sz="1200" dirty="0">
                    <a:solidFill>
                      <a:prstClr val="black"/>
                    </a:solidFill>
                    <a:latin typeface="微软雅黑" panose="020B0503020204020204" pitchFamily="34" charset="-122"/>
                    <a:ea typeface="微软雅黑" panose="020B0503020204020204" pitchFamily="34" charset="-122"/>
                  </a:rPr>
                  <a:t>……</a:t>
                </a:r>
              </a:p>
            </p:txBody>
          </p:sp>
        </p:grpSp>
        <p:grpSp>
          <p:nvGrpSpPr>
            <p:cNvPr id="47" name="îṣlîḍe"/>
            <p:cNvGrpSpPr/>
            <p:nvPr/>
          </p:nvGrpSpPr>
          <p:grpSpPr>
            <a:xfrm>
              <a:off x="4671584" y="1441103"/>
              <a:ext cx="488758" cy="488758"/>
              <a:chOff x="4639541" y="1168474"/>
              <a:chExt cx="539810" cy="539810"/>
            </a:xfrm>
          </p:grpSpPr>
          <p:sp>
            <p:nvSpPr>
              <p:cNvPr id="54" name="ïŝļïḍê"/>
              <p:cNvSpPr/>
              <p:nvPr/>
            </p:nvSpPr>
            <p:spPr>
              <a:xfrm>
                <a:off x="4639541" y="1168474"/>
                <a:ext cx="539810" cy="539810"/>
              </a:xfrm>
              <a:prstGeom prst="ellipse">
                <a:avLst/>
              </a:prstGeom>
              <a:solidFill>
                <a:schemeClr val="bg1"/>
              </a:solidFill>
              <a:ln w="28575">
                <a:solidFill>
                  <a:srgbClr val="92D050"/>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defTabSz="914354"/>
                <a:endParaRPr lang="zh-CN" altLang="en-US" sz="2000" b="1" i="1">
                  <a:solidFill>
                    <a:schemeClr val="tx1"/>
                  </a:solidFill>
                </a:endParaRPr>
              </a:p>
            </p:txBody>
          </p:sp>
          <p:sp>
            <p:nvSpPr>
              <p:cNvPr id="55" name="íṧ1ïḑè"/>
              <p:cNvSpPr/>
              <p:nvPr/>
            </p:nvSpPr>
            <p:spPr>
              <a:xfrm>
                <a:off x="4735455" y="1280389"/>
                <a:ext cx="347980" cy="315977"/>
              </a:xfrm>
              <a:custGeom>
                <a:avLst/>
                <a:gdLst>
                  <a:gd name="T0" fmla="*/ 170 w 441"/>
                  <a:gd name="T1" fmla="*/ 290 h 401"/>
                  <a:gd name="T2" fmla="*/ 253 w 441"/>
                  <a:gd name="T3" fmla="*/ 234 h 401"/>
                  <a:gd name="T4" fmla="*/ 229 w 441"/>
                  <a:gd name="T5" fmla="*/ 188 h 401"/>
                  <a:gd name="T6" fmla="*/ 199 w 441"/>
                  <a:gd name="T7" fmla="*/ 221 h 401"/>
                  <a:gd name="T8" fmla="*/ 182 w 441"/>
                  <a:gd name="T9" fmla="*/ 175 h 401"/>
                  <a:gd name="T10" fmla="*/ 287 w 441"/>
                  <a:gd name="T11" fmla="*/ 214 h 401"/>
                  <a:gd name="T12" fmla="*/ 204 w 441"/>
                  <a:gd name="T13" fmla="*/ 274 h 401"/>
                  <a:gd name="T14" fmla="*/ 287 w 441"/>
                  <a:gd name="T15" fmla="*/ 298 h 401"/>
                  <a:gd name="T16" fmla="*/ 287 w 441"/>
                  <a:gd name="T17" fmla="*/ 322 h 401"/>
                  <a:gd name="T18" fmla="*/ 423 w 441"/>
                  <a:gd name="T19" fmla="*/ 288 h 401"/>
                  <a:gd name="T20" fmla="*/ 393 w 441"/>
                  <a:gd name="T21" fmla="*/ 288 h 401"/>
                  <a:gd name="T22" fmla="*/ 377 w 441"/>
                  <a:gd name="T23" fmla="*/ 166 h 401"/>
                  <a:gd name="T24" fmla="*/ 441 w 441"/>
                  <a:gd name="T25" fmla="*/ 265 h 401"/>
                  <a:gd name="T26" fmla="*/ 392 w 441"/>
                  <a:gd name="T27" fmla="*/ 188 h 401"/>
                  <a:gd name="T28" fmla="*/ 393 w 441"/>
                  <a:gd name="T29" fmla="*/ 188 h 401"/>
                  <a:gd name="T30" fmla="*/ 376 w 441"/>
                  <a:gd name="T31" fmla="*/ 83 h 401"/>
                  <a:gd name="T32" fmla="*/ 53 w 441"/>
                  <a:gd name="T33" fmla="*/ 205 h 401"/>
                  <a:gd name="T34" fmla="*/ 140 w 441"/>
                  <a:gd name="T35" fmla="*/ 289 h 401"/>
                  <a:gd name="T36" fmla="*/ 271 w 441"/>
                  <a:gd name="T37" fmla="*/ 121 h 401"/>
                  <a:gd name="T38" fmla="*/ 186 w 441"/>
                  <a:gd name="T39" fmla="*/ 346 h 401"/>
                  <a:gd name="T40" fmla="*/ 186 w 441"/>
                  <a:gd name="T41" fmla="*/ 400 h 401"/>
                  <a:gd name="T42" fmla="*/ 211 w 441"/>
                  <a:gd name="T43" fmla="*/ 400 h 401"/>
                  <a:gd name="T44" fmla="*/ 211 w 441"/>
                  <a:gd name="T45" fmla="*/ 346 h 401"/>
                  <a:gd name="T46" fmla="*/ 278 w 441"/>
                  <a:gd name="T47" fmla="*/ 372 h 401"/>
                  <a:gd name="T48" fmla="*/ 233 w 441"/>
                  <a:gd name="T49" fmla="*/ 396 h 401"/>
                  <a:gd name="T50" fmla="*/ 254 w 441"/>
                  <a:gd name="T51" fmla="*/ 345 h 401"/>
                  <a:gd name="T52" fmla="*/ 265 w 441"/>
                  <a:gd name="T53" fmla="*/ 357 h 401"/>
                  <a:gd name="T54" fmla="*/ 239 w 441"/>
                  <a:gd name="T55" fmla="*/ 375 h 401"/>
                  <a:gd name="T56" fmla="*/ 265 w 441"/>
                  <a:gd name="T57" fmla="*/ 389 h 401"/>
                  <a:gd name="T58" fmla="*/ 318 w 441"/>
                  <a:gd name="T59" fmla="*/ 390 h 401"/>
                  <a:gd name="T60" fmla="*/ 295 w 441"/>
                  <a:gd name="T61" fmla="*/ 383 h 401"/>
                  <a:gd name="T62" fmla="*/ 285 w 441"/>
                  <a:gd name="T63" fmla="*/ 383 h 401"/>
                  <a:gd name="T64" fmla="*/ 326 w 441"/>
                  <a:gd name="T65" fmla="*/ 397 h 401"/>
                  <a:gd name="T66" fmla="*/ 320 w 441"/>
                  <a:gd name="T67" fmla="*/ 346 h 401"/>
                  <a:gd name="T68" fmla="*/ 375 w 441"/>
                  <a:gd name="T69" fmla="*/ 377 h 401"/>
                  <a:gd name="T70" fmla="*/ 384 w 441"/>
                  <a:gd name="T71" fmla="*/ 400 h 401"/>
                  <a:gd name="T72" fmla="*/ 366 w 441"/>
                  <a:gd name="T73" fmla="*/ 382 h 401"/>
                  <a:gd name="T74" fmla="*/ 340 w 441"/>
                  <a:gd name="T75" fmla="*/ 400 h 401"/>
                  <a:gd name="T76" fmla="*/ 381 w 441"/>
                  <a:gd name="T77" fmla="*/ 349 h 401"/>
                  <a:gd name="T78" fmla="*/ 375 w 441"/>
                  <a:gd name="T79" fmla="*/ 377 h 401"/>
                  <a:gd name="T80" fmla="*/ 366 w 441"/>
                  <a:gd name="T81" fmla="*/ 354 h 401"/>
                  <a:gd name="T82" fmla="*/ 365 w 441"/>
                  <a:gd name="T83" fmla="*/ 373 h 401"/>
                  <a:gd name="T84" fmla="*/ 416 w 441"/>
                  <a:gd name="T85" fmla="*/ 368 h 401"/>
                  <a:gd name="T86" fmla="*/ 404 w 441"/>
                  <a:gd name="T87" fmla="*/ 355 h 401"/>
                  <a:gd name="T88" fmla="*/ 424 w 441"/>
                  <a:gd name="T89" fmla="*/ 360 h 401"/>
                  <a:gd name="T90" fmla="*/ 434 w 441"/>
                  <a:gd name="T91" fmla="*/ 359 h 401"/>
                  <a:gd name="T92" fmla="*/ 396 w 441"/>
                  <a:gd name="T93" fmla="*/ 348 h 401"/>
                  <a:gd name="T94" fmla="*/ 411 w 441"/>
                  <a:gd name="T95" fmla="*/ 377 h 401"/>
                  <a:gd name="T96" fmla="*/ 425 w 441"/>
                  <a:gd name="T97" fmla="*/ 384 h 401"/>
                  <a:gd name="T98" fmla="*/ 403 w 441"/>
                  <a:gd name="T99" fmla="*/ 391 h 401"/>
                  <a:gd name="T100" fmla="*/ 391 w 441"/>
                  <a:gd name="T101" fmla="*/ 383 h 401"/>
                  <a:gd name="T102" fmla="*/ 412 w 441"/>
                  <a:gd name="T103" fmla="*/ 401 h 401"/>
                  <a:gd name="T104" fmla="*/ 432 w 441"/>
                  <a:gd name="T105" fmla="*/ 37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1" h="401">
                    <a:moveTo>
                      <a:pt x="287" y="322"/>
                    </a:moveTo>
                    <a:lnTo>
                      <a:pt x="170" y="322"/>
                    </a:lnTo>
                    <a:lnTo>
                      <a:pt x="170" y="290"/>
                    </a:lnTo>
                    <a:cubicBezTo>
                      <a:pt x="170" y="273"/>
                      <a:pt x="173" y="262"/>
                      <a:pt x="178" y="257"/>
                    </a:cubicBezTo>
                    <a:cubicBezTo>
                      <a:pt x="184" y="252"/>
                      <a:pt x="198" y="247"/>
                      <a:pt x="221" y="243"/>
                    </a:cubicBezTo>
                    <a:cubicBezTo>
                      <a:pt x="239" y="240"/>
                      <a:pt x="250" y="237"/>
                      <a:pt x="253" y="234"/>
                    </a:cubicBezTo>
                    <a:cubicBezTo>
                      <a:pt x="257" y="231"/>
                      <a:pt x="258" y="224"/>
                      <a:pt x="258" y="213"/>
                    </a:cubicBezTo>
                    <a:cubicBezTo>
                      <a:pt x="258" y="202"/>
                      <a:pt x="257" y="195"/>
                      <a:pt x="253" y="192"/>
                    </a:cubicBezTo>
                    <a:cubicBezTo>
                      <a:pt x="250" y="190"/>
                      <a:pt x="242" y="188"/>
                      <a:pt x="229" y="188"/>
                    </a:cubicBezTo>
                    <a:cubicBezTo>
                      <a:pt x="216" y="188"/>
                      <a:pt x="208" y="190"/>
                      <a:pt x="204" y="193"/>
                    </a:cubicBezTo>
                    <a:cubicBezTo>
                      <a:pt x="201" y="195"/>
                      <a:pt x="199" y="203"/>
                      <a:pt x="199" y="214"/>
                    </a:cubicBezTo>
                    <a:lnTo>
                      <a:pt x="199" y="221"/>
                    </a:lnTo>
                    <a:lnTo>
                      <a:pt x="170" y="221"/>
                    </a:lnTo>
                    <a:lnTo>
                      <a:pt x="170" y="214"/>
                    </a:lnTo>
                    <a:cubicBezTo>
                      <a:pt x="170" y="194"/>
                      <a:pt x="174" y="181"/>
                      <a:pt x="182" y="175"/>
                    </a:cubicBezTo>
                    <a:cubicBezTo>
                      <a:pt x="190" y="168"/>
                      <a:pt x="206" y="164"/>
                      <a:pt x="229" y="164"/>
                    </a:cubicBezTo>
                    <a:cubicBezTo>
                      <a:pt x="252" y="164"/>
                      <a:pt x="267" y="168"/>
                      <a:pt x="275" y="175"/>
                    </a:cubicBezTo>
                    <a:cubicBezTo>
                      <a:pt x="283" y="182"/>
                      <a:pt x="287" y="195"/>
                      <a:pt x="287" y="214"/>
                    </a:cubicBezTo>
                    <a:cubicBezTo>
                      <a:pt x="287" y="232"/>
                      <a:pt x="284" y="244"/>
                      <a:pt x="278" y="250"/>
                    </a:cubicBezTo>
                    <a:cubicBezTo>
                      <a:pt x="272" y="256"/>
                      <a:pt x="258" y="261"/>
                      <a:pt x="236" y="265"/>
                    </a:cubicBezTo>
                    <a:cubicBezTo>
                      <a:pt x="217" y="269"/>
                      <a:pt x="207" y="272"/>
                      <a:pt x="204" y="274"/>
                    </a:cubicBezTo>
                    <a:cubicBezTo>
                      <a:pt x="201" y="276"/>
                      <a:pt x="199" y="283"/>
                      <a:pt x="199" y="294"/>
                    </a:cubicBezTo>
                    <a:lnTo>
                      <a:pt x="199" y="298"/>
                    </a:lnTo>
                    <a:lnTo>
                      <a:pt x="287" y="298"/>
                    </a:lnTo>
                    <a:lnTo>
                      <a:pt x="287" y="322"/>
                    </a:lnTo>
                    <a:lnTo>
                      <a:pt x="287" y="322"/>
                    </a:lnTo>
                    <a:lnTo>
                      <a:pt x="287" y="322"/>
                    </a:lnTo>
                    <a:close/>
                    <a:moveTo>
                      <a:pt x="441" y="265"/>
                    </a:moveTo>
                    <a:lnTo>
                      <a:pt x="441" y="288"/>
                    </a:lnTo>
                    <a:lnTo>
                      <a:pt x="423" y="288"/>
                    </a:lnTo>
                    <a:lnTo>
                      <a:pt x="423" y="322"/>
                    </a:lnTo>
                    <a:lnTo>
                      <a:pt x="393" y="322"/>
                    </a:lnTo>
                    <a:lnTo>
                      <a:pt x="393" y="288"/>
                    </a:lnTo>
                    <a:lnTo>
                      <a:pt x="309" y="288"/>
                    </a:lnTo>
                    <a:lnTo>
                      <a:pt x="309" y="255"/>
                    </a:lnTo>
                    <a:lnTo>
                      <a:pt x="377" y="166"/>
                    </a:lnTo>
                    <a:lnTo>
                      <a:pt x="423" y="166"/>
                    </a:lnTo>
                    <a:lnTo>
                      <a:pt x="423" y="265"/>
                    </a:lnTo>
                    <a:lnTo>
                      <a:pt x="441" y="265"/>
                    </a:lnTo>
                    <a:lnTo>
                      <a:pt x="441" y="265"/>
                    </a:lnTo>
                    <a:close/>
                    <a:moveTo>
                      <a:pt x="393" y="188"/>
                    </a:moveTo>
                    <a:lnTo>
                      <a:pt x="392" y="188"/>
                    </a:lnTo>
                    <a:lnTo>
                      <a:pt x="333" y="265"/>
                    </a:lnTo>
                    <a:lnTo>
                      <a:pt x="393" y="265"/>
                    </a:lnTo>
                    <a:lnTo>
                      <a:pt x="393" y="188"/>
                    </a:lnTo>
                    <a:close/>
                    <a:moveTo>
                      <a:pt x="271" y="121"/>
                    </a:moveTo>
                    <a:cubicBezTo>
                      <a:pt x="278" y="128"/>
                      <a:pt x="280" y="141"/>
                      <a:pt x="289" y="140"/>
                    </a:cubicBezTo>
                    <a:cubicBezTo>
                      <a:pt x="311" y="138"/>
                      <a:pt x="370" y="105"/>
                      <a:pt x="376" y="83"/>
                    </a:cubicBezTo>
                    <a:cubicBezTo>
                      <a:pt x="381" y="68"/>
                      <a:pt x="353" y="42"/>
                      <a:pt x="344" y="32"/>
                    </a:cubicBezTo>
                    <a:cubicBezTo>
                      <a:pt x="311" y="0"/>
                      <a:pt x="249" y="9"/>
                      <a:pt x="205" y="53"/>
                    </a:cubicBezTo>
                    <a:lnTo>
                      <a:pt x="53" y="205"/>
                    </a:lnTo>
                    <a:cubicBezTo>
                      <a:pt x="9" y="249"/>
                      <a:pt x="0" y="311"/>
                      <a:pt x="33" y="344"/>
                    </a:cubicBezTo>
                    <a:cubicBezTo>
                      <a:pt x="42" y="353"/>
                      <a:pt x="68" y="380"/>
                      <a:pt x="83" y="376"/>
                    </a:cubicBezTo>
                    <a:cubicBezTo>
                      <a:pt x="106" y="370"/>
                      <a:pt x="138" y="311"/>
                      <a:pt x="140" y="289"/>
                    </a:cubicBezTo>
                    <a:cubicBezTo>
                      <a:pt x="142" y="280"/>
                      <a:pt x="128" y="278"/>
                      <a:pt x="121" y="271"/>
                    </a:cubicBezTo>
                    <a:cubicBezTo>
                      <a:pt x="98" y="248"/>
                      <a:pt x="113" y="195"/>
                      <a:pt x="154" y="154"/>
                    </a:cubicBezTo>
                    <a:cubicBezTo>
                      <a:pt x="195" y="113"/>
                      <a:pt x="248" y="98"/>
                      <a:pt x="271" y="121"/>
                    </a:cubicBezTo>
                    <a:close/>
                    <a:moveTo>
                      <a:pt x="211" y="368"/>
                    </a:moveTo>
                    <a:lnTo>
                      <a:pt x="186" y="368"/>
                    </a:lnTo>
                    <a:lnTo>
                      <a:pt x="186" y="346"/>
                    </a:lnTo>
                    <a:lnTo>
                      <a:pt x="175" y="346"/>
                    </a:lnTo>
                    <a:lnTo>
                      <a:pt x="175" y="400"/>
                    </a:lnTo>
                    <a:lnTo>
                      <a:pt x="186" y="400"/>
                    </a:lnTo>
                    <a:lnTo>
                      <a:pt x="186" y="377"/>
                    </a:lnTo>
                    <a:lnTo>
                      <a:pt x="211" y="377"/>
                    </a:lnTo>
                    <a:lnTo>
                      <a:pt x="211" y="400"/>
                    </a:lnTo>
                    <a:lnTo>
                      <a:pt x="222" y="400"/>
                    </a:lnTo>
                    <a:lnTo>
                      <a:pt x="222" y="346"/>
                    </a:lnTo>
                    <a:lnTo>
                      <a:pt x="211" y="346"/>
                    </a:lnTo>
                    <a:lnTo>
                      <a:pt x="211" y="368"/>
                    </a:lnTo>
                    <a:close/>
                    <a:moveTo>
                      <a:pt x="273" y="350"/>
                    </a:moveTo>
                    <a:cubicBezTo>
                      <a:pt x="276" y="353"/>
                      <a:pt x="278" y="361"/>
                      <a:pt x="278" y="372"/>
                    </a:cubicBezTo>
                    <a:cubicBezTo>
                      <a:pt x="278" y="385"/>
                      <a:pt x="276" y="393"/>
                      <a:pt x="273" y="396"/>
                    </a:cubicBezTo>
                    <a:cubicBezTo>
                      <a:pt x="271" y="399"/>
                      <a:pt x="264" y="401"/>
                      <a:pt x="252" y="401"/>
                    </a:cubicBezTo>
                    <a:cubicBezTo>
                      <a:pt x="242" y="401"/>
                      <a:pt x="236" y="399"/>
                      <a:pt x="233" y="396"/>
                    </a:cubicBezTo>
                    <a:cubicBezTo>
                      <a:pt x="230" y="393"/>
                      <a:pt x="229" y="386"/>
                      <a:pt x="229" y="375"/>
                    </a:cubicBezTo>
                    <a:cubicBezTo>
                      <a:pt x="229" y="362"/>
                      <a:pt x="230" y="353"/>
                      <a:pt x="233" y="350"/>
                    </a:cubicBezTo>
                    <a:cubicBezTo>
                      <a:pt x="236" y="347"/>
                      <a:pt x="243" y="345"/>
                      <a:pt x="254" y="345"/>
                    </a:cubicBezTo>
                    <a:cubicBezTo>
                      <a:pt x="264" y="345"/>
                      <a:pt x="271" y="347"/>
                      <a:pt x="273" y="350"/>
                    </a:cubicBezTo>
                    <a:close/>
                    <a:moveTo>
                      <a:pt x="267" y="373"/>
                    </a:moveTo>
                    <a:cubicBezTo>
                      <a:pt x="267" y="364"/>
                      <a:pt x="267" y="358"/>
                      <a:pt x="265" y="357"/>
                    </a:cubicBezTo>
                    <a:cubicBezTo>
                      <a:pt x="264" y="355"/>
                      <a:pt x="260" y="354"/>
                      <a:pt x="253" y="354"/>
                    </a:cubicBezTo>
                    <a:cubicBezTo>
                      <a:pt x="246" y="354"/>
                      <a:pt x="242" y="355"/>
                      <a:pt x="241" y="357"/>
                    </a:cubicBezTo>
                    <a:cubicBezTo>
                      <a:pt x="240" y="359"/>
                      <a:pt x="239" y="365"/>
                      <a:pt x="239" y="375"/>
                    </a:cubicBezTo>
                    <a:cubicBezTo>
                      <a:pt x="239" y="383"/>
                      <a:pt x="240" y="388"/>
                      <a:pt x="241" y="390"/>
                    </a:cubicBezTo>
                    <a:cubicBezTo>
                      <a:pt x="243" y="391"/>
                      <a:pt x="247" y="392"/>
                      <a:pt x="254" y="392"/>
                    </a:cubicBezTo>
                    <a:cubicBezTo>
                      <a:pt x="260" y="392"/>
                      <a:pt x="264" y="391"/>
                      <a:pt x="265" y="389"/>
                    </a:cubicBezTo>
                    <a:cubicBezTo>
                      <a:pt x="267" y="388"/>
                      <a:pt x="267" y="382"/>
                      <a:pt x="267" y="373"/>
                    </a:cubicBezTo>
                    <a:close/>
                    <a:moveTo>
                      <a:pt x="320" y="382"/>
                    </a:moveTo>
                    <a:cubicBezTo>
                      <a:pt x="320" y="387"/>
                      <a:pt x="319" y="389"/>
                      <a:pt x="318" y="390"/>
                    </a:cubicBezTo>
                    <a:cubicBezTo>
                      <a:pt x="317" y="391"/>
                      <a:pt x="313" y="392"/>
                      <a:pt x="308" y="392"/>
                    </a:cubicBezTo>
                    <a:cubicBezTo>
                      <a:pt x="302" y="392"/>
                      <a:pt x="299" y="392"/>
                      <a:pt x="297" y="390"/>
                    </a:cubicBezTo>
                    <a:cubicBezTo>
                      <a:pt x="296" y="389"/>
                      <a:pt x="295" y="387"/>
                      <a:pt x="295" y="383"/>
                    </a:cubicBezTo>
                    <a:lnTo>
                      <a:pt x="295" y="346"/>
                    </a:lnTo>
                    <a:lnTo>
                      <a:pt x="285" y="346"/>
                    </a:lnTo>
                    <a:lnTo>
                      <a:pt x="285" y="383"/>
                    </a:lnTo>
                    <a:cubicBezTo>
                      <a:pt x="285" y="390"/>
                      <a:pt x="286" y="395"/>
                      <a:pt x="289" y="397"/>
                    </a:cubicBezTo>
                    <a:cubicBezTo>
                      <a:pt x="292" y="400"/>
                      <a:pt x="299" y="401"/>
                      <a:pt x="308" y="401"/>
                    </a:cubicBezTo>
                    <a:cubicBezTo>
                      <a:pt x="317" y="401"/>
                      <a:pt x="323" y="400"/>
                      <a:pt x="326" y="397"/>
                    </a:cubicBezTo>
                    <a:cubicBezTo>
                      <a:pt x="329" y="395"/>
                      <a:pt x="330" y="390"/>
                      <a:pt x="330" y="382"/>
                    </a:cubicBezTo>
                    <a:lnTo>
                      <a:pt x="330" y="346"/>
                    </a:lnTo>
                    <a:lnTo>
                      <a:pt x="320" y="346"/>
                    </a:lnTo>
                    <a:lnTo>
                      <a:pt x="320" y="382"/>
                    </a:lnTo>
                    <a:lnTo>
                      <a:pt x="320" y="382"/>
                    </a:lnTo>
                    <a:close/>
                    <a:moveTo>
                      <a:pt x="375" y="377"/>
                    </a:moveTo>
                    <a:lnTo>
                      <a:pt x="375" y="378"/>
                    </a:lnTo>
                    <a:cubicBezTo>
                      <a:pt x="381" y="378"/>
                      <a:pt x="384" y="382"/>
                      <a:pt x="384" y="388"/>
                    </a:cubicBezTo>
                    <a:lnTo>
                      <a:pt x="384" y="400"/>
                    </a:lnTo>
                    <a:lnTo>
                      <a:pt x="374" y="400"/>
                    </a:lnTo>
                    <a:lnTo>
                      <a:pt x="374" y="390"/>
                    </a:lnTo>
                    <a:cubicBezTo>
                      <a:pt x="374" y="385"/>
                      <a:pt x="371" y="382"/>
                      <a:pt x="366" y="382"/>
                    </a:cubicBezTo>
                    <a:lnTo>
                      <a:pt x="351" y="382"/>
                    </a:lnTo>
                    <a:lnTo>
                      <a:pt x="351" y="400"/>
                    </a:lnTo>
                    <a:lnTo>
                      <a:pt x="340" y="400"/>
                    </a:lnTo>
                    <a:lnTo>
                      <a:pt x="340" y="346"/>
                    </a:lnTo>
                    <a:lnTo>
                      <a:pt x="367" y="346"/>
                    </a:lnTo>
                    <a:cubicBezTo>
                      <a:pt x="374" y="346"/>
                      <a:pt x="379" y="347"/>
                      <a:pt x="381" y="349"/>
                    </a:cubicBezTo>
                    <a:cubicBezTo>
                      <a:pt x="384" y="351"/>
                      <a:pt x="385" y="356"/>
                      <a:pt x="385" y="362"/>
                    </a:cubicBezTo>
                    <a:cubicBezTo>
                      <a:pt x="385" y="367"/>
                      <a:pt x="384" y="371"/>
                      <a:pt x="383" y="373"/>
                    </a:cubicBezTo>
                    <a:cubicBezTo>
                      <a:pt x="382" y="375"/>
                      <a:pt x="379" y="377"/>
                      <a:pt x="375" y="377"/>
                    </a:cubicBezTo>
                    <a:close/>
                    <a:moveTo>
                      <a:pt x="374" y="364"/>
                    </a:moveTo>
                    <a:cubicBezTo>
                      <a:pt x="374" y="360"/>
                      <a:pt x="374" y="357"/>
                      <a:pt x="373" y="356"/>
                    </a:cubicBezTo>
                    <a:cubicBezTo>
                      <a:pt x="372" y="355"/>
                      <a:pt x="370" y="354"/>
                      <a:pt x="366" y="354"/>
                    </a:cubicBezTo>
                    <a:lnTo>
                      <a:pt x="351" y="354"/>
                    </a:lnTo>
                    <a:lnTo>
                      <a:pt x="351" y="373"/>
                    </a:lnTo>
                    <a:lnTo>
                      <a:pt x="365" y="373"/>
                    </a:lnTo>
                    <a:cubicBezTo>
                      <a:pt x="369" y="373"/>
                      <a:pt x="371" y="373"/>
                      <a:pt x="373" y="371"/>
                    </a:cubicBezTo>
                    <a:cubicBezTo>
                      <a:pt x="374" y="370"/>
                      <a:pt x="374" y="367"/>
                      <a:pt x="374" y="364"/>
                    </a:cubicBezTo>
                    <a:close/>
                    <a:moveTo>
                      <a:pt x="416" y="368"/>
                    </a:moveTo>
                    <a:cubicBezTo>
                      <a:pt x="409" y="368"/>
                      <a:pt x="405" y="368"/>
                      <a:pt x="404" y="367"/>
                    </a:cubicBezTo>
                    <a:cubicBezTo>
                      <a:pt x="402" y="366"/>
                      <a:pt x="402" y="364"/>
                      <a:pt x="402" y="361"/>
                    </a:cubicBezTo>
                    <a:cubicBezTo>
                      <a:pt x="402" y="358"/>
                      <a:pt x="402" y="356"/>
                      <a:pt x="404" y="355"/>
                    </a:cubicBezTo>
                    <a:cubicBezTo>
                      <a:pt x="405" y="354"/>
                      <a:pt x="409" y="353"/>
                      <a:pt x="414" y="353"/>
                    </a:cubicBezTo>
                    <a:cubicBezTo>
                      <a:pt x="418" y="353"/>
                      <a:pt x="421" y="354"/>
                      <a:pt x="422" y="355"/>
                    </a:cubicBezTo>
                    <a:cubicBezTo>
                      <a:pt x="423" y="355"/>
                      <a:pt x="423" y="357"/>
                      <a:pt x="424" y="360"/>
                    </a:cubicBezTo>
                    <a:cubicBezTo>
                      <a:pt x="424" y="361"/>
                      <a:pt x="424" y="361"/>
                      <a:pt x="424" y="362"/>
                    </a:cubicBezTo>
                    <a:lnTo>
                      <a:pt x="434" y="362"/>
                    </a:lnTo>
                    <a:lnTo>
                      <a:pt x="434" y="359"/>
                    </a:lnTo>
                    <a:cubicBezTo>
                      <a:pt x="434" y="354"/>
                      <a:pt x="433" y="350"/>
                      <a:pt x="430" y="348"/>
                    </a:cubicBezTo>
                    <a:cubicBezTo>
                      <a:pt x="427" y="346"/>
                      <a:pt x="421" y="345"/>
                      <a:pt x="413" y="345"/>
                    </a:cubicBezTo>
                    <a:cubicBezTo>
                      <a:pt x="404" y="345"/>
                      <a:pt x="398" y="346"/>
                      <a:pt x="396" y="348"/>
                    </a:cubicBezTo>
                    <a:cubicBezTo>
                      <a:pt x="393" y="350"/>
                      <a:pt x="391" y="355"/>
                      <a:pt x="391" y="361"/>
                    </a:cubicBezTo>
                    <a:cubicBezTo>
                      <a:pt x="391" y="367"/>
                      <a:pt x="392" y="371"/>
                      <a:pt x="395" y="373"/>
                    </a:cubicBezTo>
                    <a:cubicBezTo>
                      <a:pt x="397" y="375"/>
                      <a:pt x="403" y="376"/>
                      <a:pt x="411" y="377"/>
                    </a:cubicBezTo>
                    <a:lnTo>
                      <a:pt x="417" y="377"/>
                    </a:lnTo>
                    <a:cubicBezTo>
                      <a:pt x="420" y="378"/>
                      <a:pt x="423" y="378"/>
                      <a:pt x="424" y="379"/>
                    </a:cubicBezTo>
                    <a:cubicBezTo>
                      <a:pt x="425" y="380"/>
                      <a:pt x="425" y="382"/>
                      <a:pt x="425" y="384"/>
                    </a:cubicBezTo>
                    <a:cubicBezTo>
                      <a:pt x="425" y="388"/>
                      <a:pt x="424" y="390"/>
                      <a:pt x="423" y="391"/>
                    </a:cubicBezTo>
                    <a:cubicBezTo>
                      <a:pt x="422" y="392"/>
                      <a:pt x="419" y="393"/>
                      <a:pt x="414" y="393"/>
                    </a:cubicBezTo>
                    <a:cubicBezTo>
                      <a:pt x="408" y="393"/>
                      <a:pt x="404" y="392"/>
                      <a:pt x="403" y="391"/>
                    </a:cubicBezTo>
                    <a:cubicBezTo>
                      <a:pt x="402" y="390"/>
                      <a:pt x="401" y="388"/>
                      <a:pt x="401" y="384"/>
                    </a:cubicBezTo>
                    <a:lnTo>
                      <a:pt x="401" y="383"/>
                    </a:lnTo>
                    <a:lnTo>
                      <a:pt x="391" y="383"/>
                    </a:lnTo>
                    <a:lnTo>
                      <a:pt x="391" y="385"/>
                    </a:lnTo>
                    <a:cubicBezTo>
                      <a:pt x="391" y="391"/>
                      <a:pt x="392" y="396"/>
                      <a:pt x="395" y="398"/>
                    </a:cubicBezTo>
                    <a:cubicBezTo>
                      <a:pt x="398" y="400"/>
                      <a:pt x="404" y="401"/>
                      <a:pt x="412" y="401"/>
                    </a:cubicBezTo>
                    <a:cubicBezTo>
                      <a:pt x="422" y="401"/>
                      <a:pt x="428" y="400"/>
                      <a:pt x="431" y="398"/>
                    </a:cubicBezTo>
                    <a:cubicBezTo>
                      <a:pt x="434" y="396"/>
                      <a:pt x="435" y="391"/>
                      <a:pt x="435" y="384"/>
                    </a:cubicBezTo>
                    <a:cubicBezTo>
                      <a:pt x="435" y="378"/>
                      <a:pt x="434" y="374"/>
                      <a:pt x="432" y="372"/>
                    </a:cubicBezTo>
                    <a:cubicBezTo>
                      <a:pt x="429" y="370"/>
                      <a:pt x="424" y="369"/>
                      <a:pt x="416" y="368"/>
                    </a:cubicBezTo>
                    <a:close/>
                  </a:path>
                </a:pathLst>
              </a:custGeom>
              <a:solidFill>
                <a:srgbClr val="92D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grpSp>
        <p:nvGrpSpPr>
          <p:cNvPr id="94" name="组合 93"/>
          <p:cNvGrpSpPr/>
          <p:nvPr/>
        </p:nvGrpSpPr>
        <p:grpSpPr>
          <a:xfrm>
            <a:off x="6336042" y="2200424"/>
            <a:ext cx="2096141" cy="2210164"/>
            <a:chOff x="6336042" y="2200424"/>
            <a:chExt cx="2096141" cy="2210164"/>
          </a:xfrm>
        </p:grpSpPr>
        <p:grpSp>
          <p:nvGrpSpPr>
            <p:cNvPr id="44" name="ïṧlide"/>
            <p:cNvGrpSpPr/>
            <p:nvPr/>
          </p:nvGrpSpPr>
          <p:grpSpPr>
            <a:xfrm>
              <a:off x="6336042" y="2692704"/>
              <a:ext cx="2096141" cy="1717884"/>
              <a:chOff x="988467" y="2546544"/>
              <a:chExt cx="2216123" cy="1897322"/>
            </a:xfrm>
          </p:grpSpPr>
          <p:sp>
            <p:nvSpPr>
              <p:cNvPr id="60" name="íṡļïḑé">
                <a:extLst>
                  <a:ext uri="{FF2B5EF4-FFF2-40B4-BE49-F238E27FC236}">
                    <a16:creationId xmlns:a16="http://schemas.microsoft.com/office/drawing/2014/main" id="{921D2456-A6A6-43F5-AD86-0A010D24A2F0}"/>
                  </a:ext>
                </a:extLst>
              </p:cNvPr>
              <p:cNvSpPr txBox="1"/>
              <p:nvPr/>
            </p:nvSpPr>
            <p:spPr>
              <a:xfrm>
                <a:off x="988467" y="2546544"/>
                <a:ext cx="2216123" cy="446696"/>
              </a:xfrm>
              <a:prstGeom prst="rect">
                <a:avLst/>
              </a:prstGeom>
              <a:noFill/>
            </p:spPr>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2200" dirty="0">
                    <a:solidFill>
                      <a:prstClr val="black"/>
                    </a:solidFill>
                    <a:latin typeface="华文新魏" panose="02010800040101010101" pitchFamily="2" charset="-122"/>
                    <a:ea typeface="华文新魏" panose="02010800040101010101" pitchFamily="2" charset="-122"/>
                  </a:rPr>
                  <a:t>输入标题</a:t>
                </a:r>
                <a:endParaRPr lang="id-ID" altLang="zh-CN" sz="2200" dirty="0">
                  <a:solidFill>
                    <a:prstClr val="black"/>
                  </a:solidFill>
                  <a:latin typeface="华文新魏" panose="02010800040101010101" pitchFamily="2" charset="-122"/>
                  <a:ea typeface="华文新魏" panose="02010800040101010101" pitchFamily="2" charset="-122"/>
                </a:endParaRPr>
              </a:p>
            </p:txBody>
          </p:sp>
          <p:sp>
            <p:nvSpPr>
              <p:cNvPr id="61" name="íŝ1iḍê">
                <a:extLst>
                  <a:ext uri="{FF2B5EF4-FFF2-40B4-BE49-F238E27FC236}">
                    <a16:creationId xmlns:a16="http://schemas.microsoft.com/office/drawing/2014/main" id="{F8E07573-A8E5-42F7-B445-E2E8E3B47ABD}"/>
                  </a:ext>
                </a:extLst>
              </p:cNvPr>
              <p:cNvSpPr/>
              <p:nvPr/>
            </p:nvSpPr>
            <p:spPr bwMode="auto">
              <a:xfrm>
                <a:off x="988467" y="2993239"/>
                <a:ext cx="2216123" cy="14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1216660">
                  <a:lnSpc>
                    <a:spcPct val="120000"/>
                  </a:lnSpc>
                  <a:spcBef>
                    <a:spcPct val="20000"/>
                  </a:spcBef>
                </a:pPr>
                <a:r>
                  <a:rPr lang="zh-CN" altLang="en-US" sz="1200" dirty="0">
                    <a:solidFill>
                      <a:srgbClr val="000000">
                        <a:lumMod val="85000"/>
                        <a:lumOff val="15000"/>
                      </a:srgbClr>
                    </a:solidFill>
                    <a:latin typeface="微软雅黑" pitchFamily="34" charset="-122"/>
                    <a:ea typeface="微软雅黑" pitchFamily="34" charset="-122"/>
                    <a:sym typeface="Arial" pitchFamily="34" charset="0"/>
                  </a:rPr>
                  <a:t>建议您在展示时采用微软雅黑字体，本模版所有图形线条及其相应素材</a:t>
                </a:r>
                <a:r>
                  <a:rPr lang="en-US" altLang="zh-CN" sz="1200" dirty="0">
                    <a:solidFill>
                      <a:prstClr val="black"/>
                    </a:solidFill>
                    <a:latin typeface="微软雅黑" panose="020B0503020204020204" pitchFamily="34" charset="-122"/>
                    <a:ea typeface="微软雅黑" panose="020B0503020204020204" pitchFamily="34" charset="-122"/>
                  </a:rPr>
                  <a:t>.</a:t>
                </a:r>
              </a:p>
              <a:p>
                <a:pPr lvl="0" algn="ctr" defTabSz="1216660">
                  <a:lnSpc>
                    <a:spcPct val="120000"/>
                  </a:lnSpc>
                  <a:spcBef>
                    <a:spcPct val="20000"/>
                  </a:spcBef>
                </a:pPr>
                <a:r>
                  <a:rPr lang="en-US" altLang="zh-CN" sz="1200" dirty="0">
                    <a:solidFill>
                      <a:prstClr val="black"/>
                    </a:solidFill>
                    <a:latin typeface="微软雅黑" panose="020B0503020204020204" pitchFamily="34" charset="-122"/>
                    <a:ea typeface="微软雅黑" panose="020B0503020204020204" pitchFamily="34" charset="-122"/>
                  </a:rPr>
                  <a:t>……</a:t>
                </a:r>
              </a:p>
            </p:txBody>
          </p:sp>
        </p:grpSp>
        <p:grpSp>
          <p:nvGrpSpPr>
            <p:cNvPr id="48" name="iSľîḓê"/>
            <p:cNvGrpSpPr/>
            <p:nvPr/>
          </p:nvGrpSpPr>
          <p:grpSpPr>
            <a:xfrm>
              <a:off x="7139733" y="2200424"/>
              <a:ext cx="488758" cy="488758"/>
              <a:chOff x="7365495" y="2007108"/>
              <a:chExt cx="539810" cy="539810"/>
            </a:xfrm>
          </p:grpSpPr>
          <p:sp>
            <p:nvSpPr>
              <p:cNvPr id="52" name="ïś1íďè"/>
              <p:cNvSpPr/>
              <p:nvPr/>
            </p:nvSpPr>
            <p:spPr>
              <a:xfrm>
                <a:off x="7365495" y="2007108"/>
                <a:ext cx="539810" cy="539810"/>
              </a:xfrm>
              <a:prstGeom prst="ellipse">
                <a:avLst/>
              </a:prstGeom>
              <a:solidFill>
                <a:schemeClr val="bg1"/>
              </a:solidFill>
              <a:ln w="28575">
                <a:solidFill>
                  <a:srgbClr val="00B050"/>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defTabSz="914354"/>
                <a:endParaRPr lang="zh-CN" altLang="en-US" sz="2000" b="1" i="1">
                  <a:solidFill>
                    <a:schemeClr val="tx1"/>
                  </a:solidFill>
                </a:endParaRPr>
              </a:p>
            </p:txBody>
          </p:sp>
          <p:sp>
            <p:nvSpPr>
              <p:cNvPr id="53" name="îsļïḑè"/>
              <p:cNvSpPr/>
              <p:nvPr/>
            </p:nvSpPr>
            <p:spPr>
              <a:xfrm>
                <a:off x="7461410" y="2116509"/>
                <a:ext cx="347979" cy="321006"/>
              </a:xfrm>
              <a:custGeom>
                <a:avLst/>
                <a:gdLst>
                  <a:gd name="connsiteX0" fmla="*/ 381018 w 608549"/>
                  <a:gd name="connsiteY0" fmla="*/ 473169 h 561377"/>
                  <a:gd name="connsiteX1" fmla="*/ 425157 w 608549"/>
                  <a:gd name="connsiteY1" fmla="*/ 517273 h 561377"/>
                  <a:gd name="connsiteX2" fmla="*/ 381018 w 608549"/>
                  <a:gd name="connsiteY2" fmla="*/ 561377 h 561377"/>
                  <a:gd name="connsiteX3" fmla="*/ 336879 w 608549"/>
                  <a:gd name="connsiteY3" fmla="*/ 517273 h 561377"/>
                  <a:gd name="connsiteX4" fmla="*/ 381018 w 608549"/>
                  <a:gd name="connsiteY4" fmla="*/ 473169 h 561377"/>
                  <a:gd name="connsiteX5" fmla="*/ 146741 w 608549"/>
                  <a:gd name="connsiteY5" fmla="*/ 473169 h 561377"/>
                  <a:gd name="connsiteX6" fmla="*/ 190880 w 608549"/>
                  <a:gd name="connsiteY6" fmla="*/ 517273 h 561377"/>
                  <a:gd name="connsiteX7" fmla="*/ 146741 w 608549"/>
                  <a:gd name="connsiteY7" fmla="*/ 561377 h 561377"/>
                  <a:gd name="connsiteX8" fmla="*/ 102602 w 608549"/>
                  <a:gd name="connsiteY8" fmla="*/ 517273 h 561377"/>
                  <a:gd name="connsiteX9" fmla="*/ 146741 w 608549"/>
                  <a:gd name="connsiteY9" fmla="*/ 473169 h 561377"/>
                  <a:gd name="connsiteX10" fmla="*/ 340091 w 608549"/>
                  <a:gd name="connsiteY10" fmla="*/ 405920 h 561377"/>
                  <a:gd name="connsiteX11" fmla="*/ 445268 w 608549"/>
                  <a:gd name="connsiteY11" fmla="*/ 405920 h 561377"/>
                  <a:gd name="connsiteX12" fmla="*/ 431622 w 608549"/>
                  <a:gd name="connsiteY12" fmla="*/ 458350 h 561377"/>
                  <a:gd name="connsiteX13" fmla="*/ 335821 w 608549"/>
                  <a:gd name="connsiteY13" fmla="*/ 458350 h 561377"/>
                  <a:gd name="connsiteX14" fmla="*/ 204428 w 608549"/>
                  <a:gd name="connsiteY14" fmla="*/ 405920 h 561377"/>
                  <a:gd name="connsiteX15" fmla="*/ 323260 w 608549"/>
                  <a:gd name="connsiteY15" fmla="*/ 405920 h 561377"/>
                  <a:gd name="connsiteX16" fmla="*/ 318989 w 608549"/>
                  <a:gd name="connsiteY16" fmla="*/ 458350 h 561377"/>
                  <a:gd name="connsiteX17" fmla="*/ 208699 w 608549"/>
                  <a:gd name="connsiteY17" fmla="*/ 458350 h 561377"/>
                  <a:gd name="connsiteX18" fmla="*/ 82420 w 608549"/>
                  <a:gd name="connsiteY18" fmla="*/ 405920 h 561377"/>
                  <a:gd name="connsiteX19" fmla="*/ 187643 w 608549"/>
                  <a:gd name="connsiteY19" fmla="*/ 405920 h 561377"/>
                  <a:gd name="connsiteX20" fmla="*/ 192008 w 608549"/>
                  <a:gd name="connsiteY20" fmla="*/ 458350 h 561377"/>
                  <a:gd name="connsiteX21" fmla="*/ 96072 w 608549"/>
                  <a:gd name="connsiteY21" fmla="*/ 458350 h 561377"/>
                  <a:gd name="connsiteX22" fmla="*/ 348616 w 608549"/>
                  <a:gd name="connsiteY22" fmla="*/ 301060 h 561377"/>
                  <a:gd name="connsiteX23" fmla="*/ 472294 w 608549"/>
                  <a:gd name="connsiteY23" fmla="*/ 301060 h 561377"/>
                  <a:gd name="connsiteX24" fmla="*/ 449638 w 608549"/>
                  <a:gd name="connsiteY24" fmla="*/ 389549 h 561377"/>
                  <a:gd name="connsiteX25" fmla="*/ 341466 w 608549"/>
                  <a:gd name="connsiteY25" fmla="*/ 389549 h 561377"/>
                  <a:gd name="connsiteX26" fmla="*/ 195890 w 608549"/>
                  <a:gd name="connsiteY26" fmla="*/ 301060 h 561377"/>
                  <a:gd name="connsiteX27" fmla="*/ 331799 w 608549"/>
                  <a:gd name="connsiteY27" fmla="*/ 301060 h 561377"/>
                  <a:gd name="connsiteX28" fmla="*/ 324651 w 608549"/>
                  <a:gd name="connsiteY28" fmla="*/ 389549 h 561377"/>
                  <a:gd name="connsiteX29" fmla="*/ 203038 w 608549"/>
                  <a:gd name="connsiteY29" fmla="*/ 389549 h 561377"/>
                  <a:gd name="connsiteX30" fmla="*/ 55394 w 608549"/>
                  <a:gd name="connsiteY30" fmla="*/ 301060 h 561377"/>
                  <a:gd name="connsiteX31" fmla="*/ 179165 w 608549"/>
                  <a:gd name="connsiteY31" fmla="*/ 301060 h 561377"/>
                  <a:gd name="connsiteX32" fmla="*/ 186222 w 608549"/>
                  <a:gd name="connsiteY32" fmla="*/ 389549 h 561377"/>
                  <a:gd name="connsiteX33" fmla="*/ 78050 w 608549"/>
                  <a:gd name="connsiteY33" fmla="*/ 389549 h 561377"/>
                  <a:gd name="connsiteX34" fmla="*/ 189892 w 608549"/>
                  <a:gd name="connsiteY34" fmla="*/ 229013 h 561377"/>
                  <a:gd name="connsiteX35" fmla="*/ 337868 w 608549"/>
                  <a:gd name="connsiteY35" fmla="*/ 229013 h 561377"/>
                  <a:gd name="connsiteX36" fmla="*/ 333226 w 608549"/>
                  <a:gd name="connsiteY36" fmla="*/ 284619 h 561377"/>
                  <a:gd name="connsiteX37" fmla="*/ 194534 w 608549"/>
                  <a:gd name="connsiteY37" fmla="*/ 284619 h 561377"/>
                  <a:gd name="connsiteX38" fmla="*/ 36200 w 608549"/>
                  <a:gd name="connsiteY38" fmla="*/ 229013 h 561377"/>
                  <a:gd name="connsiteX39" fmla="*/ 173089 w 608549"/>
                  <a:gd name="connsiteY39" fmla="*/ 229013 h 561377"/>
                  <a:gd name="connsiteX40" fmla="*/ 177825 w 608549"/>
                  <a:gd name="connsiteY40" fmla="*/ 284619 h 561377"/>
                  <a:gd name="connsiteX41" fmla="*/ 51059 w 608549"/>
                  <a:gd name="connsiteY41" fmla="*/ 284619 h 561377"/>
                  <a:gd name="connsiteX42" fmla="*/ 531055 w 608549"/>
                  <a:gd name="connsiteY42" fmla="*/ 143841 h 561377"/>
                  <a:gd name="connsiteX43" fmla="*/ 583971 w 608549"/>
                  <a:gd name="connsiteY43" fmla="*/ 143841 h 561377"/>
                  <a:gd name="connsiteX44" fmla="*/ 583971 w 608549"/>
                  <a:gd name="connsiteY44" fmla="*/ 196204 h 561377"/>
                  <a:gd name="connsiteX45" fmla="*/ 540432 w 608549"/>
                  <a:gd name="connsiteY45" fmla="*/ 196204 h 561377"/>
                  <a:gd name="connsiteX46" fmla="*/ 486309 w 608549"/>
                  <a:gd name="connsiteY46" fmla="*/ 249309 h 561377"/>
                  <a:gd name="connsiteX47" fmla="*/ 476654 w 608549"/>
                  <a:gd name="connsiteY47" fmla="*/ 284619 h 561377"/>
                  <a:gd name="connsiteX48" fmla="*/ 349934 w 608549"/>
                  <a:gd name="connsiteY48" fmla="*/ 284619 h 561377"/>
                  <a:gd name="connsiteX49" fmla="*/ 354669 w 608549"/>
                  <a:gd name="connsiteY49" fmla="*/ 229012 h 561377"/>
                  <a:gd name="connsiteX50" fmla="*/ 437849 w 608549"/>
                  <a:gd name="connsiteY50" fmla="*/ 229012 h 561377"/>
                  <a:gd name="connsiteX51" fmla="*/ 443233 w 608549"/>
                  <a:gd name="connsiteY51" fmla="*/ 221042 h 561377"/>
                  <a:gd name="connsiteX52" fmla="*/ 511189 w 608549"/>
                  <a:gd name="connsiteY52" fmla="*/ 153016 h 561377"/>
                  <a:gd name="connsiteX53" fmla="*/ 517316 w 608549"/>
                  <a:gd name="connsiteY53" fmla="*/ 148104 h 561377"/>
                  <a:gd name="connsiteX54" fmla="*/ 531055 w 608549"/>
                  <a:gd name="connsiteY54" fmla="*/ 143841 h 561377"/>
                  <a:gd name="connsiteX55" fmla="*/ 113649 w 608549"/>
                  <a:gd name="connsiteY55" fmla="*/ 3 h 561377"/>
                  <a:gd name="connsiteX56" fmla="*/ 238362 w 608549"/>
                  <a:gd name="connsiteY56" fmla="*/ 56970 h 561377"/>
                  <a:gd name="connsiteX57" fmla="*/ 261391 w 608549"/>
                  <a:gd name="connsiteY57" fmla="*/ 34726 h 561377"/>
                  <a:gd name="connsiteX58" fmla="*/ 292776 w 608549"/>
                  <a:gd name="connsiteY58" fmla="*/ 199234 h 561377"/>
                  <a:gd name="connsiteX59" fmla="*/ 128792 w 608549"/>
                  <a:gd name="connsiteY59" fmla="*/ 163460 h 561377"/>
                  <a:gd name="connsiteX60" fmla="*/ 151820 w 608549"/>
                  <a:gd name="connsiteY60" fmla="*/ 141124 h 561377"/>
                  <a:gd name="connsiteX61" fmla="*/ 0 w 608549"/>
                  <a:gd name="connsiteY61" fmla="*/ 36673 h 561377"/>
                  <a:gd name="connsiteX62" fmla="*/ 113649 w 608549"/>
                  <a:gd name="connsiteY62" fmla="*/ 3 h 56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8549" h="561377">
                    <a:moveTo>
                      <a:pt x="381018" y="473169"/>
                    </a:moveTo>
                    <a:cubicBezTo>
                      <a:pt x="405395" y="473169"/>
                      <a:pt x="425157" y="492915"/>
                      <a:pt x="425157" y="517273"/>
                    </a:cubicBezTo>
                    <a:cubicBezTo>
                      <a:pt x="425157" y="541631"/>
                      <a:pt x="405395" y="561377"/>
                      <a:pt x="381018" y="561377"/>
                    </a:cubicBezTo>
                    <a:cubicBezTo>
                      <a:pt x="356641" y="561377"/>
                      <a:pt x="336879" y="541631"/>
                      <a:pt x="336879" y="517273"/>
                    </a:cubicBezTo>
                    <a:cubicBezTo>
                      <a:pt x="336879" y="492915"/>
                      <a:pt x="356641" y="473169"/>
                      <a:pt x="381018" y="473169"/>
                    </a:cubicBezTo>
                    <a:close/>
                    <a:moveTo>
                      <a:pt x="146741" y="473169"/>
                    </a:moveTo>
                    <a:cubicBezTo>
                      <a:pt x="171118" y="473169"/>
                      <a:pt x="190880" y="492915"/>
                      <a:pt x="190880" y="517273"/>
                    </a:cubicBezTo>
                    <a:cubicBezTo>
                      <a:pt x="190880" y="541631"/>
                      <a:pt x="171118" y="561377"/>
                      <a:pt x="146741" y="561377"/>
                    </a:cubicBezTo>
                    <a:cubicBezTo>
                      <a:pt x="122364" y="561377"/>
                      <a:pt x="102602" y="541631"/>
                      <a:pt x="102602" y="517273"/>
                    </a:cubicBezTo>
                    <a:cubicBezTo>
                      <a:pt x="102602" y="492915"/>
                      <a:pt x="122364" y="473169"/>
                      <a:pt x="146741" y="473169"/>
                    </a:cubicBezTo>
                    <a:close/>
                    <a:moveTo>
                      <a:pt x="340091" y="405920"/>
                    </a:moveTo>
                    <a:lnTo>
                      <a:pt x="445268" y="405920"/>
                    </a:lnTo>
                    <a:lnTo>
                      <a:pt x="431622" y="458350"/>
                    </a:lnTo>
                    <a:lnTo>
                      <a:pt x="335821" y="458350"/>
                    </a:lnTo>
                    <a:close/>
                    <a:moveTo>
                      <a:pt x="204428" y="405920"/>
                    </a:moveTo>
                    <a:lnTo>
                      <a:pt x="323260" y="405920"/>
                    </a:lnTo>
                    <a:lnTo>
                      <a:pt x="318989" y="458350"/>
                    </a:lnTo>
                    <a:lnTo>
                      <a:pt x="208699" y="458350"/>
                    </a:lnTo>
                    <a:close/>
                    <a:moveTo>
                      <a:pt x="82420" y="405920"/>
                    </a:moveTo>
                    <a:lnTo>
                      <a:pt x="187643" y="405920"/>
                    </a:lnTo>
                    <a:lnTo>
                      <a:pt x="192008" y="458350"/>
                    </a:lnTo>
                    <a:lnTo>
                      <a:pt x="96072" y="458350"/>
                    </a:lnTo>
                    <a:close/>
                    <a:moveTo>
                      <a:pt x="348616" y="301060"/>
                    </a:moveTo>
                    <a:lnTo>
                      <a:pt x="472294" y="301060"/>
                    </a:lnTo>
                    <a:lnTo>
                      <a:pt x="449638" y="389549"/>
                    </a:lnTo>
                    <a:lnTo>
                      <a:pt x="341466" y="389549"/>
                    </a:lnTo>
                    <a:close/>
                    <a:moveTo>
                      <a:pt x="195890" y="301060"/>
                    </a:moveTo>
                    <a:lnTo>
                      <a:pt x="331799" y="301060"/>
                    </a:lnTo>
                    <a:lnTo>
                      <a:pt x="324651" y="389549"/>
                    </a:lnTo>
                    <a:lnTo>
                      <a:pt x="203038" y="389549"/>
                    </a:lnTo>
                    <a:close/>
                    <a:moveTo>
                      <a:pt x="55394" y="301060"/>
                    </a:moveTo>
                    <a:lnTo>
                      <a:pt x="179165" y="301060"/>
                    </a:lnTo>
                    <a:lnTo>
                      <a:pt x="186222" y="389549"/>
                    </a:lnTo>
                    <a:lnTo>
                      <a:pt x="78050" y="389549"/>
                    </a:lnTo>
                    <a:close/>
                    <a:moveTo>
                      <a:pt x="189892" y="229013"/>
                    </a:moveTo>
                    <a:lnTo>
                      <a:pt x="337868" y="229013"/>
                    </a:lnTo>
                    <a:lnTo>
                      <a:pt x="333226" y="284619"/>
                    </a:lnTo>
                    <a:lnTo>
                      <a:pt x="194534" y="284619"/>
                    </a:lnTo>
                    <a:close/>
                    <a:moveTo>
                      <a:pt x="36200" y="229013"/>
                    </a:moveTo>
                    <a:lnTo>
                      <a:pt x="173089" y="229013"/>
                    </a:lnTo>
                    <a:lnTo>
                      <a:pt x="177825" y="284619"/>
                    </a:lnTo>
                    <a:lnTo>
                      <a:pt x="51059" y="284619"/>
                    </a:lnTo>
                    <a:close/>
                    <a:moveTo>
                      <a:pt x="531055" y="143841"/>
                    </a:moveTo>
                    <a:lnTo>
                      <a:pt x="583971" y="143841"/>
                    </a:lnTo>
                    <a:cubicBezTo>
                      <a:pt x="616742" y="143841"/>
                      <a:pt x="616742" y="196204"/>
                      <a:pt x="583971" y="196204"/>
                    </a:cubicBezTo>
                    <a:lnTo>
                      <a:pt x="540432" y="196204"/>
                    </a:lnTo>
                    <a:cubicBezTo>
                      <a:pt x="522422" y="212608"/>
                      <a:pt x="504319" y="231237"/>
                      <a:pt x="486309" y="249309"/>
                    </a:cubicBezTo>
                    <a:lnTo>
                      <a:pt x="476654" y="284619"/>
                    </a:lnTo>
                    <a:lnTo>
                      <a:pt x="349934" y="284619"/>
                    </a:lnTo>
                    <a:lnTo>
                      <a:pt x="354669" y="229012"/>
                    </a:lnTo>
                    <a:lnTo>
                      <a:pt x="437849" y="229012"/>
                    </a:lnTo>
                    <a:cubicBezTo>
                      <a:pt x="439056" y="225676"/>
                      <a:pt x="440727" y="223544"/>
                      <a:pt x="443233" y="221042"/>
                    </a:cubicBezTo>
                    <a:cubicBezTo>
                      <a:pt x="465885" y="198429"/>
                      <a:pt x="488537" y="175630"/>
                      <a:pt x="511189" y="153016"/>
                    </a:cubicBezTo>
                    <a:cubicBezTo>
                      <a:pt x="513138" y="151070"/>
                      <a:pt x="515180" y="149309"/>
                      <a:pt x="517316" y="148104"/>
                    </a:cubicBezTo>
                    <a:cubicBezTo>
                      <a:pt x="520936" y="145695"/>
                      <a:pt x="525485" y="143841"/>
                      <a:pt x="531055" y="143841"/>
                    </a:cubicBezTo>
                    <a:close/>
                    <a:moveTo>
                      <a:pt x="113649" y="3"/>
                    </a:moveTo>
                    <a:cubicBezTo>
                      <a:pt x="152263" y="202"/>
                      <a:pt x="196298" y="13839"/>
                      <a:pt x="238362" y="56970"/>
                    </a:cubicBezTo>
                    <a:lnTo>
                      <a:pt x="261391" y="34726"/>
                    </a:lnTo>
                    <a:lnTo>
                      <a:pt x="292776" y="199234"/>
                    </a:lnTo>
                    <a:lnTo>
                      <a:pt x="128792" y="163460"/>
                    </a:lnTo>
                    <a:lnTo>
                      <a:pt x="151820" y="141124"/>
                    </a:lnTo>
                    <a:cubicBezTo>
                      <a:pt x="60635" y="47702"/>
                      <a:pt x="0" y="36673"/>
                      <a:pt x="0" y="36673"/>
                    </a:cubicBezTo>
                    <a:cubicBezTo>
                      <a:pt x="0" y="36673"/>
                      <a:pt x="49294" y="-327"/>
                      <a:pt x="113649" y="3"/>
                    </a:cubicBezTo>
                    <a:close/>
                  </a:path>
                </a:pathLst>
              </a:custGeom>
              <a:solidFill>
                <a:srgbClr val="00B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grpSp>
        <p:nvGrpSpPr>
          <p:cNvPr id="95" name="组合 94"/>
          <p:cNvGrpSpPr/>
          <p:nvPr/>
        </p:nvGrpSpPr>
        <p:grpSpPr>
          <a:xfrm>
            <a:off x="8804192" y="2037234"/>
            <a:ext cx="2096141" cy="2089867"/>
            <a:chOff x="8804192" y="2037234"/>
            <a:chExt cx="2096141" cy="2089867"/>
          </a:xfrm>
        </p:grpSpPr>
        <p:grpSp>
          <p:nvGrpSpPr>
            <p:cNvPr id="45" name="íṥḻïḓe"/>
            <p:cNvGrpSpPr/>
            <p:nvPr/>
          </p:nvGrpSpPr>
          <p:grpSpPr>
            <a:xfrm>
              <a:off x="8804192" y="2529515"/>
              <a:ext cx="2096141" cy="1597586"/>
              <a:chOff x="988467" y="2546544"/>
              <a:chExt cx="2216123" cy="1764458"/>
            </a:xfrm>
          </p:grpSpPr>
          <p:sp>
            <p:nvSpPr>
              <p:cNvPr id="58" name="îṥḻíde">
                <a:extLst>
                  <a:ext uri="{FF2B5EF4-FFF2-40B4-BE49-F238E27FC236}">
                    <a16:creationId xmlns:a16="http://schemas.microsoft.com/office/drawing/2014/main" id="{921D2456-A6A6-43F5-AD86-0A010D24A2F0}"/>
                  </a:ext>
                </a:extLst>
              </p:cNvPr>
              <p:cNvSpPr txBox="1"/>
              <p:nvPr/>
            </p:nvSpPr>
            <p:spPr>
              <a:xfrm>
                <a:off x="988467" y="2546544"/>
                <a:ext cx="2216123" cy="446696"/>
              </a:xfrm>
              <a:prstGeom prst="rect">
                <a:avLst/>
              </a:prstGeom>
              <a:noFill/>
            </p:spPr>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2200" dirty="0">
                    <a:solidFill>
                      <a:prstClr val="black"/>
                    </a:solidFill>
                    <a:latin typeface="华文新魏" panose="02010800040101010101" pitchFamily="2" charset="-122"/>
                    <a:ea typeface="华文新魏" panose="02010800040101010101" pitchFamily="2" charset="-122"/>
                  </a:rPr>
                  <a:t>输入标题</a:t>
                </a:r>
                <a:endParaRPr lang="id-ID" altLang="zh-CN" sz="2200" dirty="0">
                  <a:solidFill>
                    <a:prstClr val="black"/>
                  </a:solidFill>
                  <a:latin typeface="华文新魏" panose="02010800040101010101" pitchFamily="2" charset="-122"/>
                  <a:ea typeface="华文新魏" panose="02010800040101010101" pitchFamily="2" charset="-122"/>
                </a:endParaRPr>
              </a:p>
            </p:txBody>
          </p:sp>
          <p:sp>
            <p:nvSpPr>
              <p:cNvPr id="59" name="i$ḷíḓé">
                <a:extLst>
                  <a:ext uri="{FF2B5EF4-FFF2-40B4-BE49-F238E27FC236}">
                    <a16:creationId xmlns:a16="http://schemas.microsoft.com/office/drawing/2014/main" id="{F8E07573-A8E5-42F7-B445-E2E8E3B47ABD}"/>
                  </a:ext>
                </a:extLst>
              </p:cNvPr>
              <p:cNvSpPr/>
              <p:nvPr/>
            </p:nvSpPr>
            <p:spPr bwMode="auto">
              <a:xfrm>
                <a:off x="988467" y="2993239"/>
                <a:ext cx="2216123" cy="13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1216660">
                  <a:lnSpc>
                    <a:spcPct val="120000"/>
                  </a:lnSpc>
                  <a:spcBef>
                    <a:spcPct val="20000"/>
                  </a:spcBef>
                </a:pPr>
                <a:r>
                  <a:rPr lang="zh-CN" altLang="en-US" sz="1200" dirty="0">
                    <a:solidFill>
                      <a:srgbClr val="000000">
                        <a:lumMod val="85000"/>
                        <a:lumOff val="15000"/>
                      </a:srgbClr>
                    </a:solidFill>
                    <a:latin typeface="微软雅黑" pitchFamily="34" charset="-122"/>
                    <a:ea typeface="微软雅黑" pitchFamily="34" charset="-122"/>
                    <a:sym typeface="Arial" pitchFamily="34" charset="0"/>
                  </a:rPr>
                  <a:t>建议您在展示时采用微软雅黑字体，本模版所有图形线条及其相应素材</a:t>
                </a:r>
                <a:r>
                  <a:rPr lang="en-US" altLang="zh-CN" sz="1200" dirty="0">
                    <a:solidFill>
                      <a:prstClr val="black"/>
                    </a:solidFill>
                    <a:latin typeface="微软雅黑" panose="020B0503020204020204" pitchFamily="34" charset="-122"/>
                    <a:ea typeface="微软雅黑" panose="020B0503020204020204" pitchFamily="34" charset="-122"/>
                  </a:rPr>
                  <a:t>.</a:t>
                </a:r>
              </a:p>
              <a:p>
                <a:pPr lvl="0" algn="ctr" defTabSz="1216660">
                  <a:lnSpc>
                    <a:spcPct val="120000"/>
                  </a:lnSpc>
                  <a:spcBef>
                    <a:spcPct val="20000"/>
                  </a:spcBef>
                </a:pPr>
                <a:r>
                  <a:rPr lang="en-US" altLang="zh-CN" sz="1200" dirty="0">
                    <a:solidFill>
                      <a:prstClr val="black"/>
                    </a:solidFill>
                    <a:latin typeface="微软雅黑" panose="020B0503020204020204" pitchFamily="34" charset="-122"/>
                    <a:ea typeface="微软雅黑" panose="020B0503020204020204" pitchFamily="34" charset="-122"/>
                  </a:rPr>
                  <a:t>……</a:t>
                </a:r>
              </a:p>
            </p:txBody>
          </p:sp>
        </p:grpSp>
        <p:grpSp>
          <p:nvGrpSpPr>
            <p:cNvPr id="49" name="îṧḷiḓê"/>
            <p:cNvGrpSpPr/>
            <p:nvPr/>
          </p:nvGrpSpPr>
          <p:grpSpPr>
            <a:xfrm>
              <a:off x="9607883" y="2037234"/>
              <a:ext cx="488758" cy="488758"/>
              <a:chOff x="10091450" y="1826873"/>
              <a:chExt cx="539810" cy="539810"/>
            </a:xfrm>
          </p:grpSpPr>
          <p:sp>
            <p:nvSpPr>
              <p:cNvPr id="50" name="îṩļïďe"/>
              <p:cNvSpPr/>
              <p:nvPr/>
            </p:nvSpPr>
            <p:spPr>
              <a:xfrm>
                <a:off x="10091450" y="1826873"/>
                <a:ext cx="539810" cy="539810"/>
              </a:xfrm>
              <a:prstGeom prst="ellipse">
                <a:avLst/>
              </a:prstGeom>
              <a:solidFill>
                <a:schemeClr val="bg1"/>
              </a:solidFill>
              <a:ln w="28575">
                <a:solidFill>
                  <a:srgbClr val="71C8A3"/>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defTabSz="914354"/>
                <a:endParaRPr lang="zh-CN" altLang="en-US" sz="2000" b="1" i="1">
                  <a:solidFill>
                    <a:schemeClr val="tx1"/>
                  </a:solidFill>
                </a:endParaRPr>
              </a:p>
            </p:txBody>
          </p:sp>
          <p:sp>
            <p:nvSpPr>
              <p:cNvPr id="51" name="iṡlîḓè"/>
              <p:cNvSpPr/>
              <p:nvPr/>
            </p:nvSpPr>
            <p:spPr>
              <a:xfrm>
                <a:off x="10196037" y="1943415"/>
                <a:ext cx="330636" cy="306726"/>
              </a:xfrm>
              <a:custGeom>
                <a:avLst/>
                <a:gdLst>
                  <a:gd name="connsiteX0" fmla="*/ 31765 w 608226"/>
                  <a:gd name="connsiteY0" fmla="*/ 449854 h 564241"/>
                  <a:gd name="connsiteX1" fmla="*/ 247309 w 608226"/>
                  <a:gd name="connsiteY1" fmla="*/ 449854 h 564241"/>
                  <a:gd name="connsiteX2" fmla="*/ 252786 w 608226"/>
                  <a:gd name="connsiteY2" fmla="*/ 464263 h 564241"/>
                  <a:gd name="connsiteX3" fmla="*/ 294551 w 608226"/>
                  <a:gd name="connsiteY3" fmla="*/ 526133 h 564241"/>
                  <a:gd name="connsiteX4" fmla="*/ 299409 w 608226"/>
                  <a:gd name="connsiteY4" fmla="*/ 530793 h 564241"/>
                  <a:gd name="connsiteX5" fmla="*/ 31765 w 608226"/>
                  <a:gd name="connsiteY5" fmla="*/ 530793 h 564241"/>
                  <a:gd name="connsiteX6" fmla="*/ 0 w 608226"/>
                  <a:gd name="connsiteY6" fmla="*/ 499074 h 564241"/>
                  <a:gd name="connsiteX7" fmla="*/ 0 w 608226"/>
                  <a:gd name="connsiteY7" fmla="*/ 481573 h 564241"/>
                  <a:gd name="connsiteX8" fmla="*/ 31765 w 608226"/>
                  <a:gd name="connsiteY8" fmla="*/ 449854 h 564241"/>
                  <a:gd name="connsiteX9" fmla="*/ 82493 w 608226"/>
                  <a:gd name="connsiteY9" fmla="*/ 336385 h 564241"/>
                  <a:gd name="connsiteX10" fmla="*/ 244510 w 608226"/>
                  <a:gd name="connsiteY10" fmla="*/ 336385 h 564241"/>
                  <a:gd name="connsiteX11" fmla="*/ 237464 w 608226"/>
                  <a:gd name="connsiteY11" fmla="*/ 388490 h 564241"/>
                  <a:gd name="connsiteX12" fmla="*/ 239558 w 608226"/>
                  <a:gd name="connsiteY12" fmla="*/ 417253 h 564241"/>
                  <a:gd name="connsiteX13" fmla="*/ 82493 w 608226"/>
                  <a:gd name="connsiteY13" fmla="*/ 417253 h 564241"/>
                  <a:gd name="connsiteX14" fmla="*/ 50737 w 608226"/>
                  <a:gd name="connsiteY14" fmla="*/ 385543 h 564241"/>
                  <a:gd name="connsiteX15" fmla="*/ 50737 w 608226"/>
                  <a:gd name="connsiteY15" fmla="*/ 368048 h 564241"/>
                  <a:gd name="connsiteX16" fmla="*/ 82493 w 608226"/>
                  <a:gd name="connsiteY16" fmla="*/ 336385 h 564241"/>
                  <a:gd name="connsiteX17" fmla="*/ 490359 w 608226"/>
                  <a:gd name="connsiteY17" fmla="*/ 289450 h 564241"/>
                  <a:gd name="connsiteX18" fmla="*/ 480406 w 608226"/>
                  <a:gd name="connsiteY18" fmla="*/ 296423 h 564241"/>
                  <a:gd name="connsiteX19" fmla="*/ 442689 w 608226"/>
                  <a:gd name="connsiteY19" fmla="*/ 355436 h 564241"/>
                  <a:gd name="connsiteX20" fmla="*/ 432402 w 608226"/>
                  <a:gd name="connsiteY20" fmla="*/ 371557 h 564241"/>
                  <a:gd name="connsiteX21" fmla="*/ 409924 w 608226"/>
                  <a:gd name="connsiteY21" fmla="*/ 336367 h 564241"/>
                  <a:gd name="connsiteX22" fmla="*/ 384779 w 608226"/>
                  <a:gd name="connsiteY22" fmla="*/ 296994 h 564241"/>
                  <a:gd name="connsiteX23" fmla="*/ 384398 w 608226"/>
                  <a:gd name="connsiteY23" fmla="*/ 296423 h 564241"/>
                  <a:gd name="connsiteX24" fmla="*/ 362492 w 608226"/>
                  <a:gd name="connsiteY24" fmla="*/ 291573 h 564241"/>
                  <a:gd name="connsiteX25" fmla="*/ 355205 w 608226"/>
                  <a:gd name="connsiteY25" fmla="*/ 305791 h 564241"/>
                  <a:gd name="connsiteX26" fmla="*/ 357682 w 608226"/>
                  <a:gd name="connsiteY26" fmla="*/ 313447 h 564241"/>
                  <a:gd name="connsiteX27" fmla="*/ 372254 w 608226"/>
                  <a:gd name="connsiteY27" fmla="*/ 336367 h 564241"/>
                  <a:gd name="connsiteX28" fmla="*/ 405162 w 608226"/>
                  <a:gd name="connsiteY28" fmla="*/ 387725 h 564241"/>
                  <a:gd name="connsiteX29" fmla="*/ 389208 w 608226"/>
                  <a:gd name="connsiteY29" fmla="*/ 387725 h 564241"/>
                  <a:gd name="connsiteX30" fmla="*/ 373350 w 608226"/>
                  <a:gd name="connsiteY30" fmla="*/ 403560 h 564241"/>
                  <a:gd name="connsiteX31" fmla="*/ 381303 w 608226"/>
                  <a:gd name="connsiteY31" fmla="*/ 417255 h 564241"/>
                  <a:gd name="connsiteX32" fmla="*/ 389208 w 608226"/>
                  <a:gd name="connsiteY32" fmla="*/ 419395 h 564241"/>
                  <a:gd name="connsiteX33" fmla="*/ 416591 w 608226"/>
                  <a:gd name="connsiteY33" fmla="*/ 419395 h 564241"/>
                  <a:gd name="connsiteX34" fmla="*/ 416591 w 608226"/>
                  <a:gd name="connsiteY34" fmla="*/ 430522 h 564241"/>
                  <a:gd name="connsiteX35" fmla="*/ 389208 w 608226"/>
                  <a:gd name="connsiteY35" fmla="*/ 430522 h 564241"/>
                  <a:gd name="connsiteX36" fmla="*/ 373350 w 608226"/>
                  <a:gd name="connsiteY36" fmla="*/ 446357 h 564241"/>
                  <a:gd name="connsiteX37" fmla="*/ 374350 w 608226"/>
                  <a:gd name="connsiteY37" fmla="*/ 451921 h 564241"/>
                  <a:gd name="connsiteX38" fmla="*/ 388065 w 608226"/>
                  <a:gd name="connsiteY38" fmla="*/ 462145 h 564241"/>
                  <a:gd name="connsiteX39" fmla="*/ 389208 w 608226"/>
                  <a:gd name="connsiteY39" fmla="*/ 462192 h 564241"/>
                  <a:gd name="connsiteX40" fmla="*/ 416591 w 608226"/>
                  <a:gd name="connsiteY40" fmla="*/ 462192 h 564241"/>
                  <a:gd name="connsiteX41" fmla="*/ 416591 w 608226"/>
                  <a:gd name="connsiteY41" fmla="*/ 484352 h 564241"/>
                  <a:gd name="connsiteX42" fmla="*/ 432450 w 608226"/>
                  <a:gd name="connsiteY42" fmla="*/ 500187 h 564241"/>
                  <a:gd name="connsiteX43" fmla="*/ 448356 w 608226"/>
                  <a:gd name="connsiteY43" fmla="*/ 484352 h 564241"/>
                  <a:gd name="connsiteX44" fmla="*/ 448356 w 608226"/>
                  <a:gd name="connsiteY44" fmla="*/ 462192 h 564241"/>
                  <a:gd name="connsiteX45" fmla="*/ 475692 w 608226"/>
                  <a:gd name="connsiteY45" fmla="*/ 462192 h 564241"/>
                  <a:gd name="connsiteX46" fmla="*/ 491598 w 608226"/>
                  <a:gd name="connsiteY46" fmla="*/ 446357 h 564241"/>
                  <a:gd name="connsiteX47" fmla="*/ 475692 w 608226"/>
                  <a:gd name="connsiteY47" fmla="*/ 430522 h 564241"/>
                  <a:gd name="connsiteX48" fmla="*/ 448356 w 608226"/>
                  <a:gd name="connsiteY48" fmla="*/ 430522 h 564241"/>
                  <a:gd name="connsiteX49" fmla="*/ 448356 w 608226"/>
                  <a:gd name="connsiteY49" fmla="*/ 419347 h 564241"/>
                  <a:gd name="connsiteX50" fmla="*/ 475692 w 608226"/>
                  <a:gd name="connsiteY50" fmla="*/ 419347 h 564241"/>
                  <a:gd name="connsiteX51" fmla="*/ 491598 w 608226"/>
                  <a:gd name="connsiteY51" fmla="*/ 403512 h 564241"/>
                  <a:gd name="connsiteX52" fmla="*/ 475692 w 608226"/>
                  <a:gd name="connsiteY52" fmla="*/ 387629 h 564241"/>
                  <a:gd name="connsiteX53" fmla="*/ 459785 w 608226"/>
                  <a:gd name="connsiteY53" fmla="*/ 387629 h 564241"/>
                  <a:gd name="connsiteX54" fmla="*/ 507123 w 608226"/>
                  <a:gd name="connsiteY54" fmla="*/ 313447 h 564241"/>
                  <a:gd name="connsiteX55" fmla="*/ 502313 w 608226"/>
                  <a:gd name="connsiteY55" fmla="*/ 291573 h 564241"/>
                  <a:gd name="connsiteX56" fmla="*/ 490359 w 608226"/>
                  <a:gd name="connsiteY56" fmla="*/ 289450 h 564241"/>
                  <a:gd name="connsiteX57" fmla="*/ 31765 w 608226"/>
                  <a:gd name="connsiteY57" fmla="*/ 224963 h 564241"/>
                  <a:gd name="connsiteX58" fmla="*/ 326647 w 608226"/>
                  <a:gd name="connsiteY58" fmla="*/ 224963 h 564241"/>
                  <a:gd name="connsiteX59" fmla="*/ 294549 w 608226"/>
                  <a:gd name="connsiteY59" fmla="*/ 250826 h 564241"/>
                  <a:gd name="connsiteX60" fmla="*/ 255879 w 608226"/>
                  <a:gd name="connsiteY60" fmla="*/ 305831 h 564241"/>
                  <a:gd name="connsiteX61" fmla="*/ 31765 w 608226"/>
                  <a:gd name="connsiteY61" fmla="*/ 305831 h 564241"/>
                  <a:gd name="connsiteX62" fmla="*/ 0 w 608226"/>
                  <a:gd name="connsiteY62" fmla="*/ 274168 h 564241"/>
                  <a:gd name="connsiteX63" fmla="*/ 0 w 608226"/>
                  <a:gd name="connsiteY63" fmla="*/ 256673 h 564241"/>
                  <a:gd name="connsiteX64" fmla="*/ 31765 w 608226"/>
                  <a:gd name="connsiteY64" fmla="*/ 224963 h 564241"/>
                  <a:gd name="connsiteX65" fmla="*/ 432402 w 608226"/>
                  <a:gd name="connsiteY65" fmla="*/ 212825 h 564241"/>
                  <a:gd name="connsiteX66" fmla="*/ 608226 w 608226"/>
                  <a:gd name="connsiteY66" fmla="*/ 388581 h 564241"/>
                  <a:gd name="connsiteX67" fmla="*/ 432355 w 608226"/>
                  <a:gd name="connsiteY67" fmla="*/ 564241 h 564241"/>
                  <a:gd name="connsiteX68" fmla="*/ 329155 w 608226"/>
                  <a:gd name="connsiteY68" fmla="*/ 530811 h 564241"/>
                  <a:gd name="connsiteX69" fmla="*/ 267484 w 608226"/>
                  <a:gd name="connsiteY69" fmla="*/ 449924 h 564241"/>
                  <a:gd name="connsiteX70" fmla="*/ 258816 w 608226"/>
                  <a:gd name="connsiteY70" fmla="*/ 417303 h 564241"/>
                  <a:gd name="connsiteX71" fmla="*/ 256435 w 608226"/>
                  <a:gd name="connsiteY71" fmla="*/ 388533 h 564241"/>
                  <a:gd name="connsiteX72" fmla="*/ 264340 w 608226"/>
                  <a:gd name="connsiteY72" fmla="*/ 336415 h 564241"/>
                  <a:gd name="connsiteX73" fmla="*/ 277151 w 608226"/>
                  <a:gd name="connsiteY73" fmla="*/ 305838 h 564241"/>
                  <a:gd name="connsiteX74" fmla="*/ 367301 w 608226"/>
                  <a:gd name="connsiteY74" fmla="*/ 225284 h 564241"/>
                  <a:gd name="connsiteX75" fmla="*/ 432402 w 608226"/>
                  <a:gd name="connsiteY75" fmla="*/ 212825 h 564241"/>
                  <a:gd name="connsiteX76" fmla="*/ 31760 w 608226"/>
                  <a:gd name="connsiteY76" fmla="*/ 113540 h 564241"/>
                  <a:gd name="connsiteX77" fmla="*/ 362842 w 608226"/>
                  <a:gd name="connsiteY77" fmla="*/ 113540 h 564241"/>
                  <a:gd name="connsiteX78" fmla="*/ 394602 w 608226"/>
                  <a:gd name="connsiteY78" fmla="*/ 145250 h 564241"/>
                  <a:gd name="connsiteX79" fmla="*/ 394602 w 608226"/>
                  <a:gd name="connsiteY79" fmla="*/ 162745 h 564241"/>
                  <a:gd name="connsiteX80" fmla="*/ 362794 w 608226"/>
                  <a:gd name="connsiteY80" fmla="*/ 194408 h 564241"/>
                  <a:gd name="connsiteX81" fmla="*/ 31760 w 608226"/>
                  <a:gd name="connsiteY81" fmla="*/ 194408 h 564241"/>
                  <a:gd name="connsiteX82" fmla="*/ 0 w 608226"/>
                  <a:gd name="connsiteY82" fmla="*/ 162745 h 564241"/>
                  <a:gd name="connsiteX83" fmla="*/ 0 w 608226"/>
                  <a:gd name="connsiteY83" fmla="*/ 145250 h 564241"/>
                  <a:gd name="connsiteX84" fmla="*/ 31760 w 608226"/>
                  <a:gd name="connsiteY84" fmla="*/ 113540 h 564241"/>
                  <a:gd name="connsiteX85" fmla="*/ 82496 w 608226"/>
                  <a:gd name="connsiteY85" fmla="*/ 0 h 564241"/>
                  <a:gd name="connsiteX86" fmla="*/ 413509 w 608226"/>
                  <a:gd name="connsiteY86" fmla="*/ 0 h 564241"/>
                  <a:gd name="connsiteX87" fmla="*/ 445268 w 608226"/>
                  <a:gd name="connsiteY87" fmla="*/ 31719 h 564241"/>
                  <a:gd name="connsiteX88" fmla="*/ 445268 w 608226"/>
                  <a:gd name="connsiteY88" fmla="*/ 49220 h 564241"/>
                  <a:gd name="connsiteX89" fmla="*/ 413509 w 608226"/>
                  <a:gd name="connsiteY89" fmla="*/ 80939 h 564241"/>
                  <a:gd name="connsiteX90" fmla="*/ 82496 w 608226"/>
                  <a:gd name="connsiteY90" fmla="*/ 80939 h 564241"/>
                  <a:gd name="connsiteX91" fmla="*/ 50737 w 608226"/>
                  <a:gd name="connsiteY91" fmla="*/ 49220 h 564241"/>
                  <a:gd name="connsiteX92" fmla="*/ 50737 w 608226"/>
                  <a:gd name="connsiteY92" fmla="*/ 31719 h 564241"/>
                  <a:gd name="connsiteX93" fmla="*/ 82496 w 608226"/>
                  <a:gd name="connsiteY93" fmla="*/ 0 h 56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226" h="564241">
                    <a:moveTo>
                      <a:pt x="31765" y="449854"/>
                    </a:moveTo>
                    <a:lnTo>
                      <a:pt x="247309" y="449854"/>
                    </a:lnTo>
                    <a:cubicBezTo>
                      <a:pt x="248976" y="454705"/>
                      <a:pt x="250738" y="459508"/>
                      <a:pt x="252786" y="464263"/>
                    </a:cubicBezTo>
                    <a:cubicBezTo>
                      <a:pt x="262644" y="487470"/>
                      <a:pt x="276645" y="508252"/>
                      <a:pt x="294551" y="526133"/>
                    </a:cubicBezTo>
                    <a:cubicBezTo>
                      <a:pt x="296171" y="527749"/>
                      <a:pt x="297790" y="529271"/>
                      <a:pt x="299409" y="530793"/>
                    </a:cubicBezTo>
                    <a:lnTo>
                      <a:pt x="31765" y="530793"/>
                    </a:lnTo>
                    <a:cubicBezTo>
                      <a:pt x="14239" y="530793"/>
                      <a:pt x="0" y="516574"/>
                      <a:pt x="0" y="499074"/>
                    </a:cubicBezTo>
                    <a:lnTo>
                      <a:pt x="0" y="481573"/>
                    </a:lnTo>
                    <a:cubicBezTo>
                      <a:pt x="0" y="464073"/>
                      <a:pt x="14239" y="449854"/>
                      <a:pt x="31765" y="449854"/>
                    </a:cubicBezTo>
                    <a:close/>
                    <a:moveTo>
                      <a:pt x="82493" y="336385"/>
                    </a:moveTo>
                    <a:lnTo>
                      <a:pt x="244510" y="336385"/>
                    </a:lnTo>
                    <a:cubicBezTo>
                      <a:pt x="239797" y="353215"/>
                      <a:pt x="237464" y="370662"/>
                      <a:pt x="237464" y="388490"/>
                    </a:cubicBezTo>
                    <a:cubicBezTo>
                      <a:pt x="237464" y="398189"/>
                      <a:pt x="238130" y="407792"/>
                      <a:pt x="239558" y="417253"/>
                    </a:cubicBezTo>
                    <a:lnTo>
                      <a:pt x="82493" y="417253"/>
                    </a:lnTo>
                    <a:cubicBezTo>
                      <a:pt x="64972" y="417253"/>
                      <a:pt x="50737" y="403038"/>
                      <a:pt x="50737" y="385543"/>
                    </a:cubicBezTo>
                    <a:lnTo>
                      <a:pt x="50737" y="368048"/>
                    </a:lnTo>
                    <a:cubicBezTo>
                      <a:pt x="50737" y="350552"/>
                      <a:pt x="64972" y="336385"/>
                      <a:pt x="82493" y="336385"/>
                    </a:cubicBezTo>
                    <a:close/>
                    <a:moveTo>
                      <a:pt x="490359" y="289450"/>
                    </a:moveTo>
                    <a:cubicBezTo>
                      <a:pt x="486395" y="290336"/>
                      <a:pt x="482764" y="292738"/>
                      <a:pt x="480406" y="296423"/>
                    </a:cubicBezTo>
                    <a:lnTo>
                      <a:pt x="442689" y="355436"/>
                    </a:lnTo>
                    <a:lnTo>
                      <a:pt x="432402" y="371557"/>
                    </a:lnTo>
                    <a:lnTo>
                      <a:pt x="409924" y="336367"/>
                    </a:lnTo>
                    <a:lnTo>
                      <a:pt x="384779" y="296994"/>
                    </a:lnTo>
                    <a:lnTo>
                      <a:pt x="384398" y="296423"/>
                    </a:lnTo>
                    <a:cubicBezTo>
                      <a:pt x="379683" y="289052"/>
                      <a:pt x="369873" y="286912"/>
                      <a:pt x="362492" y="291573"/>
                    </a:cubicBezTo>
                    <a:cubicBezTo>
                      <a:pt x="357491" y="294759"/>
                      <a:pt x="354872" y="300275"/>
                      <a:pt x="355205" y="305791"/>
                    </a:cubicBezTo>
                    <a:cubicBezTo>
                      <a:pt x="355300" y="308454"/>
                      <a:pt x="356158" y="311069"/>
                      <a:pt x="357682" y="313447"/>
                    </a:cubicBezTo>
                    <a:lnTo>
                      <a:pt x="372254" y="336367"/>
                    </a:lnTo>
                    <a:lnTo>
                      <a:pt x="405162" y="387725"/>
                    </a:lnTo>
                    <a:lnTo>
                      <a:pt x="389208" y="387725"/>
                    </a:lnTo>
                    <a:cubicBezTo>
                      <a:pt x="380445" y="387725"/>
                      <a:pt x="373350" y="394810"/>
                      <a:pt x="373350" y="403560"/>
                    </a:cubicBezTo>
                    <a:cubicBezTo>
                      <a:pt x="373350" y="409409"/>
                      <a:pt x="376588" y="414544"/>
                      <a:pt x="381303" y="417255"/>
                    </a:cubicBezTo>
                    <a:cubicBezTo>
                      <a:pt x="383589" y="418634"/>
                      <a:pt x="386303" y="419395"/>
                      <a:pt x="389208" y="419395"/>
                    </a:cubicBezTo>
                    <a:lnTo>
                      <a:pt x="416591" y="419395"/>
                    </a:lnTo>
                    <a:lnTo>
                      <a:pt x="416591" y="430522"/>
                    </a:lnTo>
                    <a:lnTo>
                      <a:pt x="389208" y="430522"/>
                    </a:lnTo>
                    <a:cubicBezTo>
                      <a:pt x="380445" y="430522"/>
                      <a:pt x="373350" y="437608"/>
                      <a:pt x="373350" y="446357"/>
                    </a:cubicBezTo>
                    <a:cubicBezTo>
                      <a:pt x="373350" y="448307"/>
                      <a:pt x="373731" y="450209"/>
                      <a:pt x="374350" y="451921"/>
                    </a:cubicBezTo>
                    <a:cubicBezTo>
                      <a:pt x="376540" y="457580"/>
                      <a:pt x="381779" y="461717"/>
                      <a:pt x="388065" y="462145"/>
                    </a:cubicBezTo>
                    <a:cubicBezTo>
                      <a:pt x="388446" y="462192"/>
                      <a:pt x="388827" y="462192"/>
                      <a:pt x="389208" y="462192"/>
                    </a:cubicBezTo>
                    <a:lnTo>
                      <a:pt x="416591" y="462192"/>
                    </a:lnTo>
                    <a:lnTo>
                      <a:pt x="416591" y="484352"/>
                    </a:lnTo>
                    <a:cubicBezTo>
                      <a:pt x="416591" y="493102"/>
                      <a:pt x="423687" y="500187"/>
                      <a:pt x="432450" y="500187"/>
                    </a:cubicBezTo>
                    <a:cubicBezTo>
                      <a:pt x="441212" y="500187"/>
                      <a:pt x="448356" y="493102"/>
                      <a:pt x="448356" y="484352"/>
                    </a:cubicBezTo>
                    <a:lnTo>
                      <a:pt x="448356" y="462192"/>
                    </a:lnTo>
                    <a:lnTo>
                      <a:pt x="475692" y="462192"/>
                    </a:lnTo>
                    <a:cubicBezTo>
                      <a:pt x="484454" y="462192"/>
                      <a:pt x="491598" y="455107"/>
                      <a:pt x="491598" y="446357"/>
                    </a:cubicBezTo>
                    <a:cubicBezTo>
                      <a:pt x="491598" y="437608"/>
                      <a:pt x="484454" y="430522"/>
                      <a:pt x="475692" y="430522"/>
                    </a:cubicBezTo>
                    <a:lnTo>
                      <a:pt x="448356" y="430522"/>
                    </a:lnTo>
                    <a:lnTo>
                      <a:pt x="448356" y="419347"/>
                    </a:lnTo>
                    <a:lnTo>
                      <a:pt x="475692" y="419347"/>
                    </a:lnTo>
                    <a:cubicBezTo>
                      <a:pt x="484454" y="419347"/>
                      <a:pt x="491598" y="412262"/>
                      <a:pt x="491598" y="403512"/>
                    </a:cubicBezTo>
                    <a:cubicBezTo>
                      <a:pt x="491598" y="394762"/>
                      <a:pt x="484454" y="387629"/>
                      <a:pt x="475692" y="387629"/>
                    </a:cubicBezTo>
                    <a:lnTo>
                      <a:pt x="459785" y="387629"/>
                    </a:lnTo>
                    <a:lnTo>
                      <a:pt x="507123" y="313447"/>
                    </a:lnTo>
                    <a:cubicBezTo>
                      <a:pt x="511837" y="306124"/>
                      <a:pt x="509694" y="296280"/>
                      <a:pt x="502313" y="291573"/>
                    </a:cubicBezTo>
                    <a:cubicBezTo>
                      <a:pt x="498622" y="289195"/>
                      <a:pt x="494324" y="288565"/>
                      <a:pt x="490359" y="289450"/>
                    </a:cubicBezTo>
                    <a:close/>
                    <a:moveTo>
                      <a:pt x="31765" y="224963"/>
                    </a:moveTo>
                    <a:lnTo>
                      <a:pt x="326647" y="224963"/>
                    </a:lnTo>
                    <a:cubicBezTo>
                      <a:pt x="315122" y="232379"/>
                      <a:pt x="304407" y="240984"/>
                      <a:pt x="294549" y="250826"/>
                    </a:cubicBezTo>
                    <a:cubicBezTo>
                      <a:pt x="278500" y="266942"/>
                      <a:pt x="265499" y="285388"/>
                      <a:pt x="255879" y="305831"/>
                    </a:cubicBezTo>
                    <a:lnTo>
                      <a:pt x="31765" y="305831"/>
                    </a:lnTo>
                    <a:cubicBezTo>
                      <a:pt x="14239" y="305831"/>
                      <a:pt x="0" y="291664"/>
                      <a:pt x="0" y="274168"/>
                    </a:cubicBezTo>
                    <a:lnTo>
                      <a:pt x="0" y="256673"/>
                    </a:lnTo>
                    <a:cubicBezTo>
                      <a:pt x="0" y="239178"/>
                      <a:pt x="14239" y="224963"/>
                      <a:pt x="31765" y="224963"/>
                    </a:cubicBezTo>
                    <a:close/>
                    <a:moveTo>
                      <a:pt x="432402" y="212825"/>
                    </a:moveTo>
                    <a:cubicBezTo>
                      <a:pt x="529553" y="212825"/>
                      <a:pt x="608274" y="291478"/>
                      <a:pt x="608226" y="388581"/>
                    </a:cubicBezTo>
                    <a:cubicBezTo>
                      <a:pt x="608226" y="485589"/>
                      <a:pt x="529506" y="564241"/>
                      <a:pt x="432355" y="564241"/>
                    </a:cubicBezTo>
                    <a:cubicBezTo>
                      <a:pt x="393780" y="564241"/>
                      <a:pt x="358110" y="551782"/>
                      <a:pt x="329155" y="530811"/>
                    </a:cubicBezTo>
                    <a:cubicBezTo>
                      <a:pt x="301391" y="510649"/>
                      <a:pt x="279675" y="482545"/>
                      <a:pt x="267484" y="449924"/>
                    </a:cubicBezTo>
                    <a:cubicBezTo>
                      <a:pt x="263579" y="439510"/>
                      <a:pt x="260626" y="428620"/>
                      <a:pt x="258816" y="417303"/>
                    </a:cubicBezTo>
                    <a:cubicBezTo>
                      <a:pt x="257292" y="407935"/>
                      <a:pt x="256435" y="398376"/>
                      <a:pt x="256435" y="388533"/>
                    </a:cubicBezTo>
                    <a:cubicBezTo>
                      <a:pt x="256435" y="370415"/>
                      <a:pt x="259197" y="352916"/>
                      <a:pt x="264340" y="336415"/>
                    </a:cubicBezTo>
                    <a:cubicBezTo>
                      <a:pt x="267674" y="325763"/>
                      <a:pt x="271960" y="315539"/>
                      <a:pt x="277151" y="305838"/>
                    </a:cubicBezTo>
                    <a:cubicBezTo>
                      <a:pt x="296629" y="269413"/>
                      <a:pt x="328584" y="240691"/>
                      <a:pt x="367301" y="225284"/>
                    </a:cubicBezTo>
                    <a:cubicBezTo>
                      <a:pt x="387446" y="217295"/>
                      <a:pt x="409400" y="212825"/>
                      <a:pt x="432402" y="212825"/>
                    </a:cubicBezTo>
                    <a:close/>
                    <a:moveTo>
                      <a:pt x="31760" y="113540"/>
                    </a:moveTo>
                    <a:lnTo>
                      <a:pt x="362842" y="113540"/>
                    </a:lnTo>
                    <a:cubicBezTo>
                      <a:pt x="380365" y="113540"/>
                      <a:pt x="394602" y="127755"/>
                      <a:pt x="394602" y="145250"/>
                    </a:cubicBezTo>
                    <a:lnTo>
                      <a:pt x="394602" y="162745"/>
                    </a:lnTo>
                    <a:cubicBezTo>
                      <a:pt x="394602" y="180241"/>
                      <a:pt x="380365" y="194408"/>
                      <a:pt x="362794" y="194408"/>
                    </a:cubicBezTo>
                    <a:lnTo>
                      <a:pt x="31760" y="194408"/>
                    </a:lnTo>
                    <a:cubicBezTo>
                      <a:pt x="14237" y="194408"/>
                      <a:pt x="0" y="180241"/>
                      <a:pt x="0" y="162745"/>
                    </a:cubicBezTo>
                    <a:lnTo>
                      <a:pt x="0" y="145250"/>
                    </a:lnTo>
                    <a:cubicBezTo>
                      <a:pt x="0" y="127755"/>
                      <a:pt x="14237" y="113540"/>
                      <a:pt x="31760" y="113540"/>
                    </a:cubicBezTo>
                    <a:close/>
                    <a:moveTo>
                      <a:pt x="82496" y="0"/>
                    </a:moveTo>
                    <a:lnTo>
                      <a:pt x="413509" y="0"/>
                    </a:lnTo>
                    <a:cubicBezTo>
                      <a:pt x="431031" y="0"/>
                      <a:pt x="445268" y="14219"/>
                      <a:pt x="445268" y="31719"/>
                    </a:cubicBezTo>
                    <a:lnTo>
                      <a:pt x="445268" y="49220"/>
                    </a:lnTo>
                    <a:cubicBezTo>
                      <a:pt x="445268" y="66720"/>
                      <a:pt x="431031" y="80939"/>
                      <a:pt x="413509" y="80939"/>
                    </a:cubicBezTo>
                    <a:lnTo>
                      <a:pt x="82496" y="80939"/>
                    </a:lnTo>
                    <a:cubicBezTo>
                      <a:pt x="64974" y="80939"/>
                      <a:pt x="50737" y="66720"/>
                      <a:pt x="50737" y="49220"/>
                    </a:cubicBezTo>
                    <a:lnTo>
                      <a:pt x="50737" y="31719"/>
                    </a:lnTo>
                    <a:cubicBezTo>
                      <a:pt x="50737" y="14219"/>
                      <a:pt x="64974" y="0"/>
                      <a:pt x="82496" y="0"/>
                    </a:cubicBezTo>
                    <a:close/>
                  </a:path>
                </a:pathLst>
              </a:custGeom>
              <a:solidFill>
                <a:srgbClr val="71C8A3"/>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spTree>
    <p:extLst>
      <p:ext uri="{BB962C8B-B14F-4D97-AF65-F5344CB8AC3E}">
        <p14:creationId xmlns:p14="http://schemas.microsoft.com/office/powerpoint/2010/main" val="42399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2650"/>
                            </p:stCondLst>
                            <p:childTnLst>
                              <p:par>
                                <p:cTn id="30" presetID="22" presetClass="entr" presetSubtype="4"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par>
                          <p:cTn id="33" fill="hold">
                            <p:stCondLst>
                              <p:cond delay="3150"/>
                            </p:stCondLst>
                            <p:childTnLst>
                              <p:par>
                                <p:cTn id="34" presetID="26"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80">
                                          <p:stCondLst>
                                            <p:cond delay="0"/>
                                          </p:stCondLst>
                                        </p:cTn>
                                        <p:tgtEl>
                                          <p:spTgt spid="3"/>
                                        </p:tgtEl>
                                      </p:cBhvr>
                                    </p:animEffect>
                                    <p:anim calcmode="lin" valueType="num">
                                      <p:cBhvr>
                                        <p:cTn id="3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gtEl>
                                      </p:cBhvr>
                                      <p:to x="100000" y="60000"/>
                                    </p:animScale>
                                    <p:animScale>
                                      <p:cBhvr>
                                        <p:cTn id="43" dur="166" decel="50000">
                                          <p:stCondLst>
                                            <p:cond delay="676"/>
                                          </p:stCondLst>
                                        </p:cTn>
                                        <p:tgtEl>
                                          <p:spTgt spid="3"/>
                                        </p:tgtEl>
                                      </p:cBhvr>
                                      <p:to x="100000" y="100000"/>
                                    </p:animScale>
                                    <p:animScale>
                                      <p:cBhvr>
                                        <p:cTn id="44" dur="26">
                                          <p:stCondLst>
                                            <p:cond delay="1312"/>
                                          </p:stCondLst>
                                        </p:cTn>
                                        <p:tgtEl>
                                          <p:spTgt spid="3"/>
                                        </p:tgtEl>
                                      </p:cBhvr>
                                      <p:to x="100000" y="80000"/>
                                    </p:animScale>
                                    <p:animScale>
                                      <p:cBhvr>
                                        <p:cTn id="45" dur="166" decel="50000">
                                          <p:stCondLst>
                                            <p:cond delay="1338"/>
                                          </p:stCondLst>
                                        </p:cTn>
                                        <p:tgtEl>
                                          <p:spTgt spid="3"/>
                                        </p:tgtEl>
                                      </p:cBhvr>
                                      <p:to x="100000" y="100000"/>
                                    </p:animScale>
                                    <p:animScale>
                                      <p:cBhvr>
                                        <p:cTn id="46" dur="26">
                                          <p:stCondLst>
                                            <p:cond delay="1642"/>
                                          </p:stCondLst>
                                        </p:cTn>
                                        <p:tgtEl>
                                          <p:spTgt spid="3"/>
                                        </p:tgtEl>
                                      </p:cBhvr>
                                      <p:to x="100000" y="90000"/>
                                    </p:animScale>
                                    <p:animScale>
                                      <p:cBhvr>
                                        <p:cTn id="47" dur="166" decel="50000">
                                          <p:stCondLst>
                                            <p:cond delay="1668"/>
                                          </p:stCondLst>
                                        </p:cTn>
                                        <p:tgtEl>
                                          <p:spTgt spid="3"/>
                                        </p:tgtEl>
                                      </p:cBhvr>
                                      <p:to x="100000" y="100000"/>
                                    </p:animScale>
                                    <p:animScale>
                                      <p:cBhvr>
                                        <p:cTn id="48" dur="26">
                                          <p:stCondLst>
                                            <p:cond delay="1808"/>
                                          </p:stCondLst>
                                        </p:cTn>
                                        <p:tgtEl>
                                          <p:spTgt spid="3"/>
                                        </p:tgtEl>
                                      </p:cBhvr>
                                      <p:to x="100000" y="95000"/>
                                    </p:animScale>
                                    <p:animScale>
                                      <p:cBhvr>
                                        <p:cTn id="49" dur="166" decel="50000">
                                          <p:stCondLst>
                                            <p:cond delay="1834"/>
                                          </p:stCondLst>
                                        </p:cTn>
                                        <p:tgtEl>
                                          <p:spTgt spid="3"/>
                                        </p:tgtEl>
                                      </p:cBhvr>
                                      <p:to x="100000" y="100000"/>
                                    </p:animScale>
                                  </p:childTnLst>
                                </p:cTn>
                              </p:par>
                            </p:childTnLst>
                          </p:cTn>
                        </p:par>
                        <p:par>
                          <p:cTn id="50" fill="hold">
                            <p:stCondLst>
                              <p:cond delay="5150"/>
                            </p:stCondLst>
                            <p:childTnLst>
                              <p:par>
                                <p:cTn id="51" presetID="26"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80">
                                          <p:stCondLst>
                                            <p:cond delay="0"/>
                                          </p:stCondLst>
                                        </p:cTn>
                                        <p:tgtEl>
                                          <p:spTgt spid="4"/>
                                        </p:tgtEl>
                                      </p:cBhvr>
                                    </p:animEffect>
                                    <p:anim calcmode="lin" valueType="num">
                                      <p:cBhvr>
                                        <p:cTn id="5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9" dur="26">
                                          <p:stCondLst>
                                            <p:cond delay="650"/>
                                          </p:stCondLst>
                                        </p:cTn>
                                        <p:tgtEl>
                                          <p:spTgt spid="4"/>
                                        </p:tgtEl>
                                      </p:cBhvr>
                                      <p:to x="100000" y="60000"/>
                                    </p:animScale>
                                    <p:animScale>
                                      <p:cBhvr>
                                        <p:cTn id="60" dur="166" decel="50000">
                                          <p:stCondLst>
                                            <p:cond delay="676"/>
                                          </p:stCondLst>
                                        </p:cTn>
                                        <p:tgtEl>
                                          <p:spTgt spid="4"/>
                                        </p:tgtEl>
                                      </p:cBhvr>
                                      <p:to x="100000" y="100000"/>
                                    </p:animScale>
                                    <p:animScale>
                                      <p:cBhvr>
                                        <p:cTn id="61" dur="26">
                                          <p:stCondLst>
                                            <p:cond delay="1312"/>
                                          </p:stCondLst>
                                        </p:cTn>
                                        <p:tgtEl>
                                          <p:spTgt spid="4"/>
                                        </p:tgtEl>
                                      </p:cBhvr>
                                      <p:to x="100000" y="80000"/>
                                    </p:animScale>
                                    <p:animScale>
                                      <p:cBhvr>
                                        <p:cTn id="62" dur="166" decel="50000">
                                          <p:stCondLst>
                                            <p:cond delay="1338"/>
                                          </p:stCondLst>
                                        </p:cTn>
                                        <p:tgtEl>
                                          <p:spTgt spid="4"/>
                                        </p:tgtEl>
                                      </p:cBhvr>
                                      <p:to x="100000" y="100000"/>
                                    </p:animScale>
                                    <p:animScale>
                                      <p:cBhvr>
                                        <p:cTn id="63" dur="26">
                                          <p:stCondLst>
                                            <p:cond delay="1642"/>
                                          </p:stCondLst>
                                        </p:cTn>
                                        <p:tgtEl>
                                          <p:spTgt spid="4"/>
                                        </p:tgtEl>
                                      </p:cBhvr>
                                      <p:to x="100000" y="90000"/>
                                    </p:animScale>
                                    <p:animScale>
                                      <p:cBhvr>
                                        <p:cTn id="64" dur="166" decel="50000">
                                          <p:stCondLst>
                                            <p:cond delay="1668"/>
                                          </p:stCondLst>
                                        </p:cTn>
                                        <p:tgtEl>
                                          <p:spTgt spid="4"/>
                                        </p:tgtEl>
                                      </p:cBhvr>
                                      <p:to x="100000" y="100000"/>
                                    </p:animScale>
                                    <p:animScale>
                                      <p:cBhvr>
                                        <p:cTn id="65" dur="26">
                                          <p:stCondLst>
                                            <p:cond delay="1808"/>
                                          </p:stCondLst>
                                        </p:cTn>
                                        <p:tgtEl>
                                          <p:spTgt spid="4"/>
                                        </p:tgtEl>
                                      </p:cBhvr>
                                      <p:to x="100000" y="95000"/>
                                    </p:animScale>
                                    <p:animScale>
                                      <p:cBhvr>
                                        <p:cTn id="66" dur="166" decel="50000">
                                          <p:stCondLst>
                                            <p:cond delay="1834"/>
                                          </p:stCondLst>
                                        </p:cTn>
                                        <p:tgtEl>
                                          <p:spTgt spid="4"/>
                                        </p:tgtEl>
                                      </p:cBhvr>
                                      <p:to x="100000" y="100000"/>
                                    </p:animScale>
                                  </p:childTnLst>
                                </p:cTn>
                              </p:par>
                            </p:childTnLst>
                          </p:cTn>
                        </p:par>
                        <p:par>
                          <p:cTn id="67" fill="hold">
                            <p:stCondLst>
                              <p:cond delay="7150"/>
                            </p:stCondLst>
                            <p:childTnLst>
                              <p:par>
                                <p:cTn id="68" presetID="26" presetClass="entr" presetSubtype="0" fill="hold" nodeType="after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wipe(down)">
                                      <p:cBhvr>
                                        <p:cTn id="70" dur="580">
                                          <p:stCondLst>
                                            <p:cond delay="0"/>
                                          </p:stCondLst>
                                        </p:cTn>
                                        <p:tgtEl>
                                          <p:spTgt spid="94"/>
                                        </p:tgtEl>
                                      </p:cBhvr>
                                    </p:animEffect>
                                    <p:anim calcmode="lin" valueType="num">
                                      <p:cBhvr>
                                        <p:cTn id="71"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6" dur="26">
                                          <p:stCondLst>
                                            <p:cond delay="650"/>
                                          </p:stCondLst>
                                        </p:cTn>
                                        <p:tgtEl>
                                          <p:spTgt spid="94"/>
                                        </p:tgtEl>
                                      </p:cBhvr>
                                      <p:to x="100000" y="60000"/>
                                    </p:animScale>
                                    <p:animScale>
                                      <p:cBhvr>
                                        <p:cTn id="77" dur="166" decel="50000">
                                          <p:stCondLst>
                                            <p:cond delay="676"/>
                                          </p:stCondLst>
                                        </p:cTn>
                                        <p:tgtEl>
                                          <p:spTgt spid="94"/>
                                        </p:tgtEl>
                                      </p:cBhvr>
                                      <p:to x="100000" y="100000"/>
                                    </p:animScale>
                                    <p:animScale>
                                      <p:cBhvr>
                                        <p:cTn id="78" dur="26">
                                          <p:stCondLst>
                                            <p:cond delay="1312"/>
                                          </p:stCondLst>
                                        </p:cTn>
                                        <p:tgtEl>
                                          <p:spTgt spid="94"/>
                                        </p:tgtEl>
                                      </p:cBhvr>
                                      <p:to x="100000" y="80000"/>
                                    </p:animScale>
                                    <p:animScale>
                                      <p:cBhvr>
                                        <p:cTn id="79" dur="166" decel="50000">
                                          <p:stCondLst>
                                            <p:cond delay="1338"/>
                                          </p:stCondLst>
                                        </p:cTn>
                                        <p:tgtEl>
                                          <p:spTgt spid="94"/>
                                        </p:tgtEl>
                                      </p:cBhvr>
                                      <p:to x="100000" y="100000"/>
                                    </p:animScale>
                                    <p:animScale>
                                      <p:cBhvr>
                                        <p:cTn id="80" dur="26">
                                          <p:stCondLst>
                                            <p:cond delay="1642"/>
                                          </p:stCondLst>
                                        </p:cTn>
                                        <p:tgtEl>
                                          <p:spTgt spid="94"/>
                                        </p:tgtEl>
                                      </p:cBhvr>
                                      <p:to x="100000" y="90000"/>
                                    </p:animScale>
                                    <p:animScale>
                                      <p:cBhvr>
                                        <p:cTn id="81" dur="166" decel="50000">
                                          <p:stCondLst>
                                            <p:cond delay="1668"/>
                                          </p:stCondLst>
                                        </p:cTn>
                                        <p:tgtEl>
                                          <p:spTgt spid="94"/>
                                        </p:tgtEl>
                                      </p:cBhvr>
                                      <p:to x="100000" y="100000"/>
                                    </p:animScale>
                                    <p:animScale>
                                      <p:cBhvr>
                                        <p:cTn id="82" dur="26">
                                          <p:stCondLst>
                                            <p:cond delay="1808"/>
                                          </p:stCondLst>
                                        </p:cTn>
                                        <p:tgtEl>
                                          <p:spTgt spid="94"/>
                                        </p:tgtEl>
                                      </p:cBhvr>
                                      <p:to x="100000" y="95000"/>
                                    </p:animScale>
                                    <p:animScale>
                                      <p:cBhvr>
                                        <p:cTn id="83" dur="166" decel="50000">
                                          <p:stCondLst>
                                            <p:cond delay="1834"/>
                                          </p:stCondLst>
                                        </p:cTn>
                                        <p:tgtEl>
                                          <p:spTgt spid="94"/>
                                        </p:tgtEl>
                                      </p:cBhvr>
                                      <p:to x="100000" y="100000"/>
                                    </p:animScale>
                                  </p:childTnLst>
                                </p:cTn>
                              </p:par>
                            </p:childTnLst>
                          </p:cTn>
                        </p:par>
                        <p:par>
                          <p:cTn id="84" fill="hold">
                            <p:stCondLst>
                              <p:cond delay="9150"/>
                            </p:stCondLst>
                            <p:childTnLst>
                              <p:par>
                                <p:cTn id="85" presetID="26" presetClass="entr" presetSubtype="0" fill="hold" nodeType="after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wipe(down)">
                                      <p:cBhvr>
                                        <p:cTn id="87" dur="580">
                                          <p:stCondLst>
                                            <p:cond delay="0"/>
                                          </p:stCondLst>
                                        </p:cTn>
                                        <p:tgtEl>
                                          <p:spTgt spid="95"/>
                                        </p:tgtEl>
                                      </p:cBhvr>
                                    </p:animEffect>
                                    <p:anim calcmode="lin" valueType="num">
                                      <p:cBhvr>
                                        <p:cTn id="88"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93" dur="26">
                                          <p:stCondLst>
                                            <p:cond delay="650"/>
                                          </p:stCondLst>
                                        </p:cTn>
                                        <p:tgtEl>
                                          <p:spTgt spid="95"/>
                                        </p:tgtEl>
                                      </p:cBhvr>
                                      <p:to x="100000" y="60000"/>
                                    </p:animScale>
                                    <p:animScale>
                                      <p:cBhvr>
                                        <p:cTn id="94" dur="166" decel="50000">
                                          <p:stCondLst>
                                            <p:cond delay="676"/>
                                          </p:stCondLst>
                                        </p:cTn>
                                        <p:tgtEl>
                                          <p:spTgt spid="95"/>
                                        </p:tgtEl>
                                      </p:cBhvr>
                                      <p:to x="100000" y="100000"/>
                                    </p:animScale>
                                    <p:animScale>
                                      <p:cBhvr>
                                        <p:cTn id="95" dur="26">
                                          <p:stCondLst>
                                            <p:cond delay="1312"/>
                                          </p:stCondLst>
                                        </p:cTn>
                                        <p:tgtEl>
                                          <p:spTgt spid="95"/>
                                        </p:tgtEl>
                                      </p:cBhvr>
                                      <p:to x="100000" y="80000"/>
                                    </p:animScale>
                                    <p:animScale>
                                      <p:cBhvr>
                                        <p:cTn id="96" dur="166" decel="50000">
                                          <p:stCondLst>
                                            <p:cond delay="1338"/>
                                          </p:stCondLst>
                                        </p:cTn>
                                        <p:tgtEl>
                                          <p:spTgt spid="95"/>
                                        </p:tgtEl>
                                      </p:cBhvr>
                                      <p:to x="100000" y="100000"/>
                                    </p:animScale>
                                    <p:animScale>
                                      <p:cBhvr>
                                        <p:cTn id="97" dur="26">
                                          <p:stCondLst>
                                            <p:cond delay="1642"/>
                                          </p:stCondLst>
                                        </p:cTn>
                                        <p:tgtEl>
                                          <p:spTgt spid="95"/>
                                        </p:tgtEl>
                                      </p:cBhvr>
                                      <p:to x="100000" y="90000"/>
                                    </p:animScale>
                                    <p:animScale>
                                      <p:cBhvr>
                                        <p:cTn id="98" dur="166" decel="50000">
                                          <p:stCondLst>
                                            <p:cond delay="1668"/>
                                          </p:stCondLst>
                                        </p:cTn>
                                        <p:tgtEl>
                                          <p:spTgt spid="95"/>
                                        </p:tgtEl>
                                      </p:cBhvr>
                                      <p:to x="100000" y="100000"/>
                                    </p:animScale>
                                    <p:animScale>
                                      <p:cBhvr>
                                        <p:cTn id="99" dur="26">
                                          <p:stCondLst>
                                            <p:cond delay="1808"/>
                                          </p:stCondLst>
                                        </p:cTn>
                                        <p:tgtEl>
                                          <p:spTgt spid="95"/>
                                        </p:tgtEl>
                                      </p:cBhvr>
                                      <p:to x="100000" y="95000"/>
                                    </p:animScale>
                                    <p:animScale>
                                      <p:cBhvr>
                                        <p:cTn id="100" dur="166" decel="50000">
                                          <p:stCondLst>
                                            <p:cond delay="1834"/>
                                          </p:stCondLst>
                                        </p:cTn>
                                        <p:tgtEl>
                                          <p:spTgt spid="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论文综述</a:t>
            </a:r>
            <a:endParaRPr lang="en-US" altLang="zh-CN" sz="3600" dirty="0">
              <a:latin typeface="汉仪行楷简" panose="02010600000101010101" pitchFamily="2" charset="-122"/>
              <a:ea typeface="汉仪行楷简" panose="02010600000101010101" pitchFamily="2" charset="-122"/>
            </a:endParaRPr>
          </a:p>
        </p:txBody>
      </p:sp>
      <p:grpSp>
        <p:nvGrpSpPr>
          <p:cNvPr id="6" name="ïṥ1îḓê"/>
          <p:cNvGrpSpPr/>
          <p:nvPr/>
        </p:nvGrpSpPr>
        <p:grpSpPr>
          <a:xfrm>
            <a:off x="2202900" y="2951569"/>
            <a:ext cx="7971424" cy="2097994"/>
            <a:chOff x="1835154" y="2146300"/>
            <a:chExt cx="8521692" cy="2242820"/>
          </a:xfrm>
        </p:grpSpPr>
        <p:sp>
          <p:nvSpPr>
            <p:cNvPr id="17" name="i$ļiḍé"/>
            <p:cNvSpPr/>
            <p:nvPr/>
          </p:nvSpPr>
          <p:spPr>
            <a:xfrm rot="2280706" flipV="1">
              <a:off x="9788808" y="3249867"/>
              <a:ext cx="568038" cy="1078758"/>
            </a:xfrm>
            <a:prstGeom prst="rect">
              <a:avLst/>
            </a:prstGeom>
            <a:solidFill>
              <a:schemeClr val="accent6">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ïślïḓé"/>
            <p:cNvSpPr/>
            <p:nvPr/>
          </p:nvSpPr>
          <p:spPr>
            <a:xfrm rot="19319294">
              <a:off x="1835154" y="3249867"/>
              <a:ext cx="568038" cy="1078758"/>
            </a:xfrm>
            <a:prstGeom prst="rect">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išḷîďè"/>
            <p:cNvSpPr/>
            <p:nvPr/>
          </p:nvSpPr>
          <p:spPr>
            <a:xfrm flipV="1">
              <a:off x="3982306" y="2146300"/>
              <a:ext cx="2468607" cy="2242820"/>
            </a:xfrm>
            <a:prstGeom prst="parallelogram">
              <a:avLst>
                <a:gd name="adj" fmla="val 78020"/>
              </a:avLst>
            </a:prstGeom>
            <a:solidFill>
              <a:srgbClr val="8FD3B7"/>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ṣḻíḑe"/>
            <p:cNvSpPr/>
            <p:nvPr/>
          </p:nvSpPr>
          <p:spPr>
            <a:xfrm>
              <a:off x="2229839" y="2146300"/>
              <a:ext cx="2468607" cy="2242820"/>
            </a:xfrm>
            <a:prstGeom prst="parallelogram">
              <a:avLst>
                <a:gd name="adj" fmla="val 7802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íṩḻïḑe"/>
            <p:cNvSpPr/>
            <p:nvPr/>
          </p:nvSpPr>
          <p:spPr>
            <a:xfrm flipV="1">
              <a:off x="7487239" y="2146300"/>
              <a:ext cx="2468607" cy="2242820"/>
            </a:xfrm>
            <a:prstGeom prst="parallelogram">
              <a:avLst>
                <a:gd name="adj" fmla="val 78020"/>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îsľiďè"/>
            <p:cNvSpPr/>
            <p:nvPr/>
          </p:nvSpPr>
          <p:spPr>
            <a:xfrm>
              <a:off x="5734772" y="2146300"/>
              <a:ext cx="2468607" cy="2242820"/>
            </a:xfrm>
            <a:prstGeom prst="parallelogram">
              <a:avLst>
                <a:gd name="adj" fmla="val 78020"/>
              </a:avLst>
            </a:pr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 name="组合 2"/>
          <p:cNvGrpSpPr/>
          <p:nvPr/>
        </p:nvGrpSpPr>
        <p:grpSpPr>
          <a:xfrm>
            <a:off x="3358672" y="1600257"/>
            <a:ext cx="2492034" cy="1147010"/>
            <a:chOff x="3358672" y="1600257"/>
            <a:chExt cx="2492034" cy="1147010"/>
          </a:xfrm>
        </p:grpSpPr>
        <p:sp>
          <p:nvSpPr>
            <p:cNvPr id="7" name="íṩļíḑé">
              <a:extLst>
                <a:ext uri="{FF2B5EF4-FFF2-40B4-BE49-F238E27FC236}">
                  <a16:creationId xmlns:a16="http://schemas.microsoft.com/office/drawing/2014/main" id="{39340196-E1AA-4B49-976A-BF366BB2B662}"/>
                </a:ext>
              </a:extLst>
            </p:cNvPr>
            <p:cNvSpPr/>
            <p:nvPr/>
          </p:nvSpPr>
          <p:spPr bwMode="auto">
            <a:xfrm>
              <a:off x="3358672" y="2088341"/>
              <a:ext cx="2492034" cy="65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defTabSz="914400">
                <a:lnSpc>
                  <a:spcPct val="130000"/>
                </a:lnSpc>
              </a:pPr>
              <a:r>
                <a:rPr lang="zh-CN" altLang="en-US" sz="1200" dirty="0">
                  <a:solidFill>
                    <a:prstClr val="black"/>
                  </a:solidFill>
                  <a:latin typeface="微软雅黑" panose="020B0503020204020204" pitchFamily="34" charset="-122"/>
                  <a:ea typeface="微软雅黑" panose="020B0503020204020204" pitchFamily="34" charset="-122"/>
                </a:rPr>
                <a:t>单击此处编辑您要的内容，建议您在展示时采用微软雅黑字体</a:t>
              </a:r>
              <a:r>
                <a:rPr lang="en-US" altLang="zh-CN" sz="1200" dirty="0">
                  <a:solidFill>
                    <a:prstClr val="black"/>
                  </a:solidFill>
                  <a:latin typeface="微软雅黑" panose="020B0503020204020204" pitchFamily="34" charset="-122"/>
                  <a:ea typeface="微软雅黑" panose="020B0503020204020204" pitchFamily="34" charset="-122"/>
                </a:rPr>
                <a:t>.</a:t>
              </a:r>
            </a:p>
          </p:txBody>
        </p:sp>
        <p:sp>
          <p:nvSpPr>
            <p:cNvPr id="8" name="îśliďé">
              <a:extLst>
                <a:ext uri="{FF2B5EF4-FFF2-40B4-BE49-F238E27FC236}">
                  <a16:creationId xmlns:a16="http://schemas.microsoft.com/office/drawing/2014/main" id="{4D5C24C6-4DD0-4193-AD42-019C1134797B}"/>
                </a:ext>
              </a:extLst>
            </p:cNvPr>
            <p:cNvSpPr txBox="1"/>
            <p:nvPr/>
          </p:nvSpPr>
          <p:spPr bwMode="auto">
            <a:xfrm>
              <a:off x="3358672" y="1600257"/>
              <a:ext cx="2492034" cy="48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200" dirty="0">
                  <a:latin typeface="华文新魏" panose="02010800040101010101" pitchFamily="2" charset="-122"/>
                  <a:ea typeface="华文新魏" panose="02010800040101010101" pitchFamily="2" charset="-122"/>
                </a:rPr>
                <a:t>输入标题</a:t>
              </a:r>
              <a:endParaRPr lang="en-US" altLang="zh-CN" sz="2200" dirty="0">
                <a:latin typeface="华文新魏" panose="02010800040101010101" pitchFamily="2" charset="-122"/>
                <a:ea typeface="华文新魏" panose="02010800040101010101" pitchFamily="2" charset="-122"/>
              </a:endParaRPr>
            </a:p>
          </p:txBody>
        </p:sp>
      </p:grpSp>
      <p:grpSp>
        <p:nvGrpSpPr>
          <p:cNvPr id="26" name="组合 25"/>
          <p:cNvGrpSpPr/>
          <p:nvPr/>
        </p:nvGrpSpPr>
        <p:grpSpPr>
          <a:xfrm>
            <a:off x="6520603" y="1600257"/>
            <a:ext cx="2492034" cy="1147010"/>
            <a:chOff x="6520603" y="1600257"/>
            <a:chExt cx="2492034" cy="1147010"/>
          </a:xfrm>
        </p:grpSpPr>
        <p:sp>
          <p:nvSpPr>
            <p:cNvPr id="9" name="ïşļîdé">
              <a:extLst>
                <a:ext uri="{FF2B5EF4-FFF2-40B4-BE49-F238E27FC236}">
                  <a16:creationId xmlns:a16="http://schemas.microsoft.com/office/drawing/2014/main" id="{39340196-E1AA-4B49-976A-BF366BB2B662}"/>
                </a:ext>
              </a:extLst>
            </p:cNvPr>
            <p:cNvSpPr/>
            <p:nvPr/>
          </p:nvSpPr>
          <p:spPr bwMode="auto">
            <a:xfrm>
              <a:off x="6520603" y="2088341"/>
              <a:ext cx="2492034" cy="65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defTabSz="914400">
                <a:lnSpc>
                  <a:spcPct val="130000"/>
                </a:lnSpc>
              </a:pPr>
              <a:r>
                <a:rPr lang="zh-CN" altLang="en-US" sz="1200" dirty="0">
                  <a:solidFill>
                    <a:prstClr val="black"/>
                  </a:solidFill>
                  <a:latin typeface="微软雅黑" panose="020B0503020204020204" pitchFamily="34" charset="-122"/>
                  <a:ea typeface="微软雅黑" panose="020B0503020204020204" pitchFamily="34" charset="-122"/>
                </a:rPr>
                <a:t>单击此处编辑您要的内容，建议您在展示时采用微软雅黑字体</a:t>
              </a:r>
              <a:r>
                <a:rPr lang="en-US" altLang="zh-CN" sz="1200" dirty="0">
                  <a:solidFill>
                    <a:prstClr val="black"/>
                  </a:solidFill>
                  <a:latin typeface="微软雅黑" panose="020B0503020204020204" pitchFamily="34" charset="-122"/>
                  <a:ea typeface="微软雅黑" panose="020B0503020204020204" pitchFamily="34" charset="-122"/>
                </a:rPr>
                <a:t>.</a:t>
              </a:r>
            </a:p>
          </p:txBody>
        </p:sp>
        <p:sp>
          <p:nvSpPr>
            <p:cNvPr id="10" name="ïṥļîḑê">
              <a:extLst>
                <a:ext uri="{FF2B5EF4-FFF2-40B4-BE49-F238E27FC236}">
                  <a16:creationId xmlns:a16="http://schemas.microsoft.com/office/drawing/2014/main" id="{4D5C24C6-4DD0-4193-AD42-019C1134797B}"/>
                </a:ext>
              </a:extLst>
            </p:cNvPr>
            <p:cNvSpPr txBox="1"/>
            <p:nvPr/>
          </p:nvSpPr>
          <p:spPr bwMode="auto">
            <a:xfrm>
              <a:off x="6520603" y="1600257"/>
              <a:ext cx="2492034" cy="48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200" dirty="0">
                  <a:latin typeface="华文新魏" panose="02010800040101010101" pitchFamily="2" charset="-122"/>
                  <a:ea typeface="华文新魏" panose="02010800040101010101" pitchFamily="2" charset="-122"/>
                </a:rPr>
                <a:t>输入标题</a:t>
              </a:r>
              <a:endParaRPr lang="en-US" altLang="zh-CN" sz="2200" dirty="0">
                <a:latin typeface="华文新魏" panose="02010800040101010101" pitchFamily="2" charset="-122"/>
                <a:ea typeface="华文新魏" panose="02010800040101010101" pitchFamily="2" charset="-122"/>
              </a:endParaRPr>
            </a:p>
          </p:txBody>
        </p:sp>
      </p:grpSp>
      <p:grpSp>
        <p:nvGrpSpPr>
          <p:cNvPr id="2" name="组合 1"/>
          <p:cNvGrpSpPr/>
          <p:nvPr/>
        </p:nvGrpSpPr>
        <p:grpSpPr>
          <a:xfrm>
            <a:off x="1650536" y="5299352"/>
            <a:ext cx="2492034" cy="1147009"/>
            <a:chOff x="1650536" y="5299352"/>
            <a:chExt cx="2492034" cy="1147009"/>
          </a:xfrm>
        </p:grpSpPr>
        <p:sp>
          <p:nvSpPr>
            <p:cNvPr id="11" name="ïSļidé">
              <a:extLst>
                <a:ext uri="{FF2B5EF4-FFF2-40B4-BE49-F238E27FC236}">
                  <a16:creationId xmlns:a16="http://schemas.microsoft.com/office/drawing/2014/main" id="{39340196-E1AA-4B49-976A-BF366BB2B662}"/>
                </a:ext>
              </a:extLst>
            </p:cNvPr>
            <p:cNvSpPr/>
            <p:nvPr/>
          </p:nvSpPr>
          <p:spPr bwMode="auto">
            <a:xfrm>
              <a:off x="1650536" y="5787435"/>
              <a:ext cx="2492034" cy="65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pPr>
              <a:r>
                <a:rPr lang="zh-CN" altLang="en-US" sz="1200" dirty="0">
                  <a:latin typeface="微软雅黑" panose="020B0503020204020204" pitchFamily="34" charset="-122"/>
                  <a:ea typeface="微软雅黑" panose="020B0503020204020204" pitchFamily="34" charset="-122"/>
                </a:rPr>
                <a:t>单击此处编辑您要的内容，建议您在展示时采用微软雅黑字体</a:t>
              </a:r>
              <a:r>
                <a:rPr lang="en-US" altLang="zh-CN" sz="1200" dirty="0">
                  <a:latin typeface="微软雅黑" panose="020B0503020204020204" pitchFamily="34" charset="-122"/>
                  <a:ea typeface="微软雅黑" panose="020B0503020204020204" pitchFamily="34" charset="-122"/>
                </a:rPr>
                <a:t>.</a:t>
              </a:r>
            </a:p>
          </p:txBody>
        </p:sp>
        <p:sp>
          <p:nvSpPr>
            <p:cNvPr id="12" name="íş1íḋè">
              <a:extLst>
                <a:ext uri="{FF2B5EF4-FFF2-40B4-BE49-F238E27FC236}">
                  <a16:creationId xmlns:a16="http://schemas.microsoft.com/office/drawing/2014/main" id="{4D5C24C6-4DD0-4193-AD42-019C1134797B}"/>
                </a:ext>
              </a:extLst>
            </p:cNvPr>
            <p:cNvSpPr txBox="1"/>
            <p:nvPr/>
          </p:nvSpPr>
          <p:spPr bwMode="auto">
            <a:xfrm>
              <a:off x="1650536" y="5299352"/>
              <a:ext cx="2492034" cy="48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200" dirty="0">
                  <a:latin typeface="华文新魏" panose="02010800040101010101" pitchFamily="2" charset="-122"/>
                  <a:ea typeface="华文新魏" panose="02010800040101010101" pitchFamily="2" charset="-122"/>
                </a:rPr>
                <a:t>输入标题</a:t>
              </a:r>
              <a:endParaRPr lang="en-US" altLang="zh-CN" sz="2200" dirty="0">
                <a:latin typeface="华文新魏" panose="02010800040101010101" pitchFamily="2" charset="-122"/>
                <a:ea typeface="华文新魏" panose="02010800040101010101" pitchFamily="2" charset="-122"/>
              </a:endParaRPr>
            </a:p>
          </p:txBody>
        </p:sp>
      </p:grpSp>
      <p:grpSp>
        <p:nvGrpSpPr>
          <p:cNvPr id="4" name="组合 3"/>
          <p:cNvGrpSpPr/>
          <p:nvPr/>
        </p:nvGrpSpPr>
        <p:grpSpPr>
          <a:xfrm>
            <a:off x="4942591" y="5299352"/>
            <a:ext cx="2492034" cy="1147009"/>
            <a:chOff x="4942591" y="5299352"/>
            <a:chExt cx="2492034" cy="1147009"/>
          </a:xfrm>
        </p:grpSpPr>
        <p:sp>
          <p:nvSpPr>
            <p:cNvPr id="13" name="ï$1íďè">
              <a:extLst>
                <a:ext uri="{FF2B5EF4-FFF2-40B4-BE49-F238E27FC236}">
                  <a16:creationId xmlns:a16="http://schemas.microsoft.com/office/drawing/2014/main" id="{39340196-E1AA-4B49-976A-BF366BB2B662}"/>
                </a:ext>
              </a:extLst>
            </p:cNvPr>
            <p:cNvSpPr/>
            <p:nvPr/>
          </p:nvSpPr>
          <p:spPr bwMode="auto">
            <a:xfrm>
              <a:off x="4942591" y="5787435"/>
              <a:ext cx="2492034" cy="65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defTabSz="914400">
                <a:lnSpc>
                  <a:spcPct val="130000"/>
                </a:lnSpc>
              </a:pPr>
              <a:r>
                <a:rPr lang="zh-CN" altLang="en-US" sz="1200" dirty="0">
                  <a:solidFill>
                    <a:prstClr val="black"/>
                  </a:solidFill>
                  <a:latin typeface="微软雅黑" panose="020B0503020204020204" pitchFamily="34" charset="-122"/>
                  <a:ea typeface="微软雅黑" panose="020B0503020204020204" pitchFamily="34" charset="-122"/>
                </a:rPr>
                <a:t>单击此处编辑您要的内容，建议您在展示时采用微软雅黑字体</a:t>
              </a:r>
              <a:r>
                <a:rPr lang="en-US" altLang="zh-CN" sz="1200" dirty="0">
                  <a:solidFill>
                    <a:prstClr val="black"/>
                  </a:solidFill>
                  <a:latin typeface="微软雅黑" panose="020B0503020204020204" pitchFamily="34" charset="-122"/>
                  <a:ea typeface="微软雅黑" panose="020B0503020204020204" pitchFamily="34" charset="-122"/>
                </a:rPr>
                <a:t>.</a:t>
              </a:r>
            </a:p>
          </p:txBody>
        </p:sp>
        <p:sp>
          <p:nvSpPr>
            <p:cNvPr id="14" name="ïṡļiďé">
              <a:extLst>
                <a:ext uri="{FF2B5EF4-FFF2-40B4-BE49-F238E27FC236}">
                  <a16:creationId xmlns:a16="http://schemas.microsoft.com/office/drawing/2014/main" id="{4D5C24C6-4DD0-4193-AD42-019C1134797B}"/>
                </a:ext>
              </a:extLst>
            </p:cNvPr>
            <p:cNvSpPr txBox="1"/>
            <p:nvPr/>
          </p:nvSpPr>
          <p:spPr bwMode="auto">
            <a:xfrm>
              <a:off x="4942591" y="5299352"/>
              <a:ext cx="2492034" cy="48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200" dirty="0">
                  <a:latin typeface="华文新魏" panose="02010800040101010101" pitchFamily="2" charset="-122"/>
                  <a:ea typeface="华文新魏" panose="02010800040101010101" pitchFamily="2" charset="-122"/>
                </a:rPr>
                <a:t>输入标题</a:t>
              </a:r>
              <a:endParaRPr lang="en-US" altLang="zh-CN" sz="2200" dirty="0">
                <a:latin typeface="华文新魏" panose="02010800040101010101" pitchFamily="2" charset="-122"/>
                <a:ea typeface="华文新魏" panose="02010800040101010101" pitchFamily="2" charset="-122"/>
              </a:endParaRPr>
            </a:p>
          </p:txBody>
        </p:sp>
      </p:grpSp>
      <p:grpSp>
        <p:nvGrpSpPr>
          <p:cNvPr id="27" name="组合 26"/>
          <p:cNvGrpSpPr/>
          <p:nvPr/>
        </p:nvGrpSpPr>
        <p:grpSpPr>
          <a:xfrm>
            <a:off x="8251130" y="5299352"/>
            <a:ext cx="2492034" cy="1147009"/>
            <a:chOff x="8251130" y="5299352"/>
            <a:chExt cx="2492034" cy="1147009"/>
          </a:xfrm>
        </p:grpSpPr>
        <p:sp>
          <p:nvSpPr>
            <p:cNvPr id="15" name="îS1ïdè">
              <a:extLst>
                <a:ext uri="{FF2B5EF4-FFF2-40B4-BE49-F238E27FC236}">
                  <a16:creationId xmlns:a16="http://schemas.microsoft.com/office/drawing/2014/main" id="{39340196-E1AA-4B49-976A-BF366BB2B662}"/>
                </a:ext>
              </a:extLst>
            </p:cNvPr>
            <p:cNvSpPr/>
            <p:nvPr/>
          </p:nvSpPr>
          <p:spPr bwMode="auto">
            <a:xfrm>
              <a:off x="8251130" y="5787435"/>
              <a:ext cx="2492034" cy="65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defTabSz="914400">
                <a:lnSpc>
                  <a:spcPct val="130000"/>
                </a:lnSpc>
              </a:pPr>
              <a:r>
                <a:rPr lang="zh-CN" altLang="en-US" sz="1200" dirty="0">
                  <a:solidFill>
                    <a:prstClr val="black"/>
                  </a:solidFill>
                  <a:latin typeface="微软雅黑" panose="020B0503020204020204" pitchFamily="34" charset="-122"/>
                  <a:ea typeface="微软雅黑" panose="020B0503020204020204" pitchFamily="34" charset="-122"/>
                </a:rPr>
                <a:t>单击此处编辑您要的内容，建议您在展示时采用微软雅黑字体</a:t>
              </a:r>
              <a:r>
                <a:rPr lang="en-US" altLang="zh-CN" sz="1200" dirty="0">
                  <a:solidFill>
                    <a:prstClr val="black"/>
                  </a:solidFill>
                  <a:latin typeface="微软雅黑" panose="020B0503020204020204" pitchFamily="34" charset="-122"/>
                  <a:ea typeface="微软雅黑" panose="020B0503020204020204" pitchFamily="34" charset="-122"/>
                </a:rPr>
                <a:t>.</a:t>
              </a:r>
            </a:p>
          </p:txBody>
        </p:sp>
        <p:sp>
          <p:nvSpPr>
            <p:cNvPr id="16" name="ïšḻîḑè">
              <a:extLst>
                <a:ext uri="{FF2B5EF4-FFF2-40B4-BE49-F238E27FC236}">
                  <a16:creationId xmlns:a16="http://schemas.microsoft.com/office/drawing/2014/main" id="{4D5C24C6-4DD0-4193-AD42-019C1134797B}"/>
                </a:ext>
              </a:extLst>
            </p:cNvPr>
            <p:cNvSpPr txBox="1"/>
            <p:nvPr/>
          </p:nvSpPr>
          <p:spPr bwMode="auto">
            <a:xfrm>
              <a:off x="8251130" y="5299352"/>
              <a:ext cx="2492034" cy="48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200" dirty="0">
                  <a:latin typeface="华文新魏" panose="02010800040101010101" pitchFamily="2" charset="-122"/>
                  <a:ea typeface="华文新魏" panose="02010800040101010101" pitchFamily="2" charset="-122"/>
                </a:rPr>
                <a:t>输入标题</a:t>
              </a:r>
              <a:endParaRPr lang="en-US" altLang="zh-CN" sz="2200" dirty="0">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36844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265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315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4150"/>
                            </p:stCondLst>
                            <p:childTnLst>
                              <p:par>
                                <p:cTn id="40" presetID="42"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5150"/>
                            </p:stCondLst>
                            <p:childTnLst>
                              <p:par>
                                <p:cTn id="46" presetID="42"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par>
                          <p:cTn id="51" fill="hold">
                            <p:stCondLst>
                              <p:cond delay="6150"/>
                            </p:stCondLst>
                            <p:childTnLst>
                              <p:par>
                                <p:cTn id="52" presetID="42"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childTnLst>
                          </p:cTn>
                        </p:par>
                        <p:par>
                          <p:cTn id="57" fill="hold">
                            <p:stCondLst>
                              <p:cond delay="715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论文综述</a:t>
            </a:r>
            <a:endParaRPr lang="en-US" altLang="zh-CN" sz="3600" dirty="0">
              <a:latin typeface="汉仪行楷简" panose="02010600000101010101" pitchFamily="2" charset="-122"/>
              <a:ea typeface="汉仪行楷简" panose="02010600000101010101" pitchFamily="2" charset="-122"/>
            </a:endParaRPr>
          </a:p>
        </p:txBody>
      </p:sp>
      <p:sp>
        <p:nvSpPr>
          <p:cNvPr id="6" name="îŝļïḍê">
            <a:extLst>
              <a:ext uri="{FF2B5EF4-FFF2-40B4-BE49-F238E27FC236}">
                <a16:creationId xmlns:a16="http://schemas.microsoft.com/office/drawing/2014/main" id="{5255EFE7-238D-49DB-A9AB-DABD1E76F49C}"/>
              </a:ext>
            </a:extLst>
          </p:cNvPr>
          <p:cNvSpPr/>
          <p:nvPr/>
        </p:nvSpPr>
        <p:spPr>
          <a:xfrm>
            <a:off x="278389" y="1561429"/>
            <a:ext cx="11572920" cy="326177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śļïḑe">
            <a:extLst>
              <a:ext uri="{FF2B5EF4-FFF2-40B4-BE49-F238E27FC236}">
                <a16:creationId xmlns:a16="http://schemas.microsoft.com/office/drawing/2014/main" id="{4ECA9148-FC13-40B7-A024-2890F443F2D8}"/>
              </a:ext>
            </a:extLst>
          </p:cNvPr>
          <p:cNvSpPr/>
          <p:nvPr/>
        </p:nvSpPr>
        <p:spPr>
          <a:xfrm>
            <a:off x="278389" y="2936552"/>
            <a:ext cx="11572920" cy="1886654"/>
          </a:xfrm>
          <a:prstGeom prst="rect">
            <a:avLst/>
          </a:prstGeom>
          <a:solidFill>
            <a:schemeClr val="tx1">
              <a:alpha val="6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 name="ïṩḻïḑe">
            <a:extLst>
              <a:ext uri="{FF2B5EF4-FFF2-40B4-BE49-F238E27FC236}">
                <a16:creationId xmlns:a16="http://schemas.microsoft.com/office/drawing/2014/main" id="{5DAFA3FA-789A-4D27-875F-B4F21C2806DF}"/>
              </a:ext>
            </a:extLst>
          </p:cNvPr>
          <p:cNvGrpSpPr/>
          <p:nvPr/>
        </p:nvGrpSpPr>
        <p:grpSpPr>
          <a:xfrm>
            <a:off x="983566" y="3883287"/>
            <a:ext cx="2301221" cy="2301220"/>
            <a:chOff x="792581" y="3578721"/>
            <a:chExt cx="2362997" cy="2362996"/>
          </a:xfrm>
        </p:grpSpPr>
        <p:sp>
          <p:nvSpPr>
            <p:cNvPr id="28" name="íśḻîḓê">
              <a:extLst>
                <a:ext uri="{FF2B5EF4-FFF2-40B4-BE49-F238E27FC236}">
                  <a16:creationId xmlns:a16="http://schemas.microsoft.com/office/drawing/2014/main" id="{4223EBC7-3B3E-47F7-BAFD-45EA66D12842}"/>
                </a:ext>
              </a:extLst>
            </p:cNvPr>
            <p:cNvSpPr/>
            <p:nvPr/>
          </p:nvSpPr>
          <p:spPr>
            <a:xfrm>
              <a:off x="792581" y="3578721"/>
              <a:ext cx="2362997" cy="2362996"/>
            </a:xfrm>
            <a:prstGeom prst="rect">
              <a:avLst/>
            </a:prstGeom>
            <a:solidFill>
              <a:schemeClr val="bg1"/>
            </a:solidFill>
            <a:ln w="101600">
              <a:solidFill>
                <a:schemeClr val="bg1">
                  <a:lumMod val="95000"/>
                </a:schemeClr>
              </a:solidFill>
              <a:miter lim="400000"/>
            </a:ln>
          </p:spPr>
          <p:txBody>
            <a:bodyPr anchor="ctr"/>
            <a:lstStyle/>
            <a:p>
              <a:pPr algn="ctr"/>
              <a:endParaRPr/>
            </a:p>
          </p:txBody>
        </p:sp>
        <p:sp>
          <p:nvSpPr>
            <p:cNvPr id="29" name="ïsļïḍe">
              <a:extLst>
                <a:ext uri="{FF2B5EF4-FFF2-40B4-BE49-F238E27FC236}">
                  <a16:creationId xmlns:a16="http://schemas.microsoft.com/office/drawing/2014/main" id="{CD643B2F-EC23-47BE-B386-493BB8AD6FD5}"/>
                </a:ext>
              </a:extLst>
            </p:cNvPr>
            <p:cNvSpPr/>
            <p:nvPr/>
          </p:nvSpPr>
          <p:spPr bwMode="auto">
            <a:xfrm>
              <a:off x="1696111" y="4000103"/>
              <a:ext cx="555936" cy="55509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accent1"/>
            </a:solidFill>
            <a:ln>
              <a:noFill/>
            </a:ln>
          </p:spPr>
          <p:txBody>
            <a:bodyPr/>
            <a:lstStyle/>
            <a:p>
              <a:endParaRPr lang="zh-CN" altLang="en-US"/>
            </a:p>
          </p:txBody>
        </p:sp>
        <p:sp>
          <p:nvSpPr>
            <p:cNvPr id="30" name="iṧlíde">
              <a:extLst>
                <a:ext uri="{FF2B5EF4-FFF2-40B4-BE49-F238E27FC236}">
                  <a16:creationId xmlns:a16="http://schemas.microsoft.com/office/drawing/2014/main" id="{FFCD7FE4-3FC2-4C10-B229-9434D8C8590D}"/>
                </a:ext>
              </a:extLst>
            </p:cNvPr>
            <p:cNvSpPr/>
            <p:nvPr/>
          </p:nvSpPr>
          <p:spPr>
            <a:xfrm>
              <a:off x="919209" y="4638675"/>
              <a:ext cx="2109742" cy="380036"/>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200" dirty="0">
                  <a:solidFill>
                    <a:schemeClr val="tx1"/>
                  </a:solidFill>
                  <a:latin typeface="华文新魏" panose="02010800040101010101" pitchFamily="2" charset="-122"/>
                  <a:ea typeface="华文新魏" panose="02010800040101010101" pitchFamily="2" charset="-122"/>
                </a:rPr>
                <a:t>输入标题</a:t>
              </a:r>
              <a:endParaRPr lang="id-ID" altLang="zh-CN" sz="2200" dirty="0">
                <a:solidFill>
                  <a:schemeClr val="tx1"/>
                </a:solidFill>
                <a:latin typeface="华文新魏" panose="02010800040101010101" pitchFamily="2" charset="-122"/>
                <a:ea typeface="华文新魏" panose="02010800040101010101" pitchFamily="2" charset="-122"/>
              </a:endParaRPr>
            </a:p>
          </p:txBody>
        </p:sp>
        <p:sp>
          <p:nvSpPr>
            <p:cNvPr id="31" name="iṣliḋé">
              <a:extLst>
                <a:ext uri="{FF2B5EF4-FFF2-40B4-BE49-F238E27FC236}">
                  <a16:creationId xmlns:a16="http://schemas.microsoft.com/office/drawing/2014/main" id="{42E87E66-83E4-48B1-B7D9-CD5AD031A818}"/>
                </a:ext>
              </a:extLst>
            </p:cNvPr>
            <p:cNvSpPr/>
            <p:nvPr/>
          </p:nvSpPr>
          <p:spPr bwMode="auto">
            <a:xfrm>
              <a:off x="919209" y="5018711"/>
              <a:ext cx="2109742" cy="70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400" dirty="0">
                  <a:latin typeface="微软雅黑" panose="020B0503020204020204" pitchFamily="34" charset="-122"/>
                  <a:ea typeface="微软雅黑" panose="020B0503020204020204" pitchFamily="34" charset="-122"/>
                </a:rPr>
                <a:t>Supporting </a:t>
              </a:r>
              <a:r>
                <a:rPr lang="zh-CN" altLang="en-US" sz="1400" dirty="0">
                  <a:latin typeface="微软雅黑" panose="020B0503020204020204" pitchFamily="34" charset="-122"/>
                  <a:ea typeface="微软雅黑" panose="020B0503020204020204" pitchFamily="34" charset="-122"/>
                </a:rPr>
                <a:t>输入标题</a:t>
              </a:r>
              <a:r>
                <a:rPr lang="en-US" altLang="zh-CN" sz="1400" dirty="0">
                  <a:latin typeface="微软雅黑" panose="020B0503020204020204" pitchFamily="34" charset="-122"/>
                  <a:ea typeface="微软雅黑" panose="020B0503020204020204" pitchFamily="34" charset="-122"/>
                </a:rPr>
                <a:t>.</a:t>
              </a:r>
            </a:p>
            <a:p>
              <a:pPr algn="ctr">
                <a:lnSpc>
                  <a:spcPct val="150000"/>
                </a:lnSpc>
              </a:pPr>
              <a:r>
                <a:rPr lang="en-US" altLang="zh-CN" sz="1400" dirty="0">
                  <a:latin typeface="微软雅黑" panose="020B0503020204020204" pitchFamily="34" charset="-122"/>
                  <a:ea typeface="微软雅黑" panose="020B0503020204020204" pitchFamily="34" charset="-122"/>
                </a:rPr>
                <a:t>……</a:t>
              </a:r>
            </a:p>
          </p:txBody>
        </p:sp>
      </p:grpSp>
      <p:grpSp>
        <p:nvGrpSpPr>
          <p:cNvPr id="9" name="îş1íďê">
            <a:extLst>
              <a:ext uri="{FF2B5EF4-FFF2-40B4-BE49-F238E27FC236}">
                <a16:creationId xmlns:a16="http://schemas.microsoft.com/office/drawing/2014/main" id="{A2C4BA4D-273F-46D1-8770-F1B048E91019}"/>
              </a:ext>
            </a:extLst>
          </p:cNvPr>
          <p:cNvGrpSpPr/>
          <p:nvPr/>
        </p:nvGrpSpPr>
        <p:grpSpPr>
          <a:xfrm>
            <a:off x="3604014" y="3883287"/>
            <a:ext cx="2301221" cy="2301220"/>
            <a:chOff x="792581" y="3578721"/>
            <a:chExt cx="2362997" cy="2362996"/>
          </a:xfrm>
        </p:grpSpPr>
        <p:sp>
          <p:nvSpPr>
            <p:cNvPr id="24" name="islïḋe">
              <a:extLst>
                <a:ext uri="{FF2B5EF4-FFF2-40B4-BE49-F238E27FC236}">
                  <a16:creationId xmlns:a16="http://schemas.microsoft.com/office/drawing/2014/main" id="{F9475FB8-051A-43D7-A89A-516D6189A7A7}"/>
                </a:ext>
              </a:extLst>
            </p:cNvPr>
            <p:cNvSpPr/>
            <p:nvPr/>
          </p:nvSpPr>
          <p:spPr>
            <a:xfrm>
              <a:off x="792581" y="3578721"/>
              <a:ext cx="2362997" cy="2362996"/>
            </a:xfrm>
            <a:prstGeom prst="rect">
              <a:avLst/>
            </a:prstGeom>
            <a:solidFill>
              <a:schemeClr val="bg1"/>
            </a:solidFill>
            <a:ln w="101600">
              <a:solidFill>
                <a:schemeClr val="bg1">
                  <a:lumMod val="95000"/>
                </a:schemeClr>
              </a:solidFill>
              <a:miter lim="400000"/>
            </a:ln>
          </p:spPr>
          <p:txBody>
            <a:bodyPr anchor="ctr"/>
            <a:lstStyle/>
            <a:p>
              <a:pPr algn="ctr"/>
              <a:endParaRPr/>
            </a:p>
          </p:txBody>
        </p:sp>
        <p:sp>
          <p:nvSpPr>
            <p:cNvPr id="25" name="ï$ľide">
              <a:extLst>
                <a:ext uri="{FF2B5EF4-FFF2-40B4-BE49-F238E27FC236}">
                  <a16:creationId xmlns:a16="http://schemas.microsoft.com/office/drawing/2014/main" id="{1D522AAA-E50D-42D0-AE9F-3DA7B37F403F}"/>
                </a:ext>
              </a:extLst>
            </p:cNvPr>
            <p:cNvSpPr/>
            <p:nvPr/>
          </p:nvSpPr>
          <p:spPr bwMode="auto">
            <a:xfrm>
              <a:off x="1696111" y="4000103"/>
              <a:ext cx="555936" cy="55509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accent1"/>
            </a:solidFill>
            <a:ln>
              <a:noFill/>
            </a:ln>
          </p:spPr>
          <p:txBody>
            <a:bodyPr/>
            <a:lstStyle/>
            <a:p>
              <a:endParaRPr lang="zh-CN" altLang="en-US"/>
            </a:p>
          </p:txBody>
        </p:sp>
        <p:sp>
          <p:nvSpPr>
            <p:cNvPr id="26" name="ïṧlîḋè">
              <a:extLst>
                <a:ext uri="{FF2B5EF4-FFF2-40B4-BE49-F238E27FC236}">
                  <a16:creationId xmlns:a16="http://schemas.microsoft.com/office/drawing/2014/main" id="{2661DF45-4B21-4D8A-A82B-BB702E76B34C}"/>
                </a:ext>
              </a:extLst>
            </p:cNvPr>
            <p:cNvSpPr/>
            <p:nvPr/>
          </p:nvSpPr>
          <p:spPr>
            <a:xfrm>
              <a:off x="919209" y="4638675"/>
              <a:ext cx="2109742" cy="380036"/>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200" dirty="0">
                  <a:solidFill>
                    <a:schemeClr val="tx1"/>
                  </a:solidFill>
                  <a:latin typeface="华文新魏" panose="02010800040101010101" pitchFamily="2" charset="-122"/>
                  <a:ea typeface="华文新魏" panose="02010800040101010101" pitchFamily="2" charset="-122"/>
                </a:rPr>
                <a:t>输入标题</a:t>
              </a:r>
              <a:endParaRPr lang="id-ID" altLang="zh-CN" sz="2200" dirty="0">
                <a:solidFill>
                  <a:schemeClr val="tx1"/>
                </a:solidFill>
                <a:latin typeface="华文新魏" panose="02010800040101010101" pitchFamily="2" charset="-122"/>
                <a:ea typeface="华文新魏" panose="02010800040101010101" pitchFamily="2" charset="-122"/>
              </a:endParaRPr>
            </a:p>
          </p:txBody>
        </p:sp>
        <p:sp>
          <p:nvSpPr>
            <p:cNvPr id="27" name="ïŝlíḓé">
              <a:extLst>
                <a:ext uri="{FF2B5EF4-FFF2-40B4-BE49-F238E27FC236}">
                  <a16:creationId xmlns:a16="http://schemas.microsoft.com/office/drawing/2014/main" id="{942EADB0-79ED-429E-861A-CF1478B9B71E}"/>
                </a:ext>
              </a:extLst>
            </p:cNvPr>
            <p:cNvSpPr/>
            <p:nvPr/>
          </p:nvSpPr>
          <p:spPr bwMode="auto">
            <a:xfrm>
              <a:off x="919209" y="5018711"/>
              <a:ext cx="2109742" cy="70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400" dirty="0">
                  <a:latin typeface="微软雅黑" panose="020B0503020204020204" pitchFamily="34" charset="-122"/>
                  <a:ea typeface="微软雅黑" panose="020B0503020204020204" pitchFamily="34" charset="-122"/>
                </a:rPr>
                <a:t>Supporting </a:t>
              </a:r>
              <a:r>
                <a:rPr lang="zh-CN" altLang="en-US" sz="1400" dirty="0">
                  <a:latin typeface="微软雅黑" panose="020B0503020204020204" pitchFamily="34" charset="-122"/>
                  <a:ea typeface="微软雅黑" panose="020B0503020204020204" pitchFamily="34" charset="-122"/>
                </a:rPr>
                <a:t>输入标题</a:t>
              </a:r>
              <a:r>
                <a:rPr lang="en-US" altLang="zh-CN" sz="1400" dirty="0">
                  <a:latin typeface="微软雅黑" panose="020B0503020204020204" pitchFamily="34" charset="-122"/>
                  <a:ea typeface="微软雅黑" panose="020B0503020204020204" pitchFamily="34" charset="-122"/>
                </a:rPr>
                <a:t>.</a:t>
              </a:r>
            </a:p>
            <a:p>
              <a:pPr algn="ctr">
                <a:lnSpc>
                  <a:spcPct val="150000"/>
                </a:lnSpc>
              </a:pPr>
              <a:r>
                <a:rPr lang="en-US" altLang="zh-CN" sz="1400" dirty="0">
                  <a:latin typeface="微软雅黑" panose="020B0503020204020204" pitchFamily="34" charset="-122"/>
                  <a:ea typeface="微软雅黑" panose="020B0503020204020204" pitchFamily="34" charset="-122"/>
                </a:rPr>
                <a:t>……</a:t>
              </a:r>
            </a:p>
          </p:txBody>
        </p:sp>
      </p:grpSp>
      <p:grpSp>
        <p:nvGrpSpPr>
          <p:cNvPr id="10" name="işḷïḑé">
            <a:extLst>
              <a:ext uri="{FF2B5EF4-FFF2-40B4-BE49-F238E27FC236}">
                <a16:creationId xmlns:a16="http://schemas.microsoft.com/office/drawing/2014/main" id="{F728FE4E-B186-4B26-BADE-180F14C400C9}"/>
              </a:ext>
            </a:extLst>
          </p:cNvPr>
          <p:cNvGrpSpPr/>
          <p:nvPr/>
        </p:nvGrpSpPr>
        <p:grpSpPr>
          <a:xfrm>
            <a:off x="6224462" y="3883287"/>
            <a:ext cx="2301221" cy="2301220"/>
            <a:chOff x="792581" y="3578721"/>
            <a:chExt cx="2362997" cy="2362996"/>
          </a:xfrm>
        </p:grpSpPr>
        <p:sp>
          <p:nvSpPr>
            <p:cNvPr id="17" name="îṡlîḑê">
              <a:extLst>
                <a:ext uri="{FF2B5EF4-FFF2-40B4-BE49-F238E27FC236}">
                  <a16:creationId xmlns:a16="http://schemas.microsoft.com/office/drawing/2014/main" id="{CC9D459B-ECB3-4F7E-B853-0941719BF39B}"/>
                </a:ext>
              </a:extLst>
            </p:cNvPr>
            <p:cNvSpPr/>
            <p:nvPr/>
          </p:nvSpPr>
          <p:spPr>
            <a:xfrm>
              <a:off x="792581" y="3578721"/>
              <a:ext cx="2362997" cy="2362996"/>
            </a:xfrm>
            <a:prstGeom prst="rect">
              <a:avLst/>
            </a:prstGeom>
            <a:solidFill>
              <a:schemeClr val="bg1"/>
            </a:solidFill>
            <a:ln w="101600">
              <a:solidFill>
                <a:schemeClr val="bg1">
                  <a:lumMod val="95000"/>
                </a:schemeClr>
              </a:solidFill>
              <a:miter lim="400000"/>
            </a:ln>
          </p:spPr>
          <p:txBody>
            <a:bodyPr anchor="ctr"/>
            <a:lstStyle/>
            <a:p>
              <a:pPr algn="ctr"/>
              <a:endParaRPr/>
            </a:p>
          </p:txBody>
        </p:sp>
        <p:sp>
          <p:nvSpPr>
            <p:cNvPr id="18" name="ïś1íḑé">
              <a:extLst>
                <a:ext uri="{FF2B5EF4-FFF2-40B4-BE49-F238E27FC236}">
                  <a16:creationId xmlns:a16="http://schemas.microsoft.com/office/drawing/2014/main" id="{4FA02483-D4C9-400A-A099-1155BFDDBE6B}"/>
                </a:ext>
              </a:extLst>
            </p:cNvPr>
            <p:cNvSpPr/>
            <p:nvPr/>
          </p:nvSpPr>
          <p:spPr bwMode="auto">
            <a:xfrm>
              <a:off x="1696111" y="4000103"/>
              <a:ext cx="555936" cy="55509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accent1"/>
            </a:solidFill>
            <a:ln>
              <a:noFill/>
            </a:ln>
          </p:spPr>
          <p:txBody>
            <a:bodyPr/>
            <a:lstStyle/>
            <a:p>
              <a:endParaRPr lang="zh-CN" altLang="en-US"/>
            </a:p>
          </p:txBody>
        </p:sp>
        <p:sp>
          <p:nvSpPr>
            <p:cNvPr id="19" name="îşḻíde">
              <a:extLst>
                <a:ext uri="{FF2B5EF4-FFF2-40B4-BE49-F238E27FC236}">
                  <a16:creationId xmlns:a16="http://schemas.microsoft.com/office/drawing/2014/main" id="{ED5314C3-426C-4E71-8CB1-A85AEFAB642E}"/>
                </a:ext>
              </a:extLst>
            </p:cNvPr>
            <p:cNvSpPr/>
            <p:nvPr/>
          </p:nvSpPr>
          <p:spPr>
            <a:xfrm>
              <a:off x="919209" y="4638675"/>
              <a:ext cx="2109742" cy="380036"/>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200" dirty="0">
                  <a:solidFill>
                    <a:schemeClr val="tx1"/>
                  </a:solidFill>
                  <a:latin typeface="华文新魏" panose="02010800040101010101" pitchFamily="2" charset="-122"/>
                  <a:ea typeface="华文新魏" panose="02010800040101010101" pitchFamily="2" charset="-122"/>
                </a:rPr>
                <a:t>输入标题</a:t>
              </a:r>
              <a:endParaRPr lang="id-ID" altLang="zh-CN" sz="2200" dirty="0">
                <a:solidFill>
                  <a:schemeClr val="tx1"/>
                </a:solidFill>
                <a:latin typeface="华文新魏" panose="02010800040101010101" pitchFamily="2" charset="-122"/>
                <a:ea typeface="华文新魏" panose="02010800040101010101" pitchFamily="2" charset="-122"/>
              </a:endParaRPr>
            </a:p>
          </p:txBody>
        </p:sp>
        <p:sp>
          <p:nvSpPr>
            <p:cNvPr id="20" name="ï$ļiḑè">
              <a:extLst>
                <a:ext uri="{FF2B5EF4-FFF2-40B4-BE49-F238E27FC236}">
                  <a16:creationId xmlns:a16="http://schemas.microsoft.com/office/drawing/2014/main" id="{4F60F89D-0C1E-49D8-9678-468393FC050B}"/>
                </a:ext>
              </a:extLst>
            </p:cNvPr>
            <p:cNvSpPr/>
            <p:nvPr/>
          </p:nvSpPr>
          <p:spPr bwMode="auto">
            <a:xfrm>
              <a:off x="919209" y="5018711"/>
              <a:ext cx="2109742" cy="70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400" dirty="0">
                  <a:latin typeface="微软雅黑" panose="020B0503020204020204" pitchFamily="34" charset="-122"/>
                  <a:ea typeface="微软雅黑" panose="020B0503020204020204" pitchFamily="34" charset="-122"/>
                </a:rPr>
                <a:t>Supporting </a:t>
              </a:r>
              <a:r>
                <a:rPr lang="zh-CN" altLang="en-US" sz="1400" dirty="0">
                  <a:latin typeface="微软雅黑" panose="020B0503020204020204" pitchFamily="34" charset="-122"/>
                  <a:ea typeface="微软雅黑" panose="020B0503020204020204" pitchFamily="34" charset="-122"/>
                </a:rPr>
                <a:t>输入标题</a:t>
              </a:r>
              <a:r>
                <a:rPr lang="en-US" altLang="zh-CN" sz="1400" dirty="0">
                  <a:latin typeface="微软雅黑" panose="020B0503020204020204" pitchFamily="34" charset="-122"/>
                  <a:ea typeface="微软雅黑" panose="020B0503020204020204" pitchFamily="34" charset="-122"/>
                </a:rPr>
                <a:t>.</a:t>
              </a:r>
            </a:p>
            <a:p>
              <a:pPr algn="ctr">
                <a:lnSpc>
                  <a:spcPct val="150000"/>
                </a:lnSpc>
              </a:pPr>
              <a:r>
                <a:rPr lang="en-US" altLang="zh-CN" sz="1400" dirty="0">
                  <a:latin typeface="微软雅黑" panose="020B0503020204020204" pitchFamily="34" charset="-122"/>
                  <a:ea typeface="微软雅黑" panose="020B0503020204020204" pitchFamily="34" charset="-122"/>
                </a:rPr>
                <a:t>……</a:t>
              </a:r>
            </a:p>
          </p:txBody>
        </p:sp>
      </p:grpSp>
      <p:grpSp>
        <p:nvGrpSpPr>
          <p:cNvPr id="11" name="îṩḻïdê">
            <a:extLst>
              <a:ext uri="{FF2B5EF4-FFF2-40B4-BE49-F238E27FC236}">
                <a16:creationId xmlns:a16="http://schemas.microsoft.com/office/drawing/2014/main" id="{669F09B9-6EDB-471B-A20F-DF8A38CED4AC}"/>
              </a:ext>
            </a:extLst>
          </p:cNvPr>
          <p:cNvGrpSpPr/>
          <p:nvPr/>
        </p:nvGrpSpPr>
        <p:grpSpPr>
          <a:xfrm>
            <a:off x="8844910" y="3883287"/>
            <a:ext cx="2301221" cy="2301220"/>
            <a:chOff x="792581" y="3578721"/>
            <a:chExt cx="2362997" cy="2362996"/>
          </a:xfrm>
        </p:grpSpPr>
        <p:sp>
          <p:nvSpPr>
            <p:cNvPr id="13" name="ïṥľïdé">
              <a:extLst>
                <a:ext uri="{FF2B5EF4-FFF2-40B4-BE49-F238E27FC236}">
                  <a16:creationId xmlns:a16="http://schemas.microsoft.com/office/drawing/2014/main" id="{F6CF19CF-398D-46A0-83F1-6688368107E2}"/>
                </a:ext>
              </a:extLst>
            </p:cNvPr>
            <p:cNvSpPr/>
            <p:nvPr/>
          </p:nvSpPr>
          <p:spPr>
            <a:xfrm>
              <a:off x="792581" y="3578721"/>
              <a:ext cx="2362997" cy="2362996"/>
            </a:xfrm>
            <a:prstGeom prst="rect">
              <a:avLst/>
            </a:prstGeom>
            <a:solidFill>
              <a:schemeClr val="bg1"/>
            </a:solidFill>
            <a:ln w="101600">
              <a:solidFill>
                <a:schemeClr val="bg1">
                  <a:lumMod val="95000"/>
                </a:schemeClr>
              </a:solidFill>
              <a:miter lim="400000"/>
            </a:ln>
          </p:spPr>
          <p:txBody>
            <a:bodyPr anchor="ctr"/>
            <a:lstStyle/>
            <a:p>
              <a:pPr algn="ctr"/>
              <a:endParaRPr/>
            </a:p>
          </p:txBody>
        </p:sp>
        <p:sp>
          <p:nvSpPr>
            <p:cNvPr id="14" name="íŝľîḋê">
              <a:extLst>
                <a:ext uri="{FF2B5EF4-FFF2-40B4-BE49-F238E27FC236}">
                  <a16:creationId xmlns:a16="http://schemas.microsoft.com/office/drawing/2014/main" id="{298A9E8F-099E-422E-A421-4D01AC4AD65B}"/>
                </a:ext>
              </a:extLst>
            </p:cNvPr>
            <p:cNvSpPr/>
            <p:nvPr/>
          </p:nvSpPr>
          <p:spPr bwMode="auto">
            <a:xfrm>
              <a:off x="1696111" y="4000103"/>
              <a:ext cx="555936" cy="55509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accent1"/>
            </a:solidFill>
            <a:ln>
              <a:noFill/>
            </a:ln>
          </p:spPr>
          <p:txBody>
            <a:bodyPr/>
            <a:lstStyle/>
            <a:p>
              <a:endParaRPr lang="zh-CN" altLang="en-US"/>
            </a:p>
          </p:txBody>
        </p:sp>
        <p:sp>
          <p:nvSpPr>
            <p:cNvPr id="15" name="ïṡļíḋê">
              <a:extLst>
                <a:ext uri="{FF2B5EF4-FFF2-40B4-BE49-F238E27FC236}">
                  <a16:creationId xmlns:a16="http://schemas.microsoft.com/office/drawing/2014/main" id="{25CCC2FA-0822-4A01-B042-A96705206870}"/>
                </a:ext>
              </a:extLst>
            </p:cNvPr>
            <p:cNvSpPr/>
            <p:nvPr/>
          </p:nvSpPr>
          <p:spPr>
            <a:xfrm>
              <a:off x="919209" y="4638675"/>
              <a:ext cx="2109742" cy="380036"/>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200" dirty="0">
                  <a:solidFill>
                    <a:schemeClr val="tx1"/>
                  </a:solidFill>
                  <a:latin typeface="华文新魏" panose="02010800040101010101" pitchFamily="2" charset="-122"/>
                  <a:ea typeface="华文新魏" panose="02010800040101010101" pitchFamily="2" charset="-122"/>
                </a:rPr>
                <a:t>输入标题</a:t>
              </a:r>
              <a:endParaRPr lang="id-ID" altLang="zh-CN" sz="2200" dirty="0">
                <a:solidFill>
                  <a:schemeClr val="tx1"/>
                </a:solidFill>
                <a:latin typeface="华文新魏" panose="02010800040101010101" pitchFamily="2" charset="-122"/>
                <a:ea typeface="华文新魏" panose="02010800040101010101" pitchFamily="2" charset="-122"/>
              </a:endParaRPr>
            </a:p>
          </p:txBody>
        </p:sp>
        <p:sp>
          <p:nvSpPr>
            <p:cNvPr id="16" name="iŝlîďè">
              <a:extLst>
                <a:ext uri="{FF2B5EF4-FFF2-40B4-BE49-F238E27FC236}">
                  <a16:creationId xmlns:a16="http://schemas.microsoft.com/office/drawing/2014/main" id="{07F71A09-CDE1-493E-899A-A58AC5C0DB9C}"/>
                </a:ext>
              </a:extLst>
            </p:cNvPr>
            <p:cNvSpPr/>
            <p:nvPr/>
          </p:nvSpPr>
          <p:spPr bwMode="auto">
            <a:xfrm>
              <a:off x="919209" y="5018711"/>
              <a:ext cx="2109742" cy="70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400" dirty="0">
                  <a:latin typeface="微软雅黑" panose="020B0503020204020204" pitchFamily="34" charset="-122"/>
                  <a:ea typeface="微软雅黑" panose="020B0503020204020204" pitchFamily="34" charset="-122"/>
                </a:rPr>
                <a:t>Supporting </a:t>
              </a:r>
              <a:r>
                <a:rPr lang="zh-CN" altLang="en-US" sz="1400" dirty="0">
                  <a:latin typeface="微软雅黑" panose="020B0503020204020204" pitchFamily="34" charset="-122"/>
                  <a:ea typeface="微软雅黑" panose="020B0503020204020204" pitchFamily="34" charset="-122"/>
                </a:rPr>
                <a:t>输入标题</a:t>
              </a:r>
              <a:r>
                <a:rPr lang="en-US" altLang="zh-CN" sz="1400" dirty="0">
                  <a:latin typeface="微软雅黑" panose="020B0503020204020204" pitchFamily="34" charset="-122"/>
                  <a:ea typeface="微软雅黑" panose="020B0503020204020204" pitchFamily="34" charset="-122"/>
                </a:rPr>
                <a:t>.</a:t>
              </a:r>
            </a:p>
            <a:p>
              <a:pPr algn="ctr">
                <a:lnSpc>
                  <a:spcPct val="150000"/>
                </a:lnSpc>
              </a:pPr>
              <a:r>
                <a:rPr lang="en-US" altLang="zh-CN" sz="1400" dirty="0">
                  <a:latin typeface="微软雅黑" panose="020B0503020204020204" pitchFamily="34" charset="-122"/>
                  <a:ea typeface="微软雅黑" panose="020B0503020204020204" pitchFamily="34" charset="-122"/>
                </a:rPr>
                <a:t>……</a:t>
              </a:r>
            </a:p>
          </p:txBody>
        </p:sp>
      </p:grpSp>
      <p:sp>
        <p:nvSpPr>
          <p:cNvPr id="12" name="íṩļiḑé">
            <a:extLst>
              <a:ext uri="{FF2B5EF4-FFF2-40B4-BE49-F238E27FC236}">
                <a16:creationId xmlns:a16="http://schemas.microsoft.com/office/drawing/2014/main" id="{520C1FA0-C94C-4325-B361-9085474FCB36}"/>
              </a:ext>
            </a:extLst>
          </p:cNvPr>
          <p:cNvSpPr txBox="1"/>
          <p:nvPr/>
        </p:nvSpPr>
        <p:spPr>
          <a:xfrm>
            <a:off x="913408" y="3058471"/>
            <a:ext cx="10290846" cy="546082"/>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2400" dirty="0">
                <a:solidFill>
                  <a:schemeClr val="bg1"/>
                </a:solidFill>
                <a:latin typeface="华文新魏" panose="02010800040101010101" pitchFamily="2" charset="-122"/>
                <a:ea typeface="华文新魏" panose="02010800040101010101" pitchFamily="2" charset="-122"/>
              </a:rPr>
              <a:t>单击此处编辑您要的内容单击此处编辑您要的内容</a:t>
            </a:r>
            <a:r>
              <a:rPr lang="en-US" sz="2400" dirty="0">
                <a:solidFill>
                  <a:schemeClr val="bg1"/>
                </a:solidFill>
                <a:latin typeface="华文新魏" panose="02010800040101010101" pitchFamily="2" charset="-122"/>
                <a:ea typeface="华文新魏" panose="02010800040101010101" pitchFamily="2" charset="-122"/>
              </a:rPr>
              <a:t>.</a:t>
            </a:r>
          </a:p>
        </p:txBody>
      </p:sp>
    </p:spTree>
    <p:extLst>
      <p:ext uri="{BB962C8B-B14F-4D97-AF65-F5344CB8AC3E}">
        <p14:creationId xmlns:p14="http://schemas.microsoft.com/office/powerpoint/2010/main" val="294203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2650"/>
                            </p:stCondLst>
                            <p:childTnLst>
                              <p:par>
                                <p:cTn id="30" presetID="6" presetClass="entr" presetSubtype="3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out)">
                                      <p:cBhvr>
                                        <p:cTn id="32" dur="2000"/>
                                        <p:tgtEl>
                                          <p:spTgt spid="6"/>
                                        </p:tgtEl>
                                      </p:cBhvr>
                                    </p:animEffect>
                                  </p:childTnLst>
                                </p:cTn>
                              </p:par>
                            </p:childTnLst>
                          </p:cTn>
                        </p:par>
                        <p:par>
                          <p:cTn id="33" fill="hold">
                            <p:stCondLst>
                              <p:cond delay="465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par>
                          <p:cTn id="37" fill="hold">
                            <p:stCondLst>
                              <p:cond delay="5150"/>
                            </p:stCondLst>
                            <p:childTnLst>
                              <p:par>
                                <p:cTn id="38" presetID="4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par>
                          <p:cTn id="43" fill="hold">
                            <p:stCondLst>
                              <p:cond delay="6150"/>
                            </p:stCondLst>
                            <p:childTnLst>
                              <p:par>
                                <p:cTn id="44" presetID="42"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par>
                          <p:cTn id="49" fill="hold">
                            <p:stCondLst>
                              <p:cond delay="7150"/>
                            </p:stCondLst>
                            <p:childTnLst>
                              <p:par>
                                <p:cTn id="50" presetID="42"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par>
                          <p:cTn id="55" fill="hold">
                            <p:stCondLst>
                              <p:cond delay="8150"/>
                            </p:stCondLst>
                            <p:childTnLst>
                              <p:par>
                                <p:cTn id="56" presetID="42" presetClass="entr" presetSubtype="0"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par>
                          <p:cTn id="61" fill="hold">
                            <p:stCondLst>
                              <p:cond delay="9150"/>
                            </p:stCondLst>
                            <p:childTnLst>
                              <p:par>
                                <p:cTn id="62" presetID="42"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P spid="7"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6043" t="11851" r="13193" b="13051"/>
          <a:stretch/>
        </p:blipFill>
        <p:spPr>
          <a:xfrm>
            <a:off x="2823882" y="484094"/>
            <a:ext cx="6871447" cy="5150224"/>
          </a:xfrm>
          <a:prstGeom prst="rect">
            <a:avLst/>
          </a:prstGeom>
        </p:spPr>
      </p:pic>
      <p:sp>
        <p:nvSpPr>
          <p:cNvPr id="2" name="文本框 1"/>
          <p:cNvSpPr txBox="1"/>
          <p:nvPr/>
        </p:nvSpPr>
        <p:spPr>
          <a:xfrm>
            <a:off x="4617969" y="1735767"/>
            <a:ext cx="3289683" cy="1323439"/>
          </a:xfrm>
          <a:prstGeom prst="rect">
            <a:avLst/>
          </a:prstGeom>
          <a:noFill/>
        </p:spPr>
        <p:txBody>
          <a:bodyPr wrap="none" rtlCol="0">
            <a:spAutoFit/>
          </a:bodyPr>
          <a:lstStyle>
            <a:defPPr>
              <a:defRPr lang="zh-CN"/>
            </a:defPPr>
            <a:lvl1pPr>
              <a:defRPr sz="8000" b="1">
                <a:ln w="28575">
                  <a:solidFill>
                    <a:schemeClr val="bg1"/>
                  </a:solidFill>
                </a:ln>
                <a:solidFill>
                  <a:srgbClr val="009644"/>
                </a:solidFill>
                <a:effectLst>
                  <a:outerShdw blurRad="50800" dist="38100" dir="5400000" algn="t" rotWithShape="0">
                    <a:prstClr val="black">
                      <a:alpha val="40000"/>
                    </a:prstClr>
                  </a:outerShdw>
                </a:effectLst>
                <a:latin typeface="汉仪行楷简" panose="02010600000101010101" pitchFamily="2" charset="-122"/>
                <a:ea typeface="汉仪行楷简" panose="02010600000101010101" pitchFamily="2" charset="-122"/>
              </a:defRPr>
            </a:lvl1pPr>
          </a:lstStyle>
          <a:p>
            <a:r>
              <a:rPr lang="en-US" altLang="zh-CN" dirty="0"/>
              <a:t>Part 03</a:t>
            </a:r>
            <a:endParaRPr lang="zh-CN" altLang="en-US" dirty="0"/>
          </a:p>
        </p:txBody>
      </p:sp>
      <p:sp>
        <p:nvSpPr>
          <p:cNvPr id="3" name="îšļiḍè">
            <a:extLst>
              <a:ext uri="{FF2B5EF4-FFF2-40B4-BE49-F238E27FC236}">
                <a16:creationId xmlns:a16="http://schemas.microsoft.com/office/drawing/2014/main" id="{227EAFA7-6BD8-421F-8FAF-A543E0A1C3A7}"/>
              </a:ext>
            </a:extLst>
          </p:cNvPr>
          <p:cNvSpPr txBox="1"/>
          <p:nvPr/>
        </p:nvSpPr>
        <p:spPr bwMode="auto">
          <a:xfrm>
            <a:off x="3407247" y="3251283"/>
            <a:ext cx="5427914" cy="11593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6000" dirty="0">
                <a:latin typeface="汉仪行楷简" panose="02010600000101010101" pitchFamily="2" charset="-122"/>
                <a:ea typeface="汉仪行楷简" panose="02010600000101010101" pitchFamily="2" charset="-122"/>
              </a:rPr>
              <a:t>研究过程与方法</a:t>
            </a:r>
            <a:endParaRPr lang="en-US" altLang="zh-CN" sz="6000" dirty="0">
              <a:latin typeface="汉仪行楷简" panose="02010600000101010101" pitchFamily="2" charset="-122"/>
              <a:ea typeface="汉仪行楷简" panose="02010600000101010101" pitchFamily="2" charset="-122"/>
            </a:endParaRPr>
          </a:p>
        </p:txBody>
      </p:sp>
    </p:spTree>
    <p:extLst>
      <p:ext uri="{BB962C8B-B14F-4D97-AF65-F5344CB8AC3E}">
        <p14:creationId xmlns:p14="http://schemas.microsoft.com/office/powerpoint/2010/main" val="330443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4300"/>
                            </p:stCondLst>
                            <p:childTnLst>
                              <p:par>
                                <p:cTn id="21" presetID="21"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研究过程与方法</a:t>
            </a:r>
            <a:endParaRPr lang="en-US" altLang="zh-CN" sz="3600" dirty="0">
              <a:latin typeface="汉仪行楷简" panose="02010600000101010101" pitchFamily="2" charset="-122"/>
              <a:ea typeface="汉仪行楷简" panose="02010600000101010101" pitchFamily="2" charset="-122"/>
            </a:endParaRPr>
          </a:p>
        </p:txBody>
      </p:sp>
      <p:grpSp>
        <p:nvGrpSpPr>
          <p:cNvPr id="6" name="ïṣ1îḓ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3592425" y="1760679"/>
            <a:ext cx="1438497" cy="2690313"/>
            <a:chOff x="4841875" y="1046163"/>
            <a:chExt cx="2532063" cy="4735513"/>
          </a:xfrm>
        </p:grpSpPr>
        <p:sp>
          <p:nvSpPr>
            <p:cNvPr id="49" name="ïślïḍe">
              <a:extLst>
                <a:ext uri="{FF2B5EF4-FFF2-40B4-BE49-F238E27FC236}">
                  <a16:creationId xmlns:a16="http://schemas.microsoft.com/office/drawing/2014/main" id="{C022F35F-F687-4ECE-88D2-EC0A2CA2360D}"/>
                </a:ext>
              </a:extLst>
            </p:cNvPr>
            <p:cNvSpPr/>
            <p:nvPr/>
          </p:nvSpPr>
          <p:spPr bwMode="auto">
            <a:xfrm>
              <a:off x="6624638" y="5254625"/>
              <a:ext cx="246063" cy="300038"/>
            </a:xfrm>
            <a:custGeom>
              <a:avLst/>
              <a:gdLst>
                <a:gd name="T0" fmla="*/ 0 w 155"/>
                <a:gd name="T1" fmla="*/ 50 h 189"/>
                <a:gd name="T2" fmla="*/ 58 w 155"/>
                <a:gd name="T3" fmla="*/ 189 h 189"/>
                <a:gd name="T4" fmla="*/ 155 w 155"/>
                <a:gd name="T5" fmla="*/ 139 h 189"/>
                <a:gd name="T6" fmla="*/ 97 w 155"/>
                <a:gd name="T7" fmla="*/ 0 h 189"/>
                <a:gd name="T8" fmla="*/ 0 w 155"/>
                <a:gd name="T9" fmla="*/ 50 h 189"/>
              </a:gdLst>
              <a:ahLst/>
              <a:cxnLst>
                <a:cxn ang="0">
                  <a:pos x="T0" y="T1"/>
                </a:cxn>
                <a:cxn ang="0">
                  <a:pos x="T2" y="T3"/>
                </a:cxn>
                <a:cxn ang="0">
                  <a:pos x="T4" y="T5"/>
                </a:cxn>
                <a:cxn ang="0">
                  <a:pos x="T6" y="T7"/>
                </a:cxn>
                <a:cxn ang="0">
                  <a:pos x="T8" y="T9"/>
                </a:cxn>
              </a:cxnLst>
              <a:rect l="0" t="0" r="r" b="b"/>
              <a:pathLst>
                <a:path w="155" h="189">
                  <a:moveTo>
                    <a:pt x="0" y="50"/>
                  </a:moveTo>
                  <a:lnTo>
                    <a:pt x="58" y="189"/>
                  </a:lnTo>
                  <a:lnTo>
                    <a:pt x="155" y="139"/>
                  </a:lnTo>
                  <a:lnTo>
                    <a:pt x="97" y="0"/>
                  </a:lnTo>
                  <a:lnTo>
                    <a:pt x="0" y="50"/>
                  </a:ln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p>
          </p:txBody>
        </p:sp>
        <p:sp>
          <p:nvSpPr>
            <p:cNvPr id="50" name="ïsḻîḑe">
              <a:extLst>
                <a:ext uri="{FF2B5EF4-FFF2-40B4-BE49-F238E27FC236}">
                  <a16:creationId xmlns:a16="http://schemas.microsoft.com/office/drawing/2014/main" id="{0754B729-3462-4CCF-B164-AFA32E294BAA}"/>
                </a:ext>
              </a:extLst>
            </p:cNvPr>
            <p:cNvSpPr/>
            <p:nvPr/>
          </p:nvSpPr>
          <p:spPr bwMode="auto">
            <a:xfrm>
              <a:off x="6667500" y="5426075"/>
              <a:ext cx="608013" cy="293688"/>
            </a:xfrm>
            <a:custGeom>
              <a:avLst/>
              <a:gdLst>
                <a:gd name="T0" fmla="*/ 0 w 99"/>
                <a:gd name="T1" fmla="*/ 19 h 48"/>
                <a:gd name="T2" fmla="*/ 4 w 99"/>
                <a:gd name="T3" fmla="*/ 16 h 48"/>
                <a:gd name="T4" fmla="*/ 21 w 99"/>
                <a:gd name="T5" fmla="*/ 16 h 48"/>
                <a:gd name="T6" fmla="*/ 30 w 99"/>
                <a:gd name="T7" fmla="*/ 3 h 48"/>
                <a:gd name="T8" fmla="*/ 33 w 99"/>
                <a:gd name="T9" fmla="*/ 0 h 48"/>
                <a:gd name="T10" fmla="*/ 89 w 99"/>
                <a:gd name="T11" fmla="*/ 8 h 48"/>
                <a:gd name="T12" fmla="*/ 97 w 99"/>
                <a:gd name="T13" fmla="*/ 14 h 48"/>
                <a:gd name="T14" fmla="*/ 97 w 99"/>
                <a:gd name="T15" fmla="*/ 14 h 48"/>
                <a:gd name="T16" fmla="*/ 95 w 99"/>
                <a:gd name="T17" fmla="*/ 21 h 48"/>
                <a:gd name="T18" fmla="*/ 13 w 99"/>
                <a:gd name="T19" fmla="*/ 47 h 48"/>
                <a:gd name="T20" fmla="*/ 5 w 99"/>
                <a:gd name="T21" fmla="*/ 41 h 48"/>
                <a:gd name="T22" fmla="*/ 0 w 99"/>
                <a:gd name="T23" fmla="*/ 23 h 48"/>
                <a:gd name="T24" fmla="*/ 0 w 99"/>
                <a:gd name="T25" fmla="*/ 22 h 48"/>
                <a:gd name="T26" fmla="*/ 0 w 99"/>
                <a:gd name="T27"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48">
                  <a:moveTo>
                    <a:pt x="0" y="19"/>
                  </a:moveTo>
                  <a:cubicBezTo>
                    <a:pt x="0" y="17"/>
                    <a:pt x="2" y="15"/>
                    <a:pt x="4" y="16"/>
                  </a:cubicBezTo>
                  <a:cubicBezTo>
                    <a:pt x="8" y="18"/>
                    <a:pt x="14" y="19"/>
                    <a:pt x="21" y="16"/>
                  </a:cubicBezTo>
                  <a:cubicBezTo>
                    <a:pt x="29" y="13"/>
                    <a:pt x="30" y="7"/>
                    <a:pt x="30" y="3"/>
                  </a:cubicBezTo>
                  <a:cubicBezTo>
                    <a:pt x="30" y="1"/>
                    <a:pt x="31" y="0"/>
                    <a:pt x="33" y="0"/>
                  </a:cubicBezTo>
                  <a:cubicBezTo>
                    <a:pt x="89" y="8"/>
                    <a:pt x="89" y="8"/>
                    <a:pt x="89" y="8"/>
                  </a:cubicBezTo>
                  <a:cubicBezTo>
                    <a:pt x="92" y="9"/>
                    <a:pt x="95" y="11"/>
                    <a:pt x="97" y="14"/>
                  </a:cubicBezTo>
                  <a:cubicBezTo>
                    <a:pt x="97" y="14"/>
                    <a:pt x="97" y="14"/>
                    <a:pt x="97" y="14"/>
                  </a:cubicBezTo>
                  <a:cubicBezTo>
                    <a:pt x="99" y="16"/>
                    <a:pt x="98" y="20"/>
                    <a:pt x="95" y="21"/>
                  </a:cubicBezTo>
                  <a:cubicBezTo>
                    <a:pt x="13" y="47"/>
                    <a:pt x="13" y="47"/>
                    <a:pt x="13" y="47"/>
                  </a:cubicBezTo>
                  <a:cubicBezTo>
                    <a:pt x="9" y="48"/>
                    <a:pt x="6" y="45"/>
                    <a:pt x="5" y="41"/>
                  </a:cubicBezTo>
                  <a:cubicBezTo>
                    <a:pt x="0" y="23"/>
                    <a:pt x="0" y="23"/>
                    <a:pt x="0" y="23"/>
                  </a:cubicBezTo>
                  <a:cubicBezTo>
                    <a:pt x="0" y="23"/>
                    <a:pt x="0" y="22"/>
                    <a:pt x="0" y="22"/>
                  </a:cubicBezTo>
                  <a:lnTo>
                    <a:pt x="0" y="19"/>
                  </a:lnTo>
                  <a:close/>
                </a:path>
              </a:pathLst>
            </a:custGeom>
            <a:solidFill>
              <a:srgbClr val="1F252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p>
          </p:txBody>
        </p:sp>
        <p:sp>
          <p:nvSpPr>
            <p:cNvPr id="51" name="îsliḓè">
              <a:extLst>
                <a:ext uri="{FF2B5EF4-FFF2-40B4-BE49-F238E27FC236}">
                  <a16:creationId xmlns:a16="http://schemas.microsoft.com/office/drawing/2014/main" id="{ABDC5CB1-830A-4463-916C-4FDEA92F49F7}"/>
                </a:ext>
              </a:extLst>
            </p:cNvPr>
            <p:cNvSpPr/>
            <p:nvPr/>
          </p:nvSpPr>
          <p:spPr bwMode="auto">
            <a:xfrm>
              <a:off x="5186363" y="5145088"/>
              <a:ext cx="263525" cy="280988"/>
            </a:xfrm>
            <a:custGeom>
              <a:avLst/>
              <a:gdLst>
                <a:gd name="T0" fmla="*/ 69 w 166"/>
                <a:gd name="T1" fmla="*/ 0 h 177"/>
                <a:gd name="T2" fmla="*/ 0 w 166"/>
                <a:gd name="T3" fmla="*/ 135 h 177"/>
                <a:gd name="T4" fmla="*/ 100 w 166"/>
                <a:gd name="T5" fmla="*/ 177 h 177"/>
                <a:gd name="T6" fmla="*/ 166 w 166"/>
                <a:gd name="T7" fmla="*/ 42 h 177"/>
                <a:gd name="T8" fmla="*/ 69 w 166"/>
                <a:gd name="T9" fmla="*/ 0 h 177"/>
              </a:gdLst>
              <a:ahLst/>
              <a:cxnLst>
                <a:cxn ang="0">
                  <a:pos x="T0" y="T1"/>
                </a:cxn>
                <a:cxn ang="0">
                  <a:pos x="T2" y="T3"/>
                </a:cxn>
                <a:cxn ang="0">
                  <a:pos x="T4" y="T5"/>
                </a:cxn>
                <a:cxn ang="0">
                  <a:pos x="T6" y="T7"/>
                </a:cxn>
                <a:cxn ang="0">
                  <a:pos x="T8" y="T9"/>
                </a:cxn>
              </a:cxnLst>
              <a:rect l="0" t="0" r="r" b="b"/>
              <a:pathLst>
                <a:path w="166" h="177">
                  <a:moveTo>
                    <a:pt x="69" y="0"/>
                  </a:moveTo>
                  <a:lnTo>
                    <a:pt x="0" y="135"/>
                  </a:lnTo>
                  <a:lnTo>
                    <a:pt x="100" y="177"/>
                  </a:lnTo>
                  <a:lnTo>
                    <a:pt x="166" y="42"/>
                  </a:lnTo>
                  <a:lnTo>
                    <a:pt x="69" y="0"/>
                  </a:ln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2" name="ïṣļîḍé">
              <a:extLst>
                <a:ext uri="{FF2B5EF4-FFF2-40B4-BE49-F238E27FC236}">
                  <a16:creationId xmlns:a16="http://schemas.microsoft.com/office/drawing/2014/main" id="{9013C70B-311C-4B73-8E8F-256839B171B8}"/>
                </a:ext>
              </a:extLst>
            </p:cNvPr>
            <p:cNvSpPr/>
            <p:nvPr/>
          </p:nvSpPr>
          <p:spPr bwMode="auto">
            <a:xfrm>
              <a:off x="5062538" y="5303838"/>
              <a:ext cx="515938" cy="477838"/>
            </a:xfrm>
            <a:custGeom>
              <a:avLst/>
              <a:gdLst>
                <a:gd name="T0" fmla="*/ 16 w 84"/>
                <a:gd name="T1" fmla="*/ 2 h 78"/>
                <a:gd name="T2" fmla="*/ 20 w 84"/>
                <a:gd name="T3" fmla="*/ 3 h 78"/>
                <a:gd name="T4" fmla="*/ 32 w 84"/>
                <a:gd name="T5" fmla="*/ 16 h 78"/>
                <a:gd name="T6" fmla="*/ 47 w 84"/>
                <a:gd name="T7" fmla="*/ 14 h 78"/>
                <a:gd name="T8" fmla="*/ 52 w 84"/>
                <a:gd name="T9" fmla="*/ 15 h 78"/>
                <a:gd name="T10" fmla="*/ 82 w 84"/>
                <a:gd name="T11" fmla="*/ 62 h 78"/>
                <a:gd name="T12" fmla="*/ 83 w 84"/>
                <a:gd name="T13" fmla="*/ 72 h 78"/>
                <a:gd name="T14" fmla="*/ 83 w 84"/>
                <a:gd name="T15" fmla="*/ 72 h 78"/>
                <a:gd name="T16" fmla="*/ 76 w 84"/>
                <a:gd name="T17" fmla="*/ 76 h 78"/>
                <a:gd name="T18" fmla="*/ 3 w 84"/>
                <a:gd name="T19" fmla="*/ 29 h 78"/>
                <a:gd name="T20" fmla="*/ 2 w 84"/>
                <a:gd name="T21" fmla="*/ 20 h 78"/>
                <a:gd name="T22" fmla="*/ 13 w 84"/>
                <a:gd name="T23" fmla="*/ 4 h 78"/>
                <a:gd name="T24" fmla="*/ 14 w 84"/>
                <a:gd name="T25" fmla="*/ 4 h 78"/>
                <a:gd name="T26" fmla="*/ 16 w 84"/>
                <a:gd name="T2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78">
                  <a:moveTo>
                    <a:pt x="16" y="2"/>
                  </a:moveTo>
                  <a:cubicBezTo>
                    <a:pt x="18" y="0"/>
                    <a:pt x="20" y="1"/>
                    <a:pt x="20" y="3"/>
                  </a:cubicBezTo>
                  <a:cubicBezTo>
                    <a:pt x="22" y="7"/>
                    <a:pt x="25" y="12"/>
                    <a:pt x="32" y="16"/>
                  </a:cubicBezTo>
                  <a:cubicBezTo>
                    <a:pt x="39" y="19"/>
                    <a:pt x="44" y="17"/>
                    <a:pt x="47" y="14"/>
                  </a:cubicBezTo>
                  <a:cubicBezTo>
                    <a:pt x="49" y="13"/>
                    <a:pt x="51" y="13"/>
                    <a:pt x="52" y="15"/>
                  </a:cubicBezTo>
                  <a:cubicBezTo>
                    <a:pt x="82" y="62"/>
                    <a:pt x="82" y="62"/>
                    <a:pt x="82" y="62"/>
                  </a:cubicBezTo>
                  <a:cubicBezTo>
                    <a:pt x="83" y="65"/>
                    <a:pt x="84" y="69"/>
                    <a:pt x="83" y="72"/>
                  </a:cubicBezTo>
                  <a:cubicBezTo>
                    <a:pt x="83" y="72"/>
                    <a:pt x="83" y="72"/>
                    <a:pt x="83" y="72"/>
                  </a:cubicBezTo>
                  <a:cubicBezTo>
                    <a:pt x="82" y="76"/>
                    <a:pt x="79" y="78"/>
                    <a:pt x="76" y="76"/>
                  </a:cubicBezTo>
                  <a:cubicBezTo>
                    <a:pt x="3" y="29"/>
                    <a:pt x="3" y="29"/>
                    <a:pt x="3" y="29"/>
                  </a:cubicBezTo>
                  <a:cubicBezTo>
                    <a:pt x="0" y="27"/>
                    <a:pt x="0" y="23"/>
                    <a:pt x="2" y="20"/>
                  </a:cubicBezTo>
                  <a:cubicBezTo>
                    <a:pt x="13" y="4"/>
                    <a:pt x="13" y="4"/>
                    <a:pt x="13" y="4"/>
                  </a:cubicBezTo>
                  <a:cubicBezTo>
                    <a:pt x="13" y="4"/>
                    <a:pt x="13" y="4"/>
                    <a:pt x="14" y="4"/>
                  </a:cubicBezTo>
                  <a:lnTo>
                    <a:pt x="16" y="2"/>
                  </a:lnTo>
                  <a:close/>
                </a:path>
              </a:pathLst>
            </a:custGeom>
            <a:solidFill>
              <a:srgbClr val="1F252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p>
          </p:txBody>
        </p:sp>
        <p:sp>
          <p:nvSpPr>
            <p:cNvPr id="53" name="ïṩ1ídê">
              <a:extLst>
                <a:ext uri="{FF2B5EF4-FFF2-40B4-BE49-F238E27FC236}">
                  <a16:creationId xmlns:a16="http://schemas.microsoft.com/office/drawing/2014/main" id="{590E1DDD-6D24-41F5-A10F-D817906B5D63}"/>
                </a:ext>
              </a:extLst>
            </p:cNvPr>
            <p:cNvSpPr/>
            <p:nvPr/>
          </p:nvSpPr>
          <p:spPr bwMode="auto">
            <a:xfrm>
              <a:off x="5180013" y="3119438"/>
              <a:ext cx="1333500" cy="2227263"/>
            </a:xfrm>
            <a:custGeom>
              <a:avLst/>
              <a:gdLst>
                <a:gd name="T0" fmla="*/ 840 w 840"/>
                <a:gd name="T1" fmla="*/ 0 h 1403"/>
                <a:gd name="T2" fmla="*/ 677 w 840"/>
                <a:gd name="T3" fmla="*/ 459 h 1403"/>
                <a:gd name="T4" fmla="*/ 174 w 840"/>
                <a:gd name="T5" fmla="*/ 1403 h 1403"/>
                <a:gd name="T6" fmla="*/ 0 w 840"/>
                <a:gd name="T7" fmla="*/ 1318 h 1403"/>
                <a:gd name="T8" fmla="*/ 344 w 840"/>
                <a:gd name="T9" fmla="*/ 678 h 1403"/>
                <a:gd name="T10" fmla="*/ 538 w 840"/>
                <a:gd name="T11" fmla="*/ 35 h 1403"/>
                <a:gd name="T12" fmla="*/ 840 w 840"/>
                <a:gd name="T13" fmla="*/ 0 h 1403"/>
              </a:gdLst>
              <a:ahLst/>
              <a:cxnLst>
                <a:cxn ang="0">
                  <a:pos x="T0" y="T1"/>
                </a:cxn>
                <a:cxn ang="0">
                  <a:pos x="T2" y="T3"/>
                </a:cxn>
                <a:cxn ang="0">
                  <a:pos x="T4" y="T5"/>
                </a:cxn>
                <a:cxn ang="0">
                  <a:pos x="T6" y="T7"/>
                </a:cxn>
                <a:cxn ang="0">
                  <a:pos x="T8" y="T9"/>
                </a:cxn>
                <a:cxn ang="0">
                  <a:pos x="T10" y="T11"/>
                </a:cxn>
                <a:cxn ang="0">
                  <a:pos x="T12" y="T13"/>
                </a:cxn>
              </a:cxnLst>
              <a:rect l="0" t="0" r="r" b="b"/>
              <a:pathLst>
                <a:path w="840" h="1403">
                  <a:moveTo>
                    <a:pt x="840" y="0"/>
                  </a:moveTo>
                  <a:lnTo>
                    <a:pt x="677" y="459"/>
                  </a:lnTo>
                  <a:lnTo>
                    <a:pt x="174" y="1403"/>
                  </a:lnTo>
                  <a:lnTo>
                    <a:pt x="0" y="1318"/>
                  </a:lnTo>
                  <a:lnTo>
                    <a:pt x="344" y="678"/>
                  </a:lnTo>
                  <a:lnTo>
                    <a:pt x="538" y="35"/>
                  </a:lnTo>
                  <a:lnTo>
                    <a:pt x="840" y="0"/>
                  </a:lnTo>
                  <a:close/>
                </a:path>
              </a:pathLst>
            </a:custGeom>
            <a:solidFill>
              <a:srgbClr val="08233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54" name="iṥļídè">
              <a:extLst>
                <a:ext uri="{FF2B5EF4-FFF2-40B4-BE49-F238E27FC236}">
                  <a16:creationId xmlns:a16="http://schemas.microsoft.com/office/drawing/2014/main" id="{BCEDAB4C-9099-4762-B9EE-F46C544ADB14}"/>
                </a:ext>
              </a:extLst>
            </p:cNvPr>
            <p:cNvSpPr/>
            <p:nvPr/>
          </p:nvSpPr>
          <p:spPr bwMode="auto">
            <a:xfrm>
              <a:off x="5751513" y="3119438"/>
              <a:ext cx="1136650" cy="2330450"/>
            </a:xfrm>
            <a:custGeom>
              <a:avLst/>
              <a:gdLst>
                <a:gd name="T0" fmla="*/ 14 w 185"/>
                <a:gd name="T1" fmla="*/ 3 h 381"/>
                <a:gd name="T2" fmla="*/ 21 w 185"/>
                <a:gd name="T3" fmla="*/ 69 h 381"/>
                <a:gd name="T4" fmla="*/ 86 w 185"/>
                <a:gd name="T5" fmla="*/ 193 h 381"/>
                <a:gd name="T6" fmla="*/ 136 w 185"/>
                <a:gd name="T7" fmla="*/ 381 h 381"/>
                <a:gd name="T8" fmla="*/ 185 w 185"/>
                <a:gd name="T9" fmla="*/ 364 h 381"/>
                <a:gd name="T10" fmla="*/ 138 w 185"/>
                <a:gd name="T11" fmla="*/ 174 h 381"/>
                <a:gd name="T12" fmla="*/ 87 w 185"/>
                <a:gd name="T13" fmla="*/ 25 h 381"/>
                <a:gd name="T14" fmla="*/ 124 w 185"/>
                <a:gd name="T15" fmla="*/ 0 h 381"/>
                <a:gd name="T16" fmla="*/ 14 w 185"/>
                <a:gd name="T17" fmla="*/ 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381">
                  <a:moveTo>
                    <a:pt x="14" y="3"/>
                  </a:moveTo>
                  <a:cubicBezTo>
                    <a:pt x="14" y="3"/>
                    <a:pt x="0" y="28"/>
                    <a:pt x="21" y="69"/>
                  </a:cubicBezTo>
                  <a:cubicBezTo>
                    <a:pt x="86" y="193"/>
                    <a:pt x="86" y="193"/>
                    <a:pt x="86" y="193"/>
                  </a:cubicBezTo>
                  <a:cubicBezTo>
                    <a:pt x="136" y="381"/>
                    <a:pt x="136" y="381"/>
                    <a:pt x="136" y="381"/>
                  </a:cubicBezTo>
                  <a:cubicBezTo>
                    <a:pt x="185" y="364"/>
                    <a:pt x="185" y="364"/>
                    <a:pt x="185" y="364"/>
                  </a:cubicBezTo>
                  <a:cubicBezTo>
                    <a:pt x="138" y="174"/>
                    <a:pt x="138" y="174"/>
                    <a:pt x="138" y="174"/>
                  </a:cubicBezTo>
                  <a:cubicBezTo>
                    <a:pt x="87" y="25"/>
                    <a:pt x="87" y="25"/>
                    <a:pt x="87" y="25"/>
                  </a:cubicBezTo>
                  <a:cubicBezTo>
                    <a:pt x="124" y="0"/>
                    <a:pt x="124" y="0"/>
                    <a:pt x="124" y="0"/>
                  </a:cubicBezTo>
                  <a:lnTo>
                    <a:pt x="14" y="3"/>
                  </a:lnTo>
                  <a:close/>
                </a:path>
              </a:pathLst>
            </a:custGeom>
            <a:solidFill>
              <a:srgbClr val="0A2C4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55" name="ïśḻîďê">
              <a:extLst>
                <a:ext uri="{FF2B5EF4-FFF2-40B4-BE49-F238E27FC236}">
                  <a16:creationId xmlns:a16="http://schemas.microsoft.com/office/drawing/2014/main" id="{15644FCE-E1FE-453A-AD62-84CE311AFFB0}"/>
                </a:ext>
              </a:extLst>
            </p:cNvPr>
            <p:cNvSpPr/>
            <p:nvPr/>
          </p:nvSpPr>
          <p:spPr bwMode="auto">
            <a:xfrm>
              <a:off x="6446838" y="1309688"/>
              <a:ext cx="312738" cy="311150"/>
            </a:xfrm>
            <a:custGeom>
              <a:avLst/>
              <a:gdLst>
                <a:gd name="T0" fmla="*/ 43 w 51"/>
                <a:gd name="T1" fmla="*/ 41 h 51"/>
                <a:gd name="T2" fmla="*/ 10 w 51"/>
                <a:gd name="T3" fmla="*/ 43 h 51"/>
                <a:gd name="T4" fmla="*/ 9 w 51"/>
                <a:gd name="T5" fmla="*/ 10 h 51"/>
                <a:gd name="T6" fmla="*/ 41 w 51"/>
                <a:gd name="T7" fmla="*/ 9 h 51"/>
                <a:gd name="T8" fmla="*/ 43 w 51"/>
                <a:gd name="T9" fmla="*/ 41 h 51"/>
              </a:gdLst>
              <a:ahLst/>
              <a:cxnLst>
                <a:cxn ang="0">
                  <a:pos x="T0" y="T1"/>
                </a:cxn>
                <a:cxn ang="0">
                  <a:pos x="T2" y="T3"/>
                </a:cxn>
                <a:cxn ang="0">
                  <a:pos x="T4" y="T5"/>
                </a:cxn>
                <a:cxn ang="0">
                  <a:pos x="T6" y="T7"/>
                </a:cxn>
                <a:cxn ang="0">
                  <a:pos x="T8" y="T9"/>
                </a:cxn>
              </a:cxnLst>
              <a:rect l="0" t="0" r="r" b="b"/>
              <a:pathLst>
                <a:path w="51" h="51">
                  <a:moveTo>
                    <a:pt x="43" y="41"/>
                  </a:moveTo>
                  <a:cubicBezTo>
                    <a:pt x="34" y="51"/>
                    <a:pt x="19" y="51"/>
                    <a:pt x="10" y="43"/>
                  </a:cubicBezTo>
                  <a:cubicBezTo>
                    <a:pt x="1" y="34"/>
                    <a:pt x="0" y="19"/>
                    <a:pt x="9" y="10"/>
                  </a:cubicBezTo>
                  <a:cubicBezTo>
                    <a:pt x="17" y="1"/>
                    <a:pt x="32" y="0"/>
                    <a:pt x="41" y="9"/>
                  </a:cubicBezTo>
                  <a:cubicBezTo>
                    <a:pt x="50" y="17"/>
                    <a:pt x="51" y="32"/>
                    <a:pt x="43" y="41"/>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p>
          </p:txBody>
        </p:sp>
        <p:sp>
          <p:nvSpPr>
            <p:cNvPr id="56" name="iS1ídê">
              <a:extLst>
                <a:ext uri="{FF2B5EF4-FFF2-40B4-BE49-F238E27FC236}">
                  <a16:creationId xmlns:a16="http://schemas.microsoft.com/office/drawing/2014/main" id="{C0B76246-400F-4673-BFFE-8C3CE37AB1B4}"/>
                </a:ext>
              </a:extLst>
            </p:cNvPr>
            <p:cNvSpPr/>
            <p:nvPr/>
          </p:nvSpPr>
          <p:spPr bwMode="auto">
            <a:xfrm>
              <a:off x="6599238" y="1485900"/>
              <a:ext cx="222250" cy="239713"/>
            </a:xfrm>
            <a:custGeom>
              <a:avLst/>
              <a:gdLst>
                <a:gd name="T0" fmla="*/ 140 w 140"/>
                <a:gd name="T1" fmla="*/ 93 h 151"/>
                <a:gd name="T2" fmla="*/ 62 w 140"/>
                <a:gd name="T3" fmla="*/ 0 h 151"/>
                <a:gd name="T4" fmla="*/ 0 w 140"/>
                <a:gd name="T5" fmla="*/ 62 h 151"/>
                <a:gd name="T6" fmla="*/ 74 w 140"/>
                <a:gd name="T7" fmla="*/ 151 h 151"/>
                <a:gd name="T8" fmla="*/ 140 w 140"/>
                <a:gd name="T9" fmla="*/ 93 h 151"/>
              </a:gdLst>
              <a:ahLst/>
              <a:cxnLst>
                <a:cxn ang="0">
                  <a:pos x="T0" y="T1"/>
                </a:cxn>
                <a:cxn ang="0">
                  <a:pos x="T2" y="T3"/>
                </a:cxn>
                <a:cxn ang="0">
                  <a:pos x="T4" y="T5"/>
                </a:cxn>
                <a:cxn ang="0">
                  <a:pos x="T6" y="T7"/>
                </a:cxn>
                <a:cxn ang="0">
                  <a:pos x="T8" y="T9"/>
                </a:cxn>
              </a:cxnLst>
              <a:rect l="0" t="0" r="r" b="b"/>
              <a:pathLst>
                <a:path w="140" h="151">
                  <a:moveTo>
                    <a:pt x="140" y="93"/>
                  </a:moveTo>
                  <a:lnTo>
                    <a:pt x="62" y="0"/>
                  </a:lnTo>
                  <a:lnTo>
                    <a:pt x="0" y="62"/>
                  </a:lnTo>
                  <a:lnTo>
                    <a:pt x="74" y="151"/>
                  </a:lnTo>
                  <a:lnTo>
                    <a:pt x="140" y="93"/>
                  </a:ln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7" name="ïŝḷiďê">
              <a:extLst>
                <a:ext uri="{FF2B5EF4-FFF2-40B4-BE49-F238E27FC236}">
                  <a16:creationId xmlns:a16="http://schemas.microsoft.com/office/drawing/2014/main" id="{0ABC5BBD-C69D-44CC-826B-A55136AE6338}"/>
                </a:ext>
              </a:extLst>
            </p:cNvPr>
            <p:cNvSpPr/>
            <p:nvPr/>
          </p:nvSpPr>
          <p:spPr bwMode="auto">
            <a:xfrm>
              <a:off x="4841875" y="4030663"/>
              <a:ext cx="1020763" cy="765175"/>
            </a:xfrm>
            <a:custGeom>
              <a:avLst/>
              <a:gdLst>
                <a:gd name="T0" fmla="*/ 73 w 643"/>
                <a:gd name="T1" fmla="*/ 0 h 482"/>
                <a:gd name="T2" fmla="*/ 0 w 643"/>
                <a:gd name="T3" fmla="*/ 347 h 482"/>
                <a:gd name="T4" fmla="*/ 588 w 643"/>
                <a:gd name="T5" fmla="*/ 482 h 482"/>
                <a:gd name="T6" fmla="*/ 643 w 643"/>
                <a:gd name="T7" fmla="*/ 147 h 482"/>
                <a:gd name="T8" fmla="*/ 73 w 643"/>
                <a:gd name="T9" fmla="*/ 0 h 482"/>
              </a:gdLst>
              <a:ahLst/>
              <a:cxnLst>
                <a:cxn ang="0">
                  <a:pos x="T0" y="T1"/>
                </a:cxn>
                <a:cxn ang="0">
                  <a:pos x="T2" y="T3"/>
                </a:cxn>
                <a:cxn ang="0">
                  <a:pos x="T4" y="T5"/>
                </a:cxn>
                <a:cxn ang="0">
                  <a:pos x="T6" y="T7"/>
                </a:cxn>
                <a:cxn ang="0">
                  <a:pos x="T8" y="T9"/>
                </a:cxn>
              </a:cxnLst>
              <a:rect l="0" t="0" r="r" b="b"/>
              <a:pathLst>
                <a:path w="643" h="482">
                  <a:moveTo>
                    <a:pt x="73" y="0"/>
                  </a:moveTo>
                  <a:lnTo>
                    <a:pt x="0" y="347"/>
                  </a:lnTo>
                  <a:lnTo>
                    <a:pt x="588" y="482"/>
                  </a:lnTo>
                  <a:lnTo>
                    <a:pt x="643" y="147"/>
                  </a:lnTo>
                  <a:lnTo>
                    <a:pt x="73" y="0"/>
                  </a:lnTo>
                  <a:close/>
                </a:path>
              </a:pathLst>
            </a:custGeom>
            <a:solidFill>
              <a:srgbClr val="8455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58" name="ísḷîďê">
              <a:extLst>
                <a:ext uri="{FF2B5EF4-FFF2-40B4-BE49-F238E27FC236}">
                  <a16:creationId xmlns:a16="http://schemas.microsoft.com/office/drawing/2014/main" id="{A2342016-9E72-43AD-862A-60F34FA47FE3}"/>
                </a:ext>
              </a:extLst>
            </p:cNvPr>
            <p:cNvSpPr/>
            <p:nvPr/>
          </p:nvSpPr>
          <p:spPr bwMode="auto">
            <a:xfrm>
              <a:off x="4914900" y="3841750"/>
              <a:ext cx="990600" cy="495300"/>
            </a:xfrm>
            <a:custGeom>
              <a:avLst/>
              <a:gdLst>
                <a:gd name="T0" fmla="*/ 23 w 624"/>
                <a:gd name="T1" fmla="*/ 0 h 312"/>
                <a:gd name="T2" fmla="*/ 624 w 624"/>
                <a:gd name="T3" fmla="*/ 123 h 312"/>
                <a:gd name="T4" fmla="*/ 593 w 624"/>
                <a:gd name="T5" fmla="*/ 293 h 312"/>
                <a:gd name="T6" fmla="*/ 229 w 624"/>
                <a:gd name="T7" fmla="*/ 312 h 312"/>
                <a:gd name="T8" fmla="*/ 0 w 624"/>
                <a:gd name="T9" fmla="*/ 173 h 312"/>
                <a:gd name="T10" fmla="*/ 23 w 624"/>
                <a:gd name="T11" fmla="*/ 0 h 312"/>
              </a:gdLst>
              <a:ahLst/>
              <a:cxnLst>
                <a:cxn ang="0">
                  <a:pos x="T0" y="T1"/>
                </a:cxn>
                <a:cxn ang="0">
                  <a:pos x="T2" y="T3"/>
                </a:cxn>
                <a:cxn ang="0">
                  <a:pos x="T4" y="T5"/>
                </a:cxn>
                <a:cxn ang="0">
                  <a:pos x="T6" y="T7"/>
                </a:cxn>
                <a:cxn ang="0">
                  <a:pos x="T8" y="T9"/>
                </a:cxn>
                <a:cxn ang="0">
                  <a:pos x="T10" y="T11"/>
                </a:cxn>
              </a:cxnLst>
              <a:rect l="0" t="0" r="r" b="b"/>
              <a:pathLst>
                <a:path w="624" h="312">
                  <a:moveTo>
                    <a:pt x="23" y="0"/>
                  </a:moveTo>
                  <a:lnTo>
                    <a:pt x="624" y="123"/>
                  </a:lnTo>
                  <a:lnTo>
                    <a:pt x="593" y="293"/>
                  </a:lnTo>
                  <a:lnTo>
                    <a:pt x="229" y="312"/>
                  </a:lnTo>
                  <a:lnTo>
                    <a:pt x="0" y="173"/>
                  </a:lnTo>
                  <a:lnTo>
                    <a:pt x="23" y="0"/>
                  </a:lnTo>
                  <a:close/>
                </a:path>
              </a:pathLst>
            </a:custGeom>
            <a:solidFill>
              <a:srgbClr val="673F2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algn="ctr"/>
              <a:endParaRPr/>
            </a:p>
          </p:txBody>
        </p:sp>
        <p:sp>
          <p:nvSpPr>
            <p:cNvPr id="59" name="ïṩ1iḍe">
              <a:extLst>
                <a:ext uri="{FF2B5EF4-FFF2-40B4-BE49-F238E27FC236}">
                  <a16:creationId xmlns:a16="http://schemas.microsoft.com/office/drawing/2014/main" id="{614DECC8-3E49-41FA-AB0C-0DF953E89E49}"/>
                </a:ext>
              </a:extLst>
            </p:cNvPr>
            <p:cNvSpPr/>
            <p:nvPr/>
          </p:nvSpPr>
          <p:spPr bwMode="auto">
            <a:xfrm>
              <a:off x="5764213" y="4030663"/>
              <a:ext cx="246063" cy="790575"/>
            </a:xfrm>
            <a:custGeom>
              <a:avLst/>
              <a:gdLst>
                <a:gd name="T0" fmla="*/ 81 w 155"/>
                <a:gd name="T1" fmla="*/ 0 h 498"/>
                <a:gd name="T2" fmla="*/ 155 w 155"/>
                <a:gd name="T3" fmla="*/ 20 h 498"/>
                <a:gd name="T4" fmla="*/ 69 w 155"/>
                <a:gd name="T5" fmla="*/ 498 h 498"/>
                <a:gd name="T6" fmla="*/ 0 w 155"/>
                <a:gd name="T7" fmla="*/ 482 h 498"/>
                <a:gd name="T8" fmla="*/ 81 w 155"/>
                <a:gd name="T9" fmla="*/ 0 h 498"/>
              </a:gdLst>
              <a:ahLst/>
              <a:cxnLst>
                <a:cxn ang="0">
                  <a:pos x="T0" y="T1"/>
                </a:cxn>
                <a:cxn ang="0">
                  <a:pos x="T2" y="T3"/>
                </a:cxn>
                <a:cxn ang="0">
                  <a:pos x="T4" y="T5"/>
                </a:cxn>
                <a:cxn ang="0">
                  <a:pos x="T6" y="T7"/>
                </a:cxn>
                <a:cxn ang="0">
                  <a:pos x="T8" y="T9"/>
                </a:cxn>
              </a:cxnLst>
              <a:rect l="0" t="0" r="r" b="b"/>
              <a:pathLst>
                <a:path w="155" h="498">
                  <a:moveTo>
                    <a:pt x="81" y="0"/>
                  </a:moveTo>
                  <a:lnTo>
                    <a:pt x="155" y="20"/>
                  </a:lnTo>
                  <a:lnTo>
                    <a:pt x="69" y="498"/>
                  </a:lnTo>
                  <a:lnTo>
                    <a:pt x="0" y="482"/>
                  </a:lnTo>
                  <a:lnTo>
                    <a:pt x="81" y="0"/>
                  </a:lnTo>
                  <a:close/>
                </a:path>
              </a:pathLst>
            </a:custGeom>
            <a:solidFill>
              <a:srgbClr val="5A342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0" name="í$1ïḋé">
              <a:extLst>
                <a:ext uri="{FF2B5EF4-FFF2-40B4-BE49-F238E27FC236}">
                  <a16:creationId xmlns:a16="http://schemas.microsoft.com/office/drawing/2014/main" id="{B4B080BC-B179-43D9-B74C-A45140F02A5A}"/>
                </a:ext>
              </a:extLst>
            </p:cNvPr>
            <p:cNvSpPr/>
            <p:nvPr/>
          </p:nvSpPr>
          <p:spPr bwMode="auto">
            <a:xfrm>
              <a:off x="5272088" y="3768725"/>
              <a:ext cx="355600" cy="287338"/>
            </a:xfrm>
            <a:custGeom>
              <a:avLst/>
              <a:gdLst>
                <a:gd name="T0" fmla="*/ 53 w 58"/>
                <a:gd name="T1" fmla="*/ 47 h 47"/>
                <a:gd name="T2" fmla="*/ 45 w 58"/>
                <a:gd name="T3" fmla="*/ 45 h 47"/>
                <a:gd name="T4" fmla="*/ 49 w 58"/>
                <a:gd name="T5" fmla="*/ 24 h 47"/>
                <a:gd name="T6" fmla="*/ 48 w 58"/>
                <a:gd name="T7" fmla="*/ 17 h 47"/>
                <a:gd name="T8" fmla="*/ 41 w 58"/>
                <a:gd name="T9" fmla="*/ 12 h 47"/>
                <a:gd name="T10" fmla="*/ 21 w 58"/>
                <a:gd name="T11" fmla="*/ 10 h 47"/>
                <a:gd name="T12" fmla="*/ 10 w 58"/>
                <a:gd name="T13" fmla="*/ 18 h 47"/>
                <a:gd name="T14" fmla="*/ 7 w 58"/>
                <a:gd name="T15" fmla="*/ 32 h 47"/>
                <a:gd name="T16" fmla="*/ 0 w 58"/>
                <a:gd name="T17" fmla="*/ 30 h 47"/>
                <a:gd name="T18" fmla="*/ 2 w 58"/>
                <a:gd name="T19" fmla="*/ 16 h 47"/>
                <a:gd name="T20" fmla="*/ 23 w 58"/>
                <a:gd name="T21" fmla="*/ 2 h 47"/>
                <a:gd name="T22" fmla="*/ 42 w 58"/>
                <a:gd name="T23" fmla="*/ 5 h 47"/>
                <a:gd name="T24" fmla="*/ 54 w 58"/>
                <a:gd name="T25" fmla="*/ 12 h 47"/>
                <a:gd name="T26" fmla="*/ 57 w 58"/>
                <a:gd name="T27" fmla="*/ 26 h 47"/>
                <a:gd name="T28" fmla="*/ 53 w 58"/>
                <a:gd name="T2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7">
                  <a:moveTo>
                    <a:pt x="53" y="47"/>
                  </a:moveTo>
                  <a:cubicBezTo>
                    <a:pt x="45" y="45"/>
                    <a:pt x="45" y="45"/>
                    <a:pt x="45" y="45"/>
                  </a:cubicBezTo>
                  <a:cubicBezTo>
                    <a:pt x="49" y="24"/>
                    <a:pt x="49" y="24"/>
                    <a:pt x="49" y="24"/>
                  </a:cubicBezTo>
                  <a:cubicBezTo>
                    <a:pt x="50" y="22"/>
                    <a:pt x="49" y="19"/>
                    <a:pt x="48" y="17"/>
                  </a:cubicBezTo>
                  <a:cubicBezTo>
                    <a:pt x="46" y="14"/>
                    <a:pt x="44" y="13"/>
                    <a:pt x="41" y="12"/>
                  </a:cubicBezTo>
                  <a:cubicBezTo>
                    <a:pt x="21" y="10"/>
                    <a:pt x="21" y="10"/>
                    <a:pt x="21" y="10"/>
                  </a:cubicBezTo>
                  <a:cubicBezTo>
                    <a:pt x="16" y="9"/>
                    <a:pt x="11" y="12"/>
                    <a:pt x="10" y="18"/>
                  </a:cubicBezTo>
                  <a:cubicBezTo>
                    <a:pt x="7" y="32"/>
                    <a:pt x="7" y="32"/>
                    <a:pt x="7" y="32"/>
                  </a:cubicBezTo>
                  <a:cubicBezTo>
                    <a:pt x="0" y="30"/>
                    <a:pt x="0" y="30"/>
                    <a:pt x="0" y="30"/>
                  </a:cubicBezTo>
                  <a:cubicBezTo>
                    <a:pt x="2" y="16"/>
                    <a:pt x="2" y="16"/>
                    <a:pt x="2" y="16"/>
                  </a:cubicBezTo>
                  <a:cubicBezTo>
                    <a:pt x="4" y="7"/>
                    <a:pt x="13" y="0"/>
                    <a:pt x="23" y="2"/>
                  </a:cubicBezTo>
                  <a:cubicBezTo>
                    <a:pt x="42" y="5"/>
                    <a:pt x="42" y="5"/>
                    <a:pt x="42" y="5"/>
                  </a:cubicBezTo>
                  <a:cubicBezTo>
                    <a:pt x="47" y="5"/>
                    <a:pt x="51" y="8"/>
                    <a:pt x="54" y="12"/>
                  </a:cubicBezTo>
                  <a:cubicBezTo>
                    <a:pt x="57" y="16"/>
                    <a:pt x="58" y="21"/>
                    <a:pt x="57" y="26"/>
                  </a:cubicBezTo>
                  <a:lnTo>
                    <a:pt x="53" y="47"/>
                  </a:lnTo>
                  <a:close/>
                </a:path>
              </a:pathLst>
            </a:custGeom>
            <a:solidFill>
              <a:srgbClr val="5A342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1" name="îśḷîḑè">
              <a:extLst>
                <a:ext uri="{FF2B5EF4-FFF2-40B4-BE49-F238E27FC236}">
                  <a16:creationId xmlns:a16="http://schemas.microsoft.com/office/drawing/2014/main" id="{3312D88B-44FE-4ACC-8B88-38E9AAD3F404}"/>
                </a:ext>
              </a:extLst>
            </p:cNvPr>
            <p:cNvSpPr/>
            <p:nvPr/>
          </p:nvSpPr>
          <p:spPr bwMode="auto">
            <a:xfrm>
              <a:off x="6335713" y="1260475"/>
              <a:ext cx="331788" cy="379413"/>
            </a:xfrm>
            <a:custGeom>
              <a:avLst/>
              <a:gdLst>
                <a:gd name="T0" fmla="*/ 34 w 54"/>
                <a:gd name="T1" fmla="*/ 4 h 62"/>
                <a:gd name="T2" fmla="*/ 52 w 54"/>
                <a:gd name="T3" fmla="*/ 29 h 62"/>
                <a:gd name="T4" fmla="*/ 52 w 54"/>
                <a:gd name="T5" fmla="*/ 40 h 62"/>
                <a:gd name="T6" fmla="*/ 37 w 54"/>
                <a:gd name="T7" fmla="*/ 58 h 62"/>
                <a:gd name="T8" fmla="*/ 24 w 54"/>
                <a:gd name="T9" fmla="*/ 58 h 62"/>
                <a:gd name="T10" fmla="*/ 3 w 54"/>
                <a:gd name="T11" fmla="*/ 34 h 62"/>
                <a:gd name="T12" fmla="*/ 3 w 54"/>
                <a:gd name="T13" fmla="*/ 22 h 62"/>
                <a:gd name="T14" fmla="*/ 20 w 54"/>
                <a:gd name="T15" fmla="*/ 4 h 62"/>
                <a:gd name="T16" fmla="*/ 34 w 54"/>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2">
                  <a:moveTo>
                    <a:pt x="34" y="4"/>
                  </a:moveTo>
                  <a:cubicBezTo>
                    <a:pt x="52" y="29"/>
                    <a:pt x="52" y="29"/>
                    <a:pt x="52" y="29"/>
                  </a:cubicBezTo>
                  <a:cubicBezTo>
                    <a:pt x="54" y="32"/>
                    <a:pt x="54" y="37"/>
                    <a:pt x="52" y="40"/>
                  </a:cubicBezTo>
                  <a:cubicBezTo>
                    <a:pt x="37" y="58"/>
                    <a:pt x="37" y="58"/>
                    <a:pt x="37" y="58"/>
                  </a:cubicBezTo>
                  <a:cubicBezTo>
                    <a:pt x="34" y="62"/>
                    <a:pt x="27" y="62"/>
                    <a:pt x="24" y="58"/>
                  </a:cubicBezTo>
                  <a:cubicBezTo>
                    <a:pt x="3" y="34"/>
                    <a:pt x="3" y="34"/>
                    <a:pt x="3" y="34"/>
                  </a:cubicBezTo>
                  <a:cubicBezTo>
                    <a:pt x="0" y="30"/>
                    <a:pt x="0" y="25"/>
                    <a:pt x="3" y="22"/>
                  </a:cubicBezTo>
                  <a:cubicBezTo>
                    <a:pt x="20" y="4"/>
                    <a:pt x="20" y="4"/>
                    <a:pt x="20" y="4"/>
                  </a:cubicBezTo>
                  <a:cubicBezTo>
                    <a:pt x="24" y="0"/>
                    <a:pt x="30" y="0"/>
                    <a:pt x="34" y="4"/>
                  </a:cubicBezTo>
                  <a:close/>
                </a:path>
              </a:pathLst>
            </a:custGeom>
            <a:solidFill>
              <a:srgbClr val="1C222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p>
          </p:txBody>
        </p:sp>
        <p:sp>
          <p:nvSpPr>
            <p:cNvPr id="62" name="îṩlíḍè">
              <a:extLst>
                <a:ext uri="{FF2B5EF4-FFF2-40B4-BE49-F238E27FC236}">
                  <a16:creationId xmlns:a16="http://schemas.microsoft.com/office/drawing/2014/main" id="{2939FDDA-8CC8-4201-A4EF-3B5CB63EA579}"/>
                </a:ext>
              </a:extLst>
            </p:cNvPr>
            <p:cNvSpPr/>
            <p:nvPr/>
          </p:nvSpPr>
          <p:spPr bwMode="auto">
            <a:xfrm>
              <a:off x="6427788" y="1524000"/>
              <a:ext cx="946150" cy="928688"/>
            </a:xfrm>
            <a:custGeom>
              <a:avLst/>
              <a:gdLst>
                <a:gd name="T0" fmla="*/ 0 w 154"/>
                <a:gd name="T1" fmla="*/ 48 h 152"/>
                <a:gd name="T2" fmla="*/ 72 w 154"/>
                <a:gd name="T3" fmla="*/ 85 h 152"/>
                <a:gd name="T4" fmla="*/ 33 w 154"/>
                <a:gd name="T5" fmla="*/ 23 h 152"/>
                <a:gd name="T6" fmla="*/ 59 w 154"/>
                <a:gd name="T7" fmla="*/ 0 h 152"/>
                <a:gd name="T8" fmla="*/ 146 w 154"/>
                <a:gd name="T9" fmla="*/ 118 h 152"/>
                <a:gd name="T10" fmla="*/ 140 w 154"/>
                <a:gd name="T11" fmla="*/ 148 h 152"/>
                <a:gd name="T12" fmla="*/ 140 w 154"/>
                <a:gd name="T13" fmla="*/ 148 h 152"/>
                <a:gd name="T14" fmla="*/ 122 w 154"/>
                <a:gd name="T15" fmla="*/ 149 h 152"/>
                <a:gd name="T16" fmla="*/ 10 w 154"/>
                <a:gd name="T17" fmla="*/ 102 h 152"/>
                <a:gd name="T18" fmla="*/ 0 w 154"/>
                <a:gd name="T19" fmla="*/ 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2">
                  <a:moveTo>
                    <a:pt x="0" y="48"/>
                  </a:moveTo>
                  <a:cubicBezTo>
                    <a:pt x="72" y="85"/>
                    <a:pt x="72" y="85"/>
                    <a:pt x="72" y="85"/>
                  </a:cubicBezTo>
                  <a:cubicBezTo>
                    <a:pt x="33" y="23"/>
                    <a:pt x="33" y="23"/>
                    <a:pt x="33" y="23"/>
                  </a:cubicBezTo>
                  <a:cubicBezTo>
                    <a:pt x="59" y="0"/>
                    <a:pt x="59" y="0"/>
                    <a:pt x="59" y="0"/>
                  </a:cubicBezTo>
                  <a:cubicBezTo>
                    <a:pt x="146" y="118"/>
                    <a:pt x="146" y="118"/>
                    <a:pt x="146" y="118"/>
                  </a:cubicBezTo>
                  <a:cubicBezTo>
                    <a:pt x="154" y="128"/>
                    <a:pt x="151" y="142"/>
                    <a:pt x="140" y="148"/>
                  </a:cubicBezTo>
                  <a:cubicBezTo>
                    <a:pt x="140" y="148"/>
                    <a:pt x="140" y="148"/>
                    <a:pt x="140" y="148"/>
                  </a:cubicBezTo>
                  <a:cubicBezTo>
                    <a:pt x="134" y="151"/>
                    <a:pt x="128" y="152"/>
                    <a:pt x="122" y="149"/>
                  </a:cubicBezTo>
                  <a:cubicBezTo>
                    <a:pt x="10" y="102"/>
                    <a:pt x="10" y="102"/>
                    <a:pt x="10" y="102"/>
                  </a:cubicBezTo>
                  <a:lnTo>
                    <a:pt x="0" y="48"/>
                  </a:lnTo>
                  <a:close/>
                </a:path>
              </a:pathLst>
            </a:custGeom>
            <a:solidFill>
              <a:srgbClr val="F6EB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3" name="isļïḋê">
              <a:extLst>
                <a:ext uri="{FF2B5EF4-FFF2-40B4-BE49-F238E27FC236}">
                  <a16:creationId xmlns:a16="http://schemas.microsoft.com/office/drawing/2014/main" id="{F5FEC532-AC70-4F4A-8B7A-5AF2E9C281F8}"/>
                </a:ext>
              </a:extLst>
            </p:cNvPr>
            <p:cNvSpPr/>
            <p:nvPr/>
          </p:nvSpPr>
          <p:spPr bwMode="auto">
            <a:xfrm>
              <a:off x="5770563" y="1792288"/>
              <a:ext cx="817563" cy="1481138"/>
            </a:xfrm>
            <a:custGeom>
              <a:avLst/>
              <a:gdLst>
                <a:gd name="T0" fmla="*/ 133 w 133"/>
                <a:gd name="T1" fmla="*/ 39 h 242"/>
                <a:gd name="T2" fmla="*/ 121 w 133"/>
                <a:gd name="T3" fmla="*/ 217 h 242"/>
                <a:gd name="T4" fmla="*/ 0 w 133"/>
                <a:gd name="T5" fmla="*/ 217 h 242"/>
                <a:gd name="T6" fmla="*/ 21 w 133"/>
                <a:gd name="T7" fmla="*/ 14 h 242"/>
                <a:gd name="T8" fmla="*/ 60 w 133"/>
                <a:gd name="T9" fmla="*/ 0 h 242"/>
                <a:gd name="T10" fmla="*/ 107 w 133"/>
                <a:gd name="T11" fmla="*/ 4 h 242"/>
                <a:gd name="T12" fmla="*/ 133 w 133"/>
                <a:gd name="T13" fmla="*/ 39 h 242"/>
              </a:gdLst>
              <a:ahLst/>
              <a:cxnLst>
                <a:cxn ang="0">
                  <a:pos x="T0" y="T1"/>
                </a:cxn>
                <a:cxn ang="0">
                  <a:pos x="T2" y="T3"/>
                </a:cxn>
                <a:cxn ang="0">
                  <a:pos x="T4" y="T5"/>
                </a:cxn>
                <a:cxn ang="0">
                  <a:pos x="T6" y="T7"/>
                </a:cxn>
                <a:cxn ang="0">
                  <a:pos x="T8" y="T9"/>
                </a:cxn>
                <a:cxn ang="0">
                  <a:pos x="T10" y="T11"/>
                </a:cxn>
                <a:cxn ang="0">
                  <a:pos x="T12" y="T13"/>
                </a:cxn>
              </a:cxnLst>
              <a:rect l="0" t="0" r="r" b="b"/>
              <a:pathLst>
                <a:path w="133" h="242">
                  <a:moveTo>
                    <a:pt x="133" y="39"/>
                  </a:moveTo>
                  <a:cubicBezTo>
                    <a:pt x="133" y="39"/>
                    <a:pt x="120" y="148"/>
                    <a:pt x="121" y="217"/>
                  </a:cubicBezTo>
                  <a:cubicBezTo>
                    <a:pt x="121" y="217"/>
                    <a:pt x="82" y="242"/>
                    <a:pt x="0" y="217"/>
                  </a:cubicBezTo>
                  <a:cubicBezTo>
                    <a:pt x="21" y="14"/>
                    <a:pt x="21" y="14"/>
                    <a:pt x="21" y="14"/>
                  </a:cubicBezTo>
                  <a:cubicBezTo>
                    <a:pt x="60" y="0"/>
                    <a:pt x="60" y="0"/>
                    <a:pt x="60" y="0"/>
                  </a:cubicBezTo>
                  <a:cubicBezTo>
                    <a:pt x="107" y="4"/>
                    <a:pt x="107" y="4"/>
                    <a:pt x="107" y="4"/>
                  </a:cubicBezTo>
                  <a:lnTo>
                    <a:pt x="133" y="39"/>
                  </a:lnTo>
                  <a:close/>
                </a:path>
              </a:pathLst>
            </a:custGeom>
            <a:solidFill>
              <a:srgbClr val="F6EB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4" name="îśľïḑè">
              <a:extLst>
                <a:ext uri="{FF2B5EF4-FFF2-40B4-BE49-F238E27FC236}">
                  <a16:creationId xmlns:a16="http://schemas.microsoft.com/office/drawing/2014/main" id="{E39C03A6-698B-410D-A065-453571B4A67E}"/>
                </a:ext>
              </a:extLst>
            </p:cNvPr>
            <p:cNvSpPr/>
            <p:nvPr/>
          </p:nvSpPr>
          <p:spPr bwMode="auto">
            <a:xfrm>
              <a:off x="6335713" y="1743075"/>
              <a:ext cx="92075" cy="134938"/>
            </a:xfrm>
            <a:custGeom>
              <a:avLst/>
              <a:gdLst>
                <a:gd name="T0" fmla="*/ 2 w 15"/>
                <a:gd name="T1" fmla="*/ 2 h 22"/>
                <a:gd name="T2" fmla="*/ 1 w 15"/>
                <a:gd name="T3" fmla="*/ 9 h 22"/>
                <a:gd name="T4" fmla="*/ 1 w 15"/>
                <a:gd name="T5" fmla="*/ 10 h 22"/>
                <a:gd name="T6" fmla="*/ 11 w 15"/>
                <a:gd name="T7" fmla="*/ 21 h 22"/>
                <a:gd name="T8" fmla="*/ 14 w 15"/>
                <a:gd name="T9" fmla="*/ 20 h 22"/>
                <a:gd name="T10" fmla="*/ 15 w 15"/>
                <a:gd name="T11" fmla="*/ 12 h 22"/>
                <a:gd name="T12" fmla="*/ 14 w 15"/>
                <a:gd name="T13" fmla="*/ 11 h 22"/>
                <a:gd name="T14" fmla="*/ 4 w 15"/>
                <a:gd name="T15" fmla="*/ 1 h 22"/>
                <a:gd name="T16" fmla="*/ 2 w 15"/>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2" y="2"/>
                  </a:moveTo>
                  <a:cubicBezTo>
                    <a:pt x="1" y="9"/>
                    <a:pt x="1" y="9"/>
                    <a:pt x="1" y="9"/>
                  </a:cubicBezTo>
                  <a:cubicBezTo>
                    <a:pt x="0" y="9"/>
                    <a:pt x="1" y="10"/>
                    <a:pt x="1" y="10"/>
                  </a:cubicBezTo>
                  <a:cubicBezTo>
                    <a:pt x="11" y="21"/>
                    <a:pt x="11" y="21"/>
                    <a:pt x="11" y="21"/>
                  </a:cubicBezTo>
                  <a:cubicBezTo>
                    <a:pt x="12" y="22"/>
                    <a:pt x="14" y="21"/>
                    <a:pt x="14" y="20"/>
                  </a:cubicBezTo>
                  <a:cubicBezTo>
                    <a:pt x="15" y="12"/>
                    <a:pt x="15" y="12"/>
                    <a:pt x="15" y="12"/>
                  </a:cubicBezTo>
                  <a:cubicBezTo>
                    <a:pt x="15" y="12"/>
                    <a:pt x="15" y="11"/>
                    <a:pt x="14" y="11"/>
                  </a:cubicBezTo>
                  <a:cubicBezTo>
                    <a:pt x="4" y="1"/>
                    <a:pt x="4" y="1"/>
                    <a:pt x="4" y="1"/>
                  </a:cubicBezTo>
                  <a:cubicBezTo>
                    <a:pt x="3" y="0"/>
                    <a:pt x="2" y="1"/>
                    <a:pt x="2" y="2"/>
                  </a:cubicBezTo>
                  <a:close/>
                </a:path>
              </a:pathLst>
            </a:custGeom>
            <a:solidFill>
              <a:srgbClr val="FBF2E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5" name="îSļiďê">
              <a:extLst>
                <a:ext uri="{FF2B5EF4-FFF2-40B4-BE49-F238E27FC236}">
                  <a16:creationId xmlns:a16="http://schemas.microsoft.com/office/drawing/2014/main" id="{36320865-F1CD-4E22-ACA8-BDCDE4502033}"/>
                </a:ext>
              </a:extLst>
            </p:cNvPr>
            <p:cNvSpPr/>
            <p:nvPr/>
          </p:nvSpPr>
          <p:spPr bwMode="auto">
            <a:xfrm>
              <a:off x="6132513" y="1504950"/>
              <a:ext cx="288925" cy="360363"/>
            </a:xfrm>
            <a:custGeom>
              <a:avLst/>
              <a:gdLst>
                <a:gd name="T0" fmla="*/ 21 w 47"/>
                <a:gd name="T1" fmla="*/ 58 h 59"/>
                <a:gd name="T2" fmla="*/ 21 w 47"/>
                <a:gd name="T3" fmla="*/ 58 h 59"/>
                <a:gd name="T4" fmla="*/ 1 w 47"/>
                <a:gd name="T5" fmla="*/ 35 h 59"/>
                <a:gd name="T6" fmla="*/ 4 w 47"/>
                <a:gd name="T7" fmla="*/ 0 h 59"/>
                <a:gd name="T8" fmla="*/ 47 w 47"/>
                <a:gd name="T9" fmla="*/ 3 h 59"/>
                <a:gd name="T10" fmla="*/ 39 w 47"/>
                <a:gd name="T11" fmla="*/ 52 h 59"/>
                <a:gd name="T12" fmla="*/ 21 w 47"/>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47" h="59">
                  <a:moveTo>
                    <a:pt x="21" y="58"/>
                  </a:moveTo>
                  <a:cubicBezTo>
                    <a:pt x="21" y="58"/>
                    <a:pt x="21" y="58"/>
                    <a:pt x="21" y="58"/>
                  </a:cubicBezTo>
                  <a:cubicBezTo>
                    <a:pt x="9" y="57"/>
                    <a:pt x="0" y="47"/>
                    <a:pt x="1" y="35"/>
                  </a:cubicBezTo>
                  <a:cubicBezTo>
                    <a:pt x="4" y="0"/>
                    <a:pt x="4" y="0"/>
                    <a:pt x="4" y="0"/>
                  </a:cubicBezTo>
                  <a:cubicBezTo>
                    <a:pt x="47" y="3"/>
                    <a:pt x="47" y="3"/>
                    <a:pt x="47" y="3"/>
                  </a:cubicBezTo>
                  <a:cubicBezTo>
                    <a:pt x="39" y="52"/>
                    <a:pt x="39" y="52"/>
                    <a:pt x="39" y="52"/>
                  </a:cubicBezTo>
                  <a:cubicBezTo>
                    <a:pt x="37" y="58"/>
                    <a:pt x="33" y="59"/>
                    <a:pt x="21" y="58"/>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p>
          </p:txBody>
        </p:sp>
        <p:sp>
          <p:nvSpPr>
            <p:cNvPr id="66" name="ïşľíḑé">
              <a:extLst>
                <a:ext uri="{FF2B5EF4-FFF2-40B4-BE49-F238E27FC236}">
                  <a16:creationId xmlns:a16="http://schemas.microsoft.com/office/drawing/2014/main" id="{EF73C3B4-D93B-4E4D-BF0B-A47373FEBFAD}"/>
                </a:ext>
              </a:extLst>
            </p:cNvPr>
            <p:cNvSpPr/>
            <p:nvPr/>
          </p:nvSpPr>
          <p:spPr bwMode="auto">
            <a:xfrm>
              <a:off x="6151563" y="1524000"/>
              <a:ext cx="276225" cy="219075"/>
            </a:xfrm>
            <a:custGeom>
              <a:avLst/>
              <a:gdLst>
                <a:gd name="T0" fmla="*/ 0 w 45"/>
                <a:gd name="T1" fmla="*/ 9 h 36"/>
                <a:gd name="T2" fmla="*/ 28 w 45"/>
                <a:gd name="T3" fmla="*/ 32 h 36"/>
                <a:gd name="T4" fmla="*/ 44 w 45"/>
                <a:gd name="T5" fmla="*/ 0 h 36"/>
                <a:gd name="T6" fmla="*/ 0 w 45"/>
                <a:gd name="T7" fmla="*/ 9 h 36"/>
              </a:gdLst>
              <a:ahLst/>
              <a:cxnLst>
                <a:cxn ang="0">
                  <a:pos x="T0" y="T1"/>
                </a:cxn>
                <a:cxn ang="0">
                  <a:pos x="T2" y="T3"/>
                </a:cxn>
                <a:cxn ang="0">
                  <a:pos x="T4" y="T5"/>
                </a:cxn>
                <a:cxn ang="0">
                  <a:pos x="T6" y="T7"/>
                </a:cxn>
              </a:cxnLst>
              <a:rect l="0" t="0" r="r" b="b"/>
              <a:pathLst>
                <a:path w="45" h="36">
                  <a:moveTo>
                    <a:pt x="0" y="9"/>
                  </a:moveTo>
                  <a:cubicBezTo>
                    <a:pt x="0" y="9"/>
                    <a:pt x="9" y="36"/>
                    <a:pt x="28" y="32"/>
                  </a:cubicBezTo>
                  <a:cubicBezTo>
                    <a:pt x="45" y="29"/>
                    <a:pt x="44" y="0"/>
                    <a:pt x="44" y="0"/>
                  </a:cubicBezTo>
                  <a:lnTo>
                    <a:pt x="0" y="9"/>
                  </a:lnTo>
                  <a:close/>
                </a:path>
              </a:pathLst>
            </a:custGeom>
            <a:solidFill>
              <a:srgbClr val="F4BD9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7" name="ïṣļídè">
              <a:extLst>
                <a:ext uri="{FF2B5EF4-FFF2-40B4-BE49-F238E27FC236}">
                  <a16:creationId xmlns:a16="http://schemas.microsoft.com/office/drawing/2014/main" id="{59D9476F-B2DA-442A-876E-7E37D2677AC5}"/>
                </a:ext>
              </a:extLst>
            </p:cNvPr>
            <p:cNvSpPr/>
            <p:nvPr/>
          </p:nvSpPr>
          <p:spPr bwMode="auto">
            <a:xfrm>
              <a:off x="6076950" y="1082675"/>
              <a:ext cx="492125" cy="593725"/>
            </a:xfrm>
            <a:custGeom>
              <a:avLst/>
              <a:gdLst>
                <a:gd name="T0" fmla="*/ 37 w 80"/>
                <a:gd name="T1" fmla="*/ 95 h 97"/>
                <a:gd name="T2" fmla="*/ 33 w 80"/>
                <a:gd name="T3" fmla="*/ 94 h 97"/>
                <a:gd name="T4" fmla="*/ 2 w 80"/>
                <a:gd name="T5" fmla="*/ 56 h 97"/>
                <a:gd name="T6" fmla="*/ 4 w 80"/>
                <a:gd name="T7" fmla="*/ 34 h 97"/>
                <a:gd name="T8" fmla="*/ 43 w 80"/>
                <a:gd name="T9" fmla="*/ 3 h 97"/>
                <a:gd name="T10" fmla="*/ 47 w 80"/>
                <a:gd name="T11" fmla="*/ 3 h 97"/>
                <a:gd name="T12" fmla="*/ 78 w 80"/>
                <a:gd name="T13" fmla="*/ 42 h 97"/>
                <a:gd name="T14" fmla="*/ 75 w 80"/>
                <a:gd name="T15" fmla="*/ 64 h 97"/>
                <a:gd name="T16" fmla="*/ 37 w 80"/>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7">
                  <a:moveTo>
                    <a:pt x="37" y="95"/>
                  </a:moveTo>
                  <a:cubicBezTo>
                    <a:pt x="33" y="94"/>
                    <a:pt x="33" y="94"/>
                    <a:pt x="33" y="94"/>
                  </a:cubicBezTo>
                  <a:cubicBezTo>
                    <a:pt x="14" y="92"/>
                    <a:pt x="0" y="75"/>
                    <a:pt x="2" y="56"/>
                  </a:cubicBezTo>
                  <a:cubicBezTo>
                    <a:pt x="4" y="34"/>
                    <a:pt x="4" y="34"/>
                    <a:pt x="4" y="34"/>
                  </a:cubicBezTo>
                  <a:cubicBezTo>
                    <a:pt x="6" y="14"/>
                    <a:pt x="24" y="0"/>
                    <a:pt x="43" y="3"/>
                  </a:cubicBezTo>
                  <a:cubicBezTo>
                    <a:pt x="47" y="3"/>
                    <a:pt x="47" y="3"/>
                    <a:pt x="47" y="3"/>
                  </a:cubicBezTo>
                  <a:cubicBezTo>
                    <a:pt x="66" y="5"/>
                    <a:pt x="80" y="22"/>
                    <a:pt x="78" y="42"/>
                  </a:cubicBezTo>
                  <a:cubicBezTo>
                    <a:pt x="75" y="64"/>
                    <a:pt x="75" y="64"/>
                    <a:pt x="75" y="64"/>
                  </a:cubicBezTo>
                  <a:cubicBezTo>
                    <a:pt x="73" y="83"/>
                    <a:pt x="56" y="97"/>
                    <a:pt x="37" y="95"/>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algn="ctr"/>
              <a:endParaRPr/>
            </a:p>
          </p:txBody>
        </p:sp>
        <p:sp>
          <p:nvSpPr>
            <p:cNvPr id="68" name="îŝḻïďè">
              <a:extLst>
                <a:ext uri="{FF2B5EF4-FFF2-40B4-BE49-F238E27FC236}">
                  <a16:creationId xmlns:a16="http://schemas.microsoft.com/office/drawing/2014/main" id="{4B9642FE-D37D-4D54-96CC-543BDFBC1FB5}"/>
                </a:ext>
              </a:extLst>
            </p:cNvPr>
            <p:cNvSpPr/>
            <p:nvPr/>
          </p:nvSpPr>
          <p:spPr bwMode="auto">
            <a:xfrm>
              <a:off x="6076950" y="1082675"/>
              <a:ext cx="492125" cy="593725"/>
            </a:xfrm>
            <a:custGeom>
              <a:avLst/>
              <a:gdLst>
                <a:gd name="T0" fmla="*/ 37 w 80"/>
                <a:gd name="T1" fmla="*/ 95 h 97"/>
                <a:gd name="T2" fmla="*/ 33 w 80"/>
                <a:gd name="T3" fmla="*/ 94 h 97"/>
                <a:gd name="T4" fmla="*/ 2 w 80"/>
                <a:gd name="T5" fmla="*/ 56 h 97"/>
                <a:gd name="T6" fmla="*/ 4 w 80"/>
                <a:gd name="T7" fmla="*/ 34 h 97"/>
                <a:gd name="T8" fmla="*/ 43 w 80"/>
                <a:gd name="T9" fmla="*/ 3 h 97"/>
                <a:gd name="T10" fmla="*/ 47 w 80"/>
                <a:gd name="T11" fmla="*/ 3 h 97"/>
                <a:gd name="T12" fmla="*/ 78 w 80"/>
                <a:gd name="T13" fmla="*/ 42 h 97"/>
                <a:gd name="T14" fmla="*/ 75 w 80"/>
                <a:gd name="T15" fmla="*/ 64 h 97"/>
                <a:gd name="T16" fmla="*/ 37 w 80"/>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7">
                  <a:moveTo>
                    <a:pt x="37" y="95"/>
                  </a:moveTo>
                  <a:cubicBezTo>
                    <a:pt x="33" y="94"/>
                    <a:pt x="33" y="94"/>
                    <a:pt x="33" y="94"/>
                  </a:cubicBezTo>
                  <a:cubicBezTo>
                    <a:pt x="14" y="92"/>
                    <a:pt x="0" y="75"/>
                    <a:pt x="2" y="56"/>
                  </a:cubicBezTo>
                  <a:cubicBezTo>
                    <a:pt x="4" y="34"/>
                    <a:pt x="4" y="34"/>
                    <a:pt x="4" y="34"/>
                  </a:cubicBezTo>
                  <a:cubicBezTo>
                    <a:pt x="6" y="14"/>
                    <a:pt x="24" y="0"/>
                    <a:pt x="43" y="3"/>
                  </a:cubicBezTo>
                  <a:cubicBezTo>
                    <a:pt x="47" y="3"/>
                    <a:pt x="47" y="3"/>
                    <a:pt x="47" y="3"/>
                  </a:cubicBezTo>
                  <a:cubicBezTo>
                    <a:pt x="66" y="5"/>
                    <a:pt x="80" y="22"/>
                    <a:pt x="78" y="42"/>
                  </a:cubicBezTo>
                  <a:cubicBezTo>
                    <a:pt x="75" y="64"/>
                    <a:pt x="75" y="64"/>
                    <a:pt x="75" y="64"/>
                  </a:cubicBezTo>
                  <a:cubicBezTo>
                    <a:pt x="73" y="83"/>
                    <a:pt x="56" y="97"/>
                    <a:pt x="37" y="95"/>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algn="ctr"/>
              <a:endParaRPr/>
            </a:p>
          </p:txBody>
        </p:sp>
        <p:sp>
          <p:nvSpPr>
            <p:cNvPr id="69" name="îṣ1iḍe">
              <a:extLst>
                <a:ext uri="{FF2B5EF4-FFF2-40B4-BE49-F238E27FC236}">
                  <a16:creationId xmlns:a16="http://schemas.microsoft.com/office/drawing/2014/main" id="{3CEC5886-C2AE-40C9-9FDA-0B813BAA15A1}"/>
                </a:ext>
              </a:extLst>
            </p:cNvPr>
            <p:cNvSpPr/>
            <p:nvPr/>
          </p:nvSpPr>
          <p:spPr bwMode="auto">
            <a:xfrm>
              <a:off x="6040438" y="1046163"/>
              <a:ext cx="584200" cy="415925"/>
            </a:xfrm>
            <a:custGeom>
              <a:avLst/>
              <a:gdLst>
                <a:gd name="T0" fmla="*/ 7 w 95"/>
                <a:gd name="T1" fmla="*/ 68 h 68"/>
                <a:gd name="T2" fmla="*/ 7 w 95"/>
                <a:gd name="T3" fmla="*/ 68 h 68"/>
                <a:gd name="T4" fmla="*/ 25 w 95"/>
                <a:gd name="T5" fmla="*/ 59 h 68"/>
                <a:gd name="T6" fmla="*/ 28 w 95"/>
                <a:gd name="T7" fmla="*/ 35 h 68"/>
                <a:gd name="T8" fmla="*/ 27 w 95"/>
                <a:gd name="T9" fmla="*/ 30 h 68"/>
                <a:gd name="T10" fmla="*/ 38 w 95"/>
                <a:gd name="T11" fmla="*/ 26 h 68"/>
                <a:gd name="T12" fmla="*/ 85 w 95"/>
                <a:gd name="T13" fmla="*/ 24 h 68"/>
                <a:gd name="T14" fmla="*/ 17 w 95"/>
                <a:gd name="T15" fmla="*/ 7 h 68"/>
                <a:gd name="T16" fmla="*/ 0 w 95"/>
                <a:gd name="T17" fmla="*/ 32 h 68"/>
                <a:gd name="T18" fmla="*/ 7 w 95"/>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68">
                  <a:moveTo>
                    <a:pt x="7" y="68"/>
                  </a:moveTo>
                  <a:cubicBezTo>
                    <a:pt x="7" y="68"/>
                    <a:pt x="7" y="68"/>
                    <a:pt x="7" y="68"/>
                  </a:cubicBezTo>
                  <a:cubicBezTo>
                    <a:pt x="10" y="68"/>
                    <a:pt x="22" y="63"/>
                    <a:pt x="25" y="59"/>
                  </a:cubicBezTo>
                  <a:cubicBezTo>
                    <a:pt x="29" y="54"/>
                    <a:pt x="33" y="45"/>
                    <a:pt x="28" y="35"/>
                  </a:cubicBezTo>
                  <a:cubicBezTo>
                    <a:pt x="27" y="34"/>
                    <a:pt x="27" y="32"/>
                    <a:pt x="27" y="30"/>
                  </a:cubicBezTo>
                  <a:cubicBezTo>
                    <a:pt x="28" y="27"/>
                    <a:pt x="31" y="23"/>
                    <a:pt x="38" y="26"/>
                  </a:cubicBezTo>
                  <a:cubicBezTo>
                    <a:pt x="50" y="30"/>
                    <a:pt x="77" y="44"/>
                    <a:pt x="85" y="24"/>
                  </a:cubicBezTo>
                  <a:cubicBezTo>
                    <a:pt x="95" y="0"/>
                    <a:pt x="17" y="7"/>
                    <a:pt x="17" y="7"/>
                  </a:cubicBezTo>
                  <a:cubicBezTo>
                    <a:pt x="0" y="32"/>
                    <a:pt x="0" y="32"/>
                    <a:pt x="0" y="32"/>
                  </a:cubicBezTo>
                  <a:cubicBezTo>
                    <a:pt x="7" y="68"/>
                    <a:pt x="7" y="68"/>
                    <a:pt x="7" y="68"/>
                  </a:cubicBezTo>
                  <a:close/>
                </a:path>
              </a:pathLst>
            </a:custGeom>
            <a:solidFill>
              <a:srgbClr val="1C222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sp>
          <p:nvSpPr>
            <p:cNvPr id="70" name="iṥļíďé">
              <a:extLst>
                <a:ext uri="{FF2B5EF4-FFF2-40B4-BE49-F238E27FC236}">
                  <a16:creationId xmlns:a16="http://schemas.microsoft.com/office/drawing/2014/main" id="{CFD55467-182F-49B8-B5EF-861B9A30E130}"/>
                </a:ext>
              </a:extLst>
            </p:cNvPr>
            <p:cNvSpPr/>
            <p:nvPr/>
          </p:nvSpPr>
          <p:spPr bwMode="auto">
            <a:xfrm>
              <a:off x="6003925" y="1314450"/>
              <a:ext cx="158750" cy="160338"/>
            </a:xfrm>
            <a:custGeom>
              <a:avLst/>
              <a:gdLst>
                <a:gd name="T0" fmla="*/ 25 w 26"/>
                <a:gd name="T1" fmla="*/ 14 h 26"/>
                <a:gd name="T2" fmla="*/ 12 w 26"/>
                <a:gd name="T3" fmla="*/ 25 h 26"/>
                <a:gd name="T4" fmla="*/ 1 w 26"/>
                <a:gd name="T5" fmla="*/ 12 h 26"/>
                <a:gd name="T6" fmla="*/ 14 w 26"/>
                <a:gd name="T7" fmla="*/ 1 h 26"/>
                <a:gd name="T8" fmla="*/ 25 w 26"/>
                <a:gd name="T9" fmla="*/ 14 h 26"/>
              </a:gdLst>
              <a:ahLst/>
              <a:cxnLst>
                <a:cxn ang="0">
                  <a:pos x="T0" y="T1"/>
                </a:cxn>
                <a:cxn ang="0">
                  <a:pos x="T2" y="T3"/>
                </a:cxn>
                <a:cxn ang="0">
                  <a:pos x="T4" y="T5"/>
                </a:cxn>
                <a:cxn ang="0">
                  <a:pos x="T6" y="T7"/>
                </a:cxn>
                <a:cxn ang="0">
                  <a:pos x="T8" y="T9"/>
                </a:cxn>
              </a:cxnLst>
              <a:rect l="0" t="0" r="r" b="b"/>
              <a:pathLst>
                <a:path w="26" h="26">
                  <a:moveTo>
                    <a:pt x="25" y="14"/>
                  </a:moveTo>
                  <a:cubicBezTo>
                    <a:pt x="25" y="21"/>
                    <a:pt x="19" y="26"/>
                    <a:pt x="12" y="25"/>
                  </a:cubicBezTo>
                  <a:cubicBezTo>
                    <a:pt x="5" y="25"/>
                    <a:pt x="0" y="18"/>
                    <a:pt x="1" y="12"/>
                  </a:cubicBezTo>
                  <a:cubicBezTo>
                    <a:pt x="1" y="5"/>
                    <a:pt x="7" y="0"/>
                    <a:pt x="14" y="1"/>
                  </a:cubicBezTo>
                  <a:cubicBezTo>
                    <a:pt x="21" y="1"/>
                    <a:pt x="26" y="7"/>
                    <a:pt x="25" y="14"/>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1" name="ïṩľíḑè">
              <a:extLst>
                <a:ext uri="{FF2B5EF4-FFF2-40B4-BE49-F238E27FC236}">
                  <a16:creationId xmlns:a16="http://schemas.microsoft.com/office/drawing/2014/main" id="{083C897B-F94D-43A2-96A4-4255698C0FC3}"/>
                </a:ext>
              </a:extLst>
            </p:cNvPr>
            <p:cNvSpPr/>
            <p:nvPr/>
          </p:nvSpPr>
          <p:spPr bwMode="auto">
            <a:xfrm>
              <a:off x="6224588" y="1890713"/>
              <a:ext cx="177800" cy="1143000"/>
            </a:xfrm>
            <a:custGeom>
              <a:avLst/>
              <a:gdLst>
                <a:gd name="T0" fmla="*/ 39 w 112"/>
                <a:gd name="T1" fmla="*/ 11 h 720"/>
                <a:gd name="T2" fmla="*/ 0 w 112"/>
                <a:gd name="T3" fmla="*/ 655 h 720"/>
                <a:gd name="T4" fmla="*/ 74 w 112"/>
                <a:gd name="T5" fmla="*/ 720 h 720"/>
                <a:gd name="T6" fmla="*/ 112 w 112"/>
                <a:gd name="T7" fmla="*/ 659 h 720"/>
                <a:gd name="T8" fmla="*/ 74 w 112"/>
                <a:gd name="T9" fmla="*/ 0 h 720"/>
                <a:gd name="T10" fmla="*/ 39 w 112"/>
                <a:gd name="T11" fmla="*/ 11 h 720"/>
              </a:gdLst>
              <a:ahLst/>
              <a:cxnLst>
                <a:cxn ang="0">
                  <a:pos x="T0" y="T1"/>
                </a:cxn>
                <a:cxn ang="0">
                  <a:pos x="T2" y="T3"/>
                </a:cxn>
                <a:cxn ang="0">
                  <a:pos x="T4" y="T5"/>
                </a:cxn>
                <a:cxn ang="0">
                  <a:pos x="T6" y="T7"/>
                </a:cxn>
                <a:cxn ang="0">
                  <a:pos x="T8" y="T9"/>
                </a:cxn>
                <a:cxn ang="0">
                  <a:pos x="T10" y="T11"/>
                </a:cxn>
              </a:cxnLst>
              <a:rect l="0" t="0" r="r" b="b"/>
              <a:pathLst>
                <a:path w="112" h="720">
                  <a:moveTo>
                    <a:pt x="39" y="11"/>
                  </a:moveTo>
                  <a:lnTo>
                    <a:pt x="0" y="655"/>
                  </a:lnTo>
                  <a:lnTo>
                    <a:pt x="74" y="720"/>
                  </a:lnTo>
                  <a:lnTo>
                    <a:pt x="112" y="659"/>
                  </a:lnTo>
                  <a:lnTo>
                    <a:pt x="74" y="0"/>
                  </a:lnTo>
                  <a:lnTo>
                    <a:pt x="39" y="11"/>
                  </a:lnTo>
                  <a:close/>
                </a:path>
              </a:pathLst>
            </a:custGeom>
            <a:solidFill>
              <a:srgbClr val="0A2C4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72" name="ïṧļïďé">
              <a:extLst>
                <a:ext uri="{FF2B5EF4-FFF2-40B4-BE49-F238E27FC236}">
                  <a16:creationId xmlns:a16="http://schemas.microsoft.com/office/drawing/2014/main" id="{B6B3274A-2380-4C82-A71B-A91B67B8688B}"/>
                </a:ext>
              </a:extLst>
            </p:cNvPr>
            <p:cNvSpPr/>
            <p:nvPr/>
          </p:nvSpPr>
          <p:spPr bwMode="auto">
            <a:xfrm>
              <a:off x="6224588" y="1816100"/>
              <a:ext cx="153988" cy="117475"/>
            </a:xfrm>
            <a:custGeom>
              <a:avLst/>
              <a:gdLst>
                <a:gd name="T0" fmla="*/ 97 w 97"/>
                <a:gd name="T1" fmla="*/ 16 h 74"/>
                <a:gd name="T2" fmla="*/ 89 w 97"/>
                <a:gd name="T3" fmla="*/ 8 h 74"/>
                <a:gd name="T4" fmla="*/ 93 w 97"/>
                <a:gd name="T5" fmla="*/ 0 h 74"/>
                <a:gd name="T6" fmla="*/ 8 w 97"/>
                <a:gd name="T7" fmla="*/ 0 h 74"/>
                <a:gd name="T8" fmla="*/ 0 w 97"/>
                <a:gd name="T9" fmla="*/ 24 h 74"/>
                <a:gd name="T10" fmla="*/ 58 w 97"/>
                <a:gd name="T11" fmla="*/ 74 h 74"/>
                <a:gd name="T12" fmla="*/ 97 w 97"/>
                <a:gd name="T13" fmla="*/ 16 h 74"/>
                <a:gd name="T14" fmla="*/ 97 w 97"/>
                <a:gd name="T15" fmla="*/ 16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4">
                  <a:moveTo>
                    <a:pt x="97" y="16"/>
                  </a:moveTo>
                  <a:lnTo>
                    <a:pt x="89" y="8"/>
                  </a:lnTo>
                  <a:lnTo>
                    <a:pt x="93" y="0"/>
                  </a:lnTo>
                  <a:lnTo>
                    <a:pt x="8" y="0"/>
                  </a:lnTo>
                  <a:lnTo>
                    <a:pt x="0" y="24"/>
                  </a:lnTo>
                  <a:lnTo>
                    <a:pt x="58" y="74"/>
                  </a:lnTo>
                  <a:lnTo>
                    <a:pt x="97" y="16"/>
                  </a:lnTo>
                  <a:lnTo>
                    <a:pt x="97" y="16"/>
                  </a:lnTo>
                  <a:close/>
                </a:path>
              </a:pathLst>
            </a:custGeom>
            <a:solidFill>
              <a:srgbClr val="0A2C4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3" name="íslïḋê">
              <a:extLst>
                <a:ext uri="{FF2B5EF4-FFF2-40B4-BE49-F238E27FC236}">
                  <a16:creationId xmlns:a16="http://schemas.microsoft.com/office/drawing/2014/main" id="{0225BC54-8984-4EEA-A654-6D7EC9BB71A7}"/>
                </a:ext>
              </a:extLst>
            </p:cNvPr>
            <p:cNvSpPr/>
            <p:nvPr/>
          </p:nvSpPr>
          <p:spPr bwMode="auto">
            <a:xfrm>
              <a:off x="6027738" y="1700213"/>
              <a:ext cx="265113" cy="239713"/>
            </a:xfrm>
            <a:custGeom>
              <a:avLst/>
              <a:gdLst>
                <a:gd name="T0" fmla="*/ 20 w 43"/>
                <a:gd name="T1" fmla="*/ 1 h 39"/>
                <a:gd name="T2" fmla="*/ 40 w 43"/>
                <a:gd name="T3" fmla="*/ 15 h 39"/>
                <a:gd name="T4" fmla="*/ 41 w 43"/>
                <a:gd name="T5" fmla="*/ 22 h 39"/>
                <a:gd name="T6" fmla="*/ 25 w 43"/>
                <a:gd name="T7" fmla="*/ 37 h 39"/>
                <a:gd name="T8" fmla="*/ 18 w 43"/>
                <a:gd name="T9" fmla="*/ 37 h 39"/>
                <a:gd name="T10" fmla="*/ 2 w 43"/>
                <a:gd name="T11" fmla="*/ 19 h 39"/>
                <a:gd name="T12" fmla="*/ 2 w 43"/>
                <a:gd name="T13" fmla="*/ 13 h 39"/>
                <a:gd name="T14" fmla="*/ 14 w 43"/>
                <a:gd name="T15" fmla="*/ 1 h 39"/>
                <a:gd name="T16" fmla="*/ 20 w 43"/>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9">
                  <a:moveTo>
                    <a:pt x="20" y="1"/>
                  </a:moveTo>
                  <a:cubicBezTo>
                    <a:pt x="40" y="15"/>
                    <a:pt x="40" y="15"/>
                    <a:pt x="40" y="15"/>
                  </a:cubicBezTo>
                  <a:cubicBezTo>
                    <a:pt x="42" y="16"/>
                    <a:pt x="43" y="20"/>
                    <a:pt x="41" y="22"/>
                  </a:cubicBezTo>
                  <a:cubicBezTo>
                    <a:pt x="25" y="37"/>
                    <a:pt x="25" y="37"/>
                    <a:pt x="25" y="37"/>
                  </a:cubicBezTo>
                  <a:cubicBezTo>
                    <a:pt x="23" y="39"/>
                    <a:pt x="20" y="39"/>
                    <a:pt x="18" y="37"/>
                  </a:cubicBezTo>
                  <a:cubicBezTo>
                    <a:pt x="2" y="19"/>
                    <a:pt x="2" y="19"/>
                    <a:pt x="2" y="19"/>
                  </a:cubicBezTo>
                  <a:cubicBezTo>
                    <a:pt x="0" y="17"/>
                    <a:pt x="0" y="14"/>
                    <a:pt x="2" y="13"/>
                  </a:cubicBezTo>
                  <a:cubicBezTo>
                    <a:pt x="14" y="1"/>
                    <a:pt x="14" y="1"/>
                    <a:pt x="14" y="1"/>
                  </a:cubicBezTo>
                  <a:cubicBezTo>
                    <a:pt x="15" y="0"/>
                    <a:pt x="18" y="0"/>
                    <a:pt x="20" y="1"/>
                  </a:cubicBezTo>
                  <a:close/>
                </a:path>
              </a:pathLst>
            </a:custGeom>
            <a:solidFill>
              <a:srgbClr val="FBF2E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4" name="íš1íḑè">
              <a:extLst>
                <a:ext uri="{FF2B5EF4-FFF2-40B4-BE49-F238E27FC236}">
                  <a16:creationId xmlns:a16="http://schemas.microsoft.com/office/drawing/2014/main" id="{49B58278-8173-4EF6-AD37-4A96AEBF8953}"/>
                </a:ext>
              </a:extLst>
            </p:cNvPr>
            <p:cNvSpPr/>
            <p:nvPr/>
          </p:nvSpPr>
          <p:spPr bwMode="auto">
            <a:xfrm>
              <a:off x="5321300" y="3578225"/>
              <a:ext cx="319088" cy="319088"/>
            </a:xfrm>
            <a:custGeom>
              <a:avLst/>
              <a:gdLst>
                <a:gd name="T0" fmla="*/ 26 w 52"/>
                <a:gd name="T1" fmla="*/ 0 h 52"/>
                <a:gd name="T2" fmla="*/ 52 w 52"/>
                <a:gd name="T3" fmla="*/ 26 h 52"/>
                <a:gd name="T4" fmla="*/ 26 w 52"/>
                <a:gd name="T5" fmla="*/ 52 h 52"/>
                <a:gd name="T6" fmla="*/ 0 w 52"/>
                <a:gd name="T7" fmla="*/ 26 h 52"/>
                <a:gd name="T8" fmla="*/ 26 w 52"/>
                <a:gd name="T9" fmla="*/ 0 h 52"/>
              </a:gdLst>
              <a:ahLst/>
              <a:cxnLst>
                <a:cxn ang="0">
                  <a:pos x="T0" y="T1"/>
                </a:cxn>
                <a:cxn ang="0">
                  <a:pos x="T2" y="T3"/>
                </a:cxn>
                <a:cxn ang="0">
                  <a:pos x="T4" y="T5"/>
                </a:cxn>
                <a:cxn ang="0">
                  <a:pos x="T6" y="T7"/>
                </a:cxn>
                <a:cxn ang="0">
                  <a:pos x="T8" y="T9"/>
                </a:cxn>
              </a:cxnLst>
              <a:rect l="0" t="0" r="r" b="b"/>
              <a:pathLst>
                <a:path w="52" h="52">
                  <a:moveTo>
                    <a:pt x="26" y="0"/>
                  </a:moveTo>
                  <a:cubicBezTo>
                    <a:pt x="41" y="0"/>
                    <a:pt x="52" y="12"/>
                    <a:pt x="52" y="26"/>
                  </a:cubicBezTo>
                  <a:cubicBezTo>
                    <a:pt x="52" y="41"/>
                    <a:pt x="40" y="52"/>
                    <a:pt x="26" y="52"/>
                  </a:cubicBezTo>
                  <a:cubicBezTo>
                    <a:pt x="11" y="52"/>
                    <a:pt x="0" y="40"/>
                    <a:pt x="0" y="26"/>
                  </a:cubicBezTo>
                  <a:cubicBezTo>
                    <a:pt x="0" y="12"/>
                    <a:pt x="12" y="0"/>
                    <a:pt x="26" y="0"/>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p>
          </p:txBody>
        </p:sp>
        <p:sp>
          <p:nvSpPr>
            <p:cNvPr id="75" name="ïṣļíḋê">
              <a:extLst>
                <a:ext uri="{FF2B5EF4-FFF2-40B4-BE49-F238E27FC236}">
                  <a16:creationId xmlns:a16="http://schemas.microsoft.com/office/drawing/2014/main" id="{B97C2B8B-EAF1-4A7E-AB65-F50F8CCE629D}"/>
                </a:ext>
              </a:extLst>
            </p:cNvPr>
            <p:cNvSpPr/>
            <p:nvPr/>
          </p:nvSpPr>
          <p:spPr bwMode="auto">
            <a:xfrm>
              <a:off x="5426075" y="3432175"/>
              <a:ext cx="190500" cy="220663"/>
            </a:xfrm>
            <a:custGeom>
              <a:avLst/>
              <a:gdLst>
                <a:gd name="T0" fmla="*/ 19 w 120"/>
                <a:gd name="T1" fmla="*/ 0 h 139"/>
                <a:gd name="T2" fmla="*/ 0 w 120"/>
                <a:gd name="T3" fmla="*/ 135 h 139"/>
                <a:gd name="T4" fmla="*/ 100 w 120"/>
                <a:gd name="T5" fmla="*/ 139 h 139"/>
                <a:gd name="T6" fmla="*/ 120 w 120"/>
                <a:gd name="T7" fmla="*/ 11 h 139"/>
                <a:gd name="T8" fmla="*/ 19 w 120"/>
                <a:gd name="T9" fmla="*/ 0 h 139"/>
              </a:gdLst>
              <a:ahLst/>
              <a:cxnLst>
                <a:cxn ang="0">
                  <a:pos x="T0" y="T1"/>
                </a:cxn>
                <a:cxn ang="0">
                  <a:pos x="T2" y="T3"/>
                </a:cxn>
                <a:cxn ang="0">
                  <a:pos x="T4" y="T5"/>
                </a:cxn>
                <a:cxn ang="0">
                  <a:pos x="T6" y="T7"/>
                </a:cxn>
                <a:cxn ang="0">
                  <a:pos x="T8" y="T9"/>
                </a:cxn>
              </a:cxnLst>
              <a:rect l="0" t="0" r="r" b="b"/>
              <a:pathLst>
                <a:path w="120" h="139">
                  <a:moveTo>
                    <a:pt x="19" y="0"/>
                  </a:moveTo>
                  <a:lnTo>
                    <a:pt x="0" y="135"/>
                  </a:lnTo>
                  <a:lnTo>
                    <a:pt x="100" y="139"/>
                  </a:lnTo>
                  <a:lnTo>
                    <a:pt x="120" y="11"/>
                  </a:lnTo>
                  <a:lnTo>
                    <a:pt x="19" y="0"/>
                  </a:ln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6" name="iṣļïḑé">
              <a:extLst>
                <a:ext uri="{FF2B5EF4-FFF2-40B4-BE49-F238E27FC236}">
                  <a16:creationId xmlns:a16="http://schemas.microsoft.com/office/drawing/2014/main" id="{1FDCDCB1-A0D6-41C4-8104-16930FA34417}"/>
                </a:ext>
              </a:extLst>
            </p:cNvPr>
            <p:cNvSpPr/>
            <p:nvPr/>
          </p:nvSpPr>
          <p:spPr bwMode="auto">
            <a:xfrm>
              <a:off x="5407025" y="1878013"/>
              <a:ext cx="541338" cy="1682750"/>
            </a:xfrm>
            <a:custGeom>
              <a:avLst/>
              <a:gdLst>
                <a:gd name="T0" fmla="*/ 80 w 88"/>
                <a:gd name="T1" fmla="*/ 0 h 275"/>
                <a:gd name="T2" fmla="*/ 42 w 88"/>
                <a:gd name="T3" fmla="*/ 51 h 275"/>
                <a:gd name="T4" fmla="*/ 19 w 88"/>
                <a:gd name="T5" fmla="*/ 125 h 275"/>
                <a:gd name="T6" fmla="*/ 17 w 88"/>
                <a:gd name="T7" fmla="*/ 135 h 275"/>
                <a:gd name="T8" fmla="*/ 0 w 88"/>
                <a:gd name="T9" fmla="*/ 271 h 275"/>
                <a:gd name="T10" fmla="*/ 34 w 88"/>
                <a:gd name="T11" fmla="*/ 275 h 275"/>
                <a:gd name="T12" fmla="*/ 59 w 88"/>
                <a:gd name="T13" fmla="*/ 137 h 275"/>
                <a:gd name="T14" fmla="*/ 88 w 88"/>
                <a:gd name="T15" fmla="*/ 68 h 275"/>
                <a:gd name="T16" fmla="*/ 80 w 88"/>
                <a:gd name="T1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275">
                  <a:moveTo>
                    <a:pt x="80" y="0"/>
                  </a:moveTo>
                  <a:cubicBezTo>
                    <a:pt x="80" y="0"/>
                    <a:pt x="50" y="3"/>
                    <a:pt x="42" y="51"/>
                  </a:cubicBezTo>
                  <a:cubicBezTo>
                    <a:pt x="19" y="125"/>
                    <a:pt x="19" y="125"/>
                    <a:pt x="19" y="125"/>
                  </a:cubicBezTo>
                  <a:cubicBezTo>
                    <a:pt x="18" y="128"/>
                    <a:pt x="18" y="132"/>
                    <a:pt x="17" y="135"/>
                  </a:cubicBezTo>
                  <a:cubicBezTo>
                    <a:pt x="0" y="271"/>
                    <a:pt x="0" y="271"/>
                    <a:pt x="0" y="271"/>
                  </a:cubicBezTo>
                  <a:cubicBezTo>
                    <a:pt x="34" y="275"/>
                    <a:pt x="34" y="275"/>
                    <a:pt x="34" y="275"/>
                  </a:cubicBezTo>
                  <a:cubicBezTo>
                    <a:pt x="59" y="137"/>
                    <a:pt x="59" y="137"/>
                    <a:pt x="59" y="137"/>
                  </a:cubicBezTo>
                  <a:cubicBezTo>
                    <a:pt x="88" y="68"/>
                    <a:pt x="88" y="68"/>
                    <a:pt x="88" y="68"/>
                  </a:cubicBezTo>
                  <a:lnTo>
                    <a:pt x="80" y="0"/>
                  </a:lnTo>
                  <a:close/>
                </a:path>
              </a:pathLst>
            </a:custGeom>
            <a:solidFill>
              <a:srgbClr val="F6EB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77" name="ïślîďe">
              <a:extLst>
                <a:ext uri="{FF2B5EF4-FFF2-40B4-BE49-F238E27FC236}">
                  <a16:creationId xmlns:a16="http://schemas.microsoft.com/office/drawing/2014/main" id="{78B15B2D-4EC7-4E16-8F0F-10485193E2D6}"/>
                </a:ext>
              </a:extLst>
            </p:cNvPr>
            <p:cNvSpPr/>
            <p:nvPr/>
          </p:nvSpPr>
          <p:spPr bwMode="auto">
            <a:xfrm flipV="1">
              <a:off x="5824538" y="2366963"/>
              <a:ext cx="92075" cy="220663"/>
            </a:xfrm>
            <a:prstGeom prst="line">
              <a:avLst/>
            </a:prstGeom>
            <a:noFill/>
            <a:ln w="19050" cap="rnd">
              <a:solidFill>
                <a:srgbClr val="E9DCD7"/>
              </a:solidFill>
              <a:prstDash val="solid"/>
              <a:round/>
              <a:headEnd/>
              <a:tailEnd/>
            </a:ln>
            <a:extLst>
              <a:ext uri="{909E8E84-426E-40DD-AFC4-6F175D3DCCD1}">
                <a14:hiddenFill xmlns:a14="http://schemas.microsoft.com/office/drawing/2010/main">
                  <a:noFill/>
                </a14:hiddenFill>
              </a:ext>
            </a:extLst>
          </p:spPr>
          <p:txBody>
            <a:bodyPr wrap="square" lIns="91440" tIns="45720" rIns="91440" bIns="45720" anchor="ctr">
              <a:normAutofit fontScale="25000" lnSpcReduction="20000"/>
            </a:bodyPr>
            <a:lstStyle/>
            <a:p>
              <a:pPr algn="ctr"/>
              <a:endParaRPr/>
            </a:p>
          </p:txBody>
        </p:sp>
        <p:sp>
          <p:nvSpPr>
            <p:cNvPr id="78" name="ïṣḷíḓè">
              <a:extLst>
                <a:ext uri="{FF2B5EF4-FFF2-40B4-BE49-F238E27FC236}">
                  <a16:creationId xmlns:a16="http://schemas.microsoft.com/office/drawing/2014/main" id="{043894F5-DCDB-4726-8848-EBAE9CBD2186}"/>
                </a:ext>
              </a:extLst>
            </p:cNvPr>
            <p:cNvSpPr/>
            <p:nvPr/>
          </p:nvSpPr>
          <p:spPr bwMode="auto">
            <a:xfrm>
              <a:off x="5419725" y="3432175"/>
              <a:ext cx="214313" cy="17463"/>
            </a:xfrm>
            <a:prstGeom prst="line">
              <a:avLst/>
            </a:prstGeom>
            <a:noFill/>
            <a:ln w="19050" cap="rnd">
              <a:solidFill>
                <a:srgbClr val="E9DCD7"/>
              </a:solidFill>
              <a:prstDash val="solid"/>
              <a:round/>
              <a:headEnd/>
              <a:tailEnd/>
            </a:ln>
            <a:extLst>
              <a:ext uri="{909E8E84-426E-40DD-AFC4-6F175D3DCCD1}">
                <a14:hiddenFill xmlns:a14="http://schemas.microsoft.com/office/drawing/2010/main">
                  <a:noFill/>
                </a14:hiddenFill>
              </a:ext>
            </a:extLst>
          </p:spPr>
          <p:txBody>
            <a:bodyPr wrap="square" lIns="91440" tIns="45720" rIns="91440" bIns="45720" anchor="ctr">
              <a:normAutofit fontScale="25000" lnSpcReduction="20000"/>
            </a:bodyPr>
            <a:lstStyle/>
            <a:p>
              <a:pPr algn="ctr"/>
              <a:endParaRPr/>
            </a:p>
          </p:txBody>
        </p:sp>
        <p:sp>
          <p:nvSpPr>
            <p:cNvPr id="79" name="îslîďe">
              <a:extLst>
                <a:ext uri="{FF2B5EF4-FFF2-40B4-BE49-F238E27FC236}">
                  <a16:creationId xmlns:a16="http://schemas.microsoft.com/office/drawing/2014/main" id="{62EBA924-CDFC-45BB-9412-7472A8889A84}"/>
                </a:ext>
              </a:extLst>
            </p:cNvPr>
            <p:cNvSpPr/>
            <p:nvPr/>
          </p:nvSpPr>
          <p:spPr bwMode="auto">
            <a:xfrm flipV="1">
              <a:off x="6686550" y="1633538"/>
              <a:ext cx="184150" cy="115888"/>
            </a:xfrm>
            <a:prstGeom prst="line">
              <a:avLst/>
            </a:prstGeom>
            <a:noFill/>
            <a:ln w="19050" cap="rnd">
              <a:solidFill>
                <a:srgbClr val="E9DCD7"/>
              </a:solidFill>
              <a:prstDash val="solid"/>
              <a:round/>
              <a:headEnd/>
              <a:tailEnd/>
            </a:ln>
            <a:extLst>
              <a:ext uri="{909E8E84-426E-40DD-AFC4-6F175D3DCCD1}">
                <a14:hiddenFill xmlns:a14="http://schemas.microsoft.com/office/drawing/2010/main">
                  <a:noFill/>
                </a14:hiddenFill>
              </a:ext>
            </a:extLst>
          </p:spPr>
          <p:txBody>
            <a:bodyPr wrap="square" lIns="91440" tIns="45720" rIns="91440" bIns="45720" anchor="ctr">
              <a:normAutofit fontScale="25000" lnSpcReduction="20000"/>
            </a:bodyPr>
            <a:lstStyle/>
            <a:p>
              <a:pPr algn="ctr"/>
              <a:endParaRPr/>
            </a:p>
          </p:txBody>
        </p:sp>
      </p:grpSp>
      <p:grpSp>
        <p:nvGrpSpPr>
          <p:cNvPr id="7" name="išḻiḋé"/>
          <p:cNvGrpSpPr/>
          <p:nvPr/>
        </p:nvGrpSpPr>
        <p:grpSpPr>
          <a:xfrm>
            <a:off x="6999663" y="1767617"/>
            <a:ext cx="1092978" cy="2683727"/>
            <a:chOff x="8770786" y="1120425"/>
            <a:chExt cx="1791017" cy="4397725"/>
          </a:xfrm>
        </p:grpSpPr>
        <p:sp>
          <p:nvSpPr>
            <p:cNvPr id="25" name="íṥḻiḑê">
              <a:extLst>
                <a:ext uri="{FF2B5EF4-FFF2-40B4-BE49-F238E27FC236}">
                  <a16:creationId xmlns:a16="http://schemas.microsoft.com/office/drawing/2014/main" id="{C1A35C92-3EAD-442D-811B-31609612E973}"/>
                </a:ext>
              </a:extLst>
            </p:cNvPr>
            <p:cNvSpPr/>
            <p:nvPr/>
          </p:nvSpPr>
          <p:spPr bwMode="auto">
            <a:xfrm flipH="1">
              <a:off x="10168866" y="5093639"/>
              <a:ext cx="191206" cy="229798"/>
            </a:xfrm>
            <a:custGeom>
              <a:avLst/>
              <a:gdLst>
                <a:gd name="T0" fmla="*/ 23 w 109"/>
                <a:gd name="T1" fmla="*/ 0 h 131"/>
                <a:gd name="T2" fmla="*/ 0 w 109"/>
                <a:gd name="T3" fmla="*/ 112 h 131"/>
                <a:gd name="T4" fmla="*/ 80 w 109"/>
                <a:gd name="T5" fmla="*/ 131 h 131"/>
                <a:gd name="T6" fmla="*/ 109 w 109"/>
                <a:gd name="T7" fmla="*/ 16 h 131"/>
                <a:gd name="T8" fmla="*/ 23 w 109"/>
                <a:gd name="T9" fmla="*/ 0 h 131"/>
              </a:gdLst>
              <a:ahLst/>
              <a:cxnLst>
                <a:cxn ang="0">
                  <a:pos x="T0" y="T1"/>
                </a:cxn>
                <a:cxn ang="0">
                  <a:pos x="T2" y="T3"/>
                </a:cxn>
                <a:cxn ang="0">
                  <a:pos x="T4" y="T5"/>
                </a:cxn>
                <a:cxn ang="0">
                  <a:pos x="T6" y="T7"/>
                </a:cxn>
                <a:cxn ang="0">
                  <a:pos x="T8" y="T9"/>
                </a:cxn>
              </a:cxnLst>
              <a:rect l="0" t="0" r="r" b="b"/>
              <a:pathLst>
                <a:path w="109" h="131">
                  <a:moveTo>
                    <a:pt x="23" y="0"/>
                  </a:moveTo>
                  <a:lnTo>
                    <a:pt x="0" y="112"/>
                  </a:lnTo>
                  <a:lnTo>
                    <a:pt x="80" y="131"/>
                  </a:lnTo>
                  <a:lnTo>
                    <a:pt x="109" y="16"/>
                  </a:lnTo>
                  <a:lnTo>
                    <a:pt x="23" y="0"/>
                  </a:ln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ïṥļîďè">
              <a:extLst>
                <a:ext uri="{FF2B5EF4-FFF2-40B4-BE49-F238E27FC236}">
                  <a16:creationId xmlns:a16="http://schemas.microsoft.com/office/drawing/2014/main" id="{0DEEAFF7-5774-4A7B-97A4-3EAF441FFAFD}"/>
                </a:ext>
              </a:extLst>
            </p:cNvPr>
            <p:cNvSpPr/>
            <p:nvPr/>
          </p:nvSpPr>
          <p:spPr bwMode="auto">
            <a:xfrm flipH="1">
              <a:off x="9893461" y="5233973"/>
              <a:ext cx="533270" cy="284177"/>
            </a:xfrm>
            <a:custGeom>
              <a:avLst/>
              <a:gdLst>
                <a:gd name="T0" fmla="*/ 8 w 95"/>
                <a:gd name="T1" fmla="*/ 2 h 51"/>
                <a:gd name="T2" fmla="*/ 12 w 95"/>
                <a:gd name="T3" fmla="*/ 2 h 51"/>
                <a:gd name="T4" fmla="*/ 27 w 95"/>
                <a:gd name="T5" fmla="*/ 10 h 51"/>
                <a:gd name="T6" fmla="*/ 41 w 95"/>
                <a:gd name="T7" fmla="*/ 5 h 51"/>
                <a:gd name="T8" fmla="*/ 46 w 95"/>
                <a:gd name="T9" fmla="*/ 4 h 51"/>
                <a:gd name="T10" fmla="*/ 90 w 95"/>
                <a:gd name="T11" fmla="*/ 37 h 51"/>
                <a:gd name="T12" fmla="*/ 95 w 95"/>
                <a:gd name="T13" fmla="*/ 45 h 51"/>
                <a:gd name="T14" fmla="*/ 95 w 95"/>
                <a:gd name="T15" fmla="*/ 45 h 51"/>
                <a:gd name="T16" fmla="*/ 89 w 95"/>
                <a:gd name="T17" fmla="*/ 50 h 51"/>
                <a:gd name="T18" fmla="*/ 5 w 95"/>
                <a:gd name="T19" fmla="*/ 29 h 51"/>
                <a:gd name="T20" fmla="*/ 1 w 95"/>
                <a:gd name="T21" fmla="*/ 21 h 51"/>
                <a:gd name="T22" fmla="*/ 6 w 95"/>
                <a:gd name="T23" fmla="*/ 5 h 51"/>
                <a:gd name="T24" fmla="*/ 6 w 95"/>
                <a:gd name="T25" fmla="*/ 4 h 51"/>
                <a:gd name="T26" fmla="*/ 8 w 95"/>
                <a:gd name="T2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51">
                  <a:moveTo>
                    <a:pt x="8" y="2"/>
                  </a:moveTo>
                  <a:cubicBezTo>
                    <a:pt x="9" y="1"/>
                    <a:pt x="11" y="0"/>
                    <a:pt x="12" y="2"/>
                  </a:cubicBezTo>
                  <a:cubicBezTo>
                    <a:pt x="15" y="5"/>
                    <a:pt x="19" y="9"/>
                    <a:pt x="27" y="10"/>
                  </a:cubicBezTo>
                  <a:cubicBezTo>
                    <a:pt x="36" y="11"/>
                    <a:pt x="40" y="8"/>
                    <a:pt x="41" y="5"/>
                  </a:cubicBezTo>
                  <a:cubicBezTo>
                    <a:pt x="42" y="4"/>
                    <a:pt x="44" y="3"/>
                    <a:pt x="46" y="4"/>
                  </a:cubicBezTo>
                  <a:cubicBezTo>
                    <a:pt x="90" y="37"/>
                    <a:pt x="90" y="37"/>
                    <a:pt x="90" y="37"/>
                  </a:cubicBezTo>
                  <a:cubicBezTo>
                    <a:pt x="93" y="39"/>
                    <a:pt x="94" y="42"/>
                    <a:pt x="95" y="45"/>
                  </a:cubicBezTo>
                  <a:cubicBezTo>
                    <a:pt x="95" y="45"/>
                    <a:pt x="95" y="45"/>
                    <a:pt x="95" y="45"/>
                  </a:cubicBezTo>
                  <a:cubicBezTo>
                    <a:pt x="95" y="48"/>
                    <a:pt x="92" y="51"/>
                    <a:pt x="89" y="50"/>
                  </a:cubicBezTo>
                  <a:cubicBezTo>
                    <a:pt x="5" y="29"/>
                    <a:pt x="5" y="29"/>
                    <a:pt x="5" y="29"/>
                  </a:cubicBezTo>
                  <a:cubicBezTo>
                    <a:pt x="2" y="28"/>
                    <a:pt x="0" y="24"/>
                    <a:pt x="1" y="21"/>
                  </a:cubicBezTo>
                  <a:cubicBezTo>
                    <a:pt x="6" y="5"/>
                    <a:pt x="6" y="5"/>
                    <a:pt x="6" y="5"/>
                  </a:cubicBezTo>
                  <a:cubicBezTo>
                    <a:pt x="6" y="5"/>
                    <a:pt x="6" y="5"/>
                    <a:pt x="6" y="4"/>
                  </a:cubicBezTo>
                  <a:lnTo>
                    <a:pt x="8" y="2"/>
                  </a:lnTo>
                  <a:close/>
                </a:path>
              </a:pathLst>
            </a:custGeom>
            <a:solidFill>
              <a:srgbClr val="1F252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p>
          </p:txBody>
        </p:sp>
        <p:sp>
          <p:nvSpPr>
            <p:cNvPr id="27" name="ïṩļïďe">
              <a:extLst>
                <a:ext uri="{FF2B5EF4-FFF2-40B4-BE49-F238E27FC236}">
                  <a16:creationId xmlns:a16="http://schemas.microsoft.com/office/drawing/2014/main" id="{F8211B8D-5920-46AD-B76D-84E398F8C49B}"/>
                </a:ext>
              </a:extLst>
            </p:cNvPr>
            <p:cNvSpPr/>
            <p:nvPr/>
          </p:nvSpPr>
          <p:spPr bwMode="auto">
            <a:xfrm flipH="1">
              <a:off x="9146180" y="5105919"/>
              <a:ext cx="196468" cy="238568"/>
            </a:xfrm>
            <a:custGeom>
              <a:avLst/>
              <a:gdLst>
                <a:gd name="T0" fmla="*/ 0 w 112"/>
                <a:gd name="T1" fmla="*/ 32 h 136"/>
                <a:gd name="T2" fmla="*/ 32 w 112"/>
                <a:gd name="T3" fmla="*/ 136 h 136"/>
                <a:gd name="T4" fmla="*/ 112 w 112"/>
                <a:gd name="T5" fmla="*/ 114 h 136"/>
                <a:gd name="T6" fmla="*/ 80 w 112"/>
                <a:gd name="T7" fmla="*/ 0 h 136"/>
                <a:gd name="T8" fmla="*/ 0 w 112"/>
                <a:gd name="T9" fmla="*/ 32 h 136"/>
              </a:gdLst>
              <a:ahLst/>
              <a:cxnLst>
                <a:cxn ang="0">
                  <a:pos x="T0" y="T1"/>
                </a:cxn>
                <a:cxn ang="0">
                  <a:pos x="T2" y="T3"/>
                </a:cxn>
                <a:cxn ang="0">
                  <a:pos x="T4" y="T5"/>
                </a:cxn>
                <a:cxn ang="0">
                  <a:pos x="T6" y="T7"/>
                </a:cxn>
                <a:cxn ang="0">
                  <a:pos x="T8" y="T9"/>
                </a:cxn>
              </a:cxnLst>
              <a:rect l="0" t="0" r="r" b="b"/>
              <a:pathLst>
                <a:path w="112" h="136">
                  <a:moveTo>
                    <a:pt x="0" y="32"/>
                  </a:moveTo>
                  <a:lnTo>
                    <a:pt x="32" y="136"/>
                  </a:lnTo>
                  <a:lnTo>
                    <a:pt x="112" y="114"/>
                  </a:lnTo>
                  <a:lnTo>
                    <a:pt x="80" y="0"/>
                  </a:lnTo>
                  <a:lnTo>
                    <a:pt x="0" y="32"/>
                  </a:ln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îş1ïḑê">
              <a:extLst>
                <a:ext uri="{FF2B5EF4-FFF2-40B4-BE49-F238E27FC236}">
                  <a16:creationId xmlns:a16="http://schemas.microsoft.com/office/drawing/2014/main" id="{7EE04227-008D-4633-B2C1-DC35B2B55BBA}"/>
                </a:ext>
              </a:extLst>
            </p:cNvPr>
            <p:cNvSpPr/>
            <p:nvPr/>
          </p:nvSpPr>
          <p:spPr bwMode="auto">
            <a:xfrm flipH="1">
              <a:off x="9158459" y="3004413"/>
              <a:ext cx="829727" cy="2206757"/>
            </a:xfrm>
            <a:custGeom>
              <a:avLst/>
              <a:gdLst>
                <a:gd name="T0" fmla="*/ 214 w 473"/>
                <a:gd name="T1" fmla="*/ 0 h 1258"/>
                <a:gd name="T2" fmla="*/ 473 w 473"/>
                <a:gd name="T3" fmla="*/ 1230 h 1258"/>
                <a:gd name="T4" fmla="*/ 345 w 473"/>
                <a:gd name="T5" fmla="*/ 1258 h 1258"/>
                <a:gd name="T6" fmla="*/ 0 w 473"/>
                <a:gd name="T7" fmla="*/ 149 h 1258"/>
                <a:gd name="T8" fmla="*/ 214 w 473"/>
                <a:gd name="T9" fmla="*/ 0 h 1258"/>
              </a:gdLst>
              <a:ahLst/>
              <a:cxnLst>
                <a:cxn ang="0">
                  <a:pos x="T0" y="T1"/>
                </a:cxn>
                <a:cxn ang="0">
                  <a:pos x="T2" y="T3"/>
                </a:cxn>
                <a:cxn ang="0">
                  <a:pos x="T4" y="T5"/>
                </a:cxn>
                <a:cxn ang="0">
                  <a:pos x="T6" y="T7"/>
                </a:cxn>
                <a:cxn ang="0">
                  <a:pos x="T8" y="T9"/>
                </a:cxn>
              </a:cxnLst>
              <a:rect l="0" t="0" r="r" b="b"/>
              <a:pathLst>
                <a:path w="473" h="1258">
                  <a:moveTo>
                    <a:pt x="214" y="0"/>
                  </a:moveTo>
                  <a:lnTo>
                    <a:pt x="473" y="1230"/>
                  </a:lnTo>
                  <a:lnTo>
                    <a:pt x="345" y="1258"/>
                  </a:lnTo>
                  <a:lnTo>
                    <a:pt x="0" y="149"/>
                  </a:lnTo>
                  <a:lnTo>
                    <a:pt x="214" y="0"/>
                  </a:lnTo>
                  <a:close/>
                </a:path>
              </a:pathLst>
            </a:custGeom>
            <a:solidFill>
              <a:srgbClr val="45484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9" name="îṩḻíḓe">
              <a:extLst>
                <a:ext uri="{FF2B5EF4-FFF2-40B4-BE49-F238E27FC236}">
                  <a16:creationId xmlns:a16="http://schemas.microsoft.com/office/drawing/2014/main" id="{0B67FFE9-5E71-4262-8F84-F8C14D0FF3FE}"/>
                </a:ext>
              </a:extLst>
            </p:cNvPr>
            <p:cNvSpPr/>
            <p:nvPr/>
          </p:nvSpPr>
          <p:spPr bwMode="auto">
            <a:xfrm flipH="1">
              <a:off x="9763651" y="1888755"/>
              <a:ext cx="91217" cy="117531"/>
            </a:xfrm>
            <a:custGeom>
              <a:avLst/>
              <a:gdLst>
                <a:gd name="T0" fmla="*/ 0 w 16"/>
                <a:gd name="T1" fmla="*/ 0 h 21"/>
                <a:gd name="T2" fmla="*/ 15 w 16"/>
                <a:gd name="T3" fmla="*/ 13 h 21"/>
                <a:gd name="T4" fmla="*/ 15 w 16"/>
                <a:gd name="T5" fmla="*/ 17 h 21"/>
                <a:gd name="T6" fmla="*/ 13 w 16"/>
                <a:gd name="T7" fmla="*/ 21 h 21"/>
                <a:gd name="T8" fmla="*/ 1 w 16"/>
                <a:gd name="T9" fmla="*/ 12 h 21"/>
                <a:gd name="T10" fmla="*/ 0 w 16"/>
                <a:gd name="T11" fmla="*/ 0 h 21"/>
              </a:gdLst>
              <a:ahLst/>
              <a:cxnLst>
                <a:cxn ang="0">
                  <a:pos x="T0" y="T1"/>
                </a:cxn>
                <a:cxn ang="0">
                  <a:pos x="T2" y="T3"/>
                </a:cxn>
                <a:cxn ang="0">
                  <a:pos x="T4" y="T5"/>
                </a:cxn>
                <a:cxn ang="0">
                  <a:pos x="T6" y="T7"/>
                </a:cxn>
                <a:cxn ang="0">
                  <a:pos x="T8" y="T9"/>
                </a:cxn>
                <a:cxn ang="0">
                  <a:pos x="T10" y="T11"/>
                </a:cxn>
              </a:cxnLst>
              <a:rect l="0" t="0" r="r" b="b"/>
              <a:pathLst>
                <a:path w="16" h="21">
                  <a:moveTo>
                    <a:pt x="0" y="0"/>
                  </a:moveTo>
                  <a:cubicBezTo>
                    <a:pt x="15" y="13"/>
                    <a:pt x="15" y="13"/>
                    <a:pt x="15" y="13"/>
                  </a:cubicBezTo>
                  <a:cubicBezTo>
                    <a:pt x="16" y="14"/>
                    <a:pt x="16" y="16"/>
                    <a:pt x="15" y="17"/>
                  </a:cubicBezTo>
                  <a:cubicBezTo>
                    <a:pt x="13" y="21"/>
                    <a:pt x="13" y="21"/>
                    <a:pt x="13" y="21"/>
                  </a:cubicBezTo>
                  <a:cubicBezTo>
                    <a:pt x="1" y="12"/>
                    <a:pt x="1" y="12"/>
                    <a:pt x="1" y="12"/>
                  </a:cubicBezTo>
                  <a:lnTo>
                    <a:pt x="0" y="0"/>
                  </a:lnTo>
                  <a:close/>
                </a:path>
              </a:pathLst>
            </a:custGeom>
            <a:solidFill>
              <a:srgbClr val="FFEDE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îṡḷîḍe">
              <a:extLst>
                <a:ext uri="{FF2B5EF4-FFF2-40B4-BE49-F238E27FC236}">
                  <a16:creationId xmlns:a16="http://schemas.microsoft.com/office/drawing/2014/main" id="{B42EDF9E-A4F5-454B-AB13-508CF9F852D1}"/>
                </a:ext>
              </a:extLst>
            </p:cNvPr>
            <p:cNvSpPr/>
            <p:nvPr/>
          </p:nvSpPr>
          <p:spPr bwMode="auto">
            <a:xfrm flipH="1">
              <a:off x="9803998" y="1504590"/>
              <a:ext cx="224535" cy="491170"/>
            </a:xfrm>
            <a:custGeom>
              <a:avLst/>
              <a:gdLst>
                <a:gd name="T0" fmla="*/ 21 w 40"/>
                <a:gd name="T1" fmla="*/ 88 h 88"/>
                <a:gd name="T2" fmla="*/ 18 w 40"/>
                <a:gd name="T3" fmla="*/ 88 h 88"/>
                <a:gd name="T4" fmla="*/ 0 w 40"/>
                <a:gd name="T5" fmla="*/ 68 h 88"/>
                <a:gd name="T6" fmla="*/ 3 w 40"/>
                <a:gd name="T7" fmla="*/ 0 h 88"/>
                <a:gd name="T8" fmla="*/ 40 w 40"/>
                <a:gd name="T9" fmla="*/ 2 h 88"/>
                <a:gd name="T10" fmla="*/ 36 w 40"/>
                <a:gd name="T11" fmla="*/ 79 h 88"/>
                <a:gd name="T12" fmla="*/ 21 w 40"/>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40" h="88">
                  <a:moveTo>
                    <a:pt x="21" y="88"/>
                  </a:moveTo>
                  <a:cubicBezTo>
                    <a:pt x="18" y="88"/>
                    <a:pt x="18" y="88"/>
                    <a:pt x="18" y="88"/>
                  </a:cubicBezTo>
                  <a:cubicBezTo>
                    <a:pt x="8" y="87"/>
                    <a:pt x="0" y="79"/>
                    <a:pt x="0" y="68"/>
                  </a:cubicBezTo>
                  <a:cubicBezTo>
                    <a:pt x="3" y="0"/>
                    <a:pt x="3" y="0"/>
                    <a:pt x="3" y="0"/>
                  </a:cubicBezTo>
                  <a:cubicBezTo>
                    <a:pt x="40" y="2"/>
                    <a:pt x="40" y="2"/>
                    <a:pt x="40" y="2"/>
                  </a:cubicBezTo>
                  <a:cubicBezTo>
                    <a:pt x="36" y="79"/>
                    <a:pt x="36" y="79"/>
                    <a:pt x="36" y="79"/>
                  </a:cubicBezTo>
                  <a:cubicBezTo>
                    <a:pt x="35" y="87"/>
                    <a:pt x="29" y="88"/>
                    <a:pt x="21" y="88"/>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10000"/>
            </a:bodyPr>
            <a:lstStyle/>
            <a:p>
              <a:pPr algn="ctr"/>
              <a:endParaRPr/>
            </a:p>
          </p:txBody>
        </p:sp>
        <p:sp>
          <p:nvSpPr>
            <p:cNvPr id="31" name="îşḷíḑè">
              <a:extLst>
                <a:ext uri="{FF2B5EF4-FFF2-40B4-BE49-F238E27FC236}">
                  <a16:creationId xmlns:a16="http://schemas.microsoft.com/office/drawing/2014/main" id="{525C5175-BB4D-4298-9DC0-FE42E63580D0}"/>
                </a:ext>
              </a:extLst>
            </p:cNvPr>
            <p:cNvSpPr/>
            <p:nvPr/>
          </p:nvSpPr>
          <p:spPr bwMode="auto">
            <a:xfrm flipH="1">
              <a:off x="9646120" y="1287071"/>
              <a:ext cx="461350" cy="450824"/>
            </a:xfrm>
            <a:custGeom>
              <a:avLst/>
              <a:gdLst>
                <a:gd name="T0" fmla="*/ 81 w 82"/>
                <a:gd name="T1" fmla="*/ 42 h 81"/>
                <a:gd name="T2" fmla="*/ 40 w 82"/>
                <a:gd name="T3" fmla="*/ 81 h 81"/>
                <a:gd name="T4" fmla="*/ 1 w 82"/>
                <a:gd name="T5" fmla="*/ 39 h 81"/>
                <a:gd name="T6" fmla="*/ 43 w 82"/>
                <a:gd name="T7" fmla="*/ 0 h 81"/>
                <a:gd name="T8" fmla="*/ 81 w 82"/>
                <a:gd name="T9" fmla="*/ 42 h 81"/>
              </a:gdLst>
              <a:ahLst/>
              <a:cxnLst>
                <a:cxn ang="0">
                  <a:pos x="T0" y="T1"/>
                </a:cxn>
                <a:cxn ang="0">
                  <a:pos x="T2" y="T3"/>
                </a:cxn>
                <a:cxn ang="0">
                  <a:pos x="T4" y="T5"/>
                </a:cxn>
                <a:cxn ang="0">
                  <a:pos x="T6" y="T7"/>
                </a:cxn>
                <a:cxn ang="0">
                  <a:pos x="T8" y="T9"/>
                </a:cxn>
              </a:cxnLst>
              <a:rect l="0" t="0" r="r" b="b"/>
              <a:pathLst>
                <a:path w="82" h="81">
                  <a:moveTo>
                    <a:pt x="81" y="42"/>
                  </a:moveTo>
                  <a:cubicBezTo>
                    <a:pt x="80" y="64"/>
                    <a:pt x="62" y="81"/>
                    <a:pt x="40" y="81"/>
                  </a:cubicBezTo>
                  <a:cubicBezTo>
                    <a:pt x="18" y="80"/>
                    <a:pt x="0" y="61"/>
                    <a:pt x="1" y="39"/>
                  </a:cubicBezTo>
                  <a:cubicBezTo>
                    <a:pt x="2" y="17"/>
                    <a:pt x="21" y="0"/>
                    <a:pt x="43" y="0"/>
                  </a:cubicBezTo>
                  <a:cubicBezTo>
                    <a:pt x="65" y="1"/>
                    <a:pt x="82" y="20"/>
                    <a:pt x="81" y="42"/>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p>
          </p:txBody>
        </p:sp>
        <p:sp>
          <p:nvSpPr>
            <p:cNvPr id="32" name="îsḷíḍè">
              <a:extLst>
                <a:ext uri="{FF2B5EF4-FFF2-40B4-BE49-F238E27FC236}">
                  <a16:creationId xmlns:a16="http://schemas.microsoft.com/office/drawing/2014/main" id="{0E7B8D89-436F-49A4-A8C7-5F651DCBCE46}"/>
                </a:ext>
              </a:extLst>
            </p:cNvPr>
            <p:cNvSpPr/>
            <p:nvPr/>
          </p:nvSpPr>
          <p:spPr bwMode="auto">
            <a:xfrm flipH="1">
              <a:off x="9651383" y="1509853"/>
              <a:ext cx="264882" cy="322769"/>
            </a:xfrm>
            <a:custGeom>
              <a:avLst/>
              <a:gdLst>
                <a:gd name="T0" fmla="*/ 19 w 47"/>
                <a:gd name="T1" fmla="*/ 58 h 58"/>
                <a:gd name="T2" fmla="*/ 19 w 47"/>
                <a:gd name="T3" fmla="*/ 58 h 58"/>
                <a:gd name="T4" fmla="*/ 1 w 47"/>
                <a:gd name="T5" fmla="*/ 38 h 58"/>
                <a:gd name="T6" fmla="*/ 2 w 47"/>
                <a:gd name="T7" fmla="*/ 0 h 58"/>
                <a:gd name="T8" fmla="*/ 47 w 47"/>
                <a:gd name="T9" fmla="*/ 2 h 58"/>
                <a:gd name="T10" fmla="*/ 46 w 47"/>
                <a:gd name="T11" fmla="*/ 33 h 58"/>
                <a:gd name="T12" fmla="*/ 19 w 4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7" h="58">
                  <a:moveTo>
                    <a:pt x="19" y="58"/>
                  </a:moveTo>
                  <a:cubicBezTo>
                    <a:pt x="19" y="58"/>
                    <a:pt x="19" y="58"/>
                    <a:pt x="19" y="58"/>
                  </a:cubicBezTo>
                  <a:cubicBezTo>
                    <a:pt x="8" y="57"/>
                    <a:pt x="0" y="48"/>
                    <a:pt x="1" y="38"/>
                  </a:cubicBezTo>
                  <a:cubicBezTo>
                    <a:pt x="2" y="0"/>
                    <a:pt x="2" y="0"/>
                    <a:pt x="2" y="0"/>
                  </a:cubicBezTo>
                  <a:cubicBezTo>
                    <a:pt x="47" y="2"/>
                    <a:pt x="47" y="2"/>
                    <a:pt x="47" y="2"/>
                  </a:cubicBezTo>
                  <a:cubicBezTo>
                    <a:pt x="46" y="33"/>
                    <a:pt x="46" y="33"/>
                    <a:pt x="46" y="33"/>
                  </a:cubicBezTo>
                  <a:cubicBezTo>
                    <a:pt x="45" y="47"/>
                    <a:pt x="33" y="58"/>
                    <a:pt x="19" y="58"/>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p>
          </p:txBody>
        </p:sp>
        <p:sp>
          <p:nvSpPr>
            <p:cNvPr id="33" name="ïş1iďê">
              <a:extLst>
                <a:ext uri="{FF2B5EF4-FFF2-40B4-BE49-F238E27FC236}">
                  <a16:creationId xmlns:a16="http://schemas.microsoft.com/office/drawing/2014/main" id="{6B43D321-1F12-42D9-BA22-81A80883166E}"/>
                </a:ext>
              </a:extLst>
            </p:cNvPr>
            <p:cNvSpPr/>
            <p:nvPr/>
          </p:nvSpPr>
          <p:spPr bwMode="auto">
            <a:xfrm flipH="1">
              <a:off x="9607528" y="1571248"/>
              <a:ext cx="78939" cy="105251"/>
            </a:xfrm>
            <a:custGeom>
              <a:avLst/>
              <a:gdLst>
                <a:gd name="T0" fmla="*/ 5 w 14"/>
                <a:gd name="T1" fmla="*/ 0 h 19"/>
                <a:gd name="T2" fmla="*/ 13 w 14"/>
                <a:gd name="T3" fmla="*/ 13 h 19"/>
                <a:gd name="T4" fmla="*/ 10 w 14"/>
                <a:gd name="T5" fmla="*/ 18 h 19"/>
                <a:gd name="T6" fmla="*/ 0 w 14"/>
                <a:gd name="T7" fmla="*/ 19 h 19"/>
                <a:gd name="T8" fmla="*/ 5 w 14"/>
                <a:gd name="T9" fmla="*/ 0 h 19"/>
              </a:gdLst>
              <a:ahLst/>
              <a:cxnLst>
                <a:cxn ang="0">
                  <a:pos x="T0" y="T1"/>
                </a:cxn>
                <a:cxn ang="0">
                  <a:pos x="T2" y="T3"/>
                </a:cxn>
                <a:cxn ang="0">
                  <a:pos x="T4" y="T5"/>
                </a:cxn>
                <a:cxn ang="0">
                  <a:pos x="T6" y="T7"/>
                </a:cxn>
                <a:cxn ang="0">
                  <a:pos x="T8" y="T9"/>
                </a:cxn>
              </a:cxnLst>
              <a:rect l="0" t="0" r="r" b="b"/>
              <a:pathLst>
                <a:path w="14" h="19">
                  <a:moveTo>
                    <a:pt x="5" y="0"/>
                  </a:moveTo>
                  <a:cubicBezTo>
                    <a:pt x="13" y="13"/>
                    <a:pt x="13" y="13"/>
                    <a:pt x="13" y="13"/>
                  </a:cubicBezTo>
                  <a:cubicBezTo>
                    <a:pt x="14" y="16"/>
                    <a:pt x="12" y="18"/>
                    <a:pt x="10" y="18"/>
                  </a:cubicBezTo>
                  <a:cubicBezTo>
                    <a:pt x="0" y="19"/>
                    <a:pt x="0" y="19"/>
                    <a:pt x="0" y="19"/>
                  </a:cubicBezTo>
                  <a:lnTo>
                    <a:pt x="5" y="0"/>
                  </a:ln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ṥ1iḍe">
              <a:extLst>
                <a:ext uri="{FF2B5EF4-FFF2-40B4-BE49-F238E27FC236}">
                  <a16:creationId xmlns:a16="http://schemas.microsoft.com/office/drawing/2014/main" id="{076FF90C-8B3A-4C09-AB6B-464402C1CB29}"/>
                </a:ext>
              </a:extLst>
            </p:cNvPr>
            <p:cNvSpPr/>
            <p:nvPr/>
          </p:nvSpPr>
          <p:spPr bwMode="auto">
            <a:xfrm flipH="1">
              <a:off x="9623317" y="1120425"/>
              <a:ext cx="629751" cy="601684"/>
            </a:xfrm>
            <a:custGeom>
              <a:avLst/>
              <a:gdLst>
                <a:gd name="T0" fmla="*/ 71 w 112"/>
                <a:gd name="T1" fmla="*/ 88 h 108"/>
                <a:gd name="T2" fmla="*/ 77 w 112"/>
                <a:gd name="T3" fmla="*/ 63 h 108"/>
                <a:gd name="T4" fmla="*/ 112 w 112"/>
                <a:gd name="T5" fmla="*/ 57 h 108"/>
                <a:gd name="T6" fmla="*/ 45 w 112"/>
                <a:gd name="T7" fmla="*/ 22 h 108"/>
                <a:gd name="T8" fmla="*/ 18 w 112"/>
                <a:gd name="T9" fmla="*/ 96 h 108"/>
                <a:gd name="T10" fmla="*/ 54 w 112"/>
                <a:gd name="T11" fmla="*/ 108 h 108"/>
                <a:gd name="T12" fmla="*/ 71 w 112"/>
                <a:gd name="T13" fmla="*/ 88 h 108"/>
              </a:gdLst>
              <a:ahLst/>
              <a:cxnLst>
                <a:cxn ang="0">
                  <a:pos x="T0" y="T1"/>
                </a:cxn>
                <a:cxn ang="0">
                  <a:pos x="T2" y="T3"/>
                </a:cxn>
                <a:cxn ang="0">
                  <a:pos x="T4" y="T5"/>
                </a:cxn>
                <a:cxn ang="0">
                  <a:pos x="T6" y="T7"/>
                </a:cxn>
                <a:cxn ang="0">
                  <a:pos x="T8" y="T9"/>
                </a:cxn>
                <a:cxn ang="0">
                  <a:pos x="T10" y="T11"/>
                </a:cxn>
                <a:cxn ang="0">
                  <a:pos x="T12" y="T13"/>
                </a:cxn>
              </a:cxnLst>
              <a:rect l="0" t="0" r="r" b="b"/>
              <a:pathLst>
                <a:path w="112" h="108">
                  <a:moveTo>
                    <a:pt x="71" y="88"/>
                  </a:moveTo>
                  <a:cubicBezTo>
                    <a:pt x="71" y="88"/>
                    <a:pt x="84" y="83"/>
                    <a:pt x="77" y="63"/>
                  </a:cubicBezTo>
                  <a:cubicBezTo>
                    <a:pt x="77" y="63"/>
                    <a:pt x="106" y="67"/>
                    <a:pt x="112" y="57"/>
                  </a:cubicBezTo>
                  <a:cubicBezTo>
                    <a:pt x="112" y="57"/>
                    <a:pt x="91" y="0"/>
                    <a:pt x="45" y="22"/>
                  </a:cubicBezTo>
                  <a:cubicBezTo>
                    <a:pt x="0" y="44"/>
                    <a:pt x="18" y="96"/>
                    <a:pt x="18" y="96"/>
                  </a:cubicBezTo>
                  <a:cubicBezTo>
                    <a:pt x="54" y="108"/>
                    <a:pt x="54" y="108"/>
                    <a:pt x="54" y="108"/>
                  </a:cubicBezTo>
                  <a:lnTo>
                    <a:pt x="71" y="88"/>
                  </a:lnTo>
                  <a:close/>
                </a:path>
              </a:pathLst>
            </a:custGeom>
            <a:solidFill>
              <a:srgbClr val="1C222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ṣḻîďé">
              <a:extLst>
                <a:ext uri="{FF2B5EF4-FFF2-40B4-BE49-F238E27FC236}">
                  <a16:creationId xmlns:a16="http://schemas.microsoft.com/office/drawing/2014/main" id="{FF14CED5-2004-4088-A1EA-C160D69FA4B6}"/>
                </a:ext>
              </a:extLst>
            </p:cNvPr>
            <p:cNvSpPr/>
            <p:nvPr/>
          </p:nvSpPr>
          <p:spPr bwMode="auto">
            <a:xfrm flipH="1">
              <a:off x="9842589" y="1543181"/>
              <a:ext cx="124547" cy="128056"/>
            </a:xfrm>
            <a:custGeom>
              <a:avLst/>
              <a:gdLst>
                <a:gd name="T0" fmla="*/ 22 w 22"/>
                <a:gd name="T1" fmla="*/ 12 h 23"/>
                <a:gd name="T2" fmla="*/ 10 w 22"/>
                <a:gd name="T3" fmla="*/ 23 h 23"/>
                <a:gd name="T4" fmla="*/ 0 w 22"/>
                <a:gd name="T5" fmla="*/ 11 h 23"/>
                <a:gd name="T6" fmla="*/ 11 w 22"/>
                <a:gd name="T7" fmla="*/ 1 h 23"/>
                <a:gd name="T8" fmla="*/ 22 w 22"/>
                <a:gd name="T9" fmla="*/ 12 h 23"/>
              </a:gdLst>
              <a:ahLst/>
              <a:cxnLst>
                <a:cxn ang="0">
                  <a:pos x="T0" y="T1"/>
                </a:cxn>
                <a:cxn ang="0">
                  <a:pos x="T2" y="T3"/>
                </a:cxn>
                <a:cxn ang="0">
                  <a:pos x="T4" y="T5"/>
                </a:cxn>
                <a:cxn ang="0">
                  <a:pos x="T6" y="T7"/>
                </a:cxn>
                <a:cxn ang="0">
                  <a:pos x="T8" y="T9"/>
                </a:cxn>
              </a:cxnLst>
              <a:rect l="0" t="0" r="r" b="b"/>
              <a:pathLst>
                <a:path w="22" h="23">
                  <a:moveTo>
                    <a:pt x="22" y="12"/>
                  </a:moveTo>
                  <a:cubicBezTo>
                    <a:pt x="22" y="18"/>
                    <a:pt x="16" y="23"/>
                    <a:pt x="10" y="23"/>
                  </a:cubicBezTo>
                  <a:cubicBezTo>
                    <a:pt x="4" y="22"/>
                    <a:pt x="0" y="17"/>
                    <a:pt x="0" y="11"/>
                  </a:cubicBezTo>
                  <a:cubicBezTo>
                    <a:pt x="0" y="5"/>
                    <a:pt x="5" y="0"/>
                    <a:pt x="11" y="1"/>
                  </a:cubicBezTo>
                  <a:cubicBezTo>
                    <a:pt x="17" y="1"/>
                    <a:pt x="22" y="6"/>
                    <a:pt x="22" y="12"/>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6" name="îś1íḋe">
              <a:extLst>
                <a:ext uri="{FF2B5EF4-FFF2-40B4-BE49-F238E27FC236}">
                  <a16:creationId xmlns:a16="http://schemas.microsoft.com/office/drawing/2014/main" id="{0727AFC0-0E3E-47FA-8957-A9650255B643}"/>
                </a:ext>
              </a:extLst>
            </p:cNvPr>
            <p:cNvSpPr/>
            <p:nvPr/>
          </p:nvSpPr>
          <p:spPr bwMode="auto">
            <a:xfrm flipH="1">
              <a:off x="9898723" y="1637907"/>
              <a:ext cx="124547" cy="140334"/>
            </a:xfrm>
            <a:custGeom>
              <a:avLst/>
              <a:gdLst>
                <a:gd name="T0" fmla="*/ 0 w 22"/>
                <a:gd name="T1" fmla="*/ 0 h 25"/>
                <a:gd name="T2" fmla="*/ 0 w 22"/>
                <a:gd name="T3" fmla="*/ 19 h 25"/>
                <a:gd name="T4" fmla="*/ 22 w 22"/>
                <a:gd name="T5" fmla="*/ 6 h 25"/>
                <a:gd name="T6" fmla="*/ 9 w 22"/>
                <a:gd name="T7" fmla="*/ 7 h 25"/>
                <a:gd name="T8" fmla="*/ 0 w 22"/>
                <a:gd name="T9" fmla="*/ 0 h 25"/>
              </a:gdLst>
              <a:ahLst/>
              <a:cxnLst>
                <a:cxn ang="0">
                  <a:pos x="T0" y="T1"/>
                </a:cxn>
                <a:cxn ang="0">
                  <a:pos x="T2" y="T3"/>
                </a:cxn>
                <a:cxn ang="0">
                  <a:pos x="T4" y="T5"/>
                </a:cxn>
                <a:cxn ang="0">
                  <a:pos x="T6" y="T7"/>
                </a:cxn>
                <a:cxn ang="0">
                  <a:pos x="T8" y="T9"/>
                </a:cxn>
              </a:cxnLst>
              <a:rect l="0" t="0" r="r" b="b"/>
              <a:pathLst>
                <a:path w="22" h="25">
                  <a:moveTo>
                    <a:pt x="0" y="0"/>
                  </a:moveTo>
                  <a:cubicBezTo>
                    <a:pt x="0" y="19"/>
                    <a:pt x="0" y="19"/>
                    <a:pt x="0" y="19"/>
                  </a:cubicBezTo>
                  <a:cubicBezTo>
                    <a:pt x="0" y="19"/>
                    <a:pt x="21" y="25"/>
                    <a:pt x="22" y="6"/>
                  </a:cubicBezTo>
                  <a:cubicBezTo>
                    <a:pt x="9" y="7"/>
                    <a:pt x="9" y="7"/>
                    <a:pt x="9" y="7"/>
                  </a:cubicBezTo>
                  <a:lnTo>
                    <a:pt x="0" y="0"/>
                  </a:lnTo>
                  <a:close/>
                </a:path>
              </a:pathLst>
            </a:custGeom>
            <a:solidFill>
              <a:srgbClr val="1C222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íṩlîḍè">
              <a:extLst>
                <a:ext uri="{FF2B5EF4-FFF2-40B4-BE49-F238E27FC236}">
                  <a16:creationId xmlns:a16="http://schemas.microsoft.com/office/drawing/2014/main" id="{0A90619F-86A9-405A-833C-ABFD23499E28}"/>
                </a:ext>
              </a:extLst>
            </p:cNvPr>
            <p:cNvSpPr/>
            <p:nvPr/>
          </p:nvSpPr>
          <p:spPr bwMode="auto">
            <a:xfrm flipH="1">
              <a:off x="9556658" y="1225676"/>
              <a:ext cx="291194" cy="301719"/>
            </a:xfrm>
            <a:custGeom>
              <a:avLst/>
              <a:gdLst>
                <a:gd name="T0" fmla="*/ 5 w 52"/>
                <a:gd name="T1" fmla="*/ 44 h 54"/>
                <a:gd name="T2" fmla="*/ 49 w 52"/>
                <a:gd name="T3" fmla="*/ 29 h 54"/>
                <a:gd name="T4" fmla="*/ 20 w 52"/>
                <a:gd name="T5" fmla="*/ 9 h 54"/>
                <a:gd name="T6" fmla="*/ 0 w 52"/>
                <a:gd name="T7" fmla="*/ 12 h 54"/>
              </a:gdLst>
              <a:ahLst/>
              <a:cxnLst>
                <a:cxn ang="0">
                  <a:pos x="T0" y="T1"/>
                </a:cxn>
                <a:cxn ang="0">
                  <a:pos x="T2" y="T3"/>
                </a:cxn>
                <a:cxn ang="0">
                  <a:pos x="T4" y="T5"/>
                </a:cxn>
                <a:cxn ang="0">
                  <a:pos x="T6" y="T7"/>
                </a:cxn>
              </a:cxnLst>
              <a:rect l="0" t="0" r="r" b="b"/>
              <a:pathLst>
                <a:path w="52" h="54">
                  <a:moveTo>
                    <a:pt x="5" y="44"/>
                  </a:moveTo>
                  <a:cubicBezTo>
                    <a:pt x="5" y="44"/>
                    <a:pt x="46" y="54"/>
                    <a:pt x="49" y="29"/>
                  </a:cubicBezTo>
                  <a:cubicBezTo>
                    <a:pt x="52" y="9"/>
                    <a:pt x="34" y="0"/>
                    <a:pt x="20" y="9"/>
                  </a:cubicBezTo>
                  <a:cubicBezTo>
                    <a:pt x="11" y="15"/>
                    <a:pt x="7" y="13"/>
                    <a:pt x="0" y="12"/>
                  </a:cubicBezTo>
                </a:path>
              </a:pathLst>
            </a:custGeom>
            <a:solidFill>
              <a:srgbClr val="1C222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p>
          </p:txBody>
        </p:sp>
        <p:sp>
          <p:nvSpPr>
            <p:cNvPr id="38" name="iśḻîḍé">
              <a:extLst>
                <a:ext uri="{FF2B5EF4-FFF2-40B4-BE49-F238E27FC236}">
                  <a16:creationId xmlns:a16="http://schemas.microsoft.com/office/drawing/2014/main" id="{7EA9CE00-C89B-466E-B683-460A7D7393BB}"/>
                </a:ext>
              </a:extLst>
            </p:cNvPr>
            <p:cNvSpPr/>
            <p:nvPr/>
          </p:nvSpPr>
          <p:spPr bwMode="auto">
            <a:xfrm flipH="1">
              <a:off x="9612792" y="1894017"/>
              <a:ext cx="640276" cy="1110396"/>
            </a:xfrm>
            <a:custGeom>
              <a:avLst/>
              <a:gdLst>
                <a:gd name="T0" fmla="*/ 90 w 114"/>
                <a:gd name="T1" fmla="*/ 27 h 199"/>
                <a:gd name="T2" fmla="*/ 76 w 114"/>
                <a:gd name="T3" fmla="*/ 9 h 199"/>
                <a:gd name="T4" fmla="*/ 36 w 114"/>
                <a:gd name="T5" fmla="*/ 0 h 199"/>
                <a:gd name="T6" fmla="*/ 0 w 114"/>
                <a:gd name="T7" fmla="*/ 68 h 199"/>
                <a:gd name="T8" fmla="*/ 4 w 114"/>
                <a:gd name="T9" fmla="*/ 199 h 199"/>
                <a:gd name="T10" fmla="*/ 114 w 114"/>
                <a:gd name="T11" fmla="*/ 199 h 199"/>
                <a:gd name="T12" fmla="*/ 90 w 114"/>
                <a:gd name="T13" fmla="*/ 27 h 199"/>
              </a:gdLst>
              <a:ahLst/>
              <a:cxnLst>
                <a:cxn ang="0">
                  <a:pos x="T0" y="T1"/>
                </a:cxn>
                <a:cxn ang="0">
                  <a:pos x="T2" y="T3"/>
                </a:cxn>
                <a:cxn ang="0">
                  <a:pos x="T4" y="T5"/>
                </a:cxn>
                <a:cxn ang="0">
                  <a:pos x="T6" y="T7"/>
                </a:cxn>
                <a:cxn ang="0">
                  <a:pos x="T8" y="T9"/>
                </a:cxn>
                <a:cxn ang="0">
                  <a:pos x="T10" y="T11"/>
                </a:cxn>
                <a:cxn ang="0">
                  <a:pos x="T12" y="T13"/>
                </a:cxn>
              </a:cxnLst>
              <a:rect l="0" t="0" r="r" b="b"/>
              <a:pathLst>
                <a:path w="114" h="199">
                  <a:moveTo>
                    <a:pt x="90" y="27"/>
                  </a:moveTo>
                  <a:cubicBezTo>
                    <a:pt x="90" y="27"/>
                    <a:pt x="83" y="12"/>
                    <a:pt x="76" y="9"/>
                  </a:cubicBezTo>
                  <a:cubicBezTo>
                    <a:pt x="69" y="5"/>
                    <a:pt x="36" y="0"/>
                    <a:pt x="36" y="0"/>
                  </a:cubicBezTo>
                  <a:cubicBezTo>
                    <a:pt x="36" y="0"/>
                    <a:pt x="0" y="25"/>
                    <a:pt x="0" y="68"/>
                  </a:cubicBezTo>
                  <a:cubicBezTo>
                    <a:pt x="4" y="199"/>
                    <a:pt x="4" y="199"/>
                    <a:pt x="4" y="199"/>
                  </a:cubicBezTo>
                  <a:cubicBezTo>
                    <a:pt x="114" y="199"/>
                    <a:pt x="114" y="199"/>
                    <a:pt x="114" y="199"/>
                  </a:cubicBezTo>
                  <a:cubicBezTo>
                    <a:pt x="114" y="199"/>
                    <a:pt x="114" y="81"/>
                    <a:pt x="90" y="27"/>
                  </a:cubicBezTo>
                  <a:close/>
                </a:path>
              </a:pathLst>
            </a:custGeom>
            <a:solidFill>
              <a:srgbClr val="C8C2B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9" name="ïṩľîḑê">
              <a:extLst>
                <a:ext uri="{FF2B5EF4-FFF2-40B4-BE49-F238E27FC236}">
                  <a16:creationId xmlns:a16="http://schemas.microsoft.com/office/drawing/2014/main" id="{0E9FECFB-47BC-42E3-A500-773F33CE5BAB}"/>
                </a:ext>
              </a:extLst>
            </p:cNvPr>
            <p:cNvSpPr/>
            <p:nvPr/>
          </p:nvSpPr>
          <p:spPr bwMode="auto">
            <a:xfrm flipH="1">
              <a:off x="9814522" y="1872967"/>
              <a:ext cx="257865" cy="133318"/>
            </a:xfrm>
            <a:custGeom>
              <a:avLst/>
              <a:gdLst>
                <a:gd name="T0" fmla="*/ 5 w 46"/>
                <a:gd name="T1" fmla="*/ 1 h 24"/>
                <a:gd name="T2" fmla="*/ 1 w 46"/>
                <a:gd name="T3" fmla="*/ 5 h 24"/>
                <a:gd name="T4" fmla="*/ 2 w 46"/>
                <a:gd name="T5" fmla="*/ 9 h 24"/>
                <a:gd name="T6" fmla="*/ 41 w 46"/>
                <a:gd name="T7" fmla="*/ 23 h 24"/>
                <a:gd name="T8" fmla="*/ 45 w 46"/>
                <a:gd name="T9" fmla="*/ 21 h 24"/>
                <a:gd name="T10" fmla="*/ 46 w 46"/>
                <a:gd name="T11" fmla="*/ 14 h 24"/>
                <a:gd name="T12" fmla="*/ 44 w 46"/>
                <a:gd name="T13" fmla="*/ 11 h 24"/>
                <a:gd name="T14" fmla="*/ 8 w 46"/>
                <a:gd name="T15" fmla="*/ 0 h 24"/>
                <a:gd name="T16" fmla="*/ 5 w 46"/>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5" y="1"/>
                  </a:moveTo>
                  <a:cubicBezTo>
                    <a:pt x="1" y="5"/>
                    <a:pt x="1" y="5"/>
                    <a:pt x="1" y="5"/>
                  </a:cubicBezTo>
                  <a:cubicBezTo>
                    <a:pt x="0" y="6"/>
                    <a:pt x="1" y="8"/>
                    <a:pt x="2" y="9"/>
                  </a:cubicBezTo>
                  <a:cubicBezTo>
                    <a:pt x="41" y="23"/>
                    <a:pt x="41" y="23"/>
                    <a:pt x="41" y="23"/>
                  </a:cubicBezTo>
                  <a:cubicBezTo>
                    <a:pt x="43" y="24"/>
                    <a:pt x="45" y="23"/>
                    <a:pt x="45" y="21"/>
                  </a:cubicBezTo>
                  <a:cubicBezTo>
                    <a:pt x="46" y="14"/>
                    <a:pt x="46" y="14"/>
                    <a:pt x="46" y="14"/>
                  </a:cubicBezTo>
                  <a:cubicBezTo>
                    <a:pt x="46" y="13"/>
                    <a:pt x="45" y="12"/>
                    <a:pt x="44" y="11"/>
                  </a:cubicBezTo>
                  <a:cubicBezTo>
                    <a:pt x="8" y="0"/>
                    <a:pt x="8" y="0"/>
                    <a:pt x="8" y="0"/>
                  </a:cubicBezTo>
                  <a:cubicBezTo>
                    <a:pt x="7" y="0"/>
                    <a:pt x="6" y="0"/>
                    <a:pt x="5" y="1"/>
                  </a:cubicBezTo>
                  <a:close/>
                </a:path>
              </a:pathLst>
            </a:custGeom>
            <a:solidFill>
              <a:srgbClr val="FFEDE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iṥļîḋê">
              <a:extLst>
                <a:ext uri="{FF2B5EF4-FFF2-40B4-BE49-F238E27FC236}">
                  <a16:creationId xmlns:a16="http://schemas.microsoft.com/office/drawing/2014/main" id="{A7411C7F-6577-4B76-995A-BCBE62FC8C9D}"/>
                </a:ext>
              </a:extLst>
            </p:cNvPr>
            <p:cNvSpPr/>
            <p:nvPr/>
          </p:nvSpPr>
          <p:spPr bwMode="auto">
            <a:xfrm flipH="1">
              <a:off x="9612792" y="3004413"/>
              <a:ext cx="752543" cy="2157640"/>
            </a:xfrm>
            <a:custGeom>
              <a:avLst/>
              <a:gdLst>
                <a:gd name="T0" fmla="*/ 134 w 134"/>
                <a:gd name="T1" fmla="*/ 0 h 387"/>
                <a:gd name="T2" fmla="*/ 108 w 134"/>
                <a:gd name="T3" fmla="*/ 55 h 387"/>
                <a:gd name="T4" fmla="*/ 86 w 134"/>
                <a:gd name="T5" fmla="*/ 207 h 387"/>
                <a:gd name="T6" fmla="*/ 39 w 134"/>
                <a:gd name="T7" fmla="*/ 387 h 387"/>
                <a:gd name="T8" fmla="*/ 0 w 134"/>
                <a:gd name="T9" fmla="*/ 382 h 387"/>
                <a:gd name="T10" fmla="*/ 32 w 134"/>
                <a:gd name="T11" fmla="*/ 205 h 387"/>
                <a:gd name="T12" fmla="*/ 31 w 134"/>
                <a:gd name="T13" fmla="*/ 73 h 387"/>
                <a:gd name="T14" fmla="*/ 35 w 134"/>
                <a:gd name="T15" fmla="*/ 0 h 387"/>
                <a:gd name="T16" fmla="*/ 134 w 134"/>
                <a:gd name="T17"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87">
                  <a:moveTo>
                    <a:pt x="134" y="0"/>
                  </a:moveTo>
                  <a:cubicBezTo>
                    <a:pt x="108" y="55"/>
                    <a:pt x="108" y="55"/>
                    <a:pt x="108" y="55"/>
                  </a:cubicBezTo>
                  <a:cubicBezTo>
                    <a:pt x="86" y="207"/>
                    <a:pt x="86" y="207"/>
                    <a:pt x="86" y="207"/>
                  </a:cubicBezTo>
                  <a:cubicBezTo>
                    <a:pt x="39" y="387"/>
                    <a:pt x="39" y="387"/>
                    <a:pt x="39" y="387"/>
                  </a:cubicBezTo>
                  <a:cubicBezTo>
                    <a:pt x="0" y="382"/>
                    <a:pt x="0" y="382"/>
                    <a:pt x="0" y="382"/>
                  </a:cubicBezTo>
                  <a:cubicBezTo>
                    <a:pt x="32" y="205"/>
                    <a:pt x="32" y="205"/>
                    <a:pt x="32" y="205"/>
                  </a:cubicBezTo>
                  <a:cubicBezTo>
                    <a:pt x="31" y="73"/>
                    <a:pt x="31" y="73"/>
                    <a:pt x="31" y="73"/>
                  </a:cubicBezTo>
                  <a:cubicBezTo>
                    <a:pt x="31" y="73"/>
                    <a:pt x="28" y="60"/>
                    <a:pt x="35" y="0"/>
                  </a:cubicBezTo>
                  <a:lnTo>
                    <a:pt x="134" y="0"/>
                  </a:lnTo>
                  <a:close/>
                </a:path>
              </a:pathLst>
            </a:custGeom>
            <a:solidFill>
              <a:srgbClr val="54585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41" name="íş1iďe">
              <a:extLst>
                <a:ext uri="{FF2B5EF4-FFF2-40B4-BE49-F238E27FC236}">
                  <a16:creationId xmlns:a16="http://schemas.microsoft.com/office/drawing/2014/main" id="{C049BD67-93CE-40F6-9519-2932CCC323A9}"/>
                </a:ext>
              </a:extLst>
            </p:cNvPr>
            <p:cNvSpPr/>
            <p:nvPr/>
          </p:nvSpPr>
          <p:spPr bwMode="auto">
            <a:xfrm flipH="1">
              <a:off x="9954857" y="3778005"/>
              <a:ext cx="354344" cy="206993"/>
            </a:xfrm>
            <a:custGeom>
              <a:avLst/>
              <a:gdLst>
                <a:gd name="T0" fmla="*/ 5 w 63"/>
                <a:gd name="T1" fmla="*/ 37 h 37"/>
                <a:gd name="T2" fmla="*/ 0 w 63"/>
                <a:gd name="T3" fmla="*/ 37 h 37"/>
                <a:gd name="T4" fmla="*/ 31 w 63"/>
                <a:gd name="T5" fmla="*/ 0 h 37"/>
                <a:gd name="T6" fmla="*/ 63 w 63"/>
                <a:gd name="T7" fmla="*/ 37 h 37"/>
                <a:gd name="T8" fmla="*/ 57 w 63"/>
                <a:gd name="T9" fmla="*/ 37 h 37"/>
                <a:gd name="T10" fmla="*/ 31 w 63"/>
                <a:gd name="T11" fmla="*/ 5 h 37"/>
                <a:gd name="T12" fmla="*/ 5 w 6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63" h="37">
                  <a:moveTo>
                    <a:pt x="5" y="37"/>
                  </a:moveTo>
                  <a:cubicBezTo>
                    <a:pt x="0" y="37"/>
                    <a:pt x="0" y="37"/>
                    <a:pt x="0" y="37"/>
                  </a:cubicBezTo>
                  <a:cubicBezTo>
                    <a:pt x="0" y="24"/>
                    <a:pt x="7" y="0"/>
                    <a:pt x="31" y="0"/>
                  </a:cubicBezTo>
                  <a:cubicBezTo>
                    <a:pt x="56" y="0"/>
                    <a:pt x="63" y="24"/>
                    <a:pt x="63" y="37"/>
                  </a:cubicBezTo>
                  <a:cubicBezTo>
                    <a:pt x="57" y="37"/>
                    <a:pt x="57" y="37"/>
                    <a:pt x="57" y="37"/>
                  </a:cubicBezTo>
                  <a:cubicBezTo>
                    <a:pt x="57" y="36"/>
                    <a:pt x="56" y="5"/>
                    <a:pt x="31" y="5"/>
                  </a:cubicBezTo>
                  <a:cubicBezTo>
                    <a:pt x="6" y="5"/>
                    <a:pt x="5" y="36"/>
                    <a:pt x="5" y="37"/>
                  </a:cubicBezTo>
                  <a:close/>
                </a:path>
              </a:pathLst>
            </a:custGeom>
            <a:solidFill>
              <a:srgbClr val="5C362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íṡḷiďé">
              <a:extLst>
                <a:ext uri="{FF2B5EF4-FFF2-40B4-BE49-F238E27FC236}">
                  <a16:creationId xmlns:a16="http://schemas.microsoft.com/office/drawing/2014/main" id="{215BD06E-44E5-4DF9-B04A-BE0019A75E9B}"/>
                </a:ext>
              </a:extLst>
            </p:cNvPr>
            <p:cNvSpPr/>
            <p:nvPr/>
          </p:nvSpPr>
          <p:spPr bwMode="auto">
            <a:xfrm flipH="1">
              <a:off x="9702255" y="3946406"/>
              <a:ext cx="859548" cy="563092"/>
            </a:xfrm>
            <a:custGeom>
              <a:avLst/>
              <a:gdLst>
                <a:gd name="T0" fmla="*/ 147 w 153"/>
                <a:gd name="T1" fmla="*/ 101 h 101"/>
                <a:gd name="T2" fmla="*/ 6 w 153"/>
                <a:gd name="T3" fmla="*/ 101 h 101"/>
                <a:gd name="T4" fmla="*/ 0 w 153"/>
                <a:gd name="T5" fmla="*/ 95 h 101"/>
                <a:gd name="T6" fmla="*/ 0 w 153"/>
                <a:gd name="T7" fmla="*/ 6 h 101"/>
                <a:gd name="T8" fmla="*/ 6 w 153"/>
                <a:gd name="T9" fmla="*/ 0 h 101"/>
                <a:gd name="T10" fmla="*/ 147 w 153"/>
                <a:gd name="T11" fmla="*/ 0 h 101"/>
                <a:gd name="T12" fmla="*/ 153 w 153"/>
                <a:gd name="T13" fmla="*/ 6 h 101"/>
                <a:gd name="T14" fmla="*/ 153 w 153"/>
                <a:gd name="T15" fmla="*/ 95 h 101"/>
                <a:gd name="T16" fmla="*/ 147 w 153"/>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01">
                  <a:moveTo>
                    <a:pt x="147" y="101"/>
                  </a:moveTo>
                  <a:cubicBezTo>
                    <a:pt x="6" y="101"/>
                    <a:pt x="6" y="101"/>
                    <a:pt x="6" y="101"/>
                  </a:cubicBezTo>
                  <a:cubicBezTo>
                    <a:pt x="3" y="101"/>
                    <a:pt x="0" y="99"/>
                    <a:pt x="0" y="95"/>
                  </a:cubicBezTo>
                  <a:cubicBezTo>
                    <a:pt x="0" y="6"/>
                    <a:pt x="0" y="6"/>
                    <a:pt x="0" y="6"/>
                  </a:cubicBezTo>
                  <a:cubicBezTo>
                    <a:pt x="0" y="3"/>
                    <a:pt x="3" y="0"/>
                    <a:pt x="6" y="0"/>
                  </a:cubicBezTo>
                  <a:cubicBezTo>
                    <a:pt x="147" y="0"/>
                    <a:pt x="147" y="0"/>
                    <a:pt x="147" y="0"/>
                  </a:cubicBezTo>
                  <a:cubicBezTo>
                    <a:pt x="151" y="0"/>
                    <a:pt x="153" y="3"/>
                    <a:pt x="153" y="6"/>
                  </a:cubicBezTo>
                  <a:cubicBezTo>
                    <a:pt x="153" y="95"/>
                    <a:pt x="153" y="95"/>
                    <a:pt x="153" y="95"/>
                  </a:cubicBezTo>
                  <a:cubicBezTo>
                    <a:pt x="153" y="99"/>
                    <a:pt x="151" y="101"/>
                    <a:pt x="147" y="101"/>
                  </a:cubicBezTo>
                  <a:close/>
                </a:path>
              </a:pathLst>
            </a:custGeom>
            <a:solidFill>
              <a:srgbClr val="8455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algn="ctr"/>
              <a:endParaRPr/>
            </a:p>
          </p:txBody>
        </p:sp>
        <p:sp>
          <p:nvSpPr>
            <p:cNvPr id="43" name="îṡ1îďe">
              <a:extLst>
                <a:ext uri="{FF2B5EF4-FFF2-40B4-BE49-F238E27FC236}">
                  <a16:creationId xmlns:a16="http://schemas.microsoft.com/office/drawing/2014/main" id="{8FFDF31A-17DD-42A9-B17A-84ACD6AE466B}"/>
                </a:ext>
              </a:extLst>
            </p:cNvPr>
            <p:cNvSpPr/>
            <p:nvPr/>
          </p:nvSpPr>
          <p:spPr bwMode="auto">
            <a:xfrm flipH="1">
              <a:off x="9995202" y="3611359"/>
              <a:ext cx="291194" cy="289440"/>
            </a:xfrm>
            <a:custGeom>
              <a:avLst/>
              <a:gdLst>
                <a:gd name="T0" fmla="*/ 51 w 52"/>
                <a:gd name="T1" fmla="*/ 28 h 52"/>
                <a:gd name="T2" fmla="*/ 24 w 52"/>
                <a:gd name="T3" fmla="*/ 52 h 52"/>
                <a:gd name="T4" fmla="*/ 1 w 52"/>
                <a:gd name="T5" fmla="*/ 25 h 52"/>
                <a:gd name="T6" fmla="*/ 28 w 52"/>
                <a:gd name="T7" fmla="*/ 1 h 52"/>
                <a:gd name="T8" fmla="*/ 51 w 52"/>
                <a:gd name="T9" fmla="*/ 28 h 52"/>
              </a:gdLst>
              <a:ahLst/>
              <a:cxnLst>
                <a:cxn ang="0">
                  <a:pos x="T0" y="T1"/>
                </a:cxn>
                <a:cxn ang="0">
                  <a:pos x="T2" y="T3"/>
                </a:cxn>
                <a:cxn ang="0">
                  <a:pos x="T4" y="T5"/>
                </a:cxn>
                <a:cxn ang="0">
                  <a:pos x="T6" y="T7"/>
                </a:cxn>
                <a:cxn ang="0">
                  <a:pos x="T8" y="T9"/>
                </a:cxn>
              </a:cxnLst>
              <a:rect l="0" t="0" r="r" b="b"/>
              <a:pathLst>
                <a:path w="52" h="52">
                  <a:moveTo>
                    <a:pt x="51" y="28"/>
                  </a:moveTo>
                  <a:cubicBezTo>
                    <a:pt x="50" y="42"/>
                    <a:pt x="38" y="52"/>
                    <a:pt x="24" y="52"/>
                  </a:cubicBezTo>
                  <a:cubicBezTo>
                    <a:pt x="10" y="51"/>
                    <a:pt x="0" y="39"/>
                    <a:pt x="1" y="25"/>
                  </a:cubicBezTo>
                  <a:cubicBezTo>
                    <a:pt x="2" y="11"/>
                    <a:pt x="14" y="0"/>
                    <a:pt x="28" y="1"/>
                  </a:cubicBezTo>
                  <a:cubicBezTo>
                    <a:pt x="42" y="2"/>
                    <a:pt x="52" y="14"/>
                    <a:pt x="51" y="28"/>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p>
          </p:txBody>
        </p:sp>
        <p:sp>
          <p:nvSpPr>
            <p:cNvPr id="44" name="iṩliḑè">
              <a:extLst>
                <a:ext uri="{FF2B5EF4-FFF2-40B4-BE49-F238E27FC236}">
                  <a16:creationId xmlns:a16="http://schemas.microsoft.com/office/drawing/2014/main" id="{CDDDCE89-B7F7-4302-AFBC-C6AD68736339}"/>
                </a:ext>
              </a:extLst>
            </p:cNvPr>
            <p:cNvSpPr/>
            <p:nvPr/>
          </p:nvSpPr>
          <p:spPr bwMode="auto">
            <a:xfrm flipH="1">
              <a:off x="10079404" y="3421907"/>
              <a:ext cx="145597" cy="261373"/>
            </a:xfrm>
            <a:prstGeom prst="rect">
              <a:avLst/>
            </a:prstGeom>
            <a:solidFill>
              <a:srgbClr val="FCC8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45" name="išḷiḍé">
              <a:extLst>
                <a:ext uri="{FF2B5EF4-FFF2-40B4-BE49-F238E27FC236}">
                  <a16:creationId xmlns:a16="http://schemas.microsoft.com/office/drawing/2014/main" id="{252066D8-CF3A-48FA-A79B-B55ED7F4B7C2}"/>
                </a:ext>
              </a:extLst>
            </p:cNvPr>
            <p:cNvSpPr/>
            <p:nvPr/>
          </p:nvSpPr>
          <p:spPr bwMode="auto">
            <a:xfrm flipH="1">
              <a:off x="9972397" y="1983481"/>
              <a:ext cx="275407" cy="1499823"/>
            </a:xfrm>
            <a:custGeom>
              <a:avLst/>
              <a:gdLst>
                <a:gd name="T0" fmla="*/ 0 w 49"/>
                <a:gd name="T1" fmla="*/ 48 h 269"/>
                <a:gd name="T2" fmla="*/ 0 w 49"/>
                <a:gd name="T3" fmla="*/ 269 h 269"/>
                <a:gd name="T4" fmla="*/ 36 w 49"/>
                <a:gd name="T5" fmla="*/ 269 h 269"/>
                <a:gd name="T6" fmla="*/ 49 w 49"/>
                <a:gd name="T7" fmla="*/ 37 h 269"/>
                <a:gd name="T8" fmla="*/ 36 w 49"/>
                <a:gd name="T9" fmla="*/ 8 h 269"/>
                <a:gd name="T10" fmla="*/ 2 w 49"/>
                <a:gd name="T11" fmla="*/ 35 h 269"/>
                <a:gd name="T12" fmla="*/ 0 w 49"/>
                <a:gd name="T13" fmla="*/ 48 h 269"/>
              </a:gdLst>
              <a:ahLst/>
              <a:cxnLst>
                <a:cxn ang="0">
                  <a:pos x="T0" y="T1"/>
                </a:cxn>
                <a:cxn ang="0">
                  <a:pos x="T2" y="T3"/>
                </a:cxn>
                <a:cxn ang="0">
                  <a:pos x="T4" y="T5"/>
                </a:cxn>
                <a:cxn ang="0">
                  <a:pos x="T6" y="T7"/>
                </a:cxn>
                <a:cxn ang="0">
                  <a:pos x="T8" y="T9"/>
                </a:cxn>
                <a:cxn ang="0">
                  <a:pos x="T10" y="T11"/>
                </a:cxn>
                <a:cxn ang="0">
                  <a:pos x="T12" y="T13"/>
                </a:cxn>
              </a:cxnLst>
              <a:rect l="0" t="0" r="r" b="b"/>
              <a:pathLst>
                <a:path w="49" h="269">
                  <a:moveTo>
                    <a:pt x="0" y="48"/>
                  </a:moveTo>
                  <a:cubicBezTo>
                    <a:pt x="0" y="269"/>
                    <a:pt x="0" y="269"/>
                    <a:pt x="0" y="269"/>
                  </a:cubicBezTo>
                  <a:cubicBezTo>
                    <a:pt x="36" y="269"/>
                    <a:pt x="36" y="269"/>
                    <a:pt x="36" y="269"/>
                  </a:cubicBezTo>
                  <a:cubicBezTo>
                    <a:pt x="49" y="37"/>
                    <a:pt x="49" y="37"/>
                    <a:pt x="49" y="37"/>
                  </a:cubicBezTo>
                  <a:cubicBezTo>
                    <a:pt x="49" y="26"/>
                    <a:pt x="44" y="15"/>
                    <a:pt x="36" y="8"/>
                  </a:cubicBezTo>
                  <a:cubicBezTo>
                    <a:pt x="25" y="1"/>
                    <a:pt x="12" y="0"/>
                    <a:pt x="2" y="35"/>
                  </a:cubicBezTo>
                  <a:cubicBezTo>
                    <a:pt x="1" y="39"/>
                    <a:pt x="0" y="44"/>
                    <a:pt x="0" y="48"/>
                  </a:cubicBezTo>
                  <a:close/>
                </a:path>
              </a:pathLst>
            </a:custGeom>
            <a:solidFill>
              <a:srgbClr val="C8C2B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46" name="íṣ1íḋè">
              <a:extLst>
                <a:ext uri="{FF2B5EF4-FFF2-40B4-BE49-F238E27FC236}">
                  <a16:creationId xmlns:a16="http://schemas.microsoft.com/office/drawing/2014/main" id="{F3FA5694-456A-4B97-B007-4EFEE8A00661}"/>
                </a:ext>
              </a:extLst>
            </p:cNvPr>
            <p:cNvSpPr/>
            <p:nvPr/>
          </p:nvSpPr>
          <p:spPr bwMode="auto">
            <a:xfrm flipH="1">
              <a:off x="10039056" y="3399102"/>
              <a:ext cx="208748" cy="84201"/>
            </a:xfrm>
            <a:custGeom>
              <a:avLst/>
              <a:gdLst>
                <a:gd name="T0" fmla="*/ 0 w 119"/>
                <a:gd name="T1" fmla="*/ 48 h 48"/>
                <a:gd name="T2" fmla="*/ 0 w 119"/>
                <a:gd name="T3" fmla="*/ 0 h 48"/>
                <a:gd name="T4" fmla="*/ 119 w 119"/>
                <a:gd name="T5" fmla="*/ 0 h 48"/>
                <a:gd name="T6" fmla="*/ 116 w 119"/>
                <a:gd name="T7" fmla="*/ 48 h 48"/>
                <a:gd name="T8" fmla="*/ 0 w 119"/>
                <a:gd name="T9" fmla="*/ 48 h 48"/>
              </a:gdLst>
              <a:ahLst/>
              <a:cxnLst>
                <a:cxn ang="0">
                  <a:pos x="T0" y="T1"/>
                </a:cxn>
                <a:cxn ang="0">
                  <a:pos x="T2" y="T3"/>
                </a:cxn>
                <a:cxn ang="0">
                  <a:pos x="T4" y="T5"/>
                </a:cxn>
                <a:cxn ang="0">
                  <a:pos x="T6" y="T7"/>
                </a:cxn>
                <a:cxn ang="0">
                  <a:pos x="T8" y="T9"/>
                </a:cxn>
              </a:cxnLst>
              <a:rect l="0" t="0" r="r" b="b"/>
              <a:pathLst>
                <a:path w="119" h="48">
                  <a:moveTo>
                    <a:pt x="0" y="48"/>
                  </a:moveTo>
                  <a:lnTo>
                    <a:pt x="0" y="0"/>
                  </a:lnTo>
                  <a:lnTo>
                    <a:pt x="119" y="0"/>
                  </a:lnTo>
                  <a:lnTo>
                    <a:pt x="116"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7" name="íşľïḋe">
              <a:extLst>
                <a:ext uri="{FF2B5EF4-FFF2-40B4-BE49-F238E27FC236}">
                  <a16:creationId xmlns:a16="http://schemas.microsoft.com/office/drawing/2014/main" id="{77A240E7-79C1-4C7A-98EC-97E28C9C6730}"/>
                </a:ext>
              </a:extLst>
            </p:cNvPr>
            <p:cNvSpPr/>
            <p:nvPr/>
          </p:nvSpPr>
          <p:spPr bwMode="auto">
            <a:xfrm flipH="1">
              <a:off x="8770786" y="5221694"/>
              <a:ext cx="561337" cy="240323"/>
            </a:xfrm>
            <a:custGeom>
              <a:avLst/>
              <a:gdLst>
                <a:gd name="T0" fmla="*/ 1 w 100"/>
                <a:gd name="T1" fmla="*/ 17 h 43"/>
                <a:gd name="T2" fmla="*/ 5 w 100"/>
                <a:gd name="T3" fmla="*/ 15 h 43"/>
                <a:gd name="T4" fmla="*/ 22 w 100"/>
                <a:gd name="T5" fmla="*/ 15 h 43"/>
                <a:gd name="T6" fmla="*/ 31 w 100"/>
                <a:gd name="T7" fmla="*/ 3 h 43"/>
                <a:gd name="T8" fmla="*/ 35 w 100"/>
                <a:gd name="T9" fmla="*/ 1 h 43"/>
                <a:gd name="T10" fmla="*/ 89 w 100"/>
                <a:gd name="T11" fmla="*/ 8 h 43"/>
                <a:gd name="T12" fmla="*/ 98 w 100"/>
                <a:gd name="T13" fmla="*/ 13 h 43"/>
                <a:gd name="T14" fmla="*/ 98 w 100"/>
                <a:gd name="T15" fmla="*/ 13 h 43"/>
                <a:gd name="T16" fmla="*/ 95 w 100"/>
                <a:gd name="T17" fmla="*/ 20 h 43"/>
                <a:gd name="T18" fmla="*/ 11 w 100"/>
                <a:gd name="T19" fmla="*/ 42 h 43"/>
                <a:gd name="T20" fmla="*/ 4 w 100"/>
                <a:gd name="T21" fmla="*/ 37 h 43"/>
                <a:gd name="T22" fmla="*/ 1 w 100"/>
                <a:gd name="T23" fmla="*/ 21 h 43"/>
                <a:gd name="T24" fmla="*/ 0 w 100"/>
                <a:gd name="T25" fmla="*/ 20 h 43"/>
                <a:gd name="T26" fmla="*/ 1 w 100"/>
                <a:gd name="T2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43">
                  <a:moveTo>
                    <a:pt x="1" y="17"/>
                  </a:moveTo>
                  <a:cubicBezTo>
                    <a:pt x="1" y="15"/>
                    <a:pt x="3" y="14"/>
                    <a:pt x="5" y="15"/>
                  </a:cubicBezTo>
                  <a:cubicBezTo>
                    <a:pt x="8" y="16"/>
                    <a:pt x="14" y="18"/>
                    <a:pt x="22" y="15"/>
                  </a:cubicBezTo>
                  <a:cubicBezTo>
                    <a:pt x="29" y="12"/>
                    <a:pt x="31" y="7"/>
                    <a:pt x="31" y="3"/>
                  </a:cubicBezTo>
                  <a:cubicBezTo>
                    <a:pt x="32" y="2"/>
                    <a:pt x="33" y="0"/>
                    <a:pt x="35" y="1"/>
                  </a:cubicBezTo>
                  <a:cubicBezTo>
                    <a:pt x="89" y="8"/>
                    <a:pt x="89" y="8"/>
                    <a:pt x="89" y="8"/>
                  </a:cubicBezTo>
                  <a:cubicBezTo>
                    <a:pt x="93" y="8"/>
                    <a:pt x="96" y="10"/>
                    <a:pt x="98" y="13"/>
                  </a:cubicBezTo>
                  <a:cubicBezTo>
                    <a:pt x="98" y="13"/>
                    <a:pt x="98" y="13"/>
                    <a:pt x="98" y="13"/>
                  </a:cubicBezTo>
                  <a:cubicBezTo>
                    <a:pt x="100" y="15"/>
                    <a:pt x="98" y="19"/>
                    <a:pt x="95" y="20"/>
                  </a:cubicBezTo>
                  <a:cubicBezTo>
                    <a:pt x="11" y="42"/>
                    <a:pt x="11" y="42"/>
                    <a:pt x="11" y="42"/>
                  </a:cubicBezTo>
                  <a:cubicBezTo>
                    <a:pt x="8" y="43"/>
                    <a:pt x="5" y="41"/>
                    <a:pt x="4" y="37"/>
                  </a:cubicBezTo>
                  <a:cubicBezTo>
                    <a:pt x="1" y="21"/>
                    <a:pt x="1" y="21"/>
                    <a:pt x="1" y="21"/>
                  </a:cubicBezTo>
                  <a:cubicBezTo>
                    <a:pt x="0" y="20"/>
                    <a:pt x="0" y="20"/>
                    <a:pt x="0" y="20"/>
                  </a:cubicBezTo>
                  <a:lnTo>
                    <a:pt x="1" y="17"/>
                  </a:lnTo>
                  <a:close/>
                </a:path>
              </a:pathLst>
            </a:custGeom>
            <a:solidFill>
              <a:srgbClr val="1F252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8" name="ïšļïde">
              <a:extLst>
                <a:ext uri="{FF2B5EF4-FFF2-40B4-BE49-F238E27FC236}">
                  <a16:creationId xmlns:a16="http://schemas.microsoft.com/office/drawing/2014/main" id="{203D370E-9416-479D-A77E-0E4D84646FDC}"/>
                </a:ext>
              </a:extLst>
            </p:cNvPr>
            <p:cNvSpPr/>
            <p:nvPr/>
          </p:nvSpPr>
          <p:spPr bwMode="auto">
            <a:xfrm flipH="1" flipV="1">
              <a:off x="9977661" y="2295725"/>
              <a:ext cx="38592" cy="708688"/>
            </a:xfrm>
            <a:prstGeom prst="line">
              <a:avLst/>
            </a:prstGeom>
            <a:noFill/>
            <a:ln w="14288" cap="rnd">
              <a:solidFill>
                <a:srgbClr val="9F968C"/>
              </a:solidFill>
              <a:prstDash val="solid"/>
              <a:round/>
              <a:headEnd/>
              <a:tailEnd/>
            </a:ln>
            <a:extLst>
              <a:ext uri="{909E8E84-426E-40DD-AFC4-6F175D3DCCD1}">
                <a14:hiddenFill xmlns:a14="http://schemas.microsoft.com/office/drawing/2010/main">
                  <a:noFill/>
                </a14:hiddenFill>
              </a:ext>
            </a:extLst>
          </p:spPr>
          <p:txBody>
            <a:bodyPr wrap="square" lIns="91440" tIns="45720" rIns="91440" bIns="45720" anchor="ctr">
              <a:normAutofit fontScale="25000" lnSpcReduction="20000"/>
            </a:bodyPr>
            <a:lstStyle/>
            <a:p>
              <a:pPr algn="ctr"/>
              <a:endParaRPr/>
            </a:p>
          </p:txBody>
        </p:sp>
      </p:grpSp>
      <p:sp>
        <p:nvSpPr>
          <p:cNvPr id="8" name="ïṩḷíḑê">
            <a:extLst>
              <a:ext uri="{FF2B5EF4-FFF2-40B4-BE49-F238E27FC236}">
                <a16:creationId xmlns:a16="http://schemas.microsoft.com/office/drawing/2014/main" id="{295FEF84-B090-45B0-B505-6C095F5B9C79}"/>
              </a:ext>
            </a:extLst>
          </p:cNvPr>
          <p:cNvSpPr txBox="1"/>
          <p:nvPr/>
        </p:nvSpPr>
        <p:spPr bwMode="auto">
          <a:xfrm>
            <a:off x="994611" y="4453712"/>
            <a:ext cx="4117815" cy="488388"/>
          </a:xfrm>
          <a:prstGeom prst="rect">
            <a:avLst/>
          </a:prstGeom>
          <a:solidFill>
            <a:schemeClr val="accent1"/>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en-US" altLang="zh-CN" sz="2200" dirty="0">
                <a:solidFill>
                  <a:schemeClr val="bg1"/>
                </a:solidFill>
                <a:latin typeface="华文新魏" panose="02010800040101010101" pitchFamily="2" charset="-122"/>
                <a:ea typeface="华文新魏" panose="02010800040101010101" pitchFamily="2" charset="-122"/>
              </a:rPr>
              <a:t>01.</a:t>
            </a:r>
            <a:r>
              <a:rPr lang="zh-CN" altLang="en-US" sz="2200" dirty="0">
                <a:solidFill>
                  <a:schemeClr val="bg1"/>
                </a:solidFill>
                <a:latin typeface="华文新魏" panose="02010800040101010101" pitchFamily="2" charset="-122"/>
                <a:ea typeface="华文新魏" panose="02010800040101010101" pitchFamily="2" charset="-122"/>
              </a:rPr>
              <a:t>点击编辑标题</a:t>
            </a:r>
            <a:endParaRPr lang="en-US" altLang="zh-CN" sz="2200" dirty="0">
              <a:solidFill>
                <a:schemeClr val="bg1"/>
              </a:solidFill>
              <a:latin typeface="华文新魏" panose="02010800040101010101" pitchFamily="2" charset="-122"/>
              <a:ea typeface="华文新魏" panose="02010800040101010101" pitchFamily="2" charset="-122"/>
            </a:endParaRPr>
          </a:p>
        </p:txBody>
      </p:sp>
      <p:sp>
        <p:nvSpPr>
          <p:cNvPr id="9" name="îśľîde">
            <a:extLst>
              <a:ext uri="{FF2B5EF4-FFF2-40B4-BE49-F238E27FC236}">
                <a16:creationId xmlns:a16="http://schemas.microsoft.com/office/drawing/2014/main" id="{CE8FB92D-27B0-49A1-BCA6-DB92F5D49307}"/>
              </a:ext>
            </a:extLst>
          </p:cNvPr>
          <p:cNvSpPr/>
          <p:nvPr/>
        </p:nvSpPr>
        <p:spPr bwMode="auto">
          <a:xfrm>
            <a:off x="994611" y="5050898"/>
            <a:ext cx="4117815" cy="3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lnSpc>
                <a:spcPct val="120000"/>
              </a:lnSpc>
            </a:pPr>
            <a:r>
              <a:rPr lang="zh-CN" altLang="en-US" sz="1400" dirty="0">
                <a:solidFill>
                  <a:srgbClr val="000000"/>
                </a:solidFill>
                <a:latin typeface="Arial"/>
                <a:ea typeface="微软雅黑"/>
                <a:cs typeface="+mn-ea"/>
                <a:sym typeface="Arial" pitchFamily="34" charset="0"/>
              </a:rPr>
              <a:t>建议您在展示时采用微软雅黑字体输入文本</a:t>
            </a:r>
            <a:r>
              <a:rPr lang="en-US" altLang="zh-CN" sz="1400" dirty="0"/>
              <a:t>……</a:t>
            </a:r>
          </a:p>
        </p:txBody>
      </p:sp>
      <p:sp>
        <p:nvSpPr>
          <p:cNvPr id="10" name="í$ḻiḑè">
            <a:extLst>
              <a:ext uri="{FF2B5EF4-FFF2-40B4-BE49-F238E27FC236}">
                <a16:creationId xmlns:a16="http://schemas.microsoft.com/office/drawing/2014/main" id="{CE8FB92D-27B0-49A1-BCA6-DB92F5D49307}"/>
              </a:ext>
            </a:extLst>
          </p:cNvPr>
          <p:cNvSpPr/>
          <p:nvPr/>
        </p:nvSpPr>
        <p:spPr bwMode="auto">
          <a:xfrm>
            <a:off x="6937727" y="5050898"/>
            <a:ext cx="4117815" cy="3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20000"/>
              </a:lnSpc>
            </a:pPr>
            <a:r>
              <a:rPr lang="zh-CN" altLang="en-US" sz="1400" dirty="0">
                <a:solidFill>
                  <a:srgbClr val="000000"/>
                </a:solidFill>
                <a:latin typeface="Arial"/>
                <a:ea typeface="微软雅黑"/>
                <a:cs typeface="+mn-ea"/>
                <a:sym typeface="Arial" pitchFamily="34" charset="0"/>
              </a:rPr>
              <a:t>建议您在展示时采用微软雅黑字体输入文本</a:t>
            </a:r>
            <a:r>
              <a:rPr lang="en-US" altLang="zh-CN" sz="1400" dirty="0">
                <a:solidFill>
                  <a:prstClr val="black"/>
                </a:solidFill>
              </a:rPr>
              <a:t>……</a:t>
            </a:r>
          </a:p>
        </p:txBody>
      </p:sp>
      <p:sp>
        <p:nvSpPr>
          <p:cNvPr id="11" name="íślîḍê">
            <a:extLst>
              <a:ext uri="{FF2B5EF4-FFF2-40B4-BE49-F238E27FC236}">
                <a16:creationId xmlns:a16="http://schemas.microsoft.com/office/drawing/2014/main" id="{295FEF84-B090-45B0-B505-6C095F5B9C79}"/>
              </a:ext>
            </a:extLst>
          </p:cNvPr>
          <p:cNvSpPr txBox="1"/>
          <p:nvPr/>
        </p:nvSpPr>
        <p:spPr bwMode="auto">
          <a:xfrm>
            <a:off x="6937727" y="4453712"/>
            <a:ext cx="4117815" cy="488388"/>
          </a:xfrm>
          <a:prstGeom prst="rect">
            <a:avLst/>
          </a:prstGeom>
          <a:solidFill>
            <a:srgbClr val="00B050"/>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sz="2200" dirty="0">
                <a:solidFill>
                  <a:schemeClr val="bg1"/>
                </a:solidFill>
                <a:latin typeface="华文新魏" panose="02010800040101010101" pitchFamily="2" charset="-122"/>
                <a:ea typeface="华文新魏" panose="02010800040101010101" pitchFamily="2" charset="-122"/>
              </a:rPr>
              <a:t>02.</a:t>
            </a:r>
            <a:r>
              <a:rPr lang="zh-CN" altLang="en-US" sz="2200" dirty="0">
                <a:solidFill>
                  <a:schemeClr val="bg1"/>
                </a:solidFill>
                <a:latin typeface="华文新魏" panose="02010800040101010101" pitchFamily="2" charset="-122"/>
                <a:ea typeface="华文新魏" panose="02010800040101010101" pitchFamily="2" charset="-122"/>
              </a:rPr>
              <a:t>点击编辑标题</a:t>
            </a:r>
            <a:endParaRPr lang="en-US" altLang="zh-CN" sz="2200" dirty="0">
              <a:solidFill>
                <a:schemeClr val="bg1"/>
              </a:solidFill>
              <a:latin typeface="华文新魏" panose="02010800040101010101" pitchFamily="2" charset="-122"/>
              <a:ea typeface="华文新魏" panose="02010800040101010101" pitchFamily="2" charset="-122"/>
            </a:endParaRPr>
          </a:p>
        </p:txBody>
      </p:sp>
      <p:sp>
        <p:nvSpPr>
          <p:cNvPr id="12" name="îṡ1iḋê">
            <a:extLst>
              <a:ext uri="{FF2B5EF4-FFF2-40B4-BE49-F238E27FC236}">
                <a16:creationId xmlns:a16="http://schemas.microsoft.com/office/drawing/2014/main" id="{CE8FB92D-27B0-49A1-BCA6-DB92F5D49307}"/>
              </a:ext>
            </a:extLst>
          </p:cNvPr>
          <p:cNvSpPr/>
          <p:nvPr/>
        </p:nvSpPr>
        <p:spPr bwMode="auto">
          <a:xfrm>
            <a:off x="994611" y="5466237"/>
            <a:ext cx="4117815" cy="3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lnSpc>
                <a:spcPct val="120000"/>
              </a:lnSpc>
            </a:pPr>
            <a:r>
              <a:rPr lang="zh-CN" altLang="en-US" sz="1400" dirty="0">
                <a:solidFill>
                  <a:srgbClr val="000000"/>
                </a:solidFill>
                <a:latin typeface="Arial"/>
                <a:ea typeface="微软雅黑"/>
                <a:cs typeface="+mn-ea"/>
                <a:sym typeface="Arial" pitchFamily="34" charset="0"/>
              </a:rPr>
              <a:t>建议您在展示时采用微软雅黑字体输入文本</a:t>
            </a:r>
            <a:r>
              <a:rPr lang="en-US" altLang="zh-CN" sz="1400" dirty="0">
                <a:solidFill>
                  <a:prstClr val="black"/>
                </a:solidFill>
              </a:rPr>
              <a:t>……</a:t>
            </a:r>
          </a:p>
        </p:txBody>
      </p:sp>
      <p:sp>
        <p:nvSpPr>
          <p:cNvPr id="13" name="ï$ḷîḍê">
            <a:extLst>
              <a:ext uri="{FF2B5EF4-FFF2-40B4-BE49-F238E27FC236}">
                <a16:creationId xmlns:a16="http://schemas.microsoft.com/office/drawing/2014/main" id="{CE8FB92D-27B0-49A1-BCA6-DB92F5D49307}"/>
              </a:ext>
            </a:extLst>
          </p:cNvPr>
          <p:cNvSpPr/>
          <p:nvPr/>
        </p:nvSpPr>
        <p:spPr bwMode="auto">
          <a:xfrm>
            <a:off x="6937727" y="5466237"/>
            <a:ext cx="4117815" cy="3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20000"/>
              </a:lnSpc>
            </a:pPr>
            <a:r>
              <a:rPr lang="zh-CN" altLang="en-US" sz="1400" dirty="0">
                <a:solidFill>
                  <a:srgbClr val="000000"/>
                </a:solidFill>
                <a:latin typeface="Arial"/>
                <a:ea typeface="微软雅黑"/>
                <a:cs typeface="+mn-ea"/>
                <a:sym typeface="Arial" pitchFamily="34" charset="0"/>
              </a:rPr>
              <a:t>建议您在展示时采用微软雅黑字体输入文本</a:t>
            </a:r>
            <a:r>
              <a:rPr lang="en-US" altLang="zh-CN" sz="1400" dirty="0">
                <a:solidFill>
                  <a:prstClr val="black"/>
                </a:solidFill>
              </a:rPr>
              <a:t>……</a:t>
            </a:r>
          </a:p>
        </p:txBody>
      </p:sp>
      <p:sp>
        <p:nvSpPr>
          <p:cNvPr id="14" name="ïş1íḑê">
            <a:extLst>
              <a:ext uri="{FF2B5EF4-FFF2-40B4-BE49-F238E27FC236}">
                <a16:creationId xmlns:a16="http://schemas.microsoft.com/office/drawing/2014/main" id="{CE8FB92D-27B0-49A1-BCA6-DB92F5D49307}"/>
              </a:ext>
            </a:extLst>
          </p:cNvPr>
          <p:cNvSpPr/>
          <p:nvPr/>
        </p:nvSpPr>
        <p:spPr bwMode="auto">
          <a:xfrm>
            <a:off x="994611" y="5881577"/>
            <a:ext cx="4117815" cy="3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lnSpc>
                <a:spcPct val="120000"/>
              </a:lnSpc>
            </a:pPr>
            <a:r>
              <a:rPr lang="zh-CN" altLang="en-US" sz="1400" dirty="0">
                <a:solidFill>
                  <a:srgbClr val="000000"/>
                </a:solidFill>
                <a:latin typeface="Arial"/>
                <a:ea typeface="微软雅黑"/>
                <a:cs typeface="+mn-ea"/>
                <a:sym typeface="Arial" pitchFamily="34" charset="0"/>
              </a:rPr>
              <a:t>建议您在展示时采用微软雅黑字体输入文本</a:t>
            </a:r>
            <a:r>
              <a:rPr lang="en-US" altLang="zh-CN" sz="1400" dirty="0">
                <a:solidFill>
                  <a:prstClr val="black"/>
                </a:solidFill>
              </a:rPr>
              <a:t>……</a:t>
            </a:r>
          </a:p>
        </p:txBody>
      </p:sp>
      <p:sp>
        <p:nvSpPr>
          <p:cNvPr id="15" name="iṣḷíḍe">
            <a:extLst>
              <a:ext uri="{FF2B5EF4-FFF2-40B4-BE49-F238E27FC236}">
                <a16:creationId xmlns:a16="http://schemas.microsoft.com/office/drawing/2014/main" id="{CE8FB92D-27B0-49A1-BCA6-DB92F5D49307}"/>
              </a:ext>
            </a:extLst>
          </p:cNvPr>
          <p:cNvSpPr/>
          <p:nvPr/>
        </p:nvSpPr>
        <p:spPr bwMode="auto">
          <a:xfrm>
            <a:off x="6937727" y="5881577"/>
            <a:ext cx="4117815" cy="3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20000"/>
              </a:lnSpc>
            </a:pPr>
            <a:r>
              <a:rPr lang="zh-CN" altLang="en-US" sz="1400" dirty="0">
                <a:solidFill>
                  <a:srgbClr val="000000"/>
                </a:solidFill>
                <a:latin typeface="Arial"/>
                <a:ea typeface="微软雅黑"/>
                <a:cs typeface="+mn-ea"/>
                <a:sym typeface="Arial" pitchFamily="34" charset="0"/>
              </a:rPr>
              <a:t>建议您在展示时采用微软雅黑字体输入文本</a:t>
            </a:r>
            <a:r>
              <a:rPr lang="en-US" altLang="zh-CN" sz="1400" dirty="0">
                <a:solidFill>
                  <a:prstClr val="black"/>
                </a:solidFill>
              </a:rPr>
              <a:t>……</a:t>
            </a:r>
          </a:p>
        </p:txBody>
      </p:sp>
      <p:cxnSp>
        <p:nvCxnSpPr>
          <p:cNvPr id="16" name="直接连接符 15"/>
          <p:cNvCxnSpPr/>
          <p:nvPr/>
        </p:nvCxnSpPr>
        <p:spPr>
          <a:xfrm>
            <a:off x="994612" y="5453980"/>
            <a:ext cx="4043811" cy="0"/>
          </a:xfrm>
          <a:prstGeom prst="line">
            <a:avLst/>
          </a:prstGeom>
          <a:ln w="3175" cap="rnd">
            <a:solidFill>
              <a:srgbClr val="5B9BD5"/>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011730" y="5453980"/>
            <a:ext cx="4043811" cy="0"/>
          </a:xfrm>
          <a:prstGeom prst="line">
            <a:avLst/>
          </a:prstGeom>
          <a:ln w="3175" cap="rnd">
            <a:solidFill>
              <a:srgbClr val="00B050"/>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94612" y="5869320"/>
            <a:ext cx="4043811" cy="0"/>
          </a:xfrm>
          <a:prstGeom prst="line">
            <a:avLst/>
          </a:prstGeom>
          <a:ln w="3175" cap="rnd">
            <a:solidFill>
              <a:srgbClr val="5B9BD5"/>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011730" y="5869320"/>
            <a:ext cx="4043811" cy="0"/>
          </a:xfrm>
          <a:prstGeom prst="line">
            <a:avLst/>
          </a:prstGeom>
          <a:ln w="3175" cap="rnd">
            <a:solidFill>
              <a:srgbClr val="00B050"/>
            </a:solidFill>
            <a:round/>
          </a:ln>
        </p:spPr>
        <p:style>
          <a:lnRef idx="1">
            <a:schemeClr val="accent1"/>
          </a:lnRef>
          <a:fillRef idx="0">
            <a:schemeClr val="accent1"/>
          </a:fillRef>
          <a:effectRef idx="0">
            <a:schemeClr val="accent1"/>
          </a:effectRef>
          <a:fontRef idx="minor">
            <a:schemeClr val="tx1"/>
          </a:fontRef>
        </p:style>
      </p:cxnSp>
      <p:sp>
        <p:nvSpPr>
          <p:cNvPr id="20" name="iṧlíḑê">
            <a:extLst>
              <a:ext uri="{FF2B5EF4-FFF2-40B4-BE49-F238E27FC236}">
                <a16:creationId xmlns:a16="http://schemas.microsoft.com/office/drawing/2014/main" id="{64DC2847-DA63-4AF3-B015-B0D0DC7F9B4A}"/>
              </a:ext>
            </a:extLst>
          </p:cNvPr>
          <p:cNvSpPr txBox="1"/>
          <p:nvPr/>
        </p:nvSpPr>
        <p:spPr>
          <a:xfrm>
            <a:off x="994612" y="2237755"/>
            <a:ext cx="2648605" cy="1038633"/>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2000" dirty="0">
                <a:latin typeface="微软雅黑" panose="020B0503020204020204" pitchFamily="34" charset="-122"/>
                <a:ea typeface="微软雅黑" panose="020B0503020204020204" pitchFamily="34" charset="-122"/>
              </a:rPr>
              <a:t>单击此处编辑您要的内容单击此处编辑</a:t>
            </a:r>
            <a:r>
              <a:rPr lang="en-US" altLang="zh-CN" sz="2000" dirty="0">
                <a:latin typeface="微软雅黑" panose="020B0503020204020204" pitchFamily="34" charset="-122"/>
                <a:ea typeface="微软雅黑" panose="020B0503020204020204" pitchFamily="34" charset="-122"/>
              </a:rPr>
              <a:t>.</a:t>
            </a:r>
          </a:p>
        </p:txBody>
      </p:sp>
      <p:sp>
        <p:nvSpPr>
          <p:cNvPr id="24" name="iS1ïḓe">
            <a:extLst>
              <a:ext uri="{FF2B5EF4-FFF2-40B4-BE49-F238E27FC236}">
                <a16:creationId xmlns:a16="http://schemas.microsoft.com/office/drawing/2014/main" id="{64DC2847-DA63-4AF3-B015-B0D0DC7F9B4A}"/>
              </a:ext>
            </a:extLst>
          </p:cNvPr>
          <p:cNvSpPr txBox="1"/>
          <p:nvPr/>
        </p:nvSpPr>
        <p:spPr>
          <a:xfrm>
            <a:off x="8406937" y="2237755"/>
            <a:ext cx="2648605" cy="1038633"/>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SzPct val="25000"/>
            </a:pPr>
            <a:r>
              <a:rPr lang="zh-CN" altLang="en-US" sz="2000" dirty="0">
                <a:solidFill>
                  <a:prstClr val="black"/>
                </a:solidFill>
                <a:latin typeface="微软雅黑" panose="020B0503020204020204" pitchFamily="34" charset="-122"/>
                <a:ea typeface="微软雅黑" panose="020B0503020204020204" pitchFamily="34" charset="-122"/>
              </a:rPr>
              <a:t>单击此处编辑您要的内容单击此处编辑</a:t>
            </a:r>
            <a:r>
              <a:rPr lang="en-US" altLang="zh-CN" sz="20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93535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28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38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480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par>
                          <p:cTn id="47" fill="hold">
                            <p:stCondLst>
                              <p:cond delay="5800"/>
                            </p:stCondLst>
                            <p:childTnLst>
                              <p:par>
                                <p:cTn id="48" presetID="42"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6800"/>
                            </p:stCondLst>
                            <p:childTnLst>
                              <p:par>
                                <p:cTn id="54" presetID="22" presetClass="entr" presetSubtype="2"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childTnLst>
                          </p:cTn>
                        </p:par>
                        <p:par>
                          <p:cTn id="57" fill="hold">
                            <p:stCondLst>
                              <p:cond delay="730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7800"/>
                            </p:stCondLst>
                            <p:childTnLst>
                              <p:par>
                                <p:cTn id="62" presetID="2" presetClass="entr" presetSubtype="8"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0-#ppt_w/2"/>
                                          </p:val>
                                        </p:tav>
                                        <p:tav tm="100000">
                                          <p:val>
                                            <p:strVal val="#ppt_x"/>
                                          </p:val>
                                        </p:tav>
                                      </p:tavLst>
                                    </p:anim>
                                    <p:anim calcmode="lin" valueType="num">
                                      <p:cBhvr additive="base">
                                        <p:cTn id="65" dur="1000" fill="hold"/>
                                        <p:tgtEl>
                                          <p:spTgt spid="6"/>
                                        </p:tgtEl>
                                        <p:attrNameLst>
                                          <p:attrName>ppt_y</p:attrName>
                                        </p:attrNameLst>
                                      </p:cBhvr>
                                      <p:tavLst>
                                        <p:tav tm="0">
                                          <p:val>
                                            <p:strVal val="#ppt_y"/>
                                          </p:val>
                                        </p:tav>
                                        <p:tav tm="100000">
                                          <p:val>
                                            <p:strVal val="#ppt_y"/>
                                          </p:val>
                                        </p:tav>
                                      </p:tavLst>
                                    </p:anim>
                                  </p:childTnLst>
                                </p:cTn>
                              </p:par>
                            </p:childTnLst>
                          </p:cTn>
                        </p:par>
                        <p:par>
                          <p:cTn id="66" fill="hold">
                            <p:stCondLst>
                              <p:cond delay="8800"/>
                            </p:stCondLst>
                            <p:childTnLst>
                              <p:par>
                                <p:cTn id="67" presetID="42"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par>
                          <p:cTn id="72" fill="hold">
                            <p:stCondLst>
                              <p:cond delay="9800"/>
                            </p:stCondLst>
                            <p:childTnLst>
                              <p:par>
                                <p:cTn id="73" presetID="42"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0800"/>
                            </p:stCondLst>
                            <p:childTnLst>
                              <p:par>
                                <p:cTn id="79" presetID="42" presetClass="entr" presetSubtype="0"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1000"/>
                                        <p:tgtEl>
                                          <p:spTgt spid="10"/>
                                        </p:tgtEl>
                                      </p:cBhvr>
                                    </p:animEffect>
                                    <p:anim calcmode="lin" valueType="num">
                                      <p:cBhvr>
                                        <p:cTn id="82" dur="1000" fill="hold"/>
                                        <p:tgtEl>
                                          <p:spTgt spid="10"/>
                                        </p:tgtEl>
                                        <p:attrNameLst>
                                          <p:attrName>ppt_x</p:attrName>
                                        </p:attrNameLst>
                                      </p:cBhvr>
                                      <p:tavLst>
                                        <p:tav tm="0">
                                          <p:val>
                                            <p:strVal val="#ppt_x"/>
                                          </p:val>
                                        </p:tav>
                                        <p:tav tm="100000">
                                          <p:val>
                                            <p:strVal val="#ppt_x"/>
                                          </p:val>
                                        </p:tav>
                                      </p:tavLst>
                                    </p:anim>
                                    <p:anim calcmode="lin" valueType="num">
                                      <p:cBhvr>
                                        <p:cTn id="83" dur="1000" fill="hold"/>
                                        <p:tgtEl>
                                          <p:spTgt spid="10"/>
                                        </p:tgtEl>
                                        <p:attrNameLst>
                                          <p:attrName>ppt_y</p:attrName>
                                        </p:attrNameLst>
                                      </p:cBhvr>
                                      <p:tavLst>
                                        <p:tav tm="0">
                                          <p:val>
                                            <p:strVal val="#ppt_y+.1"/>
                                          </p:val>
                                        </p:tav>
                                        <p:tav tm="100000">
                                          <p:val>
                                            <p:strVal val="#ppt_y"/>
                                          </p:val>
                                        </p:tav>
                                      </p:tavLst>
                                    </p:anim>
                                  </p:childTnLst>
                                </p:cTn>
                              </p:par>
                            </p:childTnLst>
                          </p:cTn>
                        </p:par>
                        <p:par>
                          <p:cTn id="84" fill="hold">
                            <p:stCondLst>
                              <p:cond delay="11800"/>
                            </p:stCondLst>
                            <p:childTnLst>
                              <p:par>
                                <p:cTn id="85" presetID="42" presetClass="entr" presetSubtype="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1000" fill="hold"/>
                                        <p:tgtEl>
                                          <p:spTgt spid="13"/>
                                        </p:tgtEl>
                                        <p:attrNameLst>
                                          <p:attrName>ppt_y</p:attrName>
                                        </p:attrNameLst>
                                      </p:cBhvr>
                                      <p:tavLst>
                                        <p:tav tm="0">
                                          <p:val>
                                            <p:strVal val="#ppt_y+.1"/>
                                          </p:val>
                                        </p:tav>
                                        <p:tav tm="100000">
                                          <p:val>
                                            <p:strVal val="#ppt_y"/>
                                          </p:val>
                                        </p:tav>
                                      </p:tavLst>
                                    </p:anim>
                                  </p:childTnLst>
                                </p:cTn>
                              </p:par>
                            </p:childTnLst>
                          </p:cTn>
                        </p:par>
                        <p:par>
                          <p:cTn id="90" fill="hold">
                            <p:stCondLst>
                              <p:cond delay="12800"/>
                            </p:stCondLst>
                            <p:childTnLst>
                              <p:par>
                                <p:cTn id="91" presetID="42" presetClass="entr" presetSubtype="0"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childTnLst>
                          </p:cTn>
                        </p:par>
                        <p:par>
                          <p:cTn id="96" fill="hold">
                            <p:stCondLst>
                              <p:cond delay="13800"/>
                            </p:stCondLst>
                            <p:childTnLst>
                              <p:par>
                                <p:cTn id="97" presetID="22" presetClass="entr" presetSubtype="8" fill="hold"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left)">
                                      <p:cBhvr>
                                        <p:cTn id="99" dur="500"/>
                                        <p:tgtEl>
                                          <p:spTgt spid="17"/>
                                        </p:tgtEl>
                                      </p:cBhvr>
                                    </p:animEffect>
                                  </p:childTnLst>
                                </p:cTn>
                              </p:par>
                            </p:childTnLst>
                          </p:cTn>
                        </p:par>
                        <p:par>
                          <p:cTn id="100" fill="hold">
                            <p:stCondLst>
                              <p:cond delay="14300"/>
                            </p:stCondLst>
                            <p:childTnLst>
                              <p:par>
                                <p:cTn id="101" presetID="22" presetClass="entr" presetSubtype="2" fill="hold"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right)">
                                      <p:cBhvr>
                                        <p:cTn id="103" dur="500"/>
                                        <p:tgtEl>
                                          <p:spTgt spid="19"/>
                                        </p:tgtEl>
                                      </p:cBhvr>
                                    </p:animEffect>
                                  </p:childTnLst>
                                </p:cTn>
                              </p:par>
                            </p:childTnLst>
                          </p:cTn>
                        </p:par>
                        <p:par>
                          <p:cTn id="104" fill="hold">
                            <p:stCondLst>
                              <p:cond delay="14800"/>
                            </p:stCondLst>
                            <p:childTnLst>
                              <p:par>
                                <p:cTn id="105" presetID="2" presetClass="entr" presetSubtype="2" fill="hold" nodeType="afterEffect">
                                  <p:stCondLst>
                                    <p:cond delay="0"/>
                                  </p:stCondLst>
                                  <p:childTnLst>
                                    <p:set>
                                      <p:cBhvr>
                                        <p:cTn id="106" dur="1" fill="hold">
                                          <p:stCondLst>
                                            <p:cond delay="0"/>
                                          </p:stCondLst>
                                        </p:cTn>
                                        <p:tgtEl>
                                          <p:spTgt spid="7"/>
                                        </p:tgtEl>
                                        <p:attrNameLst>
                                          <p:attrName>style.visibility</p:attrName>
                                        </p:attrNameLst>
                                      </p:cBhvr>
                                      <p:to>
                                        <p:strVal val="visible"/>
                                      </p:to>
                                    </p:set>
                                    <p:anim calcmode="lin" valueType="num">
                                      <p:cBhvr additive="base">
                                        <p:cTn id="107" dur="1000" fill="hold"/>
                                        <p:tgtEl>
                                          <p:spTgt spid="7"/>
                                        </p:tgtEl>
                                        <p:attrNameLst>
                                          <p:attrName>ppt_x</p:attrName>
                                        </p:attrNameLst>
                                      </p:cBhvr>
                                      <p:tavLst>
                                        <p:tav tm="0">
                                          <p:val>
                                            <p:strVal val="1+#ppt_w/2"/>
                                          </p:val>
                                        </p:tav>
                                        <p:tav tm="100000">
                                          <p:val>
                                            <p:strVal val="#ppt_x"/>
                                          </p:val>
                                        </p:tav>
                                      </p:tavLst>
                                    </p:anim>
                                    <p:anim calcmode="lin" valueType="num">
                                      <p:cBhvr additive="base">
                                        <p:cTn id="108" dur="1000" fill="hold"/>
                                        <p:tgtEl>
                                          <p:spTgt spid="7"/>
                                        </p:tgtEl>
                                        <p:attrNameLst>
                                          <p:attrName>ppt_y</p:attrName>
                                        </p:attrNameLst>
                                      </p:cBhvr>
                                      <p:tavLst>
                                        <p:tav tm="0">
                                          <p:val>
                                            <p:strVal val="#ppt_y"/>
                                          </p:val>
                                        </p:tav>
                                        <p:tav tm="100000">
                                          <p:val>
                                            <p:strVal val="#ppt_y"/>
                                          </p:val>
                                        </p:tav>
                                      </p:tavLst>
                                    </p:anim>
                                  </p:childTnLst>
                                </p:cTn>
                              </p:par>
                            </p:childTnLst>
                          </p:cTn>
                        </p:par>
                        <p:par>
                          <p:cTn id="109" fill="hold">
                            <p:stCondLst>
                              <p:cond delay="15800"/>
                            </p:stCondLst>
                            <p:childTnLst>
                              <p:par>
                                <p:cTn id="110" presetID="42" presetClass="entr" presetSubtype="0" fill="hold" grpId="0"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0"/>
                                        <p:tgtEl>
                                          <p:spTgt spid="24"/>
                                        </p:tgtEl>
                                      </p:cBhvr>
                                    </p:animEffect>
                                    <p:anim calcmode="lin" valueType="num">
                                      <p:cBhvr>
                                        <p:cTn id="113" dur="1000" fill="hold"/>
                                        <p:tgtEl>
                                          <p:spTgt spid="24"/>
                                        </p:tgtEl>
                                        <p:attrNameLst>
                                          <p:attrName>ppt_x</p:attrName>
                                        </p:attrNameLst>
                                      </p:cBhvr>
                                      <p:tavLst>
                                        <p:tav tm="0">
                                          <p:val>
                                            <p:strVal val="#ppt_x"/>
                                          </p:val>
                                        </p:tav>
                                        <p:tav tm="100000">
                                          <p:val>
                                            <p:strVal val="#ppt_x"/>
                                          </p:val>
                                        </p:tav>
                                      </p:tavLst>
                                    </p:anim>
                                    <p:anim calcmode="lin" valueType="num">
                                      <p:cBhvr>
                                        <p:cTn id="1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animBg="1"/>
      <p:bldP spid="9" grpId="0"/>
      <p:bldP spid="10" grpId="0"/>
      <p:bldP spid="11" grpId="0" animBg="1"/>
      <p:bldP spid="12" grpId="0"/>
      <p:bldP spid="13" grpId="0"/>
      <p:bldP spid="14" grpId="0"/>
      <p:bldP spid="15" grpId="0"/>
      <p:bldP spid="20"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研究过程与方法</a:t>
            </a:r>
            <a:endParaRPr lang="en-US" altLang="zh-CN" sz="3600" dirty="0">
              <a:latin typeface="汉仪行楷简" panose="02010600000101010101" pitchFamily="2" charset="-122"/>
              <a:ea typeface="汉仪行楷简" panose="02010600000101010101" pitchFamily="2" charset="-122"/>
            </a:endParaRPr>
          </a:p>
        </p:txBody>
      </p:sp>
      <p:sp>
        <p:nvSpPr>
          <p:cNvPr id="6" name="íṩļïḑè">
            <a:extLst>
              <a:ext uri="{FF2B5EF4-FFF2-40B4-BE49-F238E27FC236}">
                <a16:creationId xmlns:a16="http://schemas.microsoft.com/office/drawing/2014/main" id="{A90255BD-E940-4474-98A3-99211F84AACB}"/>
              </a:ext>
            </a:extLst>
          </p:cNvPr>
          <p:cNvSpPr/>
          <p:nvPr/>
        </p:nvSpPr>
        <p:spPr>
          <a:xfrm>
            <a:off x="3112019" y="3355917"/>
            <a:ext cx="8406881" cy="2004786"/>
          </a:xfrm>
          <a:prstGeom prst="rect">
            <a:avLst/>
          </a:prstGeom>
          <a:solidFill>
            <a:srgbClr val="CAE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ï$lïḍé">
            <a:extLst>
              <a:ext uri="{FF2B5EF4-FFF2-40B4-BE49-F238E27FC236}">
                <a16:creationId xmlns:a16="http://schemas.microsoft.com/office/drawing/2014/main" id="{CD6170A1-53E6-4B29-9E1F-1E02D6F24494}"/>
              </a:ext>
            </a:extLst>
          </p:cNvPr>
          <p:cNvSpPr/>
          <p:nvPr/>
        </p:nvSpPr>
        <p:spPr>
          <a:xfrm>
            <a:off x="673100" y="3355917"/>
            <a:ext cx="2438919" cy="200478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b="1"/>
          </a:p>
        </p:txBody>
      </p:sp>
      <p:sp>
        <p:nvSpPr>
          <p:cNvPr id="8" name="íṥḻíḍè">
            <a:extLst>
              <a:ext uri="{FF2B5EF4-FFF2-40B4-BE49-F238E27FC236}">
                <a16:creationId xmlns:a16="http://schemas.microsoft.com/office/drawing/2014/main" id="{69B52D4F-D917-4F84-81EA-F142388A5BFB}"/>
              </a:ext>
            </a:extLst>
          </p:cNvPr>
          <p:cNvSpPr/>
          <p:nvPr/>
        </p:nvSpPr>
        <p:spPr>
          <a:xfrm>
            <a:off x="790354" y="3355917"/>
            <a:ext cx="2321666" cy="2004786"/>
          </a:xfrm>
          <a:prstGeom prst="rect">
            <a:avLst/>
          </a:prstGeom>
          <a:solidFill>
            <a:schemeClr val="tx1">
              <a:alpha val="70000"/>
            </a:schemeClr>
          </a:solid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b="1"/>
          </a:p>
        </p:txBody>
      </p:sp>
      <p:grpSp>
        <p:nvGrpSpPr>
          <p:cNvPr id="9" name="íṡľîḍè">
            <a:extLst>
              <a:ext uri="{FF2B5EF4-FFF2-40B4-BE49-F238E27FC236}">
                <a16:creationId xmlns:a16="http://schemas.microsoft.com/office/drawing/2014/main" id="{D0B0A30E-F59A-48E9-B4BD-D9E9AAFA1C4F}"/>
              </a:ext>
            </a:extLst>
          </p:cNvPr>
          <p:cNvGrpSpPr/>
          <p:nvPr/>
        </p:nvGrpSpPr>
        <p:grpSpPr>
          <a:xfrm>
            <a:off x="3229271" y="3909267"/>
            <a:ext cx="8172377" cy="1451436"/>
            <a:chOff x="3346524" y="3409490"/>
            <a:chExt cx="8172377" cy="1451436"/>
          </a:xfrm>
        </p:grpSpPr>
        <p:grpSp>
          <p:nvGrpSpPr>
            <p:cNvPr id="26" name="íṣlïdè">
              <a:extLst>
                <a:ext uri="{FF2B5EF4-FFF2-40B4-BE49-F238E27FC236}">
                  <a16:creationId xmlns:a16="http://schemas.microsoft.com/office/drawing/2014/main" id="{76FF3AAA-2D9B-4461-8155-99AC034D11F1}"/>
                </a:ext>
              </a:extLst>
            </p:cNvPr>
            <p:cNvGrpSpPr/>
            <p:nvPr/>
          </p:nvGrpSpPr>
          <p:grpSpPr>
            <a:xfrm>
              <a:off x="3346524" y="3409490"/>
              <a:ext cx="1767168" cy="1451436"/>
              <a:chOff x="4325611" y="2758614"/>
              <a:chExt cx="1675279" cy="1451436"/>
            </a:xfrm>
          </p:grpSpPr>
          <p:sp>
            <p:nvSpPr>
              <p:cNvPr id="39" name="ïśļîḍé">
                <a:extLst>
                  <a:ext uri="{FF2B5EF4-FFF2-40B4-BE49-F238E27FC236}">
                    <a16:creationId xmlns:a16="http://schemas.microsoft.com/office/drawing/2014/main" id="{874007B3-3CCA-4822-833C-157EC00A4B1F}"/>
                  </a:ext>
                </a:extLst>
              </p:cNvPr>
              <p:cNvSpPr/>
              <p:nvPr/>
            </p:nvSpPr>
            <p:spPr bwMode="auto">
              <a:xfrm>
                <a:off x="4325611" y="3171494"/>
                <a:ext cx="1675278" cy="10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en-US" altLang="zh-CN" sz="1200" dirty="0">
                    <a:latin typeface="微软雅黑" panose="020B0503020204020204" pitchFamily="34" charset="-122"/>
                    <a:ea typeface="微软雅黑" panose="020B0503020204020204" pitchFamily="34" charset="-122"/>
                  </a:rPr>
                  <a:t>Supporting </a:t>
                </a:r>
                <a:r>
                  <a:rPr lang="zh-CN" altLang="en-US" sz="1200" dirty="0">
                    <a:latin typeface="微软雅黑" panose="020B0503020204020204" pitchFamily="34" charset="-122"/>
                    <a:ea typeface="微软雅黑" panose="020B0503020204020204" pitchFamily="34" charset="-122"/>
                  </a:rPr>
                  <a:t>点击编辑此处</a:t>
                </a:r>
                <a:r>
                  <a:rPr lang="en-US" altLang="zh-CN" sz="1200" dirty="0">
                    <a:latin typeface="微软雅黑" panose="020B0503020204020204" pitchFamily="34" charset="-122"/>
                    <a:ea typeface="微软雅黑" panose="020B0503020204020204" pitchFamily="34" charset="-122"/>
                  </a:rPr>
                  <a:t>. </a:t>
                </a:r>
              </a:p>
              <a:p>
                <a:pPr algn="ctr">
                  <a:lnSpc>
                    <a:spcPct val="150000"/>
                  </a:lnSpc>
                  <a:spcBef>
                    <a:spcPct val="0"/>
                  </a:spcBef>
                </a:pPr>
                <a:r>
                  <a:rPr lang="en-US" altLang="zh-CN" sz="1200" dirty="0">
                    <a:latin typeface="微软雅黑" panose="020B0503020204020204" pitchFamily="34" charset="-122"/>
                    <a:ea typeface="微软雅黑" panose="020B0503020204020204" pitchFamily="34" charset="-122"/>
                  </a:rPr>
                  <a:t>……</a:t>
                </a:r>
              </a:p>
            </p:txBody>
          </p:sp>
          <p:sp>
            <p:nvSpPr>
              <p:cNvPr id="40" name="îş1iḋê">
                <a:extLst>
                  <a:ext uri="{FF2B5EF4-FFF2-40B4-BE49-F238E27FC236}">
                    <a16:creationId xmlns:a16="http://schemas.microsoft.com/office/drawing/2014/main" id="{48986C87-7EC4-4EBB-B727-79E895545E6C}"/>
                  </a:ext>
                </a:extLst>
              </p:cNvPr>
              <p:cNvSpPr txBox="1"/>
              <p:nvPr/>
            </p:nvSpPr>
            <p:spPr bwMode="auto">
              <a:xfrm>
                <a:off x="4325612" y="2758614"/>
                <a:ext cx="1675278"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2200" dirty="0">
                    <a:latin typeface="华文新魏" panose="02010800040101010101" pitchFamily="2" charset="-122"/>
                    <a:ea typeface="华文新魏" panose="02010800040101010101" pitchFamily="2" charset="-122"/>
                  </a:rPr>
                  <a:t>01.</a:t>
                </a:r>
                <a:r>
                  <a:rPr lang="zh-CN" altLang="en-US" sz="2200" dirty="0">
                    <a:latin typeface="华文新魏" panose="02010800040101010101" pitchFamily="2" charset="-122"/>
                    <a:ea typeface="华文新魏" panose="02010800040101010101" pitchFamily="2" charset="-122"/>
                  </a:rPr>
                  <a:t>编辑此处</a:t>
                </a:r>
                <a:endParaRPr lang="en-US" altLang="zh-CN" sz="2200" dirty="0">
                  <a:latin typeface="华文新魏" panose="02010800040101010101" pitchFamily="2" charset="-122"/>
                  <a:ea typeface="华文新魏" panose="02010800040101010101" pitchFamily="2" charset="-122"/>
                </a:endParaRPr>
              </a:p>
            </p:txBody>
          </p:sp>
        </p:grpSp>
        <p:grpSp>
          <p:nvGrpSpPr>
            <p:cNvPr id="27" name="i$ľidê">
              <a:extLst>
                <a:ext uri="{FF2B5EF4-FFF2-40B4-BE49-F238E27FC236}">
                  <a16:creationId xmlns:a16="http://schemas.microsoft.com/office/drawing/2014/main" id="{1378380E-38E9-4E5A-9082-AF4BF6563A58}"/>
                </a:ext>
              </a:extLst>
            </p:cNvPr>
            <p:cNvGrpSpPr/>
            <p:nvPr/>
          </p:nvGrpSpPr>
          <p:grpSpPr>
            <a:xfrm>
              <a:off x="5481595" y="3409490"/>
              <a:ext cx="1767168" cy="1451436"/>
              <a:chOff x="6287715" y="2758614"/>
              <a:chExt cx="1675279" cy="1451436"/>
            </a:xfrm>
          </p:grpSpPr>
          <p:sp>
            <p:nvSpPr>
              <p:cNvPr id="37" name="ïŝḷïḓê">
                <a:extLst>
                  <a:ext uri="{FF2B5EF4-FFF2-40B4-BE49-F238E27FC236}">
                    <a16:creationId xmlns:a16="http://schemas.microsoft.com/office/drawing/2014/main" id="{0C1FFE34-2B69-4C02-A36A-F29361FEB090}"/>
                  </a:ext>
                </a:extLst>
              </p:cNvPr>
              <p:cNvSpPr/>
              <p:nvPr/>
            </p:nvSpPr>
            <p:spPr bwMode="auto">
              <a:xfrm>
                <a:off x="6287715" y="3171494"/>
                <a:ext cx="1675278" cy="10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en-US" altLang="zh-CN" sz="1200" dirty="0">
                    <a:latin typeface="微软雅黑" panose="020B0503020204020204" pitchFamily="34" charset="-122"/>
                    <a:ea typeface="微软雅黑" panose="020B0503020204020204" pitchFamily="34" charset="-122"/>
                  </a:rPr>
                  <a:t>Supporting </a:t>
                </a:r>
                <a:r>
                  <a:rPr lang="zh-CN" altLang="en-US" sz="1200" dirty="0">
                    <a:latin typeface="微软雅黑" panose="020B0503020204020204" pitchFamily="34" charset="-122"/>
                    <a:ea typeface="微软雅黑" panose="020B0503020204020204" pitchFamily="34" charset="-122"/>
                  </a:rPr>
                  <a:t>点击编辑此处</a:t>
                </a:r>
                <a:r>
                  <a:rPr lang="en-US" altLang="zh-CN" sz="1200" dirty="0">
                    <a:latin typeface="微软雅黑" panose="020B0503020204020204" pitchFamily="34" charset="-122"/>
                    <a:ea typeface="微软雅黑" panose="020B0503020204020204" pitchFamily="34" charset="-122"/>
                  </a:rPr>
                  <a:t>. </a:t>
                </a:r>
              </a:p>
              <a:p>
                <a:pPr algn="ctr">
                  <a:lnSpc>
                    <a:spcPct val="150000"/>
                  </a:lnSpc>
                  <a:spcBef>
                    <a:spcPct val="0"/>
                  </a:spcBef>
                </a:pPr>
                <a:r>
                  <a:rPr lang="en-US" altLang="zh-CN" sz="1200" dirty="0">
                    <a:latin typeface="微软雅黑" panose="020B0503020204020204" pitchFamily="34" charset="-122"/>
                    <a:ea typeface="微软雅黑" panose="020B0503020204020204" pitchFamily="34" charset="-122"/>
                  </a:rPr>
                  <a:t>……</a:t>
                </a:r>
              </a:p>
            </p:txBody>
          </p:sp>
          <p:sp>
            <p:nvSpPr>
              <p:cNvPr id="38" name="îślîḍê">
                <a:extLst>
                  <a:ext uri="{FF2B5EF4-FFF2-40B4-BE49-F238E27FC236}">
                    <a16:creationId xmlns:a16="http://schemas.microsoft.com/office/drawing/2014/main" id="{65859BBC-4FC2-4EB3-A56E-7416347F6DFD}"/>
                  </a:ext>
                </a:extLst>
              </p:cNvPr>
              <p:cNvSpPr txBox="1"/>
              <p:nvPr/>
            </p:nvSpPr>
            <p:spPr bwMode="auto">
              <a:xfrm>
                <a:off x="6287716" y="2758614"/>
                <a:ext cx="1675278"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2200" dirty="0">
                    <a:latin typeface="华文新魏" panose="02010800040101010101" pitchFamily="2" charset="-122"/>
                    <a:ea typeface="华文新魏" panose="02010800040101010101" pitchFamily="2" charset="-122"/>
                  </a:rPr>
                  <a:t>02.</a:t>
                </a:r>
                <a:r>
                  <a:rPr lang="zh-CN" altLang="en-US" sz="2200" dirty="0">
                    <a:latin typeface="华文新魏" panose="02010800040101010101" pitchFamily="2" charset="-122"/>
                    <a:ea typeface="华文新魏" panose="02010800040101010101" pitchFamily="2" charset="-122"/>
                  </a:rPr>
                  <a:t>编辑此处</a:t>
                </a:r>
                <a:endParaRPr lang="en-US" altLang="zh-CN" sz="2200" dirty="0">
                  <a:latin typeface="华文新魏" panose="02010800040101010101" pitchFamily="2" charset="-122"/>
                  <a:ea typeface="华文新魏" panose="02010800040101010101" pitchFamily="2" charset="-122"/>
                </a:endParaRPr>
              </a:p>
            </p:txBody>
          </p:sp>
        </p:grpSp>
        <p:grpSp>
          <p:nvGrpSpPr>
            <p:cNvPr id="28" name="ïšlïďé">
              <a:extLst>
                <a:ext uri="{FF2B5EF4-FFF2-40B4-BE49-F238E27FC236}">
                  <a16:creationId xmlns:a16="http://schemas.microsoft.com/office/drawing/2014/main" id="{ED80CA79-3039-48C6-B812-E83CB804587D}"/>
                </a:ext>
              </a:extLst>
            </p:cNvPr>
            <p:cNvGrpSpPr/>
            <p:nvPr/>
          </p:nvGrpSpPr>
          <p:grpSpPr>
            <a:xfrm>
              <a:off x="7616665" y="3409490"/>
              <a:ext cx="1767168" cy="1451436"/>
              <a:chOff x="8249819" y="2758614"/>
              <a:chExt cx="1675279" cy="1451436"/>
            </a:xfrm>
          </p:grpSpPr>
          <p:sp>
            <p:nvSpPr>
              <p:cNvPr id="35" name="ïśḷîďe">
                <a:extLst>
                  <a:ext uri="{FF2B5EF4-FFF2-40B4-BE49-F238E27FC236}">
                    <a16:creationId xmlns:a16="http://schemas.microsoft.com/office/drawing/2014/main" id="{616E36F0-D01C-4EBA-8C11-55A3390DD50E}"/>
                  </a:ext>
                </a:extLst>
              </p:cNvPr>
              <p:cNvSpPr/>
              <p:nvPr/>
            </p:nvSpPr>
            <p:spPr bwMode="auto">
              <a:xfrm>
                <a:off x="8249819" y="3171494"/>
                <a:ext cx="1675278" cy="10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en-US" altLang="zh-CN" sz="1200" dirty="0">
                    <a:latin typeface="微软雅黑" panose="020B0503020204020204" pitchFamily="34" charset="-122"/>
                    <a:ea typeface="微软雅黑" panose="020B0503020204020204" pitchFamily="34" charset="-122"/>
                  </a:rPr>
                  <a:t>Supporting </a:t>
                </a:r>
                <a:r>
                  <a:rPr lang="zh-CN" altLang="en-US" sz="1200" dirty="0">
                    <a:latin typeface="微软雅黑" panose="020B0503020204020204" pitchFamily="34" charset="-122"/>
                    <a:ea typeface="微软雅黑" panose="020B0503020204020204" pitchFamily="34" charset="-122"/>
                  </a:rPr>
                  <a:t>点击编辑此处</a:t>
                </a:r>
                <a:r>
                  <a:rPr lang="en-US" altLang="zh-CN" sz="1200" dirty="0">
                    <a:latin typeface="微软雅黑" panose="020B0503020204020204" pitchFamily="34" charset="-122"/>
                    <a:ea typeface="微软雅黑" panose="020B0503020204020204" pitchFamily="34" charset="-122"/>
                  </a:rPr>
                  <a:t>. </a:t>
                </a:r>
              </a:p>
              <a:p>
                <a:pPr algn="ctr">
                  <a:lnSpc>
                    <a:spcPct val="150000"/>
                  </a:lnSpc>
                  <a:spcBef>
                    <a:spcPct val="0"/>
                  </a:spcBef>
                </a:pPr>
                <a:r>
                  <a:rPr lang="en-US" altLang="zh-CN" sz="1200" dirty="0">
                    <a:latin typeface="微软雅黑" panose="020B0503020204020204" pitchFamily="34" charset="-122"/>
                    <a:ea typeface="微软雅黑" panose="020B0503020204020204" pitchFamily="34" charset="-122"/>
                  </a:rPr>
                  <a:t>……</a:t>
                </a:r>
              </a:p>
            </p:txBody>
          </p:sp>
          <p:sp>
            <p:nvSpPr>
              <p:cNvPr id="36" name="îšliḑé">
                <a:extLst>
                  <a:ext uri="{FF2B5EF4-FFF2-40B4-BE49-F238E27FC236}">
                    <a16:creationId xmlns:a16="http://schemas.microsoft.com/office/drawing/2014/main" id="{59817B3A-628F-452F-954F-8CE30F24E242}"/>
                  </a:ext>
                </a:extLst>
              </p:cNvPr>
              <p:cNvSpPr txBox="1"/>
              <p:nvPr/>
            </p:nvSpPr>
            <p:spPr bwMode="auto">
              <a:xfrm>
                <a:off x="8249820" y="2758614"/>
                <a:ext cx="1675278"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2200" dirty="0">
                    <a:latin typeface="华文新魏" panose="02010800040101010101" pitchFamily="2" charset="-122"/>
                    <a:ea typeface="华文新魏" panose="02010800040101010101" pitchFamily="2" charset="-122"/>
                  </a:rPr>
                  <a:t>03.</a:t>
                </a:r>
                <a:r>
                  <a:rPr lang="zh-CN" altLang="en-US" sz="2200" dirty="0">
                    <a:latin typeface="华文新魏" panose="02010800040101010101" pitchFamily="2" charset="-122"/>
                    <a:ea typeface="华文新魏" panose="02010800040101010101" pitchFamily="2" charset="-122"/>
                  </a:rPr>
                  <a:t>编辑此处</a:t>
                </a:r>
                <a:endParaRPr lang="en-US" altLang="zh-CN" sz="2200" dirty="0">
                  <a:latin typeface="华文新魏" panose="02010800040101010101" pitchFamily="2" charset="-122"/>
                  <a:ea typeface="华文新魏" panose="02010800040101010101" pitchFamily="2" charset="-122"/>
                </a:endParaRPr>
              </a:p>
            </p:txBody>
          </p:sp>
        </p:grpSp>
        <p:cxnSp>
          <p:nvCxnSpPr>
            <p:cNvPr id="29" name="直接连接符 28">
              <a:extLst>
                <a:ext uri="{FF2B5EF4-FFF2-40B4-BE49-F238E27FC236}">
                  <a16:creationId xmlns:a16="http://schemas.microsoft.com/office/drawing/2014/main" id="{F2BFFB99-F178-43F0-84CC-D0170EB19519}"/>
                </a:ext>
              </a:extLst>
            </p:cNvPr>
            <p:cNvCxnSpPr/>
            <p:nvPr/>
          </p:nvCxnSpPr>
          <p:spPr>
            <a:xfrm flipH="1">
              <a:off x="5297643" y="3505051"/>
              <a:ext cx="1" cy="1146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77030FBF-88B6-4CCA-885F-E013EB474733}"/>
                </a:ext>
              </a:extLst>
            </p:cNvPr>
            <p:cNvCxnSpPr/>
            <p:nvPr/>
          </p:nvCxnSpPr>
          <p:spPr>
            <a:xfrm flipH="1">
              <a:off x="7432713" y="3505051"/>
              <a:ext cx="1" cy="1146024"/>
            </a:xfrm>
            <a:prstGeom prst="line">
              <a:avLst/>
            </a:prstGeom>
            <a:ln w="3175">
              <a:solidFill>
                <a:srgbClr val="5B9BD5"/>
              </a:solidFill>
            </a:ln>
          </p:spPr>
          <p:style>
            <a:lnRef idx="1">
              <a:schemeClr val="accent1"/>
            </a:lnRef>
            <a:fillRef idx="0">
              <a:schemeClr val="accent1"/>
            </a:fillRef>
            <a:effectRef idx="0">
              <a:schemeClr val="accent1"/>
            </a:effectRef>
            <a:fontRef idx="minor">
              <a:schemeClr val="tx1"/>
            </a:fontRef>
          </p:style>
        </p:cxnSp>
        <p:grpSp>
          <p:nvGrpSpPr>
            <p:cNvPr id="31" name="íṣļiḍé">
              <a:extLst>
                <a:ext uri="{FF2B5EF4-FFF2-40B4-BE49-F238E27FC236}">
                  <a16:creationId xmlns:a16="http://schemas.microsoft.com/office/drawing/2014/main" id="{D0B44D28-90AF-4168-B449-2494A9BC52A2}"/>
                </a:ext>
              </a:extLst>
            </p:cNvPr>
            <p:cNvGrpSpPr/>
            <p:nvPr/>
          </p:nvGrpSpPr>
          <p:grpSpPr>
            <a:xfrm>
              <a:off x="9751733" y="3409490"/>
              <a:ext cx="1767168" cy="1451436"/>
              <a:chOff x="8249819" y="2758614"/>
              <a:chExt cx="1675279" cy="1451436"/>
            </a:xfrm>
          </p:grpSpPr>
          <p:sp>
            <p:nvSpPr>
              <p:cNvPr id="33" name="îṥ1ïḋé">
                <a:extLst>
                  <a:ext uri="{FF2B5EF4-FFF2-40B4-BE49-F238E27FC236}">
                    <a16:creationId xmlns:a16="http://schemas.microsoft.com/office/drawing/2014/main" id="{ADEFA8F6-C498-451F-AF42-D34EC26C8AC9}"/>
                  </a:ext>
                </a:extLst>
              </p:cNvPr>
              <p:cNvSpPr/>
              <p:nvPr/>
            </p:nvSpPr>
            <p:spPr bwMode="auto">
              <a:xfrm>
                <a:off x="8249819" y="3171494"/>
                <a:ext cx="1675278" cy="10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en-US" altLang="zh-CN" sz="1200" dirty="0">
                    <a:latin typeface="微软雅黑" panose="020B0503020204020204" pitchFamily="34" charset="-122"/>
                    <a:ea typeface="微软雅黑" panose="020B0503020204020204" pitchFamily="34" charset="-122"/>
                  </a:rPr>
                  <a:t>Supporting </a:t>
                </a:r>
                <a:r>
                  <a:rPr lang="zh-CN" altLang="en-US" sz="1200" dirty="0">
                    <a:latin typeface="微软雅黑" panose="020B0503020204020204" pitchFamily="34" charset="-122"/>
                    <a:ea typeface="微软雅黑" panose="020B0503020204020204" pitchFamily="34" charset="-122"/>
                  </a:rPr>
                  <a:t>点击编辑此处</a:t>
                </a:r>
                <a:r>
                  <a:rPr lang="en-US" altLang="zh-CN" sz="1200" dirty="0">
                    <a:latin typeface="微软雅黑" panose="020B0503020204020204" pitchFamily="34" charset="-122"/>
                    <a:ea typeface="微软雅黑" panose="020B0503020204020204" pitchFamily="34" charset="-122"/>
                  </a:rPr>
                  <a:t>. </a:t>
                </a:r>
              </a:p>
              <a:p>
                <a:pPr algn="ctr">
                  <a:lnSpc>
                    <a:spcPct val="150000"/>
                  </a:lnSpc>
                  <a:spcBef>
                    <a:spcPct val="0"/>
                  </a:spcBef>
                </a:pPr>
                <a:r>
                  <a:rPr lang="en-US" altLang="zh-CN" sz="1200" dirty="0">
                    <a:latin typeface="微软雅黑" panose="020B0503020204020204" pitchFamily="34" charset="-122"/>
                    <a:ea typeface="微软雅黑" panose="020B0503020204020204" pitchFamily="34" charset="-122"/>
                  </a:rPr>
                  <a:t>……</a:t>
                </a:r>
              </a:p>
            </p:txBody>
          </p:sp>
          <p:sp>
            <p:nvSpPr>
              <p:cNvPr id="34" name="íŝ1idé">
                <a:extLst>
                  <a:ext uri="{FF2B5EF4-FFF2-40B4-BE49-F238E27FC236}">
                    <a16:creationId xmlns:a16="http://schemas.microsoft.com/office/drawing/2014/main" id="{BEBA16C0-6842-4D26-87B0-53685FA2896B}"/>
                  </a:ext>
                </a:extLst>
              </p:cNvPr>
              <p:cNvSpPr txBox="1"/>
              <p:nvPr/>
            </p:nvSpPr>
            <p:spPr bwMode="auto">
              <a:xfrm>
                <a:off x="8249820" y="2758614"/>
                <a:ext cx="1675278"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2200" dirty="0">
                    <a:latin typeface="华文新魏" panose="02010800040101010101" pitchFamily="2" charset="-122"/>
                    <a:ea typeface="华文新魏" panose="02010800040101010101" pitchFamily="2" charset="-122"/>
                  </a:rPr>
                  <a:t>04.</a:t>
                </a:r>
                <a:r>
                  <a:rPr lang="zh-CN" altLang="en-US" sz="2200" dirty="0">
                    <a:latin typeface="华文新魏" panose="02010800040101010101" pitchFamily="2" charset="-122"/>
                    <a:ea typeface="华文新魏" panose="02010800040101010101" pitchFamily="2" charset="-122"/>
                  </a:rPr>
                  <a:t>编辑此处</a:t>
                </a:r>
                <a:endParaRPr lang="en-US" altLang="zh-CN" sz="2200" dirty="0">
                  <a:latin typeface="华文新魏" panose="02010800040101010101" pitchFamily="2" charset="-122"/>
                  <a:ea typeface="华文新魏" panose="02010800040101010101" pitchFamily="2" charset="-122"/>
                </a:endParaRPr>
              </a:p>
            </p:txBody>
          </p:sp>
        </p:grpSp>
        <p:cxnSp>
          <p:nvCxnSpPr>
            <p:cNvPr id="32" name="直接连接符 31">
              <a:extLst>
                <a:ext uri="{FF2B5EF4-FFF2-40B4-BE49-F238E27FC236}">
                  <a16:creationId xmlns:a16="http://schemas.microsoft.com/office/drawing/2014/main" id="{2B6BD048-66C0-4896-80FB-4EC194D744B7}"/>
                </a:ext>
              </a:extLst>
            </p:cNvPr>
            <p:cNvCxnSpPr>
              <a:cxnSpLocks/>
            </p:cNvCxnSpPr>
            <p:nvPr/>
          </p:nvCxnSpPr>
          <p:spPr>
            <a:xfrm flipH="1">
              <a:off x="9567783" y="3505051"/>
              <a:ext cx="1" cy="1146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 name="íSļïḍé">
            <a:extLst>
              <a:ext uri="{FF2B5EF4-FFF2-40B4-BE49-F238E27FC236}">
                <a16:creationId xmlns:a16="http://schemas.microsoft.com/office/drawing/2014/main" id="{B31133B7-958A-43D1-B213-D430CA65BCBB}"/>
              </a:ext>
            </a:extLst>
          </p:cNvPr>
          <p:cNvGrpSpPr/>
          <p:nvPr/>
        </p:nvGrpSpPr>
        <p:grpSpPr>
          <a:xfrm>
            <a:off x="4668924" y="1903698"/>
            <a:ext cx="5293063" cy="1776679"/>
            <a:chOff x="6469482" y="2403474"/>
            <a:chExt cx="2408093" cy="808304"/>
          </a:xfrm>
        </p:grpSpPr>
        <p:grpSp>
          <p:nvGrpSpPr>
            <p:cNvPr id="11" name="íSlïḑe">
              <a:extLst>
                <a:ext uri="{FF2B5EF4-FFF2-40B4-BE49-F238E27FC236}">
                  <a16:creationId xmlns:a16="http://schemas.microsoft.com/office/drawing/2014/main" id="{C228172B-2061-46D8-BA51-695E08C972F6}"/>
                </a:ext>
              </a:extLst>
            </p:cNvPr>
            <p:cNvGrpSpPr/>
            <p:nvPr/>
          </p:nvGrpSpPr>
          <p:grpSpPr>
            <a:xfrm>
              <a:off x="8219037" y="2478357"/>
              <a:ext cx="658538" cy="658538"/>
              <a:chOff x="7502898" y="2478357"/>
              <a:chExt cx="658538" cy="658538"/>
            </a:xfrm>
          </p:grpSpPr>
          <p:sp>
            <p:nvSpPr>
              <p:cNvPr id="24" name="ïṥḻïďe">
                <a:extLst>
                  <a:ext uri="{FF2B5EF4-FFF2-40B4-BE49-F238E27FC236}">
                    <a16:creationId xmlns:a16="http://schemas.microsoft.com/office/drawing/2014/main" id="{A319D571-A7E8-46D0-AFE4-0ECD4223B432}"/>
                  </a:ext>
                </a:extLst>
              </p:cNvPr>
              <p:cNvSpPr/>
              <p:nvPr/>
            </p:nvSpPr>
            <p:spPr>
              <a:xfrm>
                <a:off x="7502898" y="2478357"/>
                <a:ext cx="658538" cy="658538"/>
              </a:xfrm>
              <a:prstGeom prst="ellipse">
                <a:avLst/>
              </a:prstGeom>
              <a:solidFill>
                <a:srgbClr val="CAE1DB"/>
              </a:solidFill>
              <a:ln w="57150">
                <a:solidFill>
                  <a:schemeClr val="bg1"/>
                </a:solidFill>
                <a:miter lim="400000"/>
              </a:ln>
            </p:spPr>
            <p:txBody>
              <a:bodyPr lIns="19050" tIns="19050" rIns="19050" bIns="19050" anchor="ctr"/>
              <a:lstStyle/>
              <a:p>
                <a:endParaRPr sz="2000"/>
              </a:p>
            </p:txBody>
          </p:sp>
          <p:sp>
            <p:nvSpPr>
              <p:cNvPr id="25" name="ïṩḷïḓe">
                <a:extLst>
                  <a:ext uri="{FF2B5EF4-FFF2-40B4-BE49-F238E27FC236}">
                    <a16:creationId xmlns:a16="http://schemas.microsoft.com/office/drawing/2014/main" id="{3F7FDD1B-6499-4FE0-8C2C-DE85D6D6C757}"/>
                  </a:ext>
                </a:extLst>
              </p:cNvPr>
              <p:cNvSpPr/>
              <p:nvPr/>
            </p:nvSpPr>
            <p:spPr bwMode="auto">
              <a:xfrm>
                <a:off x="7790788" y="2686780"/>
                <a:ext cx="242144" cy="241692"/>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rgbClr val="00B050"/>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nvGrpSpPr>
            <p:cNvPr id="12" name="iṡḷîdê">
              <a:extLst>
                <a:ext uri="{FF2B5EF4-FFF2-40B4-BE49-F238E27FC236}">
                  <a16:creationId xmlns:a16="http://schemas.microsoft.com/office/drawing/2014/main" id="{44863444-B5BA-4D59-AC8D-845763D48375}"/>
                </a:ext>
              </a:extLst>
            </p:cNvPr>
            <p:cNvGrpSpPr/>
            <p:nvPr/>
          </p:nvGrpSpPr>
          <p:grpSpPr>
            <a:xfrm>
              <a:off x="6469482" y="2476906"/>
              <a:ext cx="661440" cy="661440"/>
              <a:chOff x="6469482" y="2476906"/>
              <a:chExt cx="661440" cy="661440"/>
            </a:xfrm>
          </p:grpSpPr>
          <p:sp>
            <p:nvSpPr>
              <p:cNvPr id="19" name="ïS1ïḋè">
                <a:extLst>
                  <a:ext uri="{FF2B5EF4-FFF2-40B4-BE49-F238E27FC236}">
                    <a16:creationId xmlns:a16="http://schemas.microsoft.com/office/drawing/2014/main" id="{23E2A677-7EEE-47B3-BFD1-47B01A5A8422}"/>
                  </a:ext>
                </a:extLst>
              </p:cNvPr>
              <p:cNvSpPr/>
              <p:nvPr/>
            </p:nvSpPr>
            <p:spPr>
              <a:xfrm>
                <a:off x="6469482" y="2476906"/>
                <a:ext cx="661440" cy="661440"/>
              </a:xfrm>
              <a:prstGeom prst="ellipse">
                <a:avLst/>
              </a:prstGeom>
              <a:solidFill>
                <a:srgbClr val="CAE1DB"/>
              </a:solidFill>
              <a:ln w="57150">
                <a:solidFill>
                  <a:schemeClr val="bg1"/>
                </a:solidFill>
                <a:miter lim="400000"/>
              </a:ln>
            </p:spPr>
            <p:txBody>
              <a:bodyPr lIns="19050" tIns="19050" rIns="19050" bIns="19050" anchor="ctr"/>
              <a:lstStyle/>
              <a:p>
                <a:endParaRPr sz="2000"/>
              </a:p>
            </p:txBody>
          </p:sp>
          <p:sp>
            <p:nvSpPr>
              <p:cNvPr id="20" name="îŝliḋe">
                <a:extLst>
                  <a:ext uri="{FF2B5EF4-FFF2-40B4-BE49-F238E27FC236}">
                    <a16:creationId xmlns:a16="http://schemas.microsoft.com/office/drawing/2014/main" id="{422E095C-3824-4D31-A938-F96CF1CBB45D}"/>
                  </a:ext>
                </a:extLst>
              </p:cNvPr>
              <p:cNvSpPr/>
              <p:nvPr/>
            </p:nvSpPr>
            <p:spPr bwMode="auto">
              <a:xfrm>
                <a:off x="6601698" y="2692312"/>
                <a:ext cx="239731" cy="230627"/>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00B050"/>
              </a:solidFill>
              <a:ln>
                <a:noFill/>
              </a:ln>
            </p:spPr>
          </p:sp>
        </p:grpSp>
        <p:grpSp>
          <p:nvGrpSpPr>
            <p:cNvPr id="13" name="îṧļïďe">
              <a:extLst>
                <a:ext uri="{FF2B5EF4-FFF2-40B4-BE49-F238E27FC236}">
                  <a16:creationId xmlns:a16="http://schemas.microsoft.com/office/drawing/2014/main" id="{1963E35B-8885-4322-8AEC-F7FD908CDB51}"/>
                </a:ext>
              </a:extLst>
            </p:cNvPr>
            <p:cNvGrpSpPr/>
            <p:nvPr/>
          </p:nvGrpSpPr>
          <p:grpSpPr>
            <a:xfrm>
              <a:off x="6954758" y="2403474"/>
              <a:ext cx="720222" cy="808304"/>
              <a:chOff x="6954758" y="2403474"/>
              <a:chExt cx="720222" cy="808304"/>
            </a:xfrm>
          </p:grpSpPr>
          <p:sp>
            <p:nvSpPr>
              <p:cNvPr id="17" name="ïṥ1ïdê">
                <a:extLst>
                  <a:ext uri="{FF2B5EF4-FFF2-40B4-BE49-F238E27FC236}">
                    <a16:creationId xmlns:a16="http://schemas.microsoft.com/office/drawing/2014/main" id="{B8408AC0-11BA-41C9-9751-4F895CF01B03}"/>
                  </a:ext>
                </a:extLst>
              </p:cNvPr>
              <p:cNvSpPr/>
              <p:nvPr/>
            </p:nvSpPr>
            <p:spPr>
              <a:xfrm>
                <a:off x="6954758" y="2403474"/>
                <a:ext cx="720222" cy="808304"/>
              </a:xfrm>
              <a:custGeom>
                <a:avLst/>
                <a:gdLst>
                  <a:gd name="connsiteX0" fmla="*/ 404152 w 720222"/>
                  <a:gd name="connsiteY0" fmla="*/ 0 h 808304"/>
                  <a:gd name="connsiteX1" fmla="*/ 689931 w 720222"/>
                  <a:gd name="connsiteY1" fmla="*/ 118373 h 808304"/>
                  <a:gd name="connsiteX2" fmla="*/ 720222 w 720222"/>
                  <a:gd name="connsiteY2" fmla="*/ 155087 h 808304"/>
                  <a:gd name="connsiteX3" fmla="*/ 701163 w 720222"/>
                  <a:gd name="connsiteY3" fmla="*/ 178187 h 808304"/>
                  <a:gd name="connsiteX4" fmla="*/ 632140 w 720222"/>
                  <a:gd name="connsiteY4" fmla="*/ 404152 h 808304"/>
                  <a:gd name="connsiteX5" fmla="*/ 701163 w 720222"/>
                  <a:gd name="connsiteY5" fmla="*/ 630117 h 808304"/>
                  <a:gd name="connsiteX6" fmla="*/ 720222 w 720222"/>
                  <a:gd name="connsiteY6" fmla="*/ 653217 h 808304"/>
                  <a:gd name="connsiteX7" fmla="*/ 689931 w 720222"/>
                  <a:gd name="connsiteY7" fmla="*/ 689931 h 808304"/>
                  <a:gd name="connsiteX8" fmla="*/ 404152 w 720222"/>
                  <a:gd name="connsiteY8" fmla="*/ 808304 h 808304"/>
                  <a:gd name="connsiteX9" fmla="*/ 0 w 720222"/>
                  <a:gd name="connsiteY9" fmla="*/ 404152 h 808304"/>
                  <a:gd name="connsiteX10" fmla="*/ 404152 w 720222"/>
                  <a:gd name="connsiteY10" fmla="*/ 0 h 80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222" h="808304">
                    <a:moveTo>
                      <a:pt x="404152" y="0"/>
                    </a:moveTo>
                    <a:cubicBezTo>
                      <a:pt x="515756" y="0"/>
                      <a:pt x="616794" y="45236"/>
                      <a:pt x="689931" y="118373"/>
                    </a:cubicBezTo>
                    <a:lnTo>
                      <a:pt x="720222" y="155087"/>
                    </a:lnTo>
                    <a:lnTo>
                      <a:pt x="701163" y="178187"/>
                    </a:lnTo>
                    <a:cubicBezTo>
                      <a:pt x="657586" y="242690"/>
                      <a:pt x="632140" y="320450"/>
                      <a:pt x="632140" y="404152"/>
                    </a:cubicBezTo>
                    <a:cubicBezTo>
                      <a:pt x="632140" y="487855"/>
                      <a:pt x="657586" y="565614"/>
                      <a:pt x="701163" y="630117"/>
                    </a:cubicBezTo>
                    <a:lnTo>
                      <a:pt x="720222" y="653217"/>
                    </a:lnTo>
                    <a:lnTo>
                      <a:pt x="689931" y="689931"/>
                    </a:lnTo>
                    <a:cubicBezTo>
                      <a:pt x="616794" y="763068"/>
                      <a:pt x="515756" y="808304"/>
                      <a:pt x="404152" y="808304"/>
                    </a:cubicBezTo>
                    <a:cubicBezTo>
                      <a:pt x="180945" y="808304"/>
                      <a:pt x="0" y="627359"/>
                      <a:pt x="0" y="404152"/>
                    </a:cubicBezTo>
                    <a:cubicBezTo>
                      <a:pt x="0" y="180945"/>
                      <a:pt x="180945" y="0"/>
                      <a:pt x="404152" y="0"/>
                    </a:cubicBezTo>
                    <a:close/>
                  </a:path>
                </a:pathLst>
              </a:custGeom>
              <a:solidFill>
                <a:schemeClr val="accent1"/>
              </a:solidFill>
              <a:ln w="57150">
                <a:solidFill>
                  <a:schemeClr val="bg1"/>
                </a:solidFill>
                <a:miter lim="400000"/>
              </a:ln>
            </p:spPr>
            <p:txBody>
              <a:bodyPr wrap="square" lIns="19050" tIns="19050" rIns="19050" bIns="19050" anchor="ctr">
                <a:noAutofit/>
              </a:bodyPr>
              <a:lstStyle/>
              <a:p>
                <a:endParaRPr sz="2000"/>
              </a:p>
            </p:txBody>
          </p:sp>
          <p:sp>
            <p:nvSpPr>
              <p:cNvPr id="18" name="îṧliḓè">
                <a:extLst>
                  <a:ext uri="{FF2B5EF4-FFF2-40B4-BE49-F238E27FC236}">
                    <a16:creationId xmlns:a16="http://schemas.microsoft.com/office/drawing/2014/main" id="{C2AE2543-B69F-480C-BAB2-0CFA6D3A2180}"/>
                  </a:ext>
                </a:extLst>
              </p:cNvPr>
              <p:cNvSpPr/>
              <p:nvPr/>
            </p:nvSpPr>
            <p:spPr bwMode="auto">
              <a:xfrm>
                <a:off x="7204302" y="2658937"/>
                <a:ext cx="309216" cy="297378"/>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bg1"/>
              </a:solidFill>
              <a:ln>
                <a:noFill/>
              </a:ln>
            </p:spPr>
            <p:txBody>
              <a:bodyPr wrap="square" lIns="91440" tIns="45720" rIns="91440" bIns="45720">
                <a:normAutofit/>
              </a:bodyPr>
              <a:lstStyle/>
              <a:p>
                <a:endParaRPr lang="zh-CN" altLang="en-US"/>
              </a:p>
            </p:txBody>
          </p:sp>
        </p:grpSp>
        <p:grpSp>
          <p:nvGrpSpPr>
            <p:cNvPr id="14" name="ïṥļïḍê">
              <a:extLst>
                <a:ext uri="{FF2B5EF4-FFF2-40B4-BE49-F238E27FC236}">
                  <a16:creationId xmlns:a16="http://schemas.microsoft.com/office/drawing/2014/main" id="{1859E6CE-C286-48A4-9BAD-D6714A70A631}"/>
                </a:ext>
              </a:extLst>
            </p:cNvPr>
            <p:cNvGrpSpPr/>
            <p:nvPr/>
          </p:nvGrpSpPr>
          <p:grpSpPr>
            <a:xfrm>
              <a:off x="7674980" y="2403474"/>
              <a:ext cx="720222" cy="808304"/>
              <a:chOff x="7674980" y="2403474"/>
              <a:chExt cx="720222" cy="808304"/>
            </a:xfrm>
          </p:grpSpPr>
          <p:sp>
            <p:nvSpPr>
              <p:cNvPr id="15" name="iṧḻide">
                <a:extLst>
                  <a:ext uri="{FF2B5EF4-FFF2-40B4-BE49-F238E27FC236}">
                    <a16:creationId xmlns:a16="http://schemas.microsoft.com/office/drawing/2014/main" id="{5FC16CD9-695F-4983-B391-0F761A6B79A5}"/>
                  </a:ext>
                </a:extLst>
              </p:cNvPr>
              <p:cNvSpPr/>
              <p:nvPr/>
            </p:nvSpPr>
            <p:spPr>
              <a:xfrm>
                <a:off x="7674980" y="2403474"/>
                <a:ext cx="720222" cy="808304"/>
              </a:xfrm>
              <a:custGeom>
                <a:avLst/>
                <a:gdLst>
                  <a:gd name="connsiteX0" fmla="*/ 316070 w 720222"/>
                  <a:gd name="connsiteY0" fmla="*/ 0 h 808304"/>
                  <a:gd name="connsiteX1" fmla="*/ 720222 w 720222"/>
                  <a:gd name="connsiteY1" fmla="*/ 404152 h 808304"/>
                  <a:gd name="connsiteX2" fmla="*/ 316070 w 720222"/>
                  <a:gd name="connsiteY2" fmla="*/ 808304 h 808304"/>
                  <a:gd name="connsiteX3" fmla="*/ 30291 w 720222"/>
                  <a:gd name="connsiteY3" fmla="*/ 689931 h 808304"/>
                  <a:gd name="connsiteX4" fmla="*/ 0 w 720222"/>
                  <a:gd name="connsiteY4" fmla="*/ 653217 h 808304"/>
                  <a:gd name="connsiteX5" fmla="*/ 19059 w 720222"/>
                  <a:gd name="connsiteY5" fmla="*/ 630117 h 808304"/>
                  <a:gd name="connsiteX6" fmla="*/ 88082 w 720222"/>
                  <a:gd name="connsiteY6" fmla="*/ 404152 h 808304"/>
                  <a:gd name="connsiteX7" fmla="*/ 19059 w 720222"/>
                  <a:gd name="connsiteY7" fmla="*/ 178187 h 808304"/>
                  <a:gd name="connsiteX8" fmla="*/ 0 w 720222"/>
                  <a:gd name="connsiteY8" fmla="*/ 155087 h 808304"/>
                  <a:gd name="connsiteX9" fmla="*/ 30291 w 720222"/>
                  <a:gd name="connsiteY9" fmla="*/ 118373 h 808304"/>
                  <a:gd name="connsiteX10" fmla="*/ 316070 w 720222"/>
                  <a:gd name="connsiteY10" fmla="*/ 0 h 80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222" h="808304">
                    <a:moveTo>
                      <a:pt x="316070" y="0"/>
                    </a:moveTo>
                    <a:cubicBezTo>
                      <a:pt x="539277" y="0"/>
                      <a:pt x="720222" y="180945"/>
                      <a:pt x="720222" y="404152"/>
                    </a:cubicBezTo>
                    <a:cubicBezTo>
                      <a:pt x="720222" y="627359"/>
                      <a:pt x="539277" y="808304"/>
                      <a:pt x="316070" y="808304"/>
                    </a:cubicBezTo>
                    <a:cubicBezTo>
                      <a:pt x="204467" y="808304"/>
                      <a:pt x="103429" y="763068"/>
                      <a:pt x="30291" y="689931"/>
                    </a:cubicBezTo>
                    <a:lnTo>
                      <a:pt x="0" y="653217"/>
                    </a:lnTo>
                    <a:lnTo>
                      <a:pt x="19059" y="630117"/>
                    </a:lnTo>
                    <a:cubicBezTo>
                      <a:pt x="62637" y="565614"/>
                      <a:pt x="88082" y="487855"/>
                      <a:pt x="88082" y="404152"/>
                    </a:cubicBezTo>
                    <a:cubicBezTo>
                      <a:pt x="88082" y="320450"/>
                      <a:pt x="62637" y="242690"/>
                      <a:pt x="19059" y="178187"/>
                    </a:cubicBezTo>
                    <a:lnTo>
                      <a:pt x="0" y="155087"/>
                    </a:lnTo>
                    <a:lnTo>
                      <a:pt x="30291" y="118373"/>
                    </a:lnTo>
                    <a:cubicBezTo>
                      <a:pt x="103429" y="45236"/>
                      <a:pt x="204467" y="0"/>
                      <a:pt x="316070" y="0"/>
                    </a:cubicBezTo>
                    <a:close/>
                  </a:path>
                </a:pathLst>
              </a:custGeom>
              <a:solidFill>
                <a:schemeClr val="accent1"/>
              </a:solidFill>
              <a:ln w="57150">
                <a:solidFill>
                  <a:schemeClr val="bg1"/>
                </a:solidFill>
                <a:miter lim="400000"/>
              </a:ln>
            </p:spPr>
            <p:txBody>
              <a:bodyPr wrap="square" lIns="19050" tIns="19050" rIns="19050" bIns="19050" anchor="ctr">
                <a:noAutofit/>
              </a:bodyPr>
              <a:lstStyle/>
              <a:p>
                <a:endParaRPr sz="2000"/>
              </a:p>
            </p:txBody>
          </p:sp>
          <p:sp>
            <p:nvSpPr>
              <p:cNvPr id="16" name="ïŝḷïde">
                <a:extLst>
                  <a:ext uri="{FF2B5EF4-FFF2-40B4-BE49-F238E27FC236}">
                    <a16:creationId xmlns:a16="http://schemas.microsoft.com/office/drawing/2014/main" id="{FD9B3708-B9D3-4235-B4E4-CDADFCF08B5B}"/>
                  </a:ext>
                </a:extLst>
              </p:cNvPr>
              <p:cNvSpPr/>
              <p:nvPr/>
            </p:nvSpPr>
            <p:spPr bwMode="auto">
              <a:xfrm>
                <a:off x="7807983" y="2659449"/>
                <a:ext cx="366134" cy="29635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p>
            </p:txBody>
          </p:sp>
        </p:grpSp>
      </p:grpSp>
    </p:spTree>
    <p:extLst>
      <p:ext uri="{BB962C8B-B14F-4D97-AF65-F5344CB8AC3E}">
        <p14:creationId xmlns:p14="http://schemas.microsoft.com/office/powerpoint/2010/main" val="291482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32"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out)">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研究过程与方法</a:t>
            </a:r>
            <a:endParaRPr lang="en-US" altLang="zh-CN" sz="3600" dirty="0">
              <a:latin typeface="汉仪行楷简" panose="02010600000101010101" pitchFamily="2" charset="-122"/>
              <a:ea typeface="汉仪行楷简" panose="02010600000101010101" pitchFamily="2" charset="-122"/>
            </a:endParaRPr>
          </a:p>
        </p:txBody>
      </p:sp>
      <p:grpSp>
        <p:nvGrpSpPr>
          <p:cNvPr id="6" name="îşḻîḍè"/>
          <p:cNvGrpSpPr/>
          <p:nvPr/>
        </p:nvGrpSpPr>
        <p:grpSpPr>
          <a:xfrm>
            <a:off x="613798" y="2573059"/>
            <a:ext cx="2327132" cy="2900500"/>
            <a:chOff x="660400" y="2349000"/>
            <a:chExt cx="2327132" cy="2900500"/>
          </a:xfrm>
        </p:grpSpPr>
        <p:sp>
          <p:nvSpPr>
            <p:cNvPr id="28" name="işḷîḑè"/>
            <p:cNvSpPr/>
            <p:nvPr/>
          </p:nvSpPr>
          <p:spPr bwMode="auto">
            <a:xfrm>
              <a:off x="918745" y="2349000"/>
              <a:ext cx="1810442" cy="1669260"/>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accent1"/>
            </a:solidFill>
            <a:ln>
              <a:noFill/>
            </a:ln>
            <a:effectLst/>
          </p:spPr>
          <p:txBody>
            <a:bodyPr wrap="square" lIns="91440" tIns="45720" rIns="91440" bIns="45720" anchor="ctr">
              <a:normAutofit/>
            </a:bodyPr>
            <a:lstStyle/>
            <a:p>
              <a:pPr algn="ctr"/>
              <a:endParaRPr dirty="0"/>
            </a:p>
          </p:txBody>
        </p:sp>
        <p:grpSp>
          <p:nvGrpSpPr>
            <p:cNvPr id="29" name="îśļîdê"/>
            <p:cNvGrpSpPr/>
            <p:nvPr/>
          </p:nvGrpSpPr>
          <p:grpSpPr>
            <a:xfrm>
              <a:off x="660400" y="4250792"/>
              <a:ext cx="2327132" cy="998708"/>
              <a:chOff x="660400" y="4250792"/>
              <a:chExt cx="2327132" cy="998708"/>
            </a:xfrm>
          </p:grpSpPr>
          <p:sp>
            <p:nvSpPr>
              <p:cNvPr id="30" name="ïśļidé"/>
              <p:cNvSpPr/>
              <p:nvPr/>
            </p:nvSpPr>
            <p:spPr bwMode="auto">
              <a:xfrm>
                <a:off x="660400" y="4250792"/>
                <a:ext cx="2327132" cy="372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91440" tIns="45720" rIns="91440" bIns="45720" anchor="ctr">
                <a:normAutofit/>
              </a:bodyPr>
              <a:lstStyle/>
              <a:p>
                <a:pPr algn="ctr">
                  <a:spcBef>
                    <a:spcPct val="0"/>
                  </a:spcBef>
                </a:pPr>
                <a:r>
                  <a:rPr lang="zh-CN" altLang="en-US" b="1" dirty="0"/>
                  <a:t>点击编辑此处</a:t>
                </a:r>
                <a:endParaRPr lang="en-US" altLang="zh-CN" b="1" dirty="0"/>
              </a:p>
            </p:txBody>
          </p:sp>
          <p:sp>
            <p:nvSpPr>
              <p:cNvPr id="31" name="íŝļïde"/>
              <p:cNvSpPr/>
              <p:nvPr/>
            </p:nvSpPr>
            <p:spPr bwMode="auto">
              <a:xfrm>
                <a:off x="660400" y="4622846"/>
                <a:ext cx="2327132" cy="62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defTabSz="914400">
                  <a:lnSpc>
                    <a:spcPct val="150000"/>
                  </a:lnSpc>
                </a:pPr>
                <a:r>
                  <a:rPr lang="zh-CN" altLang="en-US" sz="1200" dirty="0">
                    <a:solidFill>
                      <a:srgbClr val="000000">
                        <a:lumMod val="85000"/>
                        <a:lumOff val="15000"/>
                      </a:srgbClr>
                    </a:solidFill>
                    <a:latin typeface="Arial"/>
                    <a:ea typeface="微软雅黑"/>
                    <a:cs typeface="+mn-ea"/>
                    <a:sym typeface="+mn-lt"/>
                  </a:rPr>
                  <a:t>本模版所有图形线条及其相应素材均可自由编辑、改色、替换。</a:t>
                </a:r>
                <a:endParaRPr lang="en-US" altLang="zh-CN" sz="1200" dirty="0">
                  <a:solidFill>
                    <a:srgbClr val="000000">
                      <a:lumMod val="85000"/>
                      <a:lumOff val="15000"/>
                    </a:srgbClr>
                  </a:solidFill>
                  <a:latin typeface="Arial"/>
                  <a:ea typeface="微软雅黑"/>
                  <a:cs typeface="+mn-ea"/>
                  <a:sym typeface="+mn-lt"/>
                </a:endParaRPr>
              </a:p>
            </p:txBody>
          </p:sp>
        </p:grpSp>
      </p:grpSp>
      <p:grpSp>
        <p:nvGrpSpPr>
          <p:cNvPr id="7" name="íṣḻîḑe"/>
          <p:cNvGrpSpPr/>
          <p:nvPr/>
        </p:nvGrpSpPr>
        <p:grpSpPr>
          <a:xfrm>
            <a:off x="3457588" y="2573059"/>
            <a:ext cx="2327132" cy="2900500"/>
            <a:chOff x="3581662" y="2349000"/>
            <a:chExt cx="2327132" cy="2900500"/>
          </a:xfrm>
        </p:grpSpPr>
        <p:sp>
          <p:nvSpPr>
            <p:cNvPr id="24" name="iṥ1íḍé"/>
            <p:cNvSpPr/>
            <p:nvPr/>
          </p:nvSpPr>
          <p:spPr bwMode="auto">
            <a:xfrm>
              <a:off x="3840007" y="2349000"/>
              <a:ext cx="1810442" cy="1669260"/>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8FD3B7"/>
            </a:solidFill>
            <a:ln>
              <a:noFill/>
            </a:ln>
            <a:effectLst/>
          </p:spPr>
          <p:txBody>
            <a:bodyPr wrap="square" lIns="91440" tIns="45720" rIns="91440" bIns="45720" anchor="ctr">
              <a:normAutofit/>
            </a:bodyPr>
            <a:lstStyle/>
            <a:p>
              <a:pPr algn="ctr"/>
              <a:endParaRPr dirty="0"/>
            </a:p>
          </p:txBody>
        </p:sp>
        <p:grpSp>
          <p:nvGrpSpPr>
            <p:cNvPr id="25" name="iṣḷîḓe"/>
            <p:cNvGrpSpPr/>
            <p:nvPr/>
          </p:nvGrpSpPr>
          <p:grpSpPr>
            <a:xfrm>
              <a:off x="3581662" y="4250792"/>
              <a:ext cx="2327132" cy="998708"/>
              <a:chOff x="3581662" y="4250792"/>
              <a:chExt cx="2327132" cy="998708"/>
            </a:xfrm>
          </p:grpSpPr>
          <p:sp>
            <p:nvSpPr>
              <p:cNvPr id="26" name="îṧḻîďe"/>
              <p:cNvSpPr/>
              <p:nvPr/>
            </p:nvSpPr>
            <p:spPr bwMode="auto">
              <a:xfrm>
                <a:off x="3597460" y="4250792"/>
                <a:ext cx="2307144" cy="372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91440" tIns="45720" rIns="91440" bIns="45720" anchor="ctr">
                <a:normAutofit/>
              </a:bodyPr>
              <a:lstStyle/>
              <a:p>
                <a:pPr algn="ctr">
                  <a:spcBef>
                    <a:spcPct val="0"/>
                  </a:spcBef>
                </a:pPr>
                <a:r>
                  <a:rPr lang="zh-CN" altLang="en-US" b="1" dirty="0"/>
                  <a:t>点击编辑此处</a:t>
                </a:r>
                <a:endParaRPr lang="en-US" altLang="zh-CN" b="1" dirty="0"/>
              </a:p>
            </p:txBody>
          </p:sp>
          <p:sp>
            <p:nvSpPr>
              <p:cNvPr id="27" name="íşļiḓê"/>
              <p:cNvSpPr/>
              <p:nvPr/>
            </p:nvSpPr>
            <p:spPr bwMode="auto">
              <a:xfrm>
                <a:off x="3581662" y="4622846"/>
                <a:ext cx="2327132" cy="62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defTabSz="914400">
                  <a:lnSpc>
                    <a:spcPct val="150000"/>
                  </a:lnSpc>
                </a:pPr>
                <a:r>
                  <a:rPr lang="zh-CN" altLang="en-US" sz="1200" dirty="0">
                    <a:solidFill>
                      <a:srgbClr val="000000">
                        <a:lumMod val="85000"/>
                        <a:lumOff val="15000"/>
                      </a:srgbClr>
                    </a:solidFill>
                    <a:latin typeface="Arial"/>
                    <a:ea typeface="微软雅黑"/>
                    <a:cs typeface="+mn-ea"/>
                    <a:sym typeface="+mn-lt"/>
                  </a:rPr>
                  <a:t>本模版所有图形线条及其相应素材均可自由编辑、改色、替换。</a:t>
                </a:r>
                <a:endParaRPr lang="en-US" altLang="zh-CN" sz="1200" dirty="0">
                  <a:solidFill>
                    <a:srgbClr val="000000">
                      <a:lumMod val="85000"/>
                      <a:lumOff val="15000"/>
                    </a:srgbClr>
                  </a:solidFill>
                  <a:latin typeface="Arial"/>
                  <a:ea typeface="微软雅黑"/>
                  <a:cs typeface="+mn-ea"/>
                  <a:sym typeface="+mn-lt"/>
                </a:endParaRPr>
              </a:p>
            </p:txBody>
          </p:sp>
        </p:grpSp>
      </p:grpSp>
      <p:grpSp>
        <p:nvGrpSpPr>
          <p:cNvPr id="8" name="iṣ1ïḍe"/>
          <p:cNvGrpSpPr/>
          <p:nvPr/>
        </p:nvGrpSpPr>
        <p:grpSpPr>
          <a:xfrm>
            <a:off x="6301378" y="2573059"/>
            <a:ext cx="2327132" cy="2900500"/>
            <a:chOff x="6284038" y="2349000"/>
            <a:chExt cx="2327132" cy="2900500"/>
          </a:xfrm>
        </p:grpSpPr>
        <p:sp>
          <p:nvSpPr>
            <p:cNvPr id="17" name="îṣľiḑé"/>
            <p:cNvSpPr/>
            <p:nvPr/>
          </p:nvSpPr>
          <p:spPr bwMode="auto">
            <a:xfrm>
              <a:off x="6542383" y="2349000"/>
              <a:ext cx="1810442" cy="1669260"/>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92D050"/>
            </a:solidFill>
            <a:ln>
              <a:noFill/>
            </a:ln>
            <a:effectLst/>
          </p:spPr>
          <p:txBody>
            <a:bodyPr wrap="square" lIns="91440" tIns="45720" rIns="91440" bIns="45720" anchor="ctr">
              <a:normAutofit/>
            </a:bodyPr>
            <a:lstStyle/>
            <a:p>
              <a:pPr algn="ctr"/>
              <a:endParaRPr dirty="0"/>
            </a:p>
          </p:txBody>
        </p:sp>
        <p:grpSp>
          <p:nvGrpSpPr>
            <p:cNvPr id="18" name="iṧḻiďe"/>
            <p:cNvGrpSpPr/>
            <p:nvPr/>
          </p:nvGrpSpPr>
          <p:grpSpPr>
            <a:xfrm>
              <a:off x="6284038" y="4250792"/>
              <a:ext cx="2327132" cy="998708"/>
              <a:chOff x="6284038" y="4250792"/>
              <a:chExt cx="2327132" cy="998708"/>
            </a:xfrm>
          </p:grpSpPr>
          <p:sp>
            <p:nvSpPr>
              <p:cNvPr id="19" name="ïš1íḋe"/>
              <p:cNvSpPr/>
              <p:nvPr/>
            </p:nvSpPr>
            <p:spPr bwMode="auto">
              <a:xfrm>
                <a:off x="6284038" y="4250792"/>
                <a:ext cx="2327131" cy="372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91440" tIns="45720" rIns="91440" bIns="45720" anchor="ctr">
                <a:normAutofit/>
              </a:bodyPr>
              <a:lstStyle/>
              <a:p>
                <a:pPr algn="ctr">
                  <a:spcBef>
                    <a:spcPct val="0"/>
                  </a:spcBef>
                </a:pPr>
                <a:r>
                  <a:rPr lang="zh-CN" altLang="en-US" b="1" dirty="0"/>
                  <a:t>点击编辑此处</a:t>
                </a:r>
                <a:endParaRPr lang="en-US" altLang="zh-CN" b="1" dirty="0"/>
              </a:p>
            </p:txBody>
          </p:sp>
          <p:sp>
            <p:nvSpPr>
              <p:cNvPr id="20" name="íşḷîde"/>
              <p:cNvSpPr/>
              <p:nvPr/>
            </p:nvSpPr>
            <p:spPr bwMode="auto">
              <a:xfrm>
                <a:off x="6284038" y="4622846"/>
                <a:ext cx="2327132" cy="62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defTabSz="914400">
                  <a:lnSpc>
                    <a:spcPct val="150000"/>
                  </a:lnSpc>
                </a:pPr>
                <a:r>
                  <a:rPr lang="zh-CN" altLang="en-US" sz="1200" dirty="0">
                    <a:solidFill>
                      <a:srgbClr val="000000">
                        <a:lumMod val="85000"/>
                        <a:lumOff val="15000"/>
                      </a:srgbClr>
                    </a:solidFill>
                    <a:latin typeface="Arial"/>
                    <a:ea typeface="微软雅黑"/>
                    <a:cs typeface="+mn-ea"/>
                    <a:sym typeface="+mn-lt"/>
                  </a:rPr>
                  <a:t>本模版所有图形线条及其相应素材均可自由编辑、改色、替换。</a:t>
                </a:r>
                <a:endParaRPr lang="en-US" altLang="zh-CN" sz="1200" dirty="0">
                  <a:solidFill>
                    <a:srgbClr val="000000">
                      <a:lumMod val="85000"/>
                      <a:lumOff val="15000"/>
                    </a:srgbClr>
                  </a:solidFill>
                  <a:latin typeface="Arial"/>
                  <a:ea typeface="微软雅黑"/>
                  <a:cs typeface="+mn-ea"/>
                  <a:sym typeface="+mn-lt"/>
                </a:endParaRPr>
              </a:p>
            </p:txBody>
          </p:sp>
        </p:grpSp>
      </p:grpSp>
      <p:grpSp>
        <p:nvGrpSpPr>
          <p:cNvPr id="9" name="iSľiḑé"/>
          <p:cNvGrpSpPr/>
          <p:nvPr/>
        </p:nvGrpSpPr>
        <p:grpSpPr>
          <a:xfrm>
            <a:off x="9145166" y="2573059"/>
            <a:ext cx="2327132" cy="2900500"/>
            <a:chOff x="9191768" y="2349000"/>
            <a:chExt cx="2327132" cy="2900500"/>
          </a:xfrm>
        </p:grpSpPr>
        <p:sp>
          <p:nvSpPr>
            <p:cNvPr id="13" name="îṧļiďê"/>
            <p:cNvSpPr/>
            <p:nvPr/>
          </p:nvSpPr>
          <p:spPr bwMode="auto">
            <a:xfrm>
              <a:off x="9450113" y="2349000"/>
              <a:ext cx="1810442" cy="1669260"/>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00B050"/>
            </a:solidFill>
            <a:ln>
              <a:noFill/>
            </a:ln>
            <a:effectLst/>
          </p:spPr>
          <p:txBody>
            <a:bodyPr wrap="square" lIns="91440" tIns="45720" rIns="91440" bIns="45720" anchor="ctr">
              <a:normAutofit/>
            </a:bodyPr>
            <a:lstStyle/>
            <a:p>
              <a:pPr algn="ctr"/>
              <a:endParaRPr dirty="0"/>
            </a:p>
          </p:txBody>
        </p:sp>
        <p:grpSp>
          <p:nvGrpSpPr>
            <p:cNvPr id="14" name="íṧľíďe"/>
            <p:cNvGrpSpPr/>
            <p:nvPr/>
          </p:nvGrpSpPr>
          <p:grpSpPr>
            <a:xfrm>
              <a:off x="9191768" y="4250792"/>
              <a:ext cx="2327132" cy="998708"/>
              <a:chOff x="9191768" y="4250792"/>
              <a:chExt cx="2327132" cy="998708"/>
            </a:xfrm>
          </p:grpSpPr>
          <p:sp>
            <p:nvSpPr>
              <p:cNvPr id="15" name="íṡľíḓe"/>
              <p:cNvSpPr/>
              <p:nvPr/>
            </p:nvSpPr>
            <p:spPr bwMode="auto">
              <a:xfrm>
                <a:off x="9191768" y="4250792"/>
                <a:ext cx="2327131" cy="372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91440" tIns="45720" rIns="91440" bIns="45720" anchor="ctr">
                <a:normAutofit/>
              </a:bodyPr>
              <a:lstStyle/>
              <a:p>
                <a:pPr algn="ctr">
                  <a:spcBef>
                    <a:spcPct val="0"/>
                  </a:spcBef>
                </a:pPr>
                <a:r>
                  <a:rPr lang="zh-CN" altLang="en-US" b="1" dirty="0"/>
                  <a:t>点击编辑此处</a:t>
                </a:r>
                <a:endParaRPr lang="en-US" altLang="zh-CN" b="1" dirty="0"/>
              </a:p>
            </p:txBody>
          </p:sp>
          <p:sp>
            <p:nvSpPr>
              <p:cNvPr id="16" name="ï$ḻîdè"/>
              <p:cNvSpPr/>
              <p:nvPr/>
            </p:nvSpPr>
            <p:spPr bwMode="auto">
              <a:xfrm>
                <a:off x="9191768" y="4622846"/>
                <a:ext cx="2327132" cy="62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defTabSz="914400">
                  <a:lnSpc>
                    <a:spcPct val="150000"/>
                  </a:lnSpc>
                </a:pPr>
                <a:r>
                  <a:rPr lang="zh-CN" altLang="en-US" sz="1200" dirty="0">
                    <a:solidFill>
                      <a:srgbClr val="000000">
                        <a:lumMod val="85000"/>
                        <a:lumOff val="15000"/>
                      </a:srgbClr>
                    </a:solidFill>
                    <a:latin typeface="Arial"/>
                    <a:ea typeface="微软雅黑"/>
                    <a:cs typeface="+mn-ea"/>
                    <a:sym typeface="+mn-lt"/>
                  </a:rPr>
                  <a:t>本模版所有图形线条及其相应素材均可自由编辑、改色、替换。</a:t>
                </a:r>
                <a:endParaRPr lang="en-US" altLang="zh-CN" sz="1200" dirty="0">
                  <a:solidFill>
                    <a:srgbClr val="000000">
                      <a:lumMod val="85000"/>
                      <a:lumOff val="15000"/>
                    </a:srgbClr>
                  </a:solidFill>
                  <a:latin typeface="Arial"/>
                  <a:ea typeface="微软雅黑"/>
                  <a:cs typeface="+mn-ea"/>
                  <a:sym typeface="+mn-lt"/>
                </a:endParaRPr>
              </a:p>
            </p:txBody>
          </p:sp>
        </p:grpSp>
      </p:grpSp>
      <p:cxnSp>
        <p:nvCxnSpPr>
          <p:cNvPr id="10" name="直接连接符 9"/>
          <p:cNvCxnSpPr/>
          <p:nvPr/>
        </p:nvCxnSpPr>
        <p:spPr>
          <a:xfrm>
            <a:off x="3199259" y="4553059"/>
            <a:ext cx="0" cy="920500"/>
          </a:xfrm>
          <a:prstGeom prst="line">
            <a:avLst/>
          </a:prstGeom>
          <a:ln w="3175" cap="rnd">
            <a:solidFill>
              <a:srgbClr val="5B9BD5"/>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43049" y="4553059"/>
            <a:ext cx="0" cy="920500"/>
          </a:xfrm>
          <a:prstGeom prst="line">
            <a:avLst/>
          </a:prstGeom>
          <a:ln w="3175" cap="rnd">
            <a:solidFill>
              <a:srgbClr val="8FD3B7"/>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886839" y="4553059"/>
            <a:ext cx="0" cy="920500"/>
          </a:xfrm>
          <a:prstGeom prst="line">
            <a:avLst/>
          </a:prstGeom>
          <a:ln w="3175" cap="rnd">
            <a:solidFill>
              <a:srgbClr val="00B050"/>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9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28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3800"/>
                            </p:stCondLst>
                            <p:childTnLst>
                              <p:par>
                                <p:cTn id="36" presetID="42"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4800"/>
                            </p:stCondLst>
                            <p:childTnLst>
                              <p:par>
                                <p:cTn id="42" presetID="42"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5800"/>
                            </p:stCondLst>
                            <p:childTnLst>
                              <p:par>
                                <p:cTn id="48" presetID="42" presetClass="entr" presetSubtype="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6800"/>
                            </p:stCondLst>
                            <p:childTnLst>
                              <p:par>
                                <p:cTn id="54" presetID="22" presetClass="entr" presetSubtype="1"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up)">
                                      <p:cBhvr>
                                        <p:cTn id="56" dur="500"/>
                                        <p:tgtEl>
                                          <p:spTgt spid="10"/>
                                        </p:tgtEl>
                                      </p:cBhvr>
                                    </p:animEffect>
                                  </p:childTnLst>
                                </p:cTn>
                              </p:par>
                            </p:childTnLst>
                          </p:cTn>
                        </p:par>
                        <p:par>
                          <p:cTn id="57" fill="hold">
                            <p:stCondLst>
                              <p:cond delay="7300"/>
                            </p:stCondLst>
                            <p:childTnLst>
                              <p:par>
                                <p:cTn id="58" presetID="22" presetClass="entr" presetSubtype="4"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childTnLst>
                          </p:cTn>
                        </p:par>
                        <p:par>
                          <p:cTn id="61" fill="hold">
                            <p:stCondLst>
                              <p:cond delay="7800"/>
                            </p:stCondLst>
                            <p:childTnLst>
                              <p:par>
                                <p:cTn id="62" presetID="22" presetClass="entr" presetSubtype="1"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up)">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研究过程与方法</a:t>
            </a:r>
            <a:endParaRPr lang="en-US" altLang="zh-CN" sz="3600" dirty="0">
              <a:latin typeface="汉仪行楷简" panose="02010600000101010101" pitchFamily="2" charset="-122"/>
              <a:ea typeface="汉仪行楷简" panose="02010600000101010101" pitchFamily="2" charset="-122"/>
            </a:endParaRPr>
          </a:p>
        </p:txBody>
      </p:sp>
      <p:grpSp>
        <p:nvGrpSpPr>
          <p:cNvPr id="2" name="组合 1"/>
          <p:cNvGrpSpPr/>
          <p:nvPr/>
        </p:nvGrpSpPr>
        <p:grpSpPr>
          <a:xfrm>
            <a:off x="830415" y="2231655"/>
            <a:ext cx="7405218" cy="2894212"/>
            <a:chOff x="830415" y="2231655"/>
            <a:chExt cx="7405218" cy="2894212"/>
          </a:xfrm>
        </p:grpSpPr>
        <p:sp>
          <p:nvSpPr>
            <p:cNvPr id="6" name="iśḻïḓè">
              <a:extLst>
                <a:ext uri="{FF2B5EF4-FFF2-40B4-BE49-F238E27FC236}">
                  <a16:creationId xmlns:a16="http://schemas.microsoft.com/office/drawing/2014/main" id="{2EFF3CF4-201E-4EBB-A059-8B034389A078}"/>
                </a:ext>
              </a:extLst>
            </p:cNvPr>
            <p:cNvSpPr/>
            <p:nvPr/>
          </p:nvSpPr>
          <p:spPr>
            <a:xfrm>
              <a:off x="830415" y="2231655"/>
              <a:ext cx="7176425" cy="289421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7" name="işļîďè">
              <a:extLst>
                <a:ext uri="{FF2B5EF4-FFF2-40B4-BE49-F238E27FC236}">
                  <a16:creationId xmlns:a16="http://schemas.microsoft.com/office/drawing/2014/main" id="{BBD37658-4D5E-4AB3-95E3-07F6A73841F5}"/>
                </a:ext>
              </a:extLst>
            </p:cNvPr>
            <p:cNvSpPr/>
            <p:nvPr/>
          </p:nvSpPr>
          <p:spPr>
            <a:xfrm>
              <a:off x="8006840" y="2231655"/>
              <a:ext cx="228793" cy="2894212"/>
            </a:xfrm>
            <a:prstGeom prst="rect">
              <a:avLst/>
            </a:prstGeom>
            <a:solidFill>
              <a:srgbClr val="8FD3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grpSp>
      <p:sp>
        <p:nvSpPr>
          <p:cNvPr id="8" name="is1îďê">
            <a:extLst>
              <a:ext uri="{FF2B5EF4-FFF2-40B4-BE49-F238E27FC236}">
                <a16:creationId xmlns:a16="http://schemas.microsoft.com/office/drawing/2014/main" id="{ED02365B-8D08-45D0-96AB-AFEB47BD0DA6}"/>
              </a:ext>
            </a:extLst>
          </p:cNvPr>
          <p:cNvSpPr txBox="1"/>
          <p:nvPr/>
        </p:nvSpPr>
        <p:spPr>
          <a:xfrm>
            <a:off x="8542825" y="2740396"/>
            <a:ext cx="2734775" cy="2385469"/>
          </a:xfrm>
          <a:prstGeom prst="rect">
            <a:avLst/>
          </a:prstGeom>
          <a:noFill/>
        </p:spPr>
        <p:txBody>
          <a:bodyPr wrap="square" lIns="91440" tIns="45720" rIns="91440" bIns="45720" anchor="b" anchorCtr="0">
            <a:noAutofit/>
          </a:bodyPr>
          <a:lstStyle/>
          <a:p>
            <a:pPr algn="ctr" defTabSz="1828165"/>
            <a:r>
              <a:rPr lang="zh-CN" altLang="en-US" sz="1200" dirty="0">
                <a:solidFill>
                  <a:schemeClr val="tx1">
                    <a:lumMod val="85000"/>
                    <a:lumOff val="15000"/>
                  </a:schemeClr>
                </a:solidFill>
                <a:cs typeface="+mn-ea"/>
                <a:sym typeface="+mn-lt"/>
              </a:rPr>
              <a:t>单击编辑您要的内容，建议您在展示时采用微软雅黑字体单击使用微软雅黑单击编辑您要的内容建议您在展示时采用微软雅黑字体单击使用微软雅黑</a:t>
            </a:r>
            <a:endParaRPr lang="en-US" altLang="zh-CN" sz="1200" dirty="0">
              <a:solidFill>
                <a:schemeClr val="tx1">
                  <a:lumMod val="85000"/>
                  <a:lumOff val="15000"/>
                </a:schemeClr>
              </a:solidFill>
              <a:cs typeface="+mn-ea"/>
              <a:sym typeface="+mn-lt"/>
            </a:endParaRPr>
          </a:p>
          <a:p>
            <a:pPr algn="ctr" defTabSz="1828165"/>
            <a:endParaRPr lang="en-US" altLang="zh-CN" sz="1200" dirty="0">
              <a:solidFill>
                <a:schemeClr val="tx1">
                  <a:lumMod val="85000"/>
                  <a:lumOff val="15000"/>
                </a:schemeClr>
              </a:solidFill>
              <a:cs typeface="+mn-ea"/>
              <a:sym typeface="+mn-lt"/>
            </a:endParaRPr>
          </a:p>
          <a:p>
            <a:pPr algn="ctr" defTabSz="1828165"/>
            <a:r>
              <a:rPr lang="zh-CN" altLang="en-US" sz="1200" dirty="0">
                <a:solidFill>
                  <a:schemeClr val="tx1">
                    <a:lumMod val="85000"/>
                    <a:lumOff val="15000"/>
                  </a:schemeClr>
                </a:solidFill>
                <a:cs typeface="+mn-ea"/>
                <a:sym typeface="+mn-lt"/>
              </a:rPr>
              <a:t>单击编辑您要的内容，建议您在展示时采用微软雅黑字体单击使用微软雅黑单击编辑您要的内容建议您在展示时采用微软雅黑字体单击使用微软雅黑</a:t>
            </a:r>
            <a:endParaRPr lang="en-US" altLang="zh-CN" sz="1200" dirty="0">
              <a:solidFill>
                <a:schemeClr val="tx1">
                  <a:lumMod val="85000"/>
                  <a:lumOff val="15000"/>
                </a:schemeClr>
              </a:solidFill>
              <a:cs typeface="+mn-ea"/>
              <a:sym typeface="+mn-lt"/>
            </a:endParaRPr>
          </a:p>
        </p:txBody>
      </p:sp>
      <p:sp>
        <p:nvSpPr>
          <p:cNvPr id="9" name="ïṧḷíḑé">
            <a:extLst>
              <a:ext uri="{FF2B5EF4-FFF2-40B4-BE49-F238E27FC236}">
                <a16:creationId xmlns:a16="http://schemas.microsoft.com/office/drawing/2014/main" id="{BAF9B9E8-E9F2-45EA-B4FB-32E93F932B45}"/>
              </a:ext>
            </a:extLst>
          </p:cNvPr>
          <p:cNvSpPr txBox="1"/>
          <p:nvPr/>
        </p:nvSpPr>
        <p:spPr>
          <a:xfrm>
            <a:off x="8704106" y="2228837"/>
            <a:ext cx="2161499" cy="508909"/>
          </a:xfrm>
          <a:prstGeom prst="rect">
            <a:avLst/>
          </a:prstGeom>
          <a:noFill/>
        </p:spPr>
        <p:txBody>
          <a:bodyPr wrap="square" lIns="91440" tIns="45720" rIns="91440" bIns="45720" anchor="t" anchorCtr="0">
            <a:normAutofit/>
          </a:bodyPr>
          <a:lstStyle/>
          <a:p>
            <a:pPr defTabSz="914378">
              <a:defRPr/>
            </a:pPr>
            <a:r>
              <a:rPr lang="zh-CN" altLang="en-US" sz="2400" dirty="0">
                <a:latin typeface="华文新魏" panose="02010800040101010101" pitchFamily="2" charset="-122"/>
                <a:ea typeface="华文新魏" panose="02010800040101010101" pitchFamily="2" charset="-122"/>
              </a:rPr>
              <a:t>点击编辑此处</a:t>
            </a:r>
          </a:p>
        </p:txBody>
      </p:sp>
    </p:spTree>
    <p:extLst>
      <p:ext uri="{BB962C8B-B14F-4D97-AF65-F5344CB8AC3E}">
        <p14:creationId xmlns:p14="http://schemas.microsoft.com/office/powerpoint/2010/main" val="98449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2800"/>
                            </p:stCondLst>
                            <p:childTnLst>
                              <p:par>
                                <p:cTn id="30" presetID="22" presetClass="entr" presetSubtype="2"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par>
                          <p:cTn id="33" fill="hold">
                            <p:stCondLst>
                              <p:cond delay="33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3800"/>
                            </p:stCondLst>
                            <p:childTnLst>
                              <p:par>
                                <p:cTn id="40" presetID="42"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976974" y="1629000"/>
            <a:ext cx="3062118" cy="2759247"/>
            <a:chOff x="976974" y="1629000"/>
            <a:chExt cx="3062118" cy="2759247"/>
          </a:xfrm>
        </p:grpSpPr>
        <p:grpSp>
          <p:nvGrpSpPr>
            <p:cNvPr id="9" name="ïṧ1îďé"/>
            <p:cNvGrpSpPr/>
            <p:nvPr/>
          </p:nvGrpSpPr>
          <p:grpSpPr>
            <a:xfrm>
              <a:off x="1636743" y="1629000"/>
              <a:ext cx="1712141" cy="1975805"/>
              <a:chOff x="1750692" y="1888712"/>
              <a:chExt cx="1712141" cy="1975805"/>
            </a:xfrm>
          </p:grpSpPr>
          <p:sp>
            <p:nvSpPr>
              <p:cNvPr id="40" name="ïŝ1íḋé"/>
              <p:cNvSpPr/>
              <p:nvPr/>
            </p:nvSpPr>
            <p:spPr>
              <a:xfrm>
                <a:off x="2119422" y="3157885"/>
                <a:ext cx="1343411" cy="706632"/>
              </a:xfrm>
              <a:custGeom>
                <a:avLst/>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576000" anchor="ctr" anchorCtr="0">
                <a:normAutofit/>
              </a:bodyPr>
              <a:lstStyle/>
              <a:p>
                <a:r>
                  <a:rPr lang="en-US" altLang="zh-CN" sz="2800" b="1" dirty="0"/>
                  <a:t>1</a:t>
                </a:r>
              </a:p>
            </p:txBody>
          </p:sp>
          <p:sp>
            <p:nvSpPr>
              <p:cNvPr id="41" name="íşḻïdê"/>
              <p:cNvSpPr/>
              <p:nvPr/>
            </p:nvSpPr>
            <p:spPr>
              <a:xfrm>
                <a:off x="1750692" y="1888712"/>
                <a:ext cx="1651373" cy="1269173"/>
              </a:xfrm>
              <a:custGeom>
                <a:avLst/>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ïŝḻîḑé"/>
              <p:cNvSpPr/>
              <p:nvPr/>
            </p:nvSpPr>
            <p:spPr bwMode="auto">
              <a:xfrm>
                <a:off x="2249018" y="2371522"/>
                <a:ext cx="510718" cy="43159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grpSp>
        <p:sp>
          <p:nvSpPr>
            <p:cNvPr id="30" name="îšļiḍè">
              <a:extLst>
                <a:ext uri="{FF2B5EF4-FFF2-40B4-BE49-F238E27FC236}">
                  <a16:creationId xmlns:a16="http://schemas.microsoft.com/office/drawing/2014/main" id="{227EAFA7-6BD8-421F-8FAF-A543E0A1C3A7}"/>
                </a:ext>
              </a:extLst>
            </p:cNvPr>
            <p:cNvSpPr txBox="1"/>
            <p:nvPr/>
          </p:nvSpPr>
          <p:spPr bwMode="auto">
            <a:xfrm>
              <a:off x="976974" y="3668143"/>
              <a:ext cx="3062118" cy="72010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zh-CN" altLang="en-US" sz="3200" dirty="0">
                  <a:latin typeface="汉仪行楷简" panose="02010600000101010101" pitchFamily="2" charset="-122"/>
                  <a:ea typeface="汉仪行楷简" panose="02010600000101010101" pitchFamily="2" charset="-122"/>
                </a:rPr>
                <a:t>研究背景及意义</a:t>
              </a:r>
              <a:endParaRPr lang="en-US" altLang="zh-CN" sz="3200" dirty="0">
                <a:latin typeface="汉仪行楷简" panose="02010600000101010101" pitchFamily="2" charset="-122"/>
                <a:ea typeface="汉仪行楷简" panose="02010600000101010101" pitchFamily="2" charset="-122"/>
              </a:endParaRPr>
            </a:p>
          </p:txBody>
        </p:sp>
      </p:grpSp>
      <p:sp>
        <p:nvSpPr>
          <p:cNvPr id="2" name="文本框 1"/>
          <p:cNvSpPr txBox="1"/>
          <p:nvPr/>
        </p:nvSpPr>
        <p:spPr>
          <a:xfrm>
            <a:off x="5146319" y="0"/>
            <a:ext cx="2236510" cy="1323439"/>
          </a:xfrm>
          <a:prstGeom prst="rect">
            <a:avLst/>
          </a:prstGeom>
          <a:noFill/>
        </p:spPr>
        <p:txBody>
          <a:bodyPr wrap="none" rtlCol="0">
            <a:spAutoFit/>
          </a:bodyPr>
          <a:lstStyle/>
          <a:p>
            <a:r>
              <a:rPr lang="zh-CN" altLang="en-US" sz="8000" b="1" dirty="0">
                <a:ln w="28575">
                  <a:solidFill>
                    <a:schemeClr val="bg1"/>
                  </a:solidFill>
                </a:ln>
                <a:solidFill>
                  <a:srgbClr val="009644"/>
                </a:solidFill>
                <a:effectLst>
                  <a:outerShdw blurRad="50800" dist="38100" dir="5400000" algn="t" rotWithShape="0">
                    <a:prstClr val="black">
                      <a:alpha val="40000"/>
                    </a:prstClr>
                  </a:outerShdw>
                </a:effectLst>
                <a:latin typeface="汉仪行楷简" panose="02010600000101010101" pitchFamily="2" charset="-122"/>
                <a:ea typeface="汉仪行楷简" panose="02010600000101010101" pitchFamily="2" charset="-122"/>
              </a:rPr>
              <a:t>目录</a:t>
            </a:r>
          </a:p>
        </p:txBody>
      </p:sp>
      <p:grpSp>
        <p:nvGrpSpPr>
          <p:cNvPr id="47" name="组合 46"/>
          <p:cNvGrpSpPr/>
          <p:nvPr/>
        </p:nvGrpSpPr>
        <p:grpSpPr>
          <a:xfrm>
            <a:off x="4252478" y="2468502"/>
            <a:ext cx="1731642" cy="2646985"/>
            <a:chOff x="4363959" y="2121013"/>
            <a:chExt cx="1731642" cy="2646985"/>
          </a:xfrm>
        </p:grpSpPr>
        <p:grpSp>
          <p:nvGrpSpPr>
            <p:cNvPr id="11" name="ïṧ1iḓe"/>
            <p:cNvGrpSpPr/>
            <p:nvPr/>
          </p:nvGrpSpPr>
          <p:grpSpPr>
            <a:xfrm>
              <a:off x="4383460" y="2121013"/>
              <a:ext cx="1712141" cy="1975805"/>
              <a:chOff x="4181671" y="1888712"/>
              <a:chExt cx="1712141" cy="1975805"/>
            </a:xfrm>
          </p:grpSpPr>
          <p:sp>
            <p:nvSpPr>
              <p:cNvPr id="34" name="íśliḍè"/>
              <p:cNvSpPr/>
              <p:nvPr/>
            </p:nvSpPr>
            <p:spPr>
              <a:xfrm>
                <a:off x="4550401" y="3157885"/>
                <a:ext cx="1343411" cy="706632"/>
              </a:xfrm>
              <a:custGeom>
                <a:avLst/>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rgbClr val="CC260A"/>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576000" anchor="ctr" anchorCtr="0">
                <a:normAutofit/>
              </a:bodyPr>
              <a:lstStyle/>
              <a:p>
                <a:r>
                  <a:rPr lang="en-US" altLang="zh-CN" sz="2800" b="1"/>
                  <a:t>2</a:t>
                </a:r>
              </a:p>
            </p:txBody>
          </p:sp>
          <p:sp>
            <p:nvSpPr>
              <p:cNvPr id="35" name="ïšḷîḑe"/>
              <p:cNvSpPr/>
              <p:nvPr/>
            </p:nvSpPr>
            <p:spPr>
              <a:xfrm>
                <a:off x="4181671" y="1888712"/>
                <a:ext cx="1651373" cy="1269173"/>
              </a:xfrm>
              <a:custGeom>
                <a:avLst/>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rgbClr val="F55B4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ïṧlîḍê"/>
              <p:cNvSpPr/>
              <p:nvPr/>
            </p:nvSpPr>
            <p:spPr bwMode="auto">
              <a:xfrm>
                <a:off x="4683475" y="2403357"/>
                <a:ext cx="508867" cy="43002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grpSp>
        <p:sp>
          <p:nvSpPr>
            <p:cNvPr id="43" name="îšļiḍè">
              <a:extLst>
                <a:ext uri="{FF2B5EF4-FFF2-40B4-BE49-F238E27FC236}">
                  <a16:creationId xmlns:a16="http://schemas.microsoft.com/office/drawing/2014/main" id="{227EAFA7-6BD8-421F-8FAF-A543E0A1C3A7}"/>
                </a:ext>
              </a:extLst>
            </p:cNvPr>
            <p:cNvSpPr txBox="1"/>
            <p:nvPr/>
          </p:nvSpPr>
          <p:spPr bwMode="auto">
            <a:xfrm>
              <a:off x="4363959" y="4158679"/>
              <a:ext cx="1690373" cy="60931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zh-CN" altLang="en-US" sz="3200" dirty="0">
                  <a:latin typeface="汉仪行楷简" panose="02010600000101010101" pitchFamily="2" charset="-122"/>
                  <a:ea typeface="汉仪行楷简" panose="02010600000101010101" pitchFamily="2" charset="-122"/>
                </a:rPr>
                <a:t>论文综述</a:t>
              </a:r>
              <a:endParaRPr lang="en-US" altLang="zh-CN" sz="3200" dirty="0">
                <a:latin typeface="汉仪行楷简" panose="02010600000101010101" pitchFamily="2" charset="-122"/>
                <a:ea typeface="汉仪行楷简" panose="02010600000101010101" pitchFamily="2" charset="-122"/>
              </a:endParaRPr>
            </a:p>
          </p:txBody>
        </p:sp>
      </p:grpSp>
      <p:grpSp>
        <p:nvGrpSpPr>
          <p:cNvPr id="48" name="组合 47"/>
          <p:cNvGrpSpPr/>
          <p:nvPr/>
        </p:nvGrpSpPr>
        <p:grpSpPr>
          <a:xfrm>
            <a:off x="6264574" y="1575357"/>
            <a:ext cx="3053997" cy="2644518"/>
            <a:chOff x="6352950" y="1555501"/>
            <a:chExt cx="3053997" cy="2644518"/>
          </a:xfrm>
        </p:grpSpPr>
        <p:grpSp>
          <p:nvGrpSpPr>
            <p:cNvPr id="10" name="ï$ḻïďê"/>
            <p:cNvGrpSpPr/>
            <p:nvPr/>
          </p:nvGrpSpPr>
          <p:grpSpPr>
            <a:xfrm>
              <a:off x="6895204" y="1555501"/>
              <a:ext cx="1712141" cy="1975805"/>
              <a:chOff x="6562039" y="1888712"/>
              <a:chExt cx="1712141" cy="1975805"/>
            </a:xfrm>
          </p:grpSpPr>
          <p:sp>
            <p:nvSpPr>
              <p:cNvPr id="37" name="îṣḷîdè"/>
              <p:cNvSpPr/>
              <p:nvPr/>
            </p:nvSpPr>
            <p:spPr>
              <a:xfrm>
                <a:off x="6930769" y="3157885"/>
                <a:ext cx="1343411" cy="706632"/>
              </a:xfrm>
              <a:custGeom>
                <a:avLst/>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576000" anchor="ctr" anchorCtr="0">
                <a:normAutofit/>
              </a:bodyPr>
              <a:lstStyle/>
              <a:p>
                <a:r>
                  <a:rPr lang="en-US" altLang="zh-CN" sz="2800" b="1"/>
                  <a:t>3</a:t>
                </a:r>
              </a:p>
            </p:txBody>
          </p:sp>
          <p:sp>
            <p:nvSpPr>
              <p:cNvPr id="38" name="î$líḋe"/>
              <p:cNvSpPr/>
              <p:nvPr/>
            </p:nvSpPr>
            <p:spPr>
              <a:xfrm>
                <a:off x="6562039" y="1888712"/>
                <a:ext cx="1651373" cy="1269173"/>
              </a:xfrm>
              <a:custGeom>
                <a:avLst/>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íśḻîḓè"/>
              <p:cNvSpPr/>
              <p:nvPr/>
            </p:nvSpPr>
            <p:spPr bwMode="auto">
              <a:xfrm>
                <a:off x="7074508" y="2369402"/>
                <a:ext cx="513747" cy="4341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grpSp>
        <p:sp>
          <p:nvSpPr>
            <p:cNvPr id="44" name="îšļiḍè">
              <a:extLst>
                <a:ext uri="{FF2B5EF4-FFF2-40B4-BE49-F238E27FC236}">
                  <a16:creationId xmlns:a16="http://schemas.microsoft.com/office/drawing/2014/main" id="{227EAFA7-6BD8-421F-8FAF-A543E0A1C3A7}"/>
                </a:ext>
              </a:extLst>
            </p:cNvPr>
            <p:cNvSpPr txBox="1"/>
            <p:nvPr/>
          </p:nvSpPr>
          <p:spPr bwMode="auto">
            <a:xfrm>
              <a:off x="6352950" y="3504894"/>
              <a:ext cx="3053997" cy="6951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zh-CN" altLang="en-US" sz="3200" dirty="0">
                  <a:latin typeface="汉仪行楷简" panose="02010600000101010101" pitchFamily="2" charset="-122"/>
                  <a:ea typeface="汉仪行楷简" panose="02010600000101010101" pitchFamily="2" charset="-122"/>
                </a:rPr>
                <a:t>研究过程及方法</a:t>
              </a:r>
              <a:endParaRPr lang="en-US" altLang="zh-CN" sz="3200" dirty="0">
                <a:latin typeface="汉仪行楷简" panose="02010600000101010101" pitchFamily="2" charset="-122"/>
                <a:ea typeface="汉仪行楷简" panose="02010600000101010101" pitchFamily="2" charset="-122"/>
              </a:endParaRPr>
            </a:p>
          </p:txBody>
        </p:sp>
      </p:grpSp>
      <p:grpSp>
        <p:nvGrpSpPr>
          <p:cNvPr id="49" name="组合 48"/>
          <p:cNvGrpSpPr/>
          <p:nvPr/>
        </p:nvGrpSpPr>
        <p:grpSpPr>
          <a:xfrm>
            <a:off x="9446518" y="2443967"/>
            <a:ext cx="1816455" cy="2587415"/>
            <a:chOff x="9406947" y="2009558"/>
            <a:chExt cx="1816455" cy="2587415"/>
          </a:xfrm>
        </p:grpSpPr>
        <p:grpSp>
          <p:nvGrpSpPr>
            <p:cNvPr id="12" name="ïSľiḑê"/>
            <p:cNvGrpSpPr/>
            <p:nvPr/>
          </p:nvGrpSpPr>
          <p:grpSpPr>
            <a:xfrm>
              <a:off x="9406948" y="2009558"/>
              <a:ext cx="1712142" cy="1975805"/>
              <a:chOff x="8967327" y="1888712"/>
              <a:chExt cx="1712142" cy="1975805"/>
            </a:xfrm>
          </p:grpSpPr>
          <p:sp>
            <p:nvSpPr>
              <p:cNvPr id="31" name="îṡḷïḓe"/>
              <p:cNvSpPr/>
              <p:nvPr/>
            </p:nvSpPr>
            <p:spPr>
              <a:xfrm>
                <a:off x="9336058" y="3157885"/>
                <a:ext cx="1343411" cy="706632"/>
              </a:xfrm>
              <a:custGeom>
                <a:avLst/>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chemeClr val="accent6">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576000" anchor="ctr" anchorCtr="0">
                <a:normAutofit/>
              </a:bodyPr>
              <a:lstStyle/>
              <a:p>
                <a:r>
                  <a:rPr lang="en-US" altLang="zh-CN" sz="2800" b="1"/>
                  <a:t>4</a:t>
                </a:r>
              </a:p>
            </p:txBody>
          </p:sp>
          <p:sp>
            <p:nvSpPr>
              <p:cNvPr id="32" name="ísḷïḍê"/>
              <p:cNvSpPr/>
              <p:nvPr/>
            </p:nvSpPr>
            <p:spPr>
              <a:xfrm>
                <a:off x="8967327" y="1888712"/>
                <a:ext cx="1651373" cy="1269173"/>
              </a:xfrm>
              <a:custGeom>
                <a:avLst/>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ïsḻîḋè"/>
              <p:cNvSpPr/>
              <p:nvPr/>
            </p:nvSpPr>
            <p:spPr bwMode="auto">
              <a:xfrm>
                <a:off x="9464172" y="2347656"/>
                <a:ext cx="547709" cy="46285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grpSp>
        <p:sp>
          <p:nvSpPr>
            <p:cNvPr id="45" name="îšļiḍè">
              <a:extLst>
                <a:ext uri="{FF2B5EF4-FFF2-40B4-BE49-F238E27FC236}">
                  <a16:creationId xmlns:a16="http://schemas.microsoft.com/office/drawing/2014/main" id="{227EAFA7-6BD8-421F-8FAF-A543E0A1C3A7}"/>
                </a:ext>
              </a:extLst>
            </p:cNvPr>
            <p:cNvSpPr txBox="1"/>
            <p:nvPr/>
          </p:nvSpPr>
          <p:spPr bwMode="auto">
            <a:xfrm>
              <a:off x="9406947" y="4028195"/>
              <a:ext cx="1816455" cy="56877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zh-CN" altLang="en-US" sz="3200" dirty="0">
                  <a:latin typeface="汉仪行楷简" panose="02010600000101010101" pitchFamily="2" charset="-122"/>
                  <a:ea typeface="汉仪行楷简" panose="02010600000101010101" pitchFamily="2" charset="-122"/>
                </a:rPr>
                <a:t>研究结论</a:t>
              </a:r>
              <a:endParaRPr lang="en-US" altLang="zh-CN" sz="3200" dirty="0">
                <a:latin typeface="汉仪行楷简" panose="02010600000101010101" pitchFamily="2" charset="-122"/>
                <a:ea typeface="汉仪行楷简" panose="02010600000101010101" pitchFamily="2" charset="-122"/>
              </a:endParaRPr>
            </a:p>
          </p:txBody>
        </p:sp>
      </p:grpSp>
    </p:spTree>
    <p:extLst>
      <p:ext uri="{BB962C8B-B14F-4D97-AF65-F5344CB8AC3E}">
        <p14:creationId xmlns:p14="http://schemas.microsoft.com/office/powerpoint/2010/main" val="81615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341" fill="hold">
                                          <p:stCondLst>
                                            <p:cond delay="0"/>
                                          </p:stCondLst>
                                        </p:cTn>
                                        <p:tgtEl>
                                          <p:spTgt spid="2"/>
                                        </p:tgtEl>
                                        <p:attrNameLst>
                                          <p:attrName>style.rotation</p:attrName>
                                        </p:attrNameLst>
                                      </p:cBhvr>
                                      <p:to>
                                        <p:strVal val="-45.0"/>
                                      </p:to>
                                    </p:set>
                                    <p:anim calcmode="lin" valueType="num">
                                      <p:cBhvr>
                                        <p:cTn id="8" dur="341" fill="hold">
                                          <p:stCondLst>
                                            <p:cond delay="341"/>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125"/>
                            </p:stCondLst>
                            <p:childTnLst>
                              <p:par>
                                <p:cTn id="13" presetID="15"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1000" fill="hold"/>
                                        <p:tgtEl>
                                          <p:spTgt spid="46"/>
                                        </p:tgtEl>
                                        <p:attrNameLst>
                                          <p:attrName>ppt_w</p:attrName>
                                        </p:attrNameLst>
                                      </p:cBhvr>
                                      <p:tavLst>
                                        <p:tav tm="0">
                                          <p:val>
                                            <p:fltVal val="0"/>
                                          </p:val>
                                        </p:tav>
                                        <p:tav tm="100000">
                                          <p:val>
                                            <p:strVal val="#ppt_w"/>
                                          </p:val>
                                        </p:tav>
                                      </p:tavLst>
                                    </p:anim>
                                    <p:anim calcmode="lin" valueType="num">
                                      <p:cBhvr>
                                        <p:cTn id="16" dur="1000" fill="hold"/>
                                        <p:tgtEl>
                                          <p:spTgt spid="46"/>
                                        </p:tgtEl>
                                        <p:attrNameLst>
                                          <p:attrName>ppt_h</p:attrName>
                                        </p:attrNameLst>
                                      </p:cBhvr>
                                      <p:tavLst>
                                        <p:tav tm="0">
                                          <p:val>
                                            <p:fltVal val="0"/>
                                          </p:val>
                                        </p:tav>
                                        <p:tav tm="100000">
                                          <p:val>
                                            <p:strVal val="#ppt_h"/>
                                          </p:val>
                                        </p:tav>
                                      </p:tavLst>
                                    </p:anim>
                                    <p:anim calcmode="lin" valueType="num">
                                      <p:cBhvr>
                                        <p:cTn id="17"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125"/>
                            </p:stCondLst>
                            <p:childTnLst>
                              <p:par>
                                <p:cTn id="20" presetID="15"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3125"/>
                            </p:stCondLst>
                            <p:childTnLst>
                              <p:par>
                                <p:cTn id="27" presetID="15"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1000" fill="hold"/>
                                        <p:tgtEl>
                                          <p:spTgt spid="48"/>
                                        </p:tgtEl>
                                        <p:attrNameLst>
                                          <p:attrName>ppt_w</p:attrName>
                                        </p:attrNameLst>
                                      </p:cBhvr>
                                      <p:tavLst>
                                        <p:tav tm="0">
                                          <p:val>
                                            <p:fltVal val="0"/>
                                          </p:val>
                                        </p:tav>
                                        <p:tav tm="100000">
                                          <p:val>
                                            <p:strVal val="#ppt_w"/>
                                          </p:val>
                                        </p:tav>
                                      </p:tavLst>
                                    </p:anim>
                                    <p:anim calcmode="lin" valueType="num">
                                      <p:cBhvr>
                                        <p:cTn id="30" dur="1000" fill="hold"/>
                                        <p:tgtEl>
                                          <p:spTgt spid="48"/>
                                        </p:tgtEl>
                                        <p:attrNameLst>
                                          <p:attrName>ppt_h</p:attrName>
                                        </p:attrNameLst>
                                      </p:cBhvr>
                                      <p:tavLst>
                                        <p:tav tm="0">
                                          <p:val>
                                            <p:fltVal val="0"/>
                                          </p:val>
                                        </p:tav>
                                        <p:tav tm="100000">
                                          <p:val>
                                            <p:strVal val="#ppt_h"/>
                                          </p:val>
                                        </p:tav>
                                      </p:tavLst>
                                    </p:anim>
                                    <p:anim calcmode="lin" valueType="num">
                                      <p:cBhvr>
                                        <p:cTn id="31"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4125"/>
                            </p:stCondLst>
                            <p:childTnLst>
                              <p:par>
                                <p:cTn id="34" presetID="15" presetClass="entr" presetSubtype="0"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1000" fill="hold"/>
                                        <p:tgtEl>
                                          <p:spTgt spid="49"/>
                                        </p:tgtEl>
                                        <p:attrNameLst>
                                          <p:attrName>ppt_w</p:attrName>
                                        </p:attrNameLst>
                                      </p:cBhvr>
                                      <p:tavLst>
                                        <p:tav tm="0">
                                          <p:val>
                                            <p:fltVal val="0"/>
                                          </p:val>
                                        </p:tav>
                                        <p:tav tm="100000">
                                          <p:val>
                                            <p:strVal val="#ppt_w"/>
                                          </p:val>
                                        </p:tav>
                                      </p:tavLst>
                                    </p:anim>
                                    <p:anim calcmode="lin" valueType="num">
                                      <p:cBhvr>
                                        <p:cTn id="37" dur="1000" fill="hold"/>
                                        <p:tgtEl>
                                          <p:spTgt spid="49"/>
                                        </p:tgtEl>
                                        <p:attrNameLst>
                                          <p:attrName>ppt_h</p:attrName>
                                        </p:attrNameLst>
                                      </p:cBhvr>
                                      <p:tavLst>
                                        <p:tav tm="0">
                                          <p:val>
                                            <p:fltVal val="0"/>
                                          </p:val>
                                        </p:tav>
                                        <p:tav tm="100000">
                                          <p:val>
                                            <p:strVal val="#ppt_h"/>
                                          </p:val>
                                        </p:tav>
                                      </p:tavLst>
                                    </p:anim>
                                    <p:anim calcmode="lin" valueType="num">
                                      <p:cBhvr>
                                        <p:cTn id="38"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研究过程与方法</a:t>
            </a:r>
            <a:endParaRPr lang="en-US" altLang="zh-CN" sz="3600" dirty="0">
              <a:latin typeface="汉仪行楷简" panose="02010600000101010101" pitchFamily="2" charset="-122"/>
              <a:ea typeface="汉仪行楷简" panose="02010600000101010101" pitchFamily="2" charset="-122"/>
            </a:endParaRPr>
          </a:p>
        </p:txBody>
      </p:sp>
      <p:grpSp>
        <p:nvGrpSpPr>
          <p:cNvPr id="5" name="27249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36499" y="1879171"/>
            <a:ext cx="10813098" cy="4288277"/>
            <a:chOff x="0" y="1214638"/>
            <a:chExt cx="12192000" cy="4835124"/>
          </a:xfrm>
        </p:grpSpPr>
        <p:grpSp>
          <p:nvGrpSpPr>
            <p:cNvPr id="6" name="îsḷiḋe"/>
            <p:cNvGrpSpPr/>
            <p:nvPr/>
          </p:nvGrpSpPr>
          <p:grpSpPr>
            <a:xfrm>
              <a:off x="0" y="1214638"/>
              <a:ext cx="5708342" cy="1420872"/>
              <a:chOff x="0" y="1542194"/>
              <a:chExt cx="5708342" cy="1420872"/>
            </a:xfrm>
          </p:grpSpPr>
          <p:sp>
            <p:nvSpPr>
              <p:cNvPr id="40" name="íṧ1îḑé"/>
              <p:cNvSpPr/>
              <p:nvPr/>
            </p:nvSpPr>
            <p:spPr>
              <a:xfrm>
                <a:off x="0" y="1542194"/>
                <a:ext cx="5708342" cy="1420872"/>
              </a:xfrm>
              <a:prstGeom prst="roundRect">
                <a:avLst>
                  <a:gd name="adj" fmla="val 50000"/>
                </a:avLst>
              </a:prstGeom>
              <a:solidFill>
                <a:srgbClr val="CAE1DB"/>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solidFill>
                      <a:srgbClr val="FFFFFF"/>
                    </a:solidFill>
                  </a:defRPr>
                </a:pPr>
                <a:endParaRPr/>
              </a:p>
            </p:txBody>
          </p:sp>
          <p:sp>
            <p:nvSpPr>
              <p:cNvPr id="41" name="îS1íḑê"/>
              <p:cNvSpPr/>
              <p:nvPr/>
            </p:nvSpPr>
            <p:spPr>
              <a:xfrm>
                <a:off x="4318830" y="1557874"/>
                <a:ext cx="1389512" cy="138951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377"/>
                <a:endParaRPr lang="zh-CN" altLang="en-US" dirty="0"/>
              </a:p>
            </p:txBody>
          </p:sp>
          <p:grpSp>
            <p:nvGrpSpPr>
              <p:cNvPr id="42" name="iṧļiḓé"/>
              <p:cNvGrpSpPr/>
              <p:nvPr/>
            </p:nvGrpSpPr>
            <p:grpSpPr>
              <a:xfrm>
                <a:off x="660399" y="1606339"/>
                <a:ext cx="3414451" cy="1292582"/>
                <a:chOff x="660400" y="4388405"/>
                <a:chExt cx="2615460" cy="1292582"/>
              </a:xfrm>
            </p:grpSpPr>
            <p:sp>
              <p:nvSpPr>
                <p:cNvPr id="43" name="ïṧľïḑé">
                  <a:extLst>
                    <a:ext uri="{FF2B5EF4-FFF2-40B4-BE49-F238E27FC236}">
                      <a16:creationId xmlns:a16="http://schemas.microsoft.com/office/drawing/2014/main" id="{921D2456-A6A6-43F5-AD86-0A010D24A2F0}"/>
                    </a:ext>
                  </a:extLst>
                </p:cNvPr>
                <p:cNvSpPr txBox="1"/>
                <p:nvPr/>
              </p:nvSpPr>
              <p:spPr>
                <a:xfrm>
                  <a:off x="660400" y="4388405"/>
                  <a:ext cx="2615460" cy="417624"/>
                </a:xfrm>
                <a:prstGeom prst="rect">
                  <a:avLst/>
                </a:prstGeom>
                <a:noFill/>
              </p:spPr>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2200" dirty="0">
                      <a:latin typeface="华文新魏" panose="02010800040101010101" pitchFamily="2" charset="-122"/>
                      <a:ea typeface="华文新魏" panose="02010800040101010101" pitchFamily="2" charset="-122"/>
                    </a:rPr>
                    <a:t>点击编辑此处</a:t>
                  </a:r>
                  <a:endParaRPr lang="id-ID" sz="2200" dirty="0">
                    <a:latin typeface="华文新魏" panose="02010800040101010101" pitchFamily="2" charset="-122"/>
                    <a:ea typeface="华文新魏" panose="02010800040101010101" pitchFamily="2" charset="-122"/>
                  </a:endParaRPr>
                </a:p>
              </p:txBody>
            </p:sp>
            <p:sp>
              <p:nvSpPr>
                <p:cNvPr id="44" name="ïṥľîḓe">
                  <a:extLst>
                    <a:ext uri="{FF2B5EF4-FFF2-40B4-BE49-F238E27FC236}">
                      <a16:creationId xmlns:a16="http://schemas.microsoft.com/office/drawing/2014/main" id="{F8E07573-A8E5-42F7-B445-E2E8E3B47ABD}"/>
                    </a:ext>
                  </a:extLst>
                </p:cNvPr>
                <p:cNvSpPr/>
                <p:nvPr/>
              </p:nvSpPr>
              <p:spPr bwMode="auto">
                <a:xfrm>
                  <a:off x="660400" y="4806031"/>
                  <a:ext cx="2615460" cy="87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lnSpc>
                      <a:spcPts val="1700"/>
                    </a:lnSpc>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cs typeface="+mn-ea"/>
                      <a:sym typeface="+mn-lt"/>
                    </a:rPr>
                    <a:t>单击此处编辑您要的内容，建议您在展示时采用微软雅黑字体</a:t>
                  </a:r>
                </a:p>
                <a:p>
                  <a:pPr algn="r">
                    <a:lnSpc>
                      <a:spcPct val="150000"/>
                    </a:lnSpc>
                  </a:pPr>
                  <a:r>
                    <a:rPr lang="en-US" altLang="zh-CN" sz="1200" dirty="0">
                      <a:latin typeface="微软雅黑" panose="020B0503020204020204" pitchFamily="34" charset="-122"/>
                      <a:ea typeface="微软雅黑" panose="020B0503020204020204" pitchFamily="34" charset="-122"/>
                    </a:rPr>
                    <a:t>……</a:t>
                  </a:r>
                </a:p>
              </p:txBody>
            </p:sp>
          </p:grpSp>
        </p:grpSp>
        <p:grpSp>
          <p:nvGrpSpPr>
            <p:cNvPr id="7" name="íšḷiďe"/>
            <p:cNvGrpSpPr/>
            <p:nvPr/>
          </p:nvGrpSpPr>
          <p:grpSpPr>
            <a:xfrm>
              <a:off x="6483658" y="1214638"/>
              <a:ext cx="5708342" cy="1420872"/>
              <a:chOff x="6483658" y="2208019"/>
              <a:chExt cx="5708342" cy="1420872"/>
            </a:xfrm>
          </p:grpSpPr>
          <p:sp>
            <p:nvSpPr>
              <p:cNvPr id="35" name="íslidê"/>
              <p:cNvSpPr/>
              <p:nvPr/>
            </p:nvSpPr>
            <p:spPr>
              <a:xfrm>
                <a:off x="6483658" y="2208019"/>
                <a:ext cx="5708342" cy="1420872"/>
              </a:xfrm>
              <a:prstGeom prst="roundRect">
                <a:avLst>
                  <a:gd name="adj" fmla="val 50000"/>
                </a:avLst>
              </a:prstGeom>
              <a:solidFill>
                <a:srgbClr val="CAE1DB"/>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solidFill>
                      <a:srgbClr val="FFFFFF"/>
                    </a:solidFill>
                  </a:defRPr>
                </a:pPr>
                <a:endParaRPr/>
              </a:p>
            </p:txBody>
          </p:sp>
          <p:sp>
            <p:nvSpPr>
              <p:cNvPr id="36" name="ïŝḻïḍé"/>
              <p:cNvSpPr/>
              <p:nvPr/>
            </p:nvSpPr>
            <p:spPr>
              <a:xfrm>
                <a:off x="6483658" y="2223699"/>
                <a:ext cx="1389512" cy="13895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377"/>
                <a:endParaRPr lang="zh-CN" altLang="en-US" dirty="0"/>
              </a:p>
            </p:txBody>
          </p:sp>
          <p:grpSp>
            <p:nvGrpSpPr>
              <p:cNvPr id="37" name="iṧḻiďè"/>
              <p:cNvGrpSpPr/>
              <p:nvPr/>
            </p:nvGrpSpPr>
            <p:grpSpPr>
              <a:xfrm>
                <a:off x="8117150" y="2272164"/>
                <a:ext cx="3414451" cy="1292582"/>
                <a:chOff x="660400" y="4388405"/>
                <a:chExt cx="2615460" cy="1292582"/>
              </a:xfrm>
            </p:grpSpPr>
            <p:sp>
              <p:nvSpPr>
                <p:cNvPr id="38" name="ïṩľîďè">
                  <a:extLst>
                    <a:ext uri="{FF2B5EF4-FFF2-40B4-BE49-F238E27FC236}">
                      <a16:creationId xmlns:a16="http://schemas.microsoft.com/office/drawing/2014/main" id="{921D2456-A6A6-43F5-AD86-0A010D24A2F0}"/>
                    </a:ext>
                  </a:extLst>
                </p:cNvPr>
                <p:cNvSpPr txBox="1"/>
                <p:nvPr/>
              </p:nvSpPr>
              <p:spPr>
                <a:xfrm>
                  <a:off x="660400" y="4388405"/>
                  <a:ext cx="2615460" cy="417624"/>
                </a:xfrm>
                <a:prstGeom prst="rect">
                  <a:avLst/>
                </a:prstGeom>
                <a:noFill/>
              </p:spPr>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200" dirty="0">
                      <a:latin typeface="华文新魏" panose="02010800040101010101" pitchFamily="2" charset="-122"/>
                      <a:ea typeface="华文新魏" panose="02010800040101010101" pitchFamily="2" charset="-122"/>
                    </a:rPr>
                    <a:t>点击编辑此处</a:t>
                  </a:r>
                  <a:endParaRPr lang="id-ID" sz="2200" dirty="0">
                    <a:latin typeface="华文新魏" panose="02010800040101010101" pitchFamily="2" charset="-122"/>
                    <a:ea typeface="华文新魏" panose="02010800040101010101" pitchFamily="2" charset="-122"/>
                  </a:endParaRPr>
                </a:p>
              </p:txBody>
            </p:sp>
            <p:sp>
              <p:nvSpPr>
                <p:cNvPr id="39" name="ïśļîḍe">
                  <a:extLst>
                    <a:ext uri="{FF2B5EF4-FFF2-40B4-BE49-F238E27FC236}">
                      <a16:creationId xmlns:a16="http://schemas.microsoft.com/office/drawing/2014/main" id="{F8E07573-A8E5-42F7-B445-E2E8E3B47ABD}"/>
                    </a:ext>
                  </a:extLst>
                </p:cNvPr>
                <p:cNvSpPr/>
                <p:nvPr/>
              </p:nvSpPr>
              <p:spPr bwMode="auto">
                <a:xfrm>
                  <a:off x="660400" y="4806031"/>
                  <a:ext cx="2615460" cy="87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ts val="1700"/>
                    </a:lnSpc>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cs typeface="+mn-ea"/>
                      <a:sym typeface="+mn-lt"/>
                    </a:rPr>
                    <a:t>单击此处编辑您要的内容，建议您在展示时采用微软雅黑字体</a:t>
                  </a:r>
                </a:p>
                <a:p>
                  <a:pPr lvl="0">
                    <a:lnSpc>
                      <a:spcPct val="150000"/>
                    </a:lnSpc>
                  </a:pPr>
                  <a:r>
                    <a:rPr lang="en-US" altLang="zh-CN" sz="1200" dirty="0">
                      <a:solidFill>
                        <a:prstClr val="black"/>
                      </a:solidFill>
                      <a:latin typeface="微软雅黑" panose="020B0503020204020204" pitchFamily="34" charset="-122"/>
                      <a:ea typeface="微软雅黑" panose="020B0503020204020204" pitchFamily="34" charset="-122"/>
                    </a:rPr>
                    <a:t>……</a:t>
                  </a:r>
                </a:p>
              </p:txBody>
            </p:sp>
          </p:grpSp>
        </p:grpSp>
        <p:grpSp>
          <p:nvGrpSpPr>
            <p:cNvPr id="8" name="iṥḻïďe"/>
            <p:cNvGrpSpPr/>
            <p:nvPr/>
          </p:nvGrpSpPr>
          <p:grpSpPr>
            <a:xfrm>
              <a:off x="0" y="2921764"/>
              <a:ext cx="5708342" cy="1420872"/>
              <a:chOff x="0" y="1542194"/>
              <a:chExt cx="5708342" cy="1420872"/>
            </a:xfrm>
          </p:grpSpPr>
          <p:sp>
            <p:nvSpPr>
              <p:cNvPr id="30" name="îŝḻíďe"/>
              <p:cNvSpPr/>
              <p:nvPr/>
            </p:nvSpPr>
            <p:spPr>
              <a:xfrm>
                <a:off x="0" y="1542194"/>
                <a:ext cx="5708342" cy="1420872"/>
              </a:xfrm>
              <a:prstGeom prst="roundRect">
                <a:avLst>
                  <a:gd name="adj" fmla="val 50000"/>
                </a:avLst>
              </a:prstGeom>
              <a:solidFill>
                <a:srgbClr val="CAE1DB"/>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solidFill>
                      <a:srgbClr val="FFFFFF"/>
                    </a:solidFill>
                  </a:defRPr>
                </a:pPr>
                <a:endParaRPr/>
              </a:p>
            </p:txBody>
          </p:sp>
          <p:sp>
            <p:nvSpPr>
              <p:cNvPr id="31" name="îŝḻïḍè"/>
              <p:cNvSpPr/>
              <p:nvPr/>
            </p:nvSpPr>
            <p:spPr>
              <a:xfrm>
                <a:off x="4318830" y="1557874"/>
                <a:ext cx="1389512" cy="138951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377"/>
                <a:endParaRPr lang="zh-CN" altLang="en-US" dirty="0"/>
              </a:p>
            </p:txBody>
          </p:sp>
          <p:grpSp>
            <p:nvGrpSpPr>
              <p:cNvPr id="32" name="íS1îḍe"/>
              <p:cNvGrpSpPr/>
              <p:nvPr/>
            </p:nvGrpSpPr>
            <p:grpSpPr>
              <a:xfrm>
                <a:off x="660399" y="1606339"/>
                <a:ext cx="3414451" cy="1292582"/>
                <a:chOff x="660400" y="4388405"/>
                <a:chExt cx="2615460" cy="1292582"/>
              </a:xfrm>
            </p:grpSpPr>
            <p:sp>
              <p:nvSpPr>
                <p:cNvPr id="33" name="íśḻiḍê">
                  <a:extLst>
                    <a:ext uri="{FF2B5EF4-FFF2-40B4-BE49-F238E27FC236}">
                      <a16:creationId xmlns:a16="http://schemas.microsoft.com/office/drawing/2014/main" id="{921D2456-A6A6-43F5-AD86-0A010D24A2F0}"/>
                    </a:ext>
                  </a:extLst>
                </p:cNvPr>
                <p:cNvSpPr txBox="1"/>
                <p:nvPr/>
              </p:nvSpPr>
              <p:spPr>
                <a:xfrm>
                  <a:off x="660400" y="4388405"/>
                  <a:ext cx="2615460" cy="417624"/>
                </a:xfrm>
                <a:prstGeom prst="rect">
                  <a:avLst/>
                </a:prstGeom>
                <a:noFill/>
              </p:spPr>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2200" dirty="0">
                      <a:latin typeface="华文新魏" panose="02010800040101010101" pitchFamily="2" charset="-122"/>
                      <a:ea typeface="华文新魏" panose="02010800040101010101" pitchFamily="2" charset="-122"/>
                    </a:rPr>
                    <a:t>点击编辑此处</a:t>
                  </a:r>
                  <a:endParaRPr lang="id-ID" sz="2200" dirty="0">
                    <a:latin typeface="华文新魏" panose="02010800040101010101" pitchFamily="2" charset="-122"/>
                    <a:ea typeface="华文新魏" panose="02010800040101010101" pitchFamily="2" charset="-122"/>
                  </a:endParaRPr>
                </a:p>
              </p:txBody>
            </p:sp>
            <p:sp>
              <p:nvSpPr>
                <p:cNvPr id="34" name="ïsľïďe">
                  <a:extLst>
                    <a:ext uri="{FF2B5EF4-FFF2-40B4-BE49-F238E27FC236}">
                      <a16:creationId xmlns:a16="http://schemas.microsoft.com/office/drawing/2014/main" id="{F8E07573-A8E5-42F7-B445-E2E8E3B47ABD}"/>
                    </a:ext>
                  </a:extLst>
                </p:cNvPr>
                <p:cNvSpPr/>
                <p:nvPr/>
              </p:nvSpPr>
              <p:spPr bwMode="auto">
                <a:xfrm>
                  <a:off x="660400" y="4806031"/>
                  <a:ext cx="2615460" cy="87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lnSpc>
                      <a:spcPts val="1700"/>
                    </a:lnSpc>
                  </a:pPr>
                  <a:r>
                    <a:rPr lang="zh-CN" altLang="en-US" sz="1100" dirty="0">
                      <a:solidFill>
                        <a:srgbClr val="000000">
                          <a:lumMod val="85000"/>
                          <a:lumOff val="15000"/>
                        </a:srgbClr>
                      </a:solidFill>
                      <a:latin typeface="微软雅黑" panose="020B0503020204020204" pitchFamily="34" charset="-122"/>
                      <a:ea typeface="微软雅黑" panose="020B0503020204020204" pitchFamily="34" charset="-122"/>
                      <a:cs typeface="+mn-ea"/>
                      <a:sym typeface="+mn-lt"/>
                    </a:rPr>
                    <a:t>单击此处编辑您要的内容，建议您在展示时采用微软雅黑字体</a:t>
                  </a:r>
                </a:p>
                <a:p>
                  <a:pPr algn="r">
                    <a:lnSpc>
                      <a:spcPct val="150000"/>
                    </a:lnSpc>
                  </a:pPr>
                  <a:r>
                    <a:rPr lang="en-US" altLang="zh-CN" sz="1100" dirty="0">
                      <a:latin typeface="微软雅黑" panose="020B0503020204020204" pitchFamily="34" charset="-122"/>
                      <a:ea typeface="微软雅黑" panose="020B0503020204020204" pitchFamily="34" charset="-122"/>
                    </a:rPr>
                    <a:t>……</a:t>
                  </a:r>
                </a:p>
              </p:txBody>
            </p:sp>
          </p:grpSp>
        </p:grpSp>
        <p:grpSp>
          <p:nvGrpSpPr>
            <p:cNvPr id="9" name="iṧḻîḓê"/>
            <p:cNvGrpSpPr/>
            <p:nvPr/>
          </p:nvGrpSpPr>
          <p:grpSpPr>
            <a:xfrm>
              <a:off x="6483658" y="2921764"/>
              <a:ext cx="5708342" cy="1420872"/>
              <a:chOff x="6483658" y="2208019"/>
              <a:chExt cx="5708342" cy="1420872"/>
            </a:xfrm>
          </p:grpSpPr>
          <p:sp>
            <p:nvSpPr>
              <p:cNvPr id="25" name="isļiḑè"/>
              <p:cNvSpPr/>
              <p:nvPr/>
            </p:nvSpPr>
            <p:spPr>
              <a:xfrm>
                <a:off x="6483658" y="2208019"/>
                <a:ext cx="5708342" cy="1420872"/>
              </a:xfrm>
              <a:prstGeom prst="roundRect">
                <a:avLst>
                  <a:gd name="adj" fmla="val 50000"/>
                </a:avLst>
              </a:prstGeom>
              <a:solidFill>
                <a:srgbClr val="CAE1DB"/>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solidFill>
                      <a:srgbClr val="FFFFFF"/>
                    </a:solidFill>
                  </a:defRPr>
                </a:pPr>
                <a:endParaRPr/>
              </a:p>
            </p:txBody>
          </p:sp>
          <p:sp>
            <p:nvSpPr>
              <p:cNvPr id="26" name="îṥļiḑè"/>
              <p:cNvSpPr/>
              <p:nvPr/>
            </p:nvSpPr>
            <p:spPr>
              <a:xfrm>
                <a:off x="6483658" y="2223699"/>
                <a:ext cx="1389512" cy="1389512"/>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377"/>
                <a:endParaRPr lang="zh-CN" altLang="en-US" dirty="0"/>
              </a:p>
            </p:txBody>
          </p:sp>
          <p:grpSp>
            <p:nvGrpSpPr>
              <p:cNvPr id="27" name="íṩlidè"/>
              <p:cNvGrpSpPr/>
              <p:nvPr/>
            </p:nvGrpSpPr>
            <p:grpSpPr>
              <a:xfrm>
                <a:off x="8117150" y="2272164"/>
                <a:ext cx="3414451" cy="1292582"/>
                <a:chOff x="660400" y="4388405"/>
                <a:chExt cx="2615460" cy="1292582"/>
              </a:xfrm>
            </p:grpSpPr>
            <p:sp>
              <p:nvSpPr>
                <p:cNvPr id="28" name="ïṣḷîdé">
                  <a:extLst>
                    <a:ext uri="{FF2B5EF4-FFF2-40B4-BE49-F238E27FC236}">
                      <a16:creationId xmlns:a16="http://schemas.microsoft.com/office/drawing/2014/main" id="{921D2456-A6A6-43F5-AD86-0A010D24A2F0}"/>
                    </a:ext>
                  </a:extLst>
                </p:cNvPr>
                <p:cNvSpPr txBox="1"/>
                <p:nvPr/>
              </p:nvSpPr>
              <p:spPr>
                <a:xfrm>
                  <a:off x="660400" y="4388405"/>
                  <a:ext cx="2615460" cy="417624"/>
                </a:xfrm>
                <a:prstGeom prst="rect">
                  <a:avLst/>
                </a:prstGeom>
                <a:noFill/>
              </p:spPr>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200" dirty="0">
                      <a:latin typeface="华文新魏" panose="02010800040101010101" pitchFamily="2" charset="-122"/>
                      <a:ea typeface="华文新魏" panose="02010800040101010101" pitchFamily="2" charset="-122"/>
                    </a:rPr>
                    <a:t>点击编辑此处</a:t>
                  </a:r>
                  <a:endParaRPr lang="id-ID" sz="2200" dirty="0">
                    <a:latin typeface="华文新魏" panose="02010800040101010101" pitchFamily="2" charset="-122"/>
                    <a:ea typeface="华文新魏" panose="02010800040101010101" pitchFamily="2" charset="-122"/>
                  </a:endParaRPr>
                </a:p>
              </p:txBody>
            </p:sp>
            <p:sp>
              <p:nvSpPr>
                <p:cNvPr id="29" name="îS1iḍé">
                  <a:extLst>
                    <a:ext uri="{FF2B5EF4-FFF2-40B4-BE49-F238E27FC236}">
                      <a16:creationId xmlns:a16="http://schemas.microsoft.com/office/drawing/2014/main" id="{F8E07573-A8E5-42F7-B445-E2E8E3B47ABD}"/>
                    </a:ext>
                  </a:extLst>
                </p:cNvPr>
                <p:cNvSpPr/>
                <p:nvPr/>
              </p:nvSpPr>
              <p:spPr bwMode="auto">
                <a:xfrm>
                  <a:off x="660400" y="4806031"/>
                  <a:ext cx="2615460" cy="87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ts val="1700"/>
                    </a:lnSpc>
                  </a:pPr>
                  <a:r>
                    <a:rPr lang="zh-CN" altLang="en-US" sz="1100" dirty="0">
                      <a:solidFill>
                        <a:srgbClr val="000000">
                          <a:lumMod val="85000"/>
                          <a:lumOff val="15000"/>
                        </a:srgbClr>
                      </a:solidFill>
                      <a:latin typeface="微软雅黑" panose="020B0503020204020204" pitchFamily="34" charset="-122"/>
                      <a:ea typeface="微软雅黑" panose="020B0503020204020204" pitchFamily="34" charset="-122"/>
                      <a:cs typeface="+mn-ea"/>
                      <a:sym typeface="+mn-lt"/>
                    </a:rPr>
                    <a:t>单击此处编辑您要的内容，建议您在展示时采用微软雅黑字体</a:t>
                  </a:r>
                </a:p>
                <a:p>
                  <a:pPr lvl="0">
                    <a:lnSpc>
                      <a:spcPct val="150000"/>
                    </a:lnSpc>
                  </a:pPr>
                  <a:r>
                    <a:rPr lang="en-US" altLang="zh-CN" sz="1100" dirty="0">
                      <a:solidFill>
                        <a:prstClr val="black"/>
                      </a:solidFill>
                      <a:latin typeface="微软雅黑" panose="020B0503020204020204" pitchFamily="34" charset="-122"/>
                      <a:ea typeface="微软雅黑" panose="020B0503020204020204" pitchFamily="34" charset="-122"/>
                    </a:rPr>
                    <a:t>……</a:t>
                  </a:r>
                </a:p>
              </p:txBody>
            </p:sp>
          </p:grpSp>
        </p:grpSp>
        <p:grpSp>
          <p:nvGrpSpPr>
            <p:cNvPr id="10" name="iṩ1íďè"/>
            <p:cNvGrpSpPr/>
            <p:nvPr/>
          </p:nvGrpSpPr>
          <p:grpSpPr>
            <a:xfrm>
              <a:off x="0" y="4628890"/>
              <a:ext cx="5708342" cy="1420872"/>
              <a:chOff x="0" y="1542194"/>
              <a:chExt cx="5708342" cy="1420872"/>
            </a:xfrm>
          </p:grpSpPr>
          <p:sp>
            <p:nvSpPr>
              <p:cNvPr id="17" name="íṧḻîḓè"/>
              <p:cNvSpPr/>
              <p:nvPr/>
            </p:nvSpPr>
            <p:spPr>
              <a:xfrm>
                <a:off x="0" y="1542194"/>
                <a:ext cx="5708342" cy="1420872"/>
              </a:xfrm>
              <a:prstGeom prst="roundRect">
                <a:avLst>
                  <a:gd name="adj" fmla="val 50000"/>
                </a:avLst>
              </a:prstGeom>
              <a:solidFill>
                <a:srgbClr val="CAE1DB"/>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solidFill>
                      <a:srgbClr val="FFFFFF"/>
                    </a:solidFill>
                  </a:defRPr>
                </a:pPr>
                <a:endParaRPr/>
              </a:p>
            </p:txBody>
          </p:sp>
          <p:sp>
            <p:nvSpPr>
              <p:cNvPr id="18" name="îšḻïḋê"/>
              <p:cNvSpPr/>
              <p:nvPr/>
            </p:nvSpPr>
            <p:spPr>
              <a:xfrm>
                <a:off x="4318830" y="1557874"/>
                <a:ext cx="1389512" cy="1389512"/>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377"/>
                <a:endParaRPr lang="zh-CN" altLang="en-US" dirty="0"/>
              </a:p>
            </p:txBody>
          </p:sp>
          <p:grpSp>
            <p:nvGrpSpPr>
              <p:cNvPr id="19" name="îṡlídé"/>
              <p:cNvGrpSpPr/>
              <p:nvPr/>
            </p:nvGrpSpPr>
            <p:grpSpPr>
              <a:xfrm>
                <a:off x="660399" y="1606339"/>
                <a:ext cx="3414451" cy="1292582"/>
                <a:chOff x="660400" y="4388405"/>
                <a:chExt cx="2615460" cy="1292582"/>
              </a:xfrm>
            </p:grpSpPr>
            <p:sp>
              <p:nvSpPr>
                <p:cNvPr id="20" name="îṣ1íḋê">
                  <a:extLst>
                    <a:ext uri="{FF2B5EF4-FFF2-40B4-BE49-F238E27FC236}">
                      <a16:creationId xmlns:a16="http://schemas.microsoft.com/office/drawing/2014/main" id="{921D2456-A6A6-43F5-AD86-0A010D24A2F0}"/>
                    </a:ext>
                  </a:extLst>
                </p:cNvPr>
                <p:cNvSpPr txBox="1"/>
                <p:nvPr/>
              </p:nvSpPr>
              <p:spPr>
                <a:xfrm>
                  <a:off x="660400" y="4388405"/>
                  <a:ext cx="2615460" cy="417624"/>
                </a:xfrm>
                <a:prstGeom prst="rect">
                  <a:avLst/>
                </a:prstGeom>
                <a:noFill/>
              </p:spPr>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2200" dirty="0">
                      <a:latin typeface="华文新魏" panose="02010800040101010101" pitchFamily="2" charset="-122"/>
                      <a:ea typeface="华文新魏" panose="02010800040101010101" pitchFamily="2" charset="-122"/>
                    </a:rPr>
                    <a:t>点击编辑此处</a:t>
                  </a:r>
                  <a:endParaRPr lang="id-ID" sz="2200" dirty="0">
                    <a:latin typeface="华文新魏" panose="02010800040101010101" pitchFamily="2" charset="-122"/>
                    <a:ea typeface="华文新魏" panose="02010800040101010101" pitchFamily="2" charset="-122"/>
                  </a:endParaRPr>
                </a:p>
              </p:txBody>
            </p:sp>
            <p:sp>
              <p:nvSpPr>
                <p:cNvPr id="24" name="ïśḷîḋê">
                  <a:extLst>
                    <a:ext uri="{FF2B5EF4-FFF2-40B4-BE49-F238E27FC236}">
                      <a16:creationId xmlns:a16="http://schemas.microsoft.com/office/drawing/2014/main" id="{F8E07573-A8E5-42F7-B445-E2E8E3B47ABD}"/>
                    </a:ext>
                  </a:extLst>
                </p:cNvPr>
                <p:cNvSpPr/>
                <p:nvPr/>
              </p:nvSpPr>
              <p:spPr bwMode="auto">
                <a:xfrm>
                  <a:off x="660400" y="4806031"/>
                  <a:ext cx="2615460" cy="87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lnSpc>
                      <a:spcPts val="1700"/>
                    </a:lnSpc>
                  </a:pPr>
                  <a:r>
                    <a:rPr lang="zh-CN" altLang="en-US" sz="1100" dirty="0">
                      <a:solidFill>
                        <a:srgbClr val="000000">
                          <a:lumMod val="85000"/>
                          <a:lumOff val="15000"/>
                        </a:srgbClr>
                      </a:solidFill>
                      <a:latin typeface="微软雅黑" panose="020B0503020204020204" pitchFamily="34" charset="-122"/>
                      <a:ea typeface="微软雅黑" panose="020B0503020204020204" pitchFamily="34" charset="-122"/>
                      <a:cs typeface="+mn-ea"/>
                      <a:sym typeface="+mn-lt"/>
                    </a:rPr>
                    <a:t>单击此处编辑您要的内容，建议您在展示时采用微软雅黑字体</a:t>
                  </a:r>
                </a:p>
                <a:p>
                  <a:pPr algn="r">
                    <a:lnSpc>
                      <a:spcPct val="150000"/>
                    </a:lnSpc>
                  </a:pPr>
                  <a:r>
                    <a:rPr lang="en-US" altLang="zh-CN" sz="1100" dirty="0">
                      <a:latin typeface="微软雅黑" panose="020B0503020204020204" pitchFamily="34" charset="-122"/>
                      <a:ea typeface="微软雅黑" panose="020B0503020204020204" pitchFamily="34" charset="-122"/>
                    </a:rPr>
                    <a:t>……</a:t>
                  </a:r>
                </a:p>
              </p:txBody>
            </p:sp>
          </p:grpSp>
        </p:grpSp>
        <p:grpSp>
          <p:nvGrpSpPr>
            <p:cNvPr id="11" name="iSḻíḓé"/>
            <p:cNvGrpSpPr/>
            <p:nvPr/>
          </p:nvGrpSpPr>
          <p:grpSpPr>
            <a:xfrm>
              <a:off x="6483658" y="4628890"/>
              <a:ext cx="5708342" cy="1420872"/>
              <a:chOff x="6483658" y="2208019"/>
              <a:chExt cx="5708342" cy="1420872"/>
            </a:xfrm>
          </p:grpSpPr>
          <p:sp>
            <p:nvSpPr>
              <p:cNvPr id="12" name="i$1ïdê"/>
              <p:cNvSpPr/>
              <p:nvPr/>
            </p:nvSpPr>
            <p:spPr>
              <a:xfrm>
                <a:off x="6483658" y="2208019"/>
                <a:ext cx="5708342" cy="1420872"/>
              </a:xfrm>
              <a:prstGeom prst="roundRect">
                <a:avLst>
                  <a:gd name="adj" fmla="val 50000"/>
                </a:avLst>
              </a:prstGeom>
              <a:solidFill>
                <a:srgbClr val="CAE1DB"/>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solidFill>
                      <a:srgbClr val="FFFFFF"/>
                    </a:solidFill>
                  </a:defRPr>
                </a:pPr>
                <a:endParaRPr/>
              </a:p>
            </p:txBody>
          </p:sp>
          <p:sp>
            <p:nvSpPr>
              <p:cNvPr id="13" name="isḷïḓê"/>
              <p:cNvSpPr/>
              <p:nvPr/>
            </p:nvSpPr>
            <p:spPr>
              <a:xfrm>
                <a:off x="6483658" y="2223699"/>
                <a:ext cx="1389512" cy="1389512"/>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377"/>
                <a:endParaRPr lang="zh-CN" altLang="en-US" dirty="0"/>
              </a:p>
            </p:txBody>
          </p:sp>
          <p:grpSp>
            <p:nvGrpSpPr>
              <p:cNvPr id="14" name="îŝļîďe"/>
              <p:cNvGrpSpPr/>
              <p:nvPr/>
            </p:nvGrpSpPr>
            <p:grpSpPr>
              <a:xfrm>
                <a:off x="8117150" y="2272164"/>
                <a:ext cx="3414451" cy="1292582"/>
                <a:chOff x="660400" y="4388405"/>
                <a:chExt cx="2615460" cy="1292582"/>
              </a:xfrm>
            </p:grpSpPr>
            <p:sp>
              <p:nvSpPr>
                <p:cNvPr id="15" name="îšḷíḍé">
                  <a:extLst>
                    <a:ext uri="{FF2B5EF4-FFF2-40B4-BE49-F238E27FC236}">
                      <a16:creationId xmlns:a16="http://schemas.microsoft.com/office/drawing/2014/main" id="{921D2456-A6A6-43F5-AD86-0A010D24A2F0}"/>
                    </a:ext>
                  </a:extLst>
                </p:cNvPr>
                <p:cNvSpPr txBox="1"/>
                <p:nvPr/>
              </p:nvSpPr>
              <p:spPr>
                <a:xfrm>
                  <a:off x="660400" y="4388405"/>
                  <a:ext cx="2615460" cy="417624"/>
                </a:xfrm>
                <a:prstGeom prst="rect">
                  <a:avLst/>
                </a:prstGeom>
                <a:noFill/>
              </p:spPr>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200" dirty="0">
                      <a:latin typeface="华文新魏" panose="02010800040101010101" pitchFamily="2" charset="-122"/>
                      <a:ea typeface="华文新魏" panose="02010800040101010101" pitchFamily="2" charset="-122"/>
                    </a:rPr>
                    <a:t>点击编辑此处</a:t>
                  </a:r>
                  <a:endParaRPr lang="id-ID" sz="2200" dirty="0">
                    <a:latin typeface="华文新魏" panose="02010800040101010101" pitchFamily="2" charset="-122"/>
                    <a:ea typeface="华文新魏" panose="02010800040101010101" pitchFamily="2" charset="-122"/>
                  </a:endParaRPr>
                </a:p>
              </p:txBody>
            </p:sp>
            <p:sp>
              <p:nvSpPr>
                <p:cNvPr id="16" name="îSľidé">
                  <a:extLst>
                    <a:ext uri="{FF2B5EF4-FFF2-40B4-BE49-F238E27FC236}">
                      <a16:creationId xmlns:a16="http://schemas.microsoft.com/office/drawing/2014/main" id="{F8E07573-A8E5-42F7-B445-E2E8E3B47ABD}"/>
                    </a:ext>
                  </a:extLst>
                </p:cNvPr>
                <p:cNvSpPr/>
                <p:nvPr/>
              </p:nvSpPr>
              <p:spPr bwMode="auto">
                <a:xfrm>
                  <a:off x="660400" y="4806031"/>
                  <a:ext cx="2615460" cy="87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ts val="1700"/>
                    </a:lnSpc>
                  </a:pPr>
                  <a:r>
                    <a:rPr lang="zh-CN" altLang="en-US" sz="1100" dirty="0">
                      <a:solidFill>
                        <a:srgbClr val="000000">
                          <a:lumMod val="85000"/>
                          <a:lumOff val="15000"/>
                        </a:srgbClr>
                      </a:solidFill>
                      <a:latin typeface="微软雅黑" panose="020B0503020204020204" pitchFamily="34" charset="-122"/>
                      <a:ea typeface="微软雅黑" panose="020B0503020204020204" pitchFamily="34" charset="-122"/>
                      <a:cs typeface="+mn-ea"/>
                      <a:sym typeface="+mn-lt"/>
                    </a:rPr>
                    <a:t>单击此处编辑您要的内容，建议您在展示时采用微软雅黑字体</a:t>
                  </a:r>
                </a:p>
                <a:p>
                  <a:pPr lvl="0">
                    <a:lnSpc>
                      <a:spcPct val="150000"/>
                    </a:lnSpc>
                  </a:pPr>
                  <a:r>
                    <a:rPr lang="en-US" altLang="zh-CN" sz="1100" dirty="0">
                      <a:solidFill>
                        <a:prstClr val="black"/>
                      </a:solidFill>
                      <a:latin typeface="微软雅黑" panose="020B0503020204020204" pitchFamily="34" charset="-122"/>
                      <a:ea typeface="微软雅黑" panose="020B0503020204020204" pitchFamily="34" charset="-122"/>
                    </a:rPr>
                    <a:t>……</a:t>
                  </a:r>
                </a:p>
              </p:txBody>
            </p:sp>
          </p:grpSp>
        </p:grpSp>
      </p:grpSp>
    </p:spTree>
    <p:extLst>
      <p:ext uri="{BB962C8B-B14F-4D97-AF65-F5344CB8AC3E}">
        <p14:creationId xmlns:p14="http://schemas.microsoft.com/office/powerpoint/2010/main" val="24751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2"/>
          <a:srcRect l="8259" t="5915" r="4603" b="38687"/>
          <a:stretch>
            <a:fillRect/>
          </a:stretch>
        </p:blipFill>
        <p:spPr>
          <a:xfrm>
            <a:off x="3197860" y="520700"/>
            <a:ext cx="6003290" cy="5572125"/>
          </a:xfrm>
          <a:prstGeom prst="rect">
            <a:avLst/>
          </a:prstGeom>
        </p:spPr>
      </p:pic>
      <p:sp>
        <p:nvSpPr>
          <p:cNvPr id="16" name="文本框 15"/>
          <p:cNvSpPr txBox="1"/>
          <p:nvPr/>
        </p:nvSpPr>
        <p:spPr>
          <a:xfrm>
            <a:off x="4293537" y="1614978"/>
            <a:ext cx="3555289" cy="1323439"/>
          </a:xfrm>
          <a:prstGeom prst="rect">
            <a:avLst/>
          </a:prstGeom>
          <a:noFill/>
        </p:spPr>
        <p:txBody>
          <a:bodyPr wrap="square" rtlCol="0">
            <a:spAutoFit/>
          </a:bodyPr>
          <a:lstStyle/>
          <a:p>
            <a:pPr algn="ctr"/>
            <a:r>
              <a:rPr lang="zh-CN" altLang="en-US" sz="8000" dirty="0">
                <a:solidFill>
                  <a:schemeClr val="tx1">
                    <a:lumMod val="75000"/>
                    <a:lumOff val="25000"/>
                  </a:schemeClr>
                </a:solidFill>
                <a:latin typeface="字体视界-美好体" panose="02010601030101010101" pitchFamily="2" charset="-122"/>
                <a:ea typeface="字体视界-美好体" panose="02010601030101010101" pitchFamily="2" charset="-122"/>
              </a:rPr>
              <a:t>致谢</a:t>
            </a:r>
          </a:p>
        </p:txBody>
      </p:sp>
      <p:sp>
        <p:nvSpPr>
          <p:cNvPr id="25" name="文本框 24"/>
          <p:cNvSpPr txBox="1"/>
          <p:nvPr/>
        </p:nvSpPr>
        <p:spPr>
          <a:xfrm>
            <a:off x="4404946" y="4331557"/>
            <a:ext cx="3165899" cy="307777"/>
          </a:xfrm>
          <a:prstGeom prst="rect">
            <a:avLst/>
          </a:prstGeom>
          <a:noFill/>
        </p:spPr>
        <p:txBody>
          <a:bodyPr wrap="square" rtlCol="0">
            <a:spAutoFit/>
          </a:bodyPr>
          <a:lstStyle/>
          <a:p>
            <a:pPr algn="r"/>
            <a:r>
              <a:rPr lang="zh-CN" altLang="en-US" sz="1400" dirty="0">
                <a:solidFill>
                  <a:schemeClr val="tx1">
                    <a:lumMod val="75000"/>
                    <a:lumOff val="25000"/>
                  </a:schemeClr>
                </a:solidFill>
                <a:latin typeface="字体视界-美好体" panose="02010601030101010101" pitchFamily="2" charset="-122"/>
                <a:ea typeface="字体视界-美好体" panose="02010601030101010101" pitchFamily="2" charset="-122"/>
                <a:cs typeface="印品丫丫体-D版" panose="02010601030101010101" charset="-122"/>
                <a:sym typeface="+mn-ea"/>
              </a:rPr>
              <a:t>汇报人：</a:t>
            </a:r>
            <a:r>
              <a:rPr lang="en-US" altLang="zh-CN" sz="1400" dirty="0">
                <a:solidFill>
                  <a:schemeClr val="tx1">
                    <a:lumMod val="75000"/>
                    <a:lumOff val="25000"/>
                  </a:schemeClr>
                </a:solidFill>
                <a:latin typeface="字体视界-美好体" panose="02010601030101010101" pitchFamily="2" charset="-122"/>
                <a:ea typeface="字体视界-美好体" panose="02010601030101010101" pitchFamily="2" charset="-122"/>
                <a:cs typeface="印品丫丫体-D版" panose="02010601030101010101" charset="-122"/>
                <a:sym typeface="+mn-ea"/>
              </a:rPr>
              <a:t>XXX</a:t>
            </a:r>
            <a:r>
              <a:rPr lang="zh-CN" altLang="en-US" sz="1400" dirty="0">
                <a:solidFill>
                  <a:schemeClr val="tx1">
                    <a:lumMod val="75000"/>
                    <a:lumOff val="25000"/>
                  </a:schemeClr>
                </a:solidFill>
                <a:latin typeface="字体视界-美好体" panose="02010601030101010101" pitchFamily="2" charset="-122"/>
                <a:ea typeface="字体视界-美好体" panose="02010601030101010101" pitchFamily="2" charset="-122"/>
                <a:cs typeface="印品丫丫体-D版" panose="02010601030101010101" charset="-122"/>
                <a:sym typeface="+mn-ea"/>
              </a:rPr>
              <a:t>   汇报时间：</a:t>
            </a:r>
            <a:r>
              <a:rPr lang="en-US" altLang="zh-CN" sz="1400" dirty="0">
                <a:solidFill>
                  <a:schemeClr val="tx1">
                    <a:lumMod val="75000"/>
                    <a:lumOff val="25000"/>
                  </a:schemeClr>
                </a:solidFill>
                <a:latin typeface="字体视界-美好体" panose="02010601030101010101" pitchFamily="2" charset="-122"/>
                <a:ea typeface="字体视界-美好体" panose="02010601030101010101" pitchFamily="2" charset="-122"/>
                <a:cs typeface="印品丫丫体-D版" panose="02010601030101010101" charset="-122"/>
                <a:sym typeface="+mn-ea"/>
              </a:rPr>
              <a:t>20XX</a:t>
            </a:r>
          </a:p>
        </p:txBody>
      </p:sp>
      <p:sp>
        <p:nvSpPr>
          <p:cNvPr id="7" name="文本框 6">
            <a:extLst>
              <a:ext uri="{FF2B5EF4-FFF2-40B4-BE49-F238E27FC236}">
                <a16:creationId xmlns:a16="http://schemas.microsoft.com/office/drawing/2014/main" id="{9AD6727B-8A0B-4F81-8DFB-62D82A00C8F8}"/>
              </a:ext>
            </a:extLst>
          </p:cNvPr>
          <p:cNvSpPr txBox="1"/>
          <p:nvPr/>
        </p:nvSpPr>
        <p:spPr>
          <a:xfrm>
            <a:off x="4751278" y="2985873"/>
            <a:ext cx="2794856" cy="1200329"/>
          </a:xfrm>
          <a:prstGeom prst="rect">
            <a:avLst/>
          </a:prstGeom>
          <a:noFill/>
        </p:spPr>
        <p:txBody>
          <a:bodyPr wrap="square" rtlCol="0">
            <a:spAutoFit/>
          </a:bodyPr>
          <a:lstStyle/>
          <a:p>
            <a:pPr algn="ctr"/>
            <a:r>
              <a:rPr lang="zh-CN" altLang="en-US" sz="2400" dirty="0">
                <a:solidFill>
                  <a:schemeClr val="tx1">
                    <a:lumMod val="75000"/>
                    <a:lumOff val="25000"/>
                  </a:schemeClr>
                </a:solidFill>
                <a:latin typeface="字体视界-美好体" panose="02010601030101010101" pitchFamily="2" charset="-122"/>
                <a:ea typeface="字体视界-美好体" panose="02010601030101010101" pitchFamily="2" charset="-122"/>
              </a:rPr>
              <a:t>语大义之方 </a:t>
            </a:r>
            <a:endParaRPr lang="en-US" altLang="zh-CN" sz="2400" dirty="0">
              <a:solidFill>
                <a:schemeClr val="tx1">
                  <a:lumMod val="75000"/>
                  <a:lumOff val="25000"/>
                </a:schemeClr>
              </a:solidFill>
              <a:latin typeface="字体视界-美好体" panose="02010601030101010101" pitchFamily="2" charset="-122"/>
              <a:ea typeface="字体视界-美好体" panose="02010601030101010101" pitchFamily="2" charset="-122"/>
            </a:endParaRPr>
          </a:p>
          <a:p>
            <a:pPr algn="ctr"/>
            <a:r>
              <a:rPr lang="zh-CN" altLang="en-US" sz="2400" dirty="0">
                <a:solidFill>
                  <a:schemeClr val="tx1">
                    <a:lumMod val="75000"/>
                    <a:lumOff val="25000"/>
                  </a:schemeClr>
                </a:solidFill>
                <a:latin typeface="字体视界-美好体" panose="02010601030101010101" pitchFamily="2" charset="-122"/>
                <a:ea typeface="字体视界-美好体" panose="02010601030101010101" pitchFamily="2" charset="-122"/>
              </a:rPr>
              <a:t>论万物之理 </a:t>
            </a:r>
            <a:endParaRPr lang="en-US" altLang="zh-CN" sz="2400" dirty="0">
              <a:solidFill>
                <a:schemeClr val="tx1">
                  <a:lumMod val="75000"/>
                  <a:lumOff val="25000"/>
                </a:schemeClr>
              </a:solidFill>
              <a:latin typeface="字体视界-美好体" panose="02010601030101010101" pitchFamily="2" charset="-122"/>
              <a:ea typeface="字体视界-美好体" panose="02010601030101010101" pitchFamily="2" charset="-122"/>
            </a:endParaRPr>
          </a:p>
          <a:p>
            <a:pPr algn="ctr"/>
            <a:r>
              <a:rPr lang="zh-CN" altLang="en-US" sz="2400" dirty="0">
                <a:solidFill>
                  <a:schemeClr val="tx1">
                    <a:lumMod val="75000"/>
                    <a:lumOff val="25000"/>
                  </a:schemeClr>
                </a:solidFill>
                <a:latin typeface="字体视界-美好体" panose="02010601030101010101" pitchFamily="2" charset="-122"/>
                <a:ea typeface="字体视界-美好体" panose="02010601030101010101" pitchFamily="2" charset="-122"/>
              </a:rPr>
              <a:t>受益终身</a:t>
            </a:r>
            <a:r>
              <a:rPr lang="en-US" altLang="zh-CN" sz="2400" dirty="0">
                <a:solidFill>
                  <a:schemeClr val="tx1">
                    <a:lumMod val="75000"/>
                    <a:lumOff val="25000"/>
                  </a:schemeClr>
                </a:solidFill>
                <a:latin typeface="字体视界-美好体" panose="02010601030101010101" pitchFamily="2" charset="-122"/>
                <a:ea typeface="字体视界-美好体" panose="02010601030101010101" pitchFamily="2" charset="-122"/>
              </a:rPr>
              <a:t>!</a:t>
            </a:r>
          </a:p>
        </p:txBody>
      </p:sp>
    </p:spTree>
    <p:extLst>
      <p:ext uri="{BB962C8B-B14F-4D97-AF65-F5344CB8AC3E}">
        <p14:creationId xmlns:p14="http://schemas.microsoft.com/office/powerpoint/2010/main" val="28922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250"/>
                                        <p:tgtEl>
                                          <p:spTgt spid="5"/>
                                        </p:tgtEl>
                                      </p:cBhvr>
                                    </p:animEffect>
                                  </p:childTnLst>
                                </p:cTn>
                              </p:par>
                            </p:childTnLst>
                          </p:cTn>
                        </p:par>
                        <p:par>
                          <p:cTn id="8" fill="hold">
                            <p:stCondLst>
                              <p:cond delay="225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6"/>
                                        </p:tgtEl>
                                        <p:attrNameLst>
                                          <p:attrName>style.visibility</p:attrName>
                                        </p:attrNameLst>
                                      </p:cBhvr>
                                      <p:to>
                                        <p:strVal val="visible"/>
                                      </p:to>
                                    </p:set>
                                    <p:set>
                                      <p:cBhvr>
                                        <p:cTn id="11" dur="341" fill="hold">
                                          <p:stCondLst>
                                            <p:cond delay="0"/>
                                          </p:stCondLst>
                                        </p:cTn>
                                        <p:tgtEl>
                                          <p:spTgt spid="16"/>
                                        </p:tgtEl>
                                        <p:attrNameLst>
                                          <p:attrName>style.rotation</p:attrName>
                                        </p:attrNameLst>
                                      </p:cBhvr>
                                      <p:to>
                                        <p:strVal val="-45.0"/>
                                      </p:to>
                                    </p:set>
                                    <p:anim calcmode="lin" valueType="num">
                                      <p:cBhvr>
                                        <p:cTn id="12" dur="341" fill="hold">
                                          <p:stCondLst>
                                            <p:cond delay="341"/>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13" dur="341"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4" dur="2" decel="50000" autoRev="1" fill="hold">
                                          <p:stCondLst>
                                            <p:cond delay="341"/>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5" dur="1" fill="hold">
                                          <p:stCondLst>
                                            <p:cond delay="749"/>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3375"/>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75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75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7">
                                            <p:txEl>
                                              <p:pRg st="0" end="0"/>
                                            </p:txEl>
                                          </p:spTgt>
                                        </p:tgtEl>
                                      </p:cBhvr>
                                    </p:animEffect>
                                  </p:childTnLst>
                                </p:cTn>
                              </p:par>
                            </p:childTnLst>
                          </p:cTn>
                        </p:par>
                        <p:par>
                          <p:cTn id="24" fill="hold">
                            <p:stCondLst>
                              <p:cond delay="4425"/>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75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75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29" dur="75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75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750" tmFilter="0,0; .5, 1; 1, 1"/>
                                        <p:tgtEl>
                                          <p:spTgt spid="7">
                                            <p:txEl>
                                              <p:pRg st="1" end="1"/>
                                            </p:txEl>
                                          </p:spTgt>
                                        </p:tgtEl>
                                      </p:cBhvr>
                                    </p:animEffect>
                                  </p:childTnLst>
                                </p:cTn>
                              </p:par>
                            </p:childTnLst>
                          </p:cTn>
                        </p:par>
                        <p:par>
                          <p:cTn id="32" fill="hold">
                            <p:stCondLst>
                              <p:cond delay="5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p:cTn id="35" dur="75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75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37" dur="75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75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750" tmFilter="0,0; .5, 1; 1, 1"/>
                                        <p:tgtEl>
                                          <p:spTgt spid="7">
                                            <p:txEl>
                                              <p:pRg st="2" end="2"/>
                                            </p:txEl>
                                          </p:spTgt>
                                        </p:tgtEl>
                                      </p:cBhvr>
                                    </p:animEffect>
                                  </p:childTnLst>
                                </p:cTn>
                              </p:par>
                            </p:childTnLst>
                          </p:cTn>
                        </p:par>
                        <p:par>
                          <p:cTn id="40" fill="hold">
                            <p:stCondLst>
                              <p:cond delay="6525"/>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ppt_x</p:attrName>
                                        </p:attrNameLst>
                                      </p:cBhvr>
                                      <p:tavLst>
                                        <p:tav tm="0">
                                          <p:val>
                                            <p:strVal val="#ppt_x"/>
                                          </p:val>
                                        </p:tav>
                                        <p:tav tm="100000">
                                          <p:val>
                                            <p:strVal val="#ppt_x"/>
                                          </p:val>
                                        </p:tav>
                                      </p:tavLst>
                                    </p:anim>
                                    <p:anim calcmode="lin" valueType="num">
                                      <p:cBhvr>
                                        <p:cTn id="45"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6043" t="11851" r="13193" b="13051"/>
          <a:stretch/>
        </p:blipFill>
        <p:spPr>
          <a:xfrm>
            <a:off x="2823882" y="484094"/>
            <a:ext cx="6871447" cy="5150224"/>
          </a:xfrm>
          <a:prstGeom prst="rect">
            <a:avLst/>
          </a:prstGeom>
        </p:spPr>
      </p:pic>
      <p:sp>
        <p:nvSpPr>
          <p:cNvPr id="2" name="文本框 1"/>
          <p:cNvSpPr txBox="1"/>
          <p:nvPr/>
        </p:nvSpPr>
        <p:spPr>
          <a:xfrm>
            <a:off x="4617969" y="1735767"/>
            <a:ext cx="3283271" cy="1323439"/>
          </a:xfrm>
          <a:prstGeom prst="rect">
            <a:avLst/>
          </a:prstGeom>
          <a:noFill/>
        </p:spPr>
        <p:txBody>
          <a:bodyPr wrap="none" rtlCol="0">
            <a:spAutoFit/>
          </a:bodyPr>
          <a:lstStyle>
            <a:defPPr>
              <a:defRPr lang="zh-CN"/>
            </a:defPPr>
            <a:lvl1pPr>
              <a:defRPr sz="8000" b="1">
                <a:ln w="28575">
                  <a:solidFill>
                    <a:schemeClr val="bg1"/>
                  </a:solidFill>
                </a:ln>
                <a:solidFill>
                  <a:srgbClr val="009644"/>
                </a:solidFill>
                <a:effectLst>
                  <a:outerShdw blurRad="50800" dist="38100" dir="5400000" algn="t" rotWithShape="0">
                    <a:prstClr val="black">
                      <a:alpha val="40000"/>
                    </a:prstClr>
                  </a:outerShdw>
                </a:effectLst>
                <a:latin typeface="汉仪行楷简" panose="02010600000101010101" pitchFamily="2" charset="-122"/>
                <a:ea typeface="汉仪行楷简" panose="02010600000101010101" pitchFamily="2" charset="-122"/>
              </a:defRPr>
            </a:lvl1pPr>
          </a:lstStyle>
          <a:p>
            <a:r>
              <a:rPr lang="en-US" altLang="zh-CN" dirty="0"/>
              <a:t>Part 01</a:t>
            </a:r>
            <a:endParaRPr lang="zh-CN" altLang="en-US" dirty="0"/>
          </a:p>
        </p:txBody>
      </p:sp>
      <p:sp>
        <p:nvSpPr>
          <p:cNvPr id="3" name="îšļiḍè">
            <a:extLst>
              <a:ext uri="{FF2B5EF4-FFF2-40B4-BE49-F238E27FC236}">
                <a16:creationId xmlns:a16="http://schemas.microsoft.com/office/drawing/2014/main" id="{227EAFA7-6BD8-421F-8FAF-A543E0A1C3A7}"/>
              </a:ext>
            </a:extLst>
          </p:cNvPr>
          <p:cNvSpPr txBox="1"/>
          <p:nvPr/>
        </p:nvSpPr>
        <p:spPr bwMode="auto">
          <a:xfrm>
            <a:off x="3407247" y="3251283"/>
            <a:ext cx="5427914" cy="11593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6000" dirty="0">
                <a:latin typeface="汉仪行楷简" panose="02010600000101010101" pitchFamily="2" charset="-122"/>
                <a:ea typeface="汉仪行楷简" panose="02010600000101010101" pitchFamily="2" charset="-122"/>
              </a:rPr>
              <a:t>研究背景及意义</a:t>
            </a:r>
            <a:endParaRPr lang="en-US" altLang="zh-CN" sz="6000" dirty="0">
              <a:latin typeface="汉仪行楷简" panose="02010600000101010101" pitchFamily="2" charset="-122"/>
              <a:ea typeface="汉仪行楷简" panose="02010600000101010101" pitchFamily="2" charset="-122"/>
            </a:endParaRPr>
          </a:p>
        </p:txBody>
      </p:sp>
    </p:spTree>
    <p:extLst>
      <p:ext uri="{BB962C8B-B14F-4D97-AF65-F5344CB8AC3E}">
        <p14:creationId xmlns:p14="http://schemas.microsoft.com/office/powerpoint/2010/main" val="216142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4300"/>
                            </p:stCondLst>
                            <p:childTnLst>
                              <p:par>
                                <p:cTn id="21" presetID="21"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îŝḷîḑé"/>
          <p:cNvSpPr/>
          <p:nvPr/>
        </p:nvSpPr>
        <p:spPr>
          <a:xfrm>
            <a:off x="7629112" y="1760679"/>
            <a:ext cx="3575365" cy="219360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3175">
            <a:noFill/>
            <a:prstDash val="sysDash"/>
            <a:miter lim="800000"/>
            <a:headEnd/>
            <a:tailEnd/>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6" name="iṩļíḓê"/>
          <p:cNvGrpSpPr/>
          <p:nvPr/>
        </p:nvGrpSpPr>
        <p:grpSpPr>
          <a:xfrm>
            <a:off x="1657764" y="4228304"/>
            <a:ext cx="2426310" cy="1865824"/>
            <a:chOff x="673100" y="3943134"/>
            <a:chExt cx="2865638" cy="2203666"/>
          </a:xfrm>
        </p:grpSpPr>
        <p:sp>
          <p:nvSpPr>
            <p:cNvPr id="18" name="íṥlíďè">
              <a:extLst>
                <a:ext uri="{FF2B5EF4-FFF2-40B4-BE49-F238E27FC236}">
                  <a16:creationId xmlns:a16="http://schemas.microsoft.com/office/drawing/2014/main" id="{BAF77048-6151-4B25-B98F-2C92E82F4B6F}"/>
                </a:ext>
              </a:extLst>
            </p:cNvPr>
            <p:cNvSpPr txBox="1"/>
            <p:nvPr/>
          </p:nvSpPr>
          <p:spPr bwMode="auto">
            <a:xfrm>
              <a:off x="673100" y="3943134"/>
              <a:ext cx="2865638" cy="5488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2800" dirty="0">
                  <a:latin typeface="华文新魏" panose="02010800040101010101" pitchFamily="2" charset="-122"/>
                  <a:ea typeface="华文新魏" panose="02010800040101010101" pitchFamily="2" charset="-122"/>
                </a:rPr>
                <a:t>标题</a:t>
              </a:r>
              <a:endParaRPr lang="en-US" altLang="zh-CN" sz="2800" dirty="0">
                <a:latin typeface="华文新魏" panose="02010800040101010101" pitchFamily="2" charset="-122"/>
                <a:ea typeface="华文新魏" panose="02010800040101010101" pitchFamily="2" charset="-122"/>
              </a:endParaRPr>
            </a:p>
          </p:txBody>
        </p:sp>
        <p:sp>
          <p:nvSpPr>
            <p:cNvPr id="19" name="í$ḷíḑê">
              <a:extLst>
                <a:ext uri="{FF2B5EF4-FFF2-40B4-BE49-F238E27FC236}">
                  <a16:creationId xmlns:a16="http://schemas.microsoft.com/office/drawing/2014/main" id="{23C7B27E-BA81-45BD-9D1A-90796134D0AB}"/>
                </a:ext>
              </a:extLst>
            </p:cNvPr>
            <p:cNvSpPr/>
            <p:nvPr/>
          </p:nvSpPr>
          <p:spPr bwMode="auto">
            <a:xfrm>
              <a:off x="673100" y="4984376"/>
              <a:ext cx="2865638" cy="116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latin typeface="华文新魏" panose="02010800040101010101" pitchFamily="2" charset="-122"/>
                  <a:ea typeface="华文新魏" panose="02010800040101010101" pitchFamily="2" charset="-122"/>
                </a:rPr>
                <a:t>毕业论文，泛指专科毕业论文、本科毕业论文</a:t>
              </a:r>
              <a:endParaRPr lang="en-US" altLang="zh-CN" sz="1200" dirty="0">
                <a:latin typeface="华文新魏" panose="02010800040101010101" pitchFamily="2" charset="-122"/>
                <a:ea typeface="华文新魏" panose="02010800040101010101" pitchFamily="2" charset="-122"/>
              </a:endParaRPr>
            </a:p>
            <a:p>
              <a:pPr algn="ctr">
                <a:lnSpc>
                  <a:spcPct val="150000"/>
                </a:lnSpc>
              </a:pPr>
              <a:r>
                <a:rPr lang="en-US" altLang="zh-CN" sz="1200" dirty="0">
                  <a:latin typeface="华文新魏" panose="02010800040101010101" pitchFamily="2" charset="-122"/>
                  <a:ea typeface="华文新魏" panose="02010800040101010101" pitchFamily="2" charset="-122"/>
                </a:rPr>
                <a:t>……</a:t>
              </a:r>
            </a:p>
          </p:txBody>
        </p:sp>
        <p:sp>
          <p:nvSpPr>
            <p:cNvPr id="20" name="íṥ1ïďè">
              <a:extLst>
                <a:ext uri="{FF2B5EF4-FFF2-40B4-BE49-F238E27FC236}">
                  <a16:creationId xmlns:a16="http://schemas.microsoft.com/office/drawing/2014/main" id="{F46901F0-781A-45B8-8479-866DBDE17DE0}"/>
                </a:ext>
              </a:extLst>
            </p:cNvPr>
            <p:cNvSpPr txBox="1"/>
            <p:nvPr/>
          </p:nvSpPr>
          <p:spPr>
            <a:xfrm>
              <a:off x="673100" y="4530575"/>
              <a:ext cx="2865638" cy="415243"/>
            </a:xfrm>
            <a:prstGeom prst="rect">
              <a:avLst/>
            </a:prstGeom>
          </p:spPr>
          <p:txBody>
            <a:bodyPr wrap="square" lIns="91440" tIns="45720" rIns="91440" bIns="45720" rtlCol="0" anchor="ctr" anchorCtr="0">
              <a:noAutofit/>
            </a:bodyPr>
            <a:lstStyle>
              <a:defPPr>
                <a:defRPr lang="zh-CN"/>
              </a:defPPr>
              <a:lvl1pPr algn="ctr">
                <a:defRPr sz="1600">
                  <a:solidFill>
                    <a:schemeClr val="accent1"/>
                  </a:solidFill>
                </a:defRPr>
              </a:lvl1pPr>
            </a:lstStyle>
            <a:p>
              <a:r>
                <a:rPr lang="en-US" altLang="zh-CN" sz="1800" dirty="0">
                  <a:latin typeface="华文新魏" panose="02010800040101010101" pitchFamily="2" charset="-122"/>
                  <a:ea typeface="华文新魏" panose="02010800040101010101" pitchFamily="2" charset="-122"/>
                </a:rPr>
                <a:t>... </a:t>
              </a:r>
              <a:r>
                <a:rPr lang="zh-CN" altLang="en-US" sz="1800" dirty="0">
                  <a:latin typeface="华文新魏" panose="02010800040101010101" pitchFamily="2" charset="-122"/>
                  <a:ea typeface="华文新魏" panose="02010800040101010101" pitchFamily="2" charset="-122"/>
                </a:rPr>
                <a:t> </a:t>
              </a:r>
              <a:r>
                <a:rPr lang="en-US" altLang="zh-CN" sz="1800" dirty="0">
                  <a:latin typeface="华文新魏" panose="02010800040101010101" pitchFamily="2" charset="-122"/>
                  <a:ea typeface="华文新魏" panose="02010800040101010101" pitchFamily="2" charset="-122"/>
                </a:rPr>
                <a:t>| 20 %</a:t>
              </a:r>
            </a:p>
          </p:txBody>
        </p:sp>
      </p:grpSp>
      <p:grpSp>
        <p:nvGrpSpPr>
          <p:cNvPr id="7" name="ïṡľíḋè"/>
          <p:cNvGrpSpPr/>
          <p:nvPr/>
        </p:nvGrpSpPr>
        <p:grpSpPr>
          <a:xfrm>
            <a:off x="4829892" y="4228304"/>
            <a:ext cx="2426310" cy="1865824"/>
            <a:chOff x="673100" y="3943134"/>
            <a:chExt cx="2865638" cy="2203666"/>
          </a:xfrm>
        </p:grpSpPr>
        <p:sp>
          <p:nvSpPr>
            <p:cNvPr id="15" name="ïṧľîḋé">
              <a:extLst>
                <a:ext uri="{FF2B5EF4-FFF2-40B4-BE49-F238E27FC236}">
                  <a16:creationId xmlns:a16="http://schemas.microsoft.com/office/drawing/2014/main" id="{BAF77048-6151-4B25-B98F-2C92E82F4B6F}"/>
                </a:ext>
              </a:extLst>
            </p:cNvPr>
            <p:cNvSpPr txBox="1"/>
            <p:nvPr/>
          </p:nvSpPr>
          <p:spPr bwMode="auto">
            <a:xfrm>
              <a:off x="673100" y="3943134"/>
              <a:ext cx="2865638" cy="5488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2800" dirty="0">
                  <a:latin typeface="华文新魏" panose="02010800040101010101" pitchFamily="2" charset="-122"/>
                  <a:ea typeface="华文新魏" panose="02010800040101010101" pitchFamily="2" charset="-122"/>
                </a:rPr>
                <a:t>标题</a:t>
              </a:r>
              <a:endParaRPr lang="en-US" altLang="zh-CN" sz="2800" dirty="0">
                <a:latin typeface="华文新魏" panose="02010800040101010101" pitchFamily="2" charset="-122"/>
                <a:ea typeface="华文新魏" panose="02010800040101010101" pitchFamily="2" charset="-122"/>
              </a:endParaRPr>
            </a:p>
          </p:txBody>
        </p:sp>
        <p:sp>
          <p:nvSpPr>
            <p:cNvPr id="16" name="îṡ1ïḑè">
              <a:extLst>
                <a:ext uri="{FF2B5EF4-FFF2-40B4-BE49-F238E27FC236}">
                  <a16:creationId xmlns:a16="http://schemas.microsoft.com/office/drawing/2014/main" id="{23C7B27E-BA81-45BD-9D1A-90796134D0AB}"/>
                </a:ext>
              </a:extLst>
            </p:cNvPr>
            <p:cNvSpPr/>
            <p:nvPr/>
          </p:nvSpPr>
          <p:spPr bwMode="auto">
            <a:xfrm>
              <a:off x="673100" y="4984376"/>
              <a:ext cx="2865638" cy="116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latin typeface="华文新魏" panose="02010800040101010101" pitchFamily="2" charset="-122"/>
                  <a:ea typeface="华文新魏" panose="02010800040101010101" pitchFamily="2" charset="-122"/>
                </a:rPr>
                <a:t>毕业论文，泛指专科毕业论文、本科毕业论文</a:t>
              </a:r>
              <a:endParaRPr lang="en-US" altLang="zh-CN" sz="1200" dirty="0">
                <a:latin typeface="华文新魏" panose="02010800040101010101" pitchFamily="2" charset="-122"/>
                <a:ea typeface="华文新魏" panose="02010800040101010101" pitchFamily="2" charset="-122"/>
              </a:endParaRPr>
            </a:p>
            <a:p>
              <a:pPr algn="ctr">
                <a:lnSpc>
                  <a:spcPct val="150000"/>
                </a:lnSpc>
              </a:pPr>
              <a:r>
                <a:rPr lang="en-US" altLang="zh-CN" sz="1200" dirty="0">
                  <a:latin typeface="华文新魏" panose="02010800040101010101" pitchFamily="2" charset="-122"/>
                  <a:ea typeface="华文新魏" panose="02010800040101010101" pitchFamily="2" charset="-122"/>
                </a:rPr>
                <a:t>……</a:t>
              </a:r>
            </a:p>
          </p:txBody>
        </p:sp>
        <p:sp>
          <p:nvSpPr>
            <p:cNvPr id="17" name="îṧlïḋé">
              <a:extLst>
                <a:ext uri="{FF2B5EF4-FFF2-40B4-BE49-F238E27FC236}">
                  <a16:creationId xmlns:a16="http://schemas.microsoft.com/office/drawing/2014/main" id="{F46901F0-781A-45B8-8479-866DBDE17DE0}"/>
                </a:ext>
              </a:extLst>
            </p:cNvPr>
            <p:cNvSpPr txBox="1"/>
            <p:nvPr/>
          </p:nvSpPr>
          <p:spPr>
            <a:xfrm>
              <a:off x="673100" y="4530575"/>
              <a:ext cx="2865638" cy="415243"/>
            </a:xfrm>
            <a:prstGeom prst="rect">
              <a:avLst/>
            </a:prstGeom>
          </p:spPr>
          <p:txBody>
            <a:bodyPr wrap="square" lIns="91440" tIns="45720" rIns="91440" bIns="45720" rtlCol="0" anchor="ctr" anchorCtr="0">
              <a:noAutofit/>
            </a:bodyPr>
            <a:lstStyle>
              <a:defPPr>
                <a:defRPr lang="zh-CN"/>
              </a:defPPr>
              <a:lvl1pPr algn="ctr">
                <a:defRPr sz="1600">
                  <a:solidFill>
                    <a:schemeClr val="accent1"/>
                  </a:solidFill>
                </a:defRPr>
              </a:lvl1pPr>
            </a:lstStyle>
            <a:p>
              <a:r>
                <a:rPr lang="en-US" altLang="zh-CN" sz="1800" dirty="0">
                  <a:latin typeface="华文新魏" panose="02010800040101010101" pitchFamily="2" charset="-122"/>
                  <a:ea typeface="华文新魏" panose="02010800040101010101" pitchFamily="2" charset="-122"/>
                </a:rPr>
                <a:t>... </a:t>
              </a:r>
              <a:r>
                <a:rPr lang="zh-CN" altLang="en-US" sz="1800" dirty="0">
                  <a:latin typeface="华文新魏" panose="02010800040101010101" pitchFamily="2" charset="-122"/>
                  <a:ea typeface="华文新魏" panose="02010800040101010101" pitchFamily="2" charset="-122"/>
                </a:rPr>
                <a:t> </a:t>
              </a:r>
              <a:r>
                <a:rPr lang="en-US" altLang="zh-CN" sz="1800" dirty="0">
                  <a:latin typeface="华文新魏" panose="02010800040101010101" pitchFamily="2" charset="-122"/>
                  <a:ea typeface="华文新魏" panose="02010800040101010101" pitchFamily="2" charset="-122"/>
                </a:rPr>
                <a:t>| 55 %</a:t>
              </a:r>
            </a:p>
          </p:txBody>
        </p:sp>
      </p:grpSp>
      <p:grpSp>
        <p:nvGrpSpPr>
          <p:cNvPr id="8" name="ïsľïḋè"/>
          <p:cNvGrpSpPr/>
          <p:nvPr/>
        </p:nvGrpSpPr>
        <p:grpSpPr>
          <a:xfrm>
            <a:off x="8002021" y="4228304"/>
            <a:ext cx="2426310" cy="1865824"/>
            <a:chOff x="673100" y="3943134"/>
            <a:chExt cx="2865638" cy="2203666"/>
          </a:xfrm>
        </p:grpSpPr>
        <p:sp>
          <p:nvSpPr>
            <p:cNvPr id="12" name="îṥļïḍé">
              <a:extLst>
                <a:ext uri="{FF2B5EF4-FFF2-40B4-BE49-F238E27FC236}">
                  <a16:creationId xmlns:a16="http://schemas.microsoft.com/office/drawing/2014/main" id="{BAF77048-6151-4B25-B98F-2C92E82F4B6F}"/>
                </a:ext>
              </a:extLst>
            </p:cNvPr>
            <p:cNvSpPr txBox="1"/>
            <p:nvPr/>
          </p:nvSpPr>
          <p:spPr bwMode="auto">
            <a:xfrm>
              <a:off x="673100" y="3943134"/>
              <a:ext cx="2865638" cy="5488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2800" dirty="0">
                  <a:latin typeface="华文新魏" panose="02010800040101010101" pitchFamily="2" charset="-122"/>
                  <a:ea typeface="华文新魏" panose="02010800040101010101" pitchFamily="2" charset="-122"/>
                </a:rPr>
                <a:t>标题</a:t>
              </a:r>
              <a:endParaRPr lang="en-US" altLang="zh-CN" sz="2800" dirty="0">
                <a:latin typeface="华文新魏" panose="02010800040101010101" pitchFamily="2" charset="-122"/>
                <a:ea typeface="华文新魏" panose="02010800040101010101" pitchFamily="2" charset="-122"/>
              </a:endParaRPr>
            </a:p>
          </p:txBody>
        </p:sp>
        <p:sp>
          <p:nvSpPr>
            <p:cNvPr id="13" name="íşļíḓe">
              <a:extLst>
                <a:ext uri="{FF2B5EF4-FFF2-40B4-BE49-F238E27FC236}">
                  <a16:creationId xmlns:a16="http://schemas.microsoft.com/office/drawing/2014/main" id="{23C7B27E-BA81-45BD-9D1A-90796134D0AB}"/>
                </a:ext>
              </a:extLst>
            </p:cNvPr>
            <p:cNvSpPr/>
            <p:nvPr/>
          </p:nvSpPr>
          <p:spPr bwMode="auto">
            <a:xfrm>
              <a:off x="673100" y="4984376"/>
              <a:ext cx="2865638" cy="116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latin typeface="华文新魏" panose="02010800040101010101" pitchFamily="2" charset="-122"/>
                  <a:ea typeface="华文新魏" panose="02010800040101010101" pitchFamily="2" charset="-122"/>
                </a:rPr>
                <a:t>毕业论文，泛指专科毕业论文、本科毕业论文</a:t>
              </a:r>
              <a:endParaRPr lang="en-US" altLang="zh-CN" sz="1200" dirty="0">
                <a:latin typeface="华文新魏" panose="02010800040101010101" pitchFamily="2" charset="-122"/>
                <a:ea typeface="华文新魏" panose="02010800040101010101" pitchFamily="2" charset="-122"/>
              </a:endParaRPr>
            </a:p>
            <a:p>
              <a:pPr algn="ctr">
                <a:lnSpc>
                  <a:spcPct val="150000"/>
                </a:lnSpc>
              </a:pPr>
              <a:r>
                <a:rPr lang="en-US" altLang="zh-CN" sz="1200" dirty="0">
                  <a:latin typeface="华文新魏" panose="02010800040101010101" pitchFamily="2" charset="-122"/>
                  <a:ea typeface="华文新魏" panose="02010800040101010101" pitchFamily="2" charset="-122"/>
                </a:rPr>
                <a:t>……</a:t>
              </a:r>
            </a:p>
          </p:txBody>
        </p:sp>
        <p:sp>
          <p:nvSpPr>
            <p:cNvPr id="14" name="iṣḷíḑê">
              <a:extLst>
                <a:ext uri="{FF2B5EF4-FFF2-40B4-BE49-F238E27FC236}">
                  <a16:creationId xmlns:a16="http://schemas.microsoft.com/office/drawing/2014/main" id="{F46901F0-781A-45B8-8479-866DBDE17DE0}"/>
                </a:ext>
              </a:extLst>
            </p:cNvPr>
            <p:cNvSpPr txBox="1"/>
            <p:nvPr/>
          </p:nvSpPr>
          <p:spPr>
            <a:xfrm>
              <a:off x="673100" y="4530575"/>
              <a:ext cx="2865638" cy="415243"/>
            </a:xfrm>
            <a:prstGeom prst="rect">
              <a:avLst/>
            </a:prstGeom>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dirty="0">
                  <a:solidFill>
                    <a:schemeClr val="accent1"/>
                  </a:solidFill>
                  <a:latin typeface="华文新魏" panose="02010800040101010101" pitchFamily="2" charset="-122"/>
                  <a:ea typeface="华文新魏" panose="02010800040101010101" pitchFamily="2" charset="-122"/>
                </a:rPr>
                <a:t>... </a:t>
              </a:r>
              <a:r>
                <a:rPr lang="zh-CN" altLang="en-US" dirty="0">
                  <a:solidFill>
                    <a:schemeClr val="accent1"/>
                  </a:solidFill>
                  <a:latin typeface="华文新魏" panose="02010800040101010101" pitchFamily="2" charset="-122"/>
                  <a:ea typeface="华文新魏" panose="02010800040101010101" pitchFamily="2" charset="-122"/>
                </a:rPr>
                <a:t> </a:t>
              </a:r>
              <a:r>
                <a:rPr lang="en-US" altLang="zh-CN" dirty="0">
                  <a:solidFill>
                    <a:schemeClr val="accent1"/>
                  </a:solidFill>
                  <a:latin typeface="华文新魏" panose="02010800040101010101" pitchFamily="2" charset="-122"/>
                  <a:ea typeface="华文新魏" panose="02010800040101010101" pitchFamily="2" charset="-122"/>
                </a:rPr>
                <a:t>| 96 %</a:t>
              </a:r>
            </a:p>
          </p:txBody>
        </p:sp>
      </p:grpSp>
      <p:cxnSp>
        <p:nvCxnSpPr>
          <p:cNvPr id="9" name="直接连接符 8"/>
          <p:cNvCxnSpPr/>
          <p:nvPr/>
        </p:nvCxnSpPr>
        <p:spPr>
          <a:xfrm>
            <a:off x="4456983" y="4286193"/>
            <a:ext cx="0" cy="1750047"/>
          </a:xfrm>
          <a:prstGeom prst="line">
            <a:avLst/>
          </a:prstGeom>
          <a:ln w="3175" cap="rnd">
            <a:solidFill>
              <a:srgbClr val="75CAA6"/>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629112" y="4286193"/>
            <a:ext cx="0" cy="1750047"/>
          </a:xfrm>
          <a:prstGeom prst="line">
            <a:avLst/>
          </a:prstGeom>
          <a:ln w="3175" cap="rnd">
            <a:solidFill>
              <a:srgbClr val="75CAA6"/>
            </a:solidFill>
            <a:roun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881618" y="1760679"/>
            <a:ext cx="6747494" cy="2193607"/>
            <a:chOff x="881618" y="1760679"/>
            <a:chExt cx="6747494" cy="2193607"/>
          </a:xfrm>
        </p:grpSpPr>
        <p:sp>
          <p:nvSpPr>
            <p:cNvPr id="4" name="ísľiḑe"/>
            <p:cNvSpPr/>
            <p:nvPr/>
          </p:nvSpPr>
          <p:spPr>
            <a:xfrm>
              <a:off x="881618" y="1760679"/>
              <a:ext cx="6747494" cy="2193607"/>
            </a:xfrm>
            <a:prstGeom prst="rect">
              <a:avLst/>
            </a:prstGeom>
            <a:solidFill>
              <a:srgbClr val="82CEAF"/>
            </a:solidFill>
            <a:ln>
              <a:no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11" name="işlîḓé">
              <a:extLst>
                <a:ext uri="{FF2B5EF4-FFF2-40B4-BE49-F238E27FC236}">
                  <a16:creationId xmlns:a16="http://schemas.microsoft.com/office/drawing/2014/main" id="{F71784BE-1591-4F48-BDD6-1D22D409CF79}"/>
                </a:ext>
              </a:extLst>
            </p:cNvPr>
            <p:cNvSpPr txBox="1"/>
            <p:nvPr/>
          </p:nvSpPr>
          <p:spPr>
            <a:xfrm>
              <a:off x="1224620" y="2062128"/>
              <a:ext cx="6031581" cy="1678675"/>
            </a:xfrm>
            <a:prstGeom prst="rect">
              <a:avLst/>
            </a:prstGeom>
            <a:noFill/>
            <a:ln>
              <a:noFill/>
            </a:ln>
          </p:spPr>
          <p:txBody>
            <a:bodyPr wrap="square" lIns="91440" tIns="45720" rIns="91440" bIns="45720" anchor="ctr"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zh-CN" altLang="en-US" sz="2800" dirty="0">
                  <a:solidFill>
                    <a:schemeClr val="bg1"/>
                  </a:solidFill>
                  <a:latin typeface="华文新魏" panose="02010800040101010101" pitchFamily="2" charset="-122"/>
                  <a:ea typeface="华文新魏" panose="02010800040101010101" pitchFamily="2" charset="-122"/>
                </a:rPr>
                <a:t>毕业论文，泛指专科毕业论文、本科毕业论文（学士学位毕业论文）、硕士研究生毕业论文（硕士学位论文）毕业论文，泛指专科毕业论文</a:t>
              </a:r>
            </a:p>
          </p:txBody>
        </p:sp>
      </p:grpSp>
      <p:pic>
        <p:nvPicPr>
          <p:cNvPr id="24" name="图片 23"/>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5"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研究背景及意义</a:t>
            </a:r>
            <a:endParaRPr lang="en-US" altLang="zh-CN" sz="3600" dirty="0">
              <a:latin typeface="汉仪行楷简" panose="02010600000101010101" pitchFamily="2" charset="-122"/>
              <a:ea typeface="汉仪行楷简" panose="02010600000101010101" pitchFamily="2" charset="-122"/>
            </a:endParaRPr>
          </a:p>
        </p:txBody>
      </p:sp>
    </p:spTree>
    <p:extLst>
      <p:ext uri="{BB962C8B-B14F-4D97-AF65-F5344CB8AC3E}">
        <p14:creationId xmlns:p14="http://schemas.microsoft.com/office/powerpoint/2010/main" val="14153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childTnLst>
                          </p:cTn>
                        </p:par>
                        <p:par>
                          <p:cTn id="29" fill="hold">
                            <p:stCondLst>
                              <p:cond delay="2800"/>
                            </p:stCondLst>
                            <p:childTnLst>
                              <p:par>
                                <p:cTn id="30" presetID="21"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par>
                          <p:cTn id="33" fill="hold">
                            <p:stCondLst>
                              <p:cond delay="4800"/>
                            </p:stCondLst>
                            <p:childTnLst>
                              <p:par>
                                <p:cTn id="34" presetID="22" presetClass="entr" presetSubtype="2"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right)">
                                      <p:cBhvr>
                                        <p:cTn id="36" dur="500"/>
                                        <p:tgtEl>
                                          <p:spTgt spid="2"/>
                                        </p:tgtEl>
                                      </p:cBhvr>
                                    </p:animEffect>
                                  </p:childTnLst>
                                </p:cTn>
                              </p:par>
                            </p:childTnLst>
                          </p:cTn>
                        </p:par>
                        <p:par>
                          <p:cTn id="37" fill="hold">
                            <p:stCondLst>
                              <p:cond delay="5300"/>
                            </p:stCondLst>
                            <p:childTnLst>
                              <p:par>
                                <p:cTn id="38" presetID="42"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par>
                          <p:cTn id="43" fill="hold">
                            <p:stCondLst>
                              <p:cond delay="6300"/>
                            </p:stCondLst>
                            <p:childTnLst>
                              <p:par>
                                <p:cTn id="44" presetID="42"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par>
                          <p:cTn id="49" fill="hold">
                            <p:stCondLst>
                              <p:cond delay="7300"/>
                            </p:stCondLst>
                            <p:childTnLst>
                              <p:par>
                                <p:cTn id="50" presetID="42"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par>
                          <p:cTn id="55" fill="hold">
                            <p:stCondLst>
                              <p:cond delay="83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800"/>
                            </p:stCondLst>
                            <p:childTnLst>
                              <p:par>
                                <p:cTn id="60" presetID="22" presetClass="entr" presetSubtype="1"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i$ļiďe"/>
          <p:cNvSpPr/>
          <p:nvPr/>
        </p:nvSpPr>
        <p:spPr>
          <a:xfrm>
            <a:off x="2739850" y="1441103"/>
            <a:ext cx="170037" cy="4726848"/>
          </a:xfrm>
          <a:prstGeom prst="rect">
            <a:avLst/>
          </a:prstGeom>
          <a:solidFill>
            <a:srgbClr val="82CEA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26" name="îšľíḑé"/>
          <p:cNvGrpSpPr/>
          <p:nvPr/>
        </p:nvGrpSpPr>
        <p:grpSpPr>
          <a:xfrm>
            <a:off x="1157054" y="1579525"/>
            <a:ext cx="10257499" cy="1135799"/>
            <a:chOff x="660400" y="1130300"/>
            <a:chExt cx="10858500" cy="1202347"/>
          </a:xfrm>
        </p:grpSpPr>
        <p:sp>
          <p:nvSpPr>
            <p:cNvPr id="43" name="îślíḓe"/>
            <p:cNvSpPr/>
            <p:nvPr/>
          </p:nvSpPr>
          <p:spPr>
            <a:xfrm>
              <a:off x="2342336" y="1647875"/>
              <a:ext cx="167196" cy="167196"/>
            </a:xfrm>
            <a:prstGeom prst="ellipse">
              <a:avLst/>
            </a:prstGeom>
            <a:solidFill>
              <a:schemeClr val="accent1"/>
            </a:solidFill>
            <a:ln w="190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endParaRPr lang="zh-CN" altLang="en-US" sz="2000" b="1" dirty="0">
                <a:solidFill>
                  <a:schemeClr val="bg1"/>
                </a:solidFill>
              </a:endParaRPr>
            </a:p>
          </p:txBody>
        </p:sp>
        <p:sp>
          <p:nvSpPr>
            <p:cNvPr id="44" name="íSḻïḑê"/>
            <p:cNvSpPr/>
            <p:nvPr/>
          </p:nvSpPr>
          <p:spPr>
            <a:xfrm>
              <a:off x="660400" y="1510493"/>
              <a:ext cx="998220" cy="441960"/>
            </a:xfrm>
            <a:prstGeom prst="homePlate">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1400" dirty="0">
                  <a:solidFill>
                    <a:schemeClr val="bg1"/>
                  </a:solidFill>
                </a:rPr>
                <a:t>2017</a:t>
              </a:r>
              <a:endParaRPr lang="zh-CN" altLang="en-US" sz="1400" dirty="0">
                <a:solidFill>
                  <a:schemeClr val="bg1"/>
                </a:solidFill>
              </a:endParaRPr>
            </a:p>
          </p:txBody>
        </p:sp>
        <p:sp>
          <p:nvSpPr>
            <p:cNvPr id="45" name="işlîḑè"/>
            <p:cNvSpPr/>
            <p:nvPr/>
          </p:nvSpPr>
          <p:spPr>
            <a:xfrm>
              <a:off x="3024573" y="1248306"/>
              <a:ext cx="966334" cy="96633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9050">
              <a:no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46" name="ïśḷide"/>
            <p:cNvGrpSpPr/>
            <p:nvPr/>
          </p:nvGrpSpPr>
          <p:grpSpPr>
            <a:xfrm>
              <a:off x="4159582" y="1130300"/>
              <a:ext cx="7359318" cy="1202347"/>
              <a:chOff x="1296567" y="1835355"/>
              <a:chExt cx="6293555" cy="1202347"/>
            </a:xfrm>
          </p:grpSpPr>
          <p:sp>
            <p:nvSpPr>
              <p:cNvPr id="47" name="îŝlíḍè">
                <a:extLst>
                  <a:ext uri="{FF2B5EF4-FFF2-40B4-BE49-F238E27FC236}">
                    <a16:creationId xmlns:a16="http://schemas.microsoft.com/office/drawing/2014/main" id="{921D2456-A6A6-43F5-AD86-0A010D24A2F0}"/>
                  </a:ext>
                </a:extLst>
              </p:cNvPr>
              <p:cNvSpPr txBox="1"/>
              <p:nvPr/>
            </p:nvSpPr>
            <p:spPr>
              <a:xfrm>
                <a:off x="1296567" y="1835355"/>
                <a:ext cx="6293555" cy="389423"/>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600" b="1" dirty="0">
                    <a:latin typeface="微软雅黑" panose="020B0503020204020204" pitchFamily="34" charset="-122"/>
                    <a:ea typeface="微软雅黑" panose="020B0503020204020204" pitchFamily="34" charset="-122"/>
                  </a:rPr>
                  <a:t>标题</a:t>
                </a:r>
                <a:endParaRPr lang="id-ID" sz="1600" b="1" dirty="0">
                  <a:latin typeface="微软雅黑" panose="020B0503020204020204" pitchFamily="34" charset="-122"/>
                  <a:ea typeface="微软雅黑" panose="020B0503020204020204" pitchFamily="34" charset="-122"/>
                </a:endParaRPr>
              </a:p>
            </p:txBody>
          </p:sp>
          <p:sp>
            <p:nvSpPr>
              <p:cNvPr id="48" name="íṩḷiḑé">
                <a:extLst>
                  <a:ext uri="{FF2B5EF4-FFF2-40B4-BE49-F238E27FC236}">
                    <a16:creationId xmlns:a16="http://schemas.microsoft.com/office/drawing/2014/main" id="{F8E07573-A8E5-42F7-B445-E2E8E3B47ABD}"/>
                  </a:ext>
                </a:extLst>
              </p:cNvPr>
              <p:cNvSpPr/>
              <p:nvPr/>
            </p:nvSpPr>
            <p:spPr bwMode="auto">
              <a:xfrm>
                <a:off x="1296567" y="2224784"/>
                <a:ext cx="6293555" cy="81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mn-ea"/>
                    <a:sym typeface="+mn-lt"/>
                  </a:rPr>
                  <a:t>单击此处编辑您要的内容，建议您在展示时采用微软雅黑字体单击此处编辑您要的内容，</a:t>
                </a:r>
                <a:endParaRPr lang="en-US" altLang="zh-CN" sz="1100" dirty="0">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mn-ea"/>
                    <a:sym typeface="+mn-lt"/>
                  </a:rPr>
                  <a:t>建议您在展示时采用微软雅黑字体</a:t>
                </a:r>
                <a:endParaRPr lang="en-US" altLang="zh-CN" sz="1100" b="1" dirty="0">
                  <a:latin typeface="微软雅黑" panose="020B0503020204020204" pitchFamily="34" charset="-122"/>
                  <a:ea typeface="微软雅黑" panose="020B0503020204020204" pitchFamily="34" charset="-122"/>
                </a:endParaRPr>
              </a:p>
              <a:p>
                <a:pPr>
                  <a:lnSpc>
                    <a:spcPct val="150000"/>
                  </a:lnSpc>
                </a:pPr>
                <a:r>
                  <a:rPr lang="en-US" altLang="zh-CN" sz="1100" dirty="0">
                    <a:latin typeface="微软雅黑" panose="020B0503020204020204" pitchFamily="34" charset="-122"/>
                    <a:ea typeface="微软雅黑" panose="020B0503020204020204" pitchFamily="34" charset="-122"/>
                  </a:rPr>
                  <a:t>……</a:t>
                </a:r>
              </a:p>
            </p:txBody>
          </p:sp>
        </p:grpSp>
      </p:grpSp>
      <p:grpSp>
        <p:nvGrpSpPr>
          <p:cNvPr id="27" name="ïślíḑê"/>
          <p:cNvGrpSpPr/>
          <p:nvPr/>
        </p:nvGrpSpPr>
        <p:grpSpPr>
          <a:xfrm>
            <a:off x="1157054" y="3236628"/>
            <a:ext cx="10257499" cy="1135799"/>
            <a:chOff x="660400" y="1130300"/>
            <a:chExt cx="10858500" cy="1202347"/>
          </a:xfrm>
        </p:grpSpPr>
        <p:sp>
          <p:nvSpPr>
            <p:cNvPr id="37" name="ï$ļîḓè"/>
            <p:cNvSpPr/>
            <p:nvPr/>
          </p:nvSpPr>
          <p:spPr>
            <a:xfrm>
              <a:off x="2342336" y="1647875"/>
              <a:ext cx="167196" cy="167196"/>
            </a:xfrm>
            <a:prstGeom prst="ellipse">
              <a:avLst/>
            </a:prstGeom>
            <a:solidFill>
              <a:schemeClr val="accent1"/>
            </a:solidFill>
            <a:ln w="190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endParaRPr lang="zh-CN" altLang="en-US" sz="2000" b="1" dirty="0">
                <a:solidFill>
                  <a:schemeClr val="bg1"/>
                </a:solidFill>
              </a:endParaRPr>
            </a:p>
          </p:txBody>
        </p:sp>
        <p:sp>
          <p:nvSpPr>
            <p:cNvPr id="38" name="îṡļide"/>
            <p:cNvSpPr/>
            <p:nvPr/>
          </p:nvSpPr>
          <p:spPr>
            <a:xfrm>
              <a:off x="660400" y="1510493"/>
              <a:ext cx="998220" cy="441960"/>
            </a:xfrm>
            <a:prstGeom prst="homePlate">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1400" dirty="0">
                  <a:solidFill>
                    <a:schemeClr val="bg1"/>
                  </a:solidFill>
                </a:rPr>
                <a:t>2018</a:t>
              </a:r>
              <a:endParaRPr lang="zh-CN" altLang="en-US" sz="1400" dirty="0">
                <a:solidFill>
                  <a:schemeClr val="bg1"/>
                </a:solidFill>
              </a:endParaRPr>
            </a:p>
          </p:txBody>
        </p:sp>
        <p:sp>
          <p:nvSpPr>
            <p:cNvPr id="39" name="îšľíḓe"/>
            <p:cNvSpPr/>
            <p:nvPr/>
          </p:nvSpPr>
          <p:spPr>
            <a:xfrm>
              <a:off x="3024573" y="1248306"/>
              <a:ext cx="966334" cy="96633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9050">
              <a:no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40" name="îṣļiḓe"/>
            <p:cNvGrpSpPr/>
            <p:nvPr/>
          </p:nvGrpSpPr>
          <p:grpSpPr>
            <a:xfrm>
              <a:off x="4159582" y="1130300"/>
              <a:ext cx="7359318" cy="1202347"/>
              <a:chOff x="1296567" y="1835355"/>
              <a:chExt cx="6293555" cy="1202347"/>
            </a:xfrm>
          </p:grpSpPr>
          <p:sp>
            <p:nvSpPr>
              <p:cNvPr id="41" name="iṡļíḍe">
                <a:extLst>
                  <a:ext uri="{FF2B5EF4-FFF2-40B4-BE49-F238E27FC236}">
                    <a16:creationId xmlns:a16="http://schemas.microsoft.com/office/drawing/2014/main" id="{921D2456-A6A6-43F5-AD86-0A010D24A2F0}"/>
                  </a:ext>
                </a:extLst>
              </p:cNvPr>
              <p:cNvSpPr txBox="1"/>
              <p:nvPr/>
            </p:nvSpPr>
            <p:spPr>
              <a:xfrm>
                <a:off x="1296567" y="1835355"/>
                <a:ext cx="6293555" cy="389423"/>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600" b="1" dirty="0">
                    <a:latin typeface="微软雅黑" panose="020B0503020204020204" pitchFamily="34" charset="-122"/>
                    <a:ea typeface="微软雅黑" panose="020B0503020204020204" pitchFamily="34" charset="-122"/>
                  </a:rPr>
                  <a:t>标题</a:t>
                </a:r>
                <a:endParaRPr lang="id-ID" sz="1600" b="1" dirty="0">
                  <a:latin typeface="微软雅黑" panose="020B0503020204020204" pitchFamily="34" charset="-122"/>
                  <a:ea typeface="微软雅黑" panose="020B0503020204020204" pitchFamily="34" charset="-122"/>
                </a:endParaRPr>
              </a:p>
            </p:txBody>
          </p:sp>
          <p:sp>
            <p:nvSpPr>
              <p:cNvPr id="42" name="îśḷîdè">
                <a:extLst>
                  <a:ext uri="{FF2B5EF4-FFF2-40B4-BE49-F238E27FC236}">
                    <a16:creationId xmlns:a16="http://schemas.microsoft.com/office/drawing/2014/main" id="{F8E07573-A8E5-42F7-B445-E2E8E3B47ABD}"/>
                  </a:ext>
                </a:extLst>
              </p:cNvPr>
              <p:cNvSpPr/>
              <p:nvPr/>
            </p:nvSpPr>
            <p:spPr bwMode="auto">
              <a:xfrm>
                <a:off x="1296567" y="2224784"/>
                <a:ext cx="6293555" cy="81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mn-ea"/>
                    <a:sym typeface="+mn-lt"/>
                  </a:rPr>
                  <a:t>单击此处编辑您要的内容，建议您在展示时采用微软雅黑字体单击此处编辑您要的内容，</a:t>
                </a:r>
                <a:endParaRPr lang="en-US" altLang="zh-CN" sz="1000" dirty="0">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mn-ea"/>
                    <a:sym typeface="+mn-lt"/>
                  </a:rPr>
                  <a:t>建议您在展示时采用微软雅黑字体</a:t>
                </a:r>
                <a:endParaRPr lang="en-US" altLang="zh-CN" sz="1000" b="1" dirty="0">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a:t>
                </a:r>
              </a:p>
            </p:txBody>
          </p:sp>
        </p:grpSp>
      </p:grpSp>
      <p:grpSp>
        <p:nvGrpSpPr>
          <p:cNvPr id="28" name="îšľíḋè"/>
          <p:cNvGrpSpPr/>
          <p:nvPr/>
        </p:nvGrpSpPr>
        <p:grpSpPr>
          <a:xfrm>
            <a:off x="1157054" y="4893730"/>
            <a:ext cx="10257499" cy="1135799"/>
            <a:chOff x="660400" y="1130300"/>
            <a:chExt cx="10858500" cy="1202347"/>
          </a:xfrm>
        </p:grpSpPr>
        <p:sp>
          <p:nvSpPr>
            <p:cNvPr id="31" name="íṡľídè"/>
            <p:cNvSpPr/>
            <p:nvPr/>
          </p:nvSpPr>
          <p:spPr>
            <a:xfrm>
              <a:off x="2342336" y="1647875"/>
              <a:ext cx="167196" cy="167196"/>
            </a:xfrm>
            <a:prstGeom prst="ellipse">
              <a:avLst/>
            </a:prstGeom>
            <a:solidFill>
              <a:schemeClr val="accent1"/>
            </a:solidFill>
            <a:ln w="190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endParaRPr lang="zh-CN" altLang="en-US" sz="2000" b="1" dirty="0">
                <a:solidFill>
                  <a:schemeClr val="bg1"/>
                </a:solidFill>
              </a:endParaRPr>
            </a:p>
          </p:txBody>
        </p:sp>
        <p:sp>
          <p:nvSpPr>
            <p:cNvPr id="32" name="íṥlïdè"/>
            <p:cNvSpPr/>
            <p:nvPr/>
          </p:nvSpPr>
          <p:spPr>
            <a:xfrm>
              <a:off x="660400" y="1510493"/>
              <a:ext cx="998220" cy="441960"/>
            </a:xfrm>
            <a:prstGeom prst="homePlate">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1400" dirty="0">
                  <a:solidFill>
                    <a:schemeClr val="bg1"/>
                  </a:solidFill>
                </a:rPr>
                <a:t>2019</a:t>
              </a:r>
              <a:endParaRPr lang="zh-CN" altLang="en-US" sz="1400" dirty="0">
                <a:solidFill>
                  <a:schemeClr val="bg1"/>
                </a:solidFill>
              </a:endParaRPr>
            </a:p>
          </p:txBody>
        </p:sp>
        <p:sp>
          <p:nvSpPr>
            <p:cNvPr id="33" name="îṥļiḓé"/>
            <p:cNvSpPr/>
            <p:nvPr/>
          </p:nvSpPr>
          <p:spPr>
            <a:xfrm>
              <a:off x="3024573" y="1248306"/>
              <a:ext cx="966334" cy="96633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9050">
              <a:no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34" name="îşḷïḋe"/>
            <p:cNvGrpSpPr/>
            <p:nvPr/>
          </p:nvGrpSpPr>
          <p:grpSpPr>
            <a:xfrm>
              <a:off x="4159582" y="1130300"/>
              <a:ext cx="7359318" cy="1202347"/>
              <a:chOff x="1296567" y="1835355"/>
              <a:chExt cx="6293555" cy="1202347"/>
            </a:xfrm>
          </p:grpSpPr>
          <p:sp>
            <p:nvSpPr>
              <p:cNvPr id="35" name="iSḷîďe">
                <a:extLst>
                  <a:ext uri="{FF2B5EF4-FFF2-40B4-BE49-F238E27FC236}">
                    <a16:creationId xmlns:a16="http://schemas.microsoft.com/office/drawing/2014/main" id="{921D2456-A6A6-43F5-AD86-0A010D24A2F0}"/>
                  </a:ext>
                </a:extLst>
              </p:cNvPr>
              <p:cNvSpPr txBox="1"/>
              <p:nvPr/>
            </p:nvSpPr>
            <p:spPr>
              <a:xfrm>
                <a:off x="1296567" y="1835355"/>
                <a:ext cx="6293555" cy="389423"/>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600" b="1" dirty="0">
                    <a:latin typeface="微软雅黑" panose="020B0503020204020204" pitchFamily="34" charset="-122"/>
                    <a:ea typeface="微软雅黑" panose="020B0503020204020204" pitchFamily="34" charset="-122"/>
                  </a:rPr>
                  <a:t>标题</a:t>
                </a:r>
                <a:endParaRPr lang="id-ID" sz="1600" b="1" dirty="0">
                  <a:latin typeface="微软雅黑" panose="020B0503020204020204" pitchFamily="34" charset="-122"/>
                  <a:ea typeface="微软雅黑" panose="020B0503020204020204" pitchFamily="34" charset="-122"/>
                </a:endParaRPr>
              </a:p>
            </p:txBody>
          </p:sp>
          <p:sp>
            <p:nvSpPr>
              <p:cNvPr id="36" name="ïṣḷíďè">
                <a:extLst>
                  <a:ext uri="{FF2B5EF4-FFF2-40B4-BE49-F238E27FC236}">
                    <a16:creationId xmlns:a16="http://schemas.microsoft.com/office/drawing/2014/main" id="{F8E07573-A8E5-42F7-B445-E2E8E3B47ABD}"/>
                  </a:ext>
                </a:extLst>
              </p:cNvPr>
              <p:cNvSpPr/>
              <p:nvPr/>
            </p:nvSpPr>
            <p:spPr bwMode="auto">
              <a:xfrm>
                <a:off x="1296567" y="2224784"/>
                <a:ext cx="6293555" cy="81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mn-ea"/>
                    <a:sym typeface="+mn-lt"/>
                  </a:rPr>
                  <a:t>单击此处编辑您要的内容，建议您在展示时采用微软雅黑字体单击此处编辑您要的内容，</a:t>
                </a:r>
                <a:endParaRPr lang="en-US" altLang="zh-CN" sz="1000" dirty="0">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mn-ea"/>
                    <a:sym typeface="+mn-lt"/>
                  </a:rPr>
                  <a:t>建议您在展示时采用微软雅黑字体</a:t>
                </a:r>
                <a:endParaRPr lang="en-US" altLang="zh-CN" sz="1000" b="1" dirty="0">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a:t>
                </a:r>
              </a:p>
            </p:txBody>
          </p:sp>
        </p:grpSp>
      </p:grpSp>
      <p:cxnSp>
        <p:nvCxnSpPr>
          <p:cNvPr id="29" name="直接连接符 28"/>
          <p:cNvCxnSpPr/>
          <p:nvPr/>
        </p:nvCxnSpPr>
        <p:spPr>
          <a:xfrm>
            <a:off x="4541860" y="2975976"/>
            <a:ext cx="6872693" cy="0"/>
          </a:xfrm>
          <a:prstGeom prst="line">
            <a:avLst/>
          </a:prstGeom>
          <a:ln w="3175" cap="rnd">
            <a:solidFill>
              <a:srgbClr val="75CAA6"/>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541860" y="4633079"/>
            <a:ext cx="6872693" cy="0"/>
          </a:xfrm>
          <a:prstGeom prst="line">
            <a:avLst/>
          </a:prstGeom>
          <a:ln w="3175" cap="rnd">
            <a:solidFill>
              <a:srgbClr val="75CAA6"/>
            </a:solidFill>
            <a:round/>
          </a:ln>
        </p:spPr>
        <p:style>
          <a:lnRef idx="1">
            <a:schemeClr val="accent1"/>
          </a:lnRef>
          <a:fillRef idx="0">
            <a:schemeClr val="accent1"/>
          </a:fillRef>
          <a:effectRef idx="0">
            <a:schemeClr val="accent1"/>
          </a:effectRef>
          <a:fontRef idx="minor">
            <a:schemeClr val="tx1"/>
          </a:fontRef>
        </p:style>
      </p:cxnSp>
      <p:pic>
        <p:nvPicPr>
          <p:cNvPr id="49" name="图片 48"/>
          <p:cNvPicPr>
            <a:picLocks noChangeAspect="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50"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研究背景及意义</a:t>
            </a:r>
            <a:endParaRPr lang="en-US" altLang="zh-CN" sz="3600" dirty="0">
              <a:latin typeface="汉仪行楷简" panose="02010600000101010101" pitchFamily="2" charset="-122"/>
              <a:ea typeface="汉仪行楷简" panose="02010600000101010101" pitchFamily="2" charset="-122"/>
            </a:endParaRPr>
          </a:p>
        </p:txBody>
      </p:sp>
    </p:spTree>
    <p:extLst>
      <p:ext uri="{BB962C8B-B14F-4D97-AF65-F5344CB8AC3E}">
        <p14:creationId xmlns:p14="http://schemas.microsoft.com/office/powerpoint/2010/main" val="88391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80">
                                          <p:stCondLst>
                                            <p:cond delay="0"/>
                                          </p:stCondLst>
                                        </p:cTn>
                                        <p:tgtEl>
                                          <p:spTgt spid="49"/>
                                        </p:tgtEl>
                                      </p:cBhvr>
                                    </p:animEffect>
                                    <p:anim calcmode="lin" valueType="num">
                                      <p:cBhvr>
                                        <p:cTn id="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3" dur="26">
                                          <p:stCondLst>
                                            <p:cond delay="650"/>
                                          </p:stCondLst>
                                        </p:cTn>
                                        <p:tgtEl>
                                          <p:spTgt spid="49"/>
                                        </p:tgtEl>
                                      </p:cBhvr>
                                      <p:to x="100000" y="60000"/>
                                    </p:animScale>
                                    <p:animScale>
                                      <p:cBhvr>
                                        <p:cTn id="14" dur="166" decel="50000">
                                          <p:stCondLst>
                                            <p:cond delay="676"/>
                                          </p:stCondLst>
                                        </p:cTn>
                                        <p:tgtEl>
                                          <p:spTgt spid="49"/>
                                        </p:tgtEl>
                                      </p:cBhvr>
                                      <p:to x="100000" y="100000"/>
                                    </p:animScale>
                                    <p:animScale>
                                      <p:cBhvr>
                                        <p:cTn id="15" dur="26">
                                          <p:stCondLst>
                                            <p:cond delay="1312"/>
                                          </p:stCondLst>
                                        </p:cTn>
                                        <p:tgtEl>
                                          <p:spTgt spid="49"/>
                                        </p:tgtEl>
                                      </p:cBhvr>
                                      <p:to x="100000" y="80000"/>
                                    </p:animScale>
                                    <p:animScale>
                                      <p:cBhvr>
                                        <p:cTn id="16" dur="166" decel="50000">
                                          <p:stCondLst>
                                            <p:cond delay="1338"/>
                                          </p:stCondLst>
                                        </p:cTn>
                                        <p:tgtEl>
                                          <p:spTgt spid="49"/>
                                        </p:tgtEl>
                                      </p:cBhvr>
                                      <p:to x="100000" y="100000"/>
                                    </p:animScale>
                                    <p:animScale>
                                      <p:cBhvr>
                                        <p:cTn id="17" dur="26">
                                          <p:stCondLst>
                                            <p:cond delay="1642"/>
                                          </p:stCondLst>
                                        </p:cTn>
                                        <p:tgtEl>
                                          <p:spTgt spid="49"/>
                                        </p:tgtEl>
                                      </p:cBhvr>
                                      <p:to x="100000" y="90000"/>
                                    </p:animScale>
                                    <p:animScale>
                                      <p:cBhvr>
                                        <p:cTn id="18" dur="166" decel="50000">
                                          <p:stCondLst>
                                            <p:cond delay="1668"/>
                                          </p:stCondLst>
                                        </p:cTn>
                                        <p:tgtEl>
                                          <p:spTgt spid="49"/>
                                        </p:tgtEl>
                                      </p:cBhvr>
                                      <p:to x="100000" y="100000"/>
                                    </p:animScale>
                                    <p:animScale>
                                      <p:cBhvr>
                                        <p:cTn id="19" dur="26">
                                          <p:stCondLst>
                                            <p:cond delay="1808"/>
                                          </p:stCondLst>
                                        </p:cTn>
                                        <p:tgtEl>
                                          <p:spTgt spid="49"/>
                                        </p:tgtEl>
                                      </p:cBhvr>
                                      <p:to x="100000" y="95000"/>
                                    </p:animScale>
                                    <p:animScale>
                                      <p:cBhvr>
                                        <p:cTn id="20" dur="166" decel="50000">
                                          <p:stCondLst>
                                            <p:cond delay="1834"/>
                                          </p:stCondLst>
                                        </p:cTn>
                                        <p:tgtEl>
                                          <p:spTgt spid="49"/>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0"/>
                                        </p:tgtEl>
                                        <p:attrNameLst>
                                          <p:attrName>ppt_y</p:attrName>
                                        </p:attrNameLst>
                                      </p:cBhvr>
                                      <p:tavLst>
                                        <p:tav tm="0">
                                          <p:val>
                                            <p:strVal val="#ppt_y"/>
                                          </p:val>
                                        </p:tav>
                                        <p:tav tm="100000">
                                          <p:val>
                                            <p:strVal val="#ppt_y"/>
                                          </p:val>
                                        </p:tav>
                                      </p:tavLst>
                                    </p:anim>
                                    <p:anim calcmode="lin" valueType="num">
                                      <p:cBhvr>
                                        <p:cTn id="26"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0"/>
                                        </p:tgtEl>
                                      </p:cBhvr>
                                    </p:animEffect>
                                  </p:childTnLst>
                                </p:cTn>
                              </p:par>
                            </p:childTnLst>
                          </p:cTn>
                        </p:par>
                        <p:par>
                          <p:cTn id="29" fill="hold">
                            <p:stCondLst>
                              <p:cond delay="2800"/>
                            </p:stCondLst>
                            <p:childTnLst>
                              <p:par>
                                <p:cTn id="30" presetID="2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par>
                          <p:cTn id="33" fill="hold">
                            <p:stCondLst>
                              <p:cond delay="3300"/>
                            </p:stCondLst>
                            <p:childTnLst>
                              <p:par>
                                <p:cTn id="34" presetID="42"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430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5300"/>
                            </p:stCondLst>
                            <p:childTnLst>
                              <p:par>
                                <p:cTn id="46" presetID="42" presetClass="entr" presetSubtype="0"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par>
                          <p:cTn id="51" fill="hold">
                            <p:stCondLst>
                              <p:cond delay="6300"/>
                            </p:stCondLst>
                            <p:childTnLst>
                              <p:par>
                                <p:cTn id="52" presetID="2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par>
                          <p:cTn id="55" fill="hold">
                            <p:stCondLst>
                              <p:cond delay="6800"/>
                            </p:stCondLst>
                            <p:childTnLst>
                              <p:par>
                                <p:cTn id="56" presetID="22" presetClass="entr" presetSubtype="2"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right)">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9162" y="582243"/>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研究背景及意义</a:t>
            </a:r>
            <a:endParaRPr lang="en-US" altLang="zh-CN" sz="3600" dirty="0">
              <a:latin typeface="汉仪行楷简" panose="02010600000101010101" pitchFamily="2" charset="-122"/>
              <a:ea typeface="汉仪行楷简" panose="02010600000101010101" pitchFamily="2" charset="-122"/>
            </a:endParaRPr>
          </a:p>
        </p:txBody>
      </p:sp>
      <p:cxnSp>
        <p:nvCxnSpPr>
          <p:cNvPr id="17" name="直接连接符 16"/>
          <p:cNvCxnSpPr>
            <a:endCxn id="20" idx="2"/>
          </p:cNvCxnSpPr>
          <p:nvPr/>
        </p:nvCxnSpPr>
        <p:spPr>
          <a:xfrm>
            <a:off x="767600" y="3629392"/>
            <a:ext cx="3560537" cy="0"/>
          </a:xfrm>
          <a:prstGeom prst="line">
            <a:avLst/>
          </a:prstGeom>
          <a:ln w="3175" cap="rnd">
            <a:solidFill>
              <a:srgbClr val="75CAA6"/>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20" idx="6"/>
          </p:cNvCxnSpPr>
          <p:nvPr/>
        </p:nvCxnSpPr>
        <p:spPr>
          <a:xfrm>
            <a:off x="8065563" y="3629392"/>
            <a:ext cx="3560537" cy="0"/>
          </a:xfrm>
          <a:prstGeom prst="line">
            <a:avLst/>
          </a:prstGeom>
          <a:ln w="3175" cap="rnd">
            <a:solidFill>
              <a:srgbClr val="75CAA6"/>
            </a:solidFill>
            <a:round/>
          </a:ln>
        </p:spPr>
        <p:style>
          <a:lnRef idx="1">
            <a:schemeClr val="accent1"/>
          </a:lnRef>
          <a:fillRef idx="0">
            <a:schemeClr val="accent1"/>
          </a:fillRef>
          <a:effectRef idx="0">
            <a:schemeClr val="accent1"/>
          </a:effectRef>
          <a:fontRef idx="minor">
            <a:schemeClr val="tx1"/>
          </a:fontRef>
        </p:style>
      </p:cxnSp>
      <p:grpSp>
        <p:nvGrpSpPr>
          <p:cNvPr id="7" name="ïŝ1íḓè"/>
          <p:cNvGrpSpPr/>
          <p:nvPr/>
        </p:nvGrpSpPr>
        <p:grpSpPr>
          <a:xfrm>
            <a:off x="1035871" y="2277121"/>
            <a:ext cx="2704156" cy="2710158"/>
            <a:chOff x="1107353" y="2277121"/>
            <a:chExt cx="2704156" cy="2710158"/>
          </a:xfrm>
        </p:grpSpPr>
        <p:sp>
          <p:nvSpPr>
            <p:cNvPr id="13" name="işḷiḋê"/>
            <p:cNvSpPr/>
            <p:nvPr/>
          </p:nvSpPr>
          <p:spPr>
            <a:xfrm>
              <a:off x="2150252" y="2277121"/>
              <a:ext cx="618358" cy="619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t>1</a:t>
              </a:r>
              <a:endParaRPr lang="zh-CN" altLang="en-US" sz="2000" b="1" dirty="0"/>
            </a:p>
          </p:txBody>
        </p:sp>
        <p:grpSp>
          <p:nvGrpSpPr>
            <p:cNvPr id="14" name="ïṡļiḋè"/>
            <p:cNvGrpSpPr/>
            <p:nvPr/>
          </p:nvGrpSpPr>
          <p:grpSpPr>
            <a:xfrm>
              <a:off x="1107353" y="2897110"/>
              <a:ext cx="2704156" cy="2090169"/>
              <a:chOff x="660400" y="4043931"/>
              <a:chExt cx="2365376" cy="2090169"/>
            </a:xfrm>
            <a:solidFill>
              <a:schemeClr val="bg1"/>
            </a:solidFill>
          </p:grpSpPr>
          <p:sp>
            <p:nvSpPr>
              <p:cNvPr id="15" name="isľïďê">
                <a:extLst>
                  <a:ext uri="{FF2B5EF4-FFF2-40B4-BE49-F238E27FC236}">
                    <a16:creationId xmlns:a16="http://schemas.microsoft.com/office/drawing/2014/main" id="{AC321F9B-F99D-44D6-95EE-4CF3F8A760F8}"/>
                  </a:ext>
                </a:extLst>
              </p:cNvPr>
              <p:cNvSpPr/>
              <p:nvPr/>
            </p:nvSpPr>
            <p:spPr bwMode="auto">
              <a:xfrm>
                <a:off x="660400" y="4516272"/>
                <a:ext cx="2365376" cy="1617828"/>
              </a:xfrm>
              <a:prstGeom prst="rect">
                <a:avLst/>
              </a:prstGeom>
              <a:solidFill>
                <a:srgbClr val="CAE1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latin typeface="华文新魏" panose="02010800040101010101" pitchFamily="2" charset="-122"/>
                    <a:ea typeface="华文新魏" panose="02010800040101010101" pitchFamily="2" charset="-122"/>
                  </a:rPr>
                  <a:t>单击此处编辑您要的内容，建议您在展示时采用微软雅黑字体，</a:t>
                </a:r>
                <a:endParaRPr lang="en-US" altLang="zh-CN" sz="1200" dirty="0">
                  <a:latin typeface="华文新魏" panose="02010800040101010101" pitchFamily="2" charset="-122"/>
                  <a:ea typeface="华文新魏" panose="02010800040101010101" pitchFamily="2" charset="-122"/>
                </a:endParaRPr>
              </a:p>
              <a:p>
                <a:pPr algn="ctr">
                  <a:lnSpc>
                    <a:spcPct val="150000"/>
                  </a:lnSpc>
                </a:pPr>
                <a:r>
                  <a:rPr lang="en-US" altLang="zh-CN" sz="1200" dirty="0">
                    <a:latin typeface="华文新魏" panose="02010800040101010101" pitchFamily="2" charset="-122"/>
                    <a:ea typeface="华文新魏" panose="02010800040101010101" pitchFamily="2" charset="-122"/>
                  </a:rPr>
                  <a:t>……</a:t>
                </a:r>
              </a:p>
              <a:p>
                <a:pPr algn="ctr">
                  <a:lnSpc>
                    <a:spcPct val="150000"/>
                  </a:lnSpc>
                </a:pPr>
                <a:r>
                  <a:rPr lang="en-US" altLang="zh-CN" sz="1200" dirty="0">
                    <a:latin typeface="华文新魏" panose="02010800040101010101" pitchFamily="2" charset="-122"/>
                    <a:ea typeface="华文新魏" panose="02010800040101010101" pitchFamily="2" charset="-122"/>
                  </a:rPr>
                  <a:t>……</a:t>
                </a:r>
              </a:p>
            </p:txBody>
          </p:sp>
          <p:sp>
            <p:nvSpPr>
              <p:cNvPr id="16" name="îŝlïďè">
                <a:extLst>
                  <a:ext uri="{FF2B5EF4-FFF2-40B4-BE49-F238E27FC236}">
                    <a16:creationId xmlns:a16="http://schemas.microsoft.com/office/drawing/2014/main" id="{AC321F9B-F99D-44D6-95EE-4CF3F8A760F8}"/>
                  </a:ext>
                </a:extLst>
              </p:cNvPr>
              <p:cNvSpPr/>
              <p:nvPr/>
            </p:nvSpPr>
            <p:spPr bwMode="auto">
              <a:xfrm>
                <a:off x="660400" y="4043931"/>
                <a:ext cx="2365376" cy="472340"/>
              </a:xfrm>
              <a:prstGeom prst="rect">
                <a:avLst/>
              </a:prstGeom>
              <a:solidFill>
                <a:srgbClr val="CAE1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zh-CN" altLang="en-US" sz="2400" b="1" dirty="0">
                    <a:latin typeface="华文新魏" panose="02010800040101010101" pitchFamily="2" charset="-122"/>
                    <a:ea typeface="华文新魏" panose="02010800040101010101" pitchFamily="2" charset="-122"/>
                  </a:rPr>
                  <a:t>输入标题</a:t>
                </a:r>
                <a:endParaRPr lang="en-US" altLang="zh-CN" sz="2400" b="1" dirty="0">
                  <a:latin typeface="华文新魏" panose="02010800040101010101" pitchFamily="2" charset="-122"/>
                  <a:ea typeface="华文新魏" panose="02010800040101010101" pitchFamily="2" charset="-122"/>
                </a:endParaRPr>
              </a:p>
            </p:txBody>
          </p:sp>
        </p:grpSp>
      </p:grpSp>
      <p:grpSp>
        <p:nvGrpSpPr>
          <p:cNvPr id="8" name="ïṣḻïḍè"/>
          <p:cNvGrpSpPr/>
          <p:nvPr/>
        </p:nvGrpSpPr>
        <p:grpSpPr>
          <a:xfrm>
            <a:off x="8439273" y="2277121"/>
            <a:ext cx="2704156" cy="2710158"/>
            <a:chOff x="8510755" y="2277121"/>
            <a:chExt cx="2704156" cy="2710158"/>
          </a:xfrm>
        </p:grpSpPr>
        <p:sp>
          <p:nvSpPr>
            <p:cNvPr id="9" name="iṥlíďè"/>
            <p:cNvSpPr/>
            <p:nvPr/>
          </p:nvSpPr>
          <p:spPr>
            <a:xfrm>
              <a:off x="9553654" y="2277121"/>
              <a:ext cx="618358" cy="619988"/>
            </a:xfrm>
            <a:prstGeom prst="ellipse">
              <a:avLst/>
            </a:prstGeom>
            <a:solidFill>
              <a:srgbClr val="75CA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t>2</a:t>
              </a:r>
              <a:endParaRPr lang="zh-CN" altLang="en-US" sz="2000" b="1" dirty="0"/>
            </a:p>
          </p:txBody>
        </p:sp>
        <p:grpSp>
          <p:nvGrpSpPr>
            <p:cNvPr id="10" name="işlîḓe"/>
            <p:cNvGrpSpPr/>
            <p:nvPr/>
          </p:nvGrpSpPr>
          <p:grpSpPr>
            <a:xfrm>
              <a:off x="8510755" y="2897110"/>
              <a:ext cx="2704156" cy="2090169"/>
              <a:chOff x="660400" y="4043931"/>
              <a:chExt cx="2365376" cy="2090169"/>
            </a:xfrm>
            <a:solidFill>
              <a:schemeClr val="bg1"/>
            </a:solidFill>
          </p:grpSpPr>
          <p:sp>
            <p:nvSpPr>
              <p:cNvPr id="11" name="íSḻïḑè">
                <a:extLst>
                  <a:ext uri="{FF2B5EF4-FFF2-40B4-BE49-F238E27FC236}">
                    <a16:creationId xmlns:a16="http://schemas.microsoft.com/office/drawing/2014/main" id="{AC321F9B-F99D-44D6-95EE-4CF3F8A760F8}"/>
                  </a:ext>
                </a:extLst>
              </p:cNvPr>
              <p:cNvSpPr/>
              <p:nvPr/>
            </p:nvSpPr>
            <p:spPr bwMode="auto">
              <a:xfrm>
                <a:off x="660400" y="4516272"/>
                <a:ext cx="2365376" cy="1617828"/>
              </a:xfrm>
              <a:prstGeom prst="rect">
                <a:avLst/>
              </a:prstGeom>
              <a:solidFill>
                <a:srgbClr val="CAE1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latin typeface="华文新魏" panose="02010800040101010101" pitchFamily="2" charset="-122"/>
                    <a:ea typeface="华文新魏" panose="02010800040101010101" pitchFamily="2" charset="-122"/>
                  </a:rPr>
                  <a:t>单击此处编辑您要的内容，建议您在展示时采用微软雅黑字体，</a:t>
                </a:r>
                <a:endParaRPr lang="en-US" altLang="zh-CN" sz="1100" dirty="0">
                  <a:latin typeface="华文新魏" panose="02010800040101010101" pitchFamily="2" charset="-122"/>
                  <a:ea typeface="华文新魏" panose="02010800040101010101" pitchFamily="2" charset="-122"/>
                </a:endParaRPr>
              </a:p>
              <a:p>
                <a:pPr algn="ctr">
                  <a:lnSpc>
                    <a:spcPct val="150000"/>
                  </a:lnSpc>
                </a:pPr>
                <a:r>
                  <a:rPr lang="en-US" altLang="zh-CN" sz="1100" dirty="0">
                    <a:latin typeface="华文新魏" panose="02010800040101010101" pitchFamily="2" charset="-122"/>
                    <a:ea typeface="华文新魏" panose="02010800040101010101" pitchFamily="2" charset="-122"/>
                  </a:rPr>
                  <a:t>……</a:t>
                </a:r>
              </a:p>
              <a:p>
                <a:pPr algn="ctr">
                  <a:lnSpc>
                    <a:spcPct val="150000"/>
                  </a:lnSpc>
                </a:pPr>
                <a:r>
                  <a:rPr lang="en-US" altLang="zh-CN" sz="1100" dirty="0">
                    <a:latin typeface="华文新魏" panose="02010800040101010101" pitchFamily="2" charset="-122"/>
                    <a:ea typeface="华文新魏" panose="02010800040101010101" pitchFamily="2" charset="-122"/>
                  </a:rPr>
                  <a:t>……</a:t>
                </a:r>
              </a:p>
            </p:txBody>
          </p:sp>
          <p:sp>
            <p:nvSpPr>
              <p:cNvPr id="12" name="îṡḻiḓè">
                <a:extLst>
                  <a:ext uri="{FF2B5EF4-FFF2-40B4-BE49-F238E27FC236}">
                    <a16:creationId xmlns:a16="http://schemas.microsoft.com/office/drawing/2014/main" id="{AC321F9B-F99D-44D6-95EE-4CF3F8A760F8}"/>
                  </a:ext>
                </a:extLst>
              </p:cNvPr>
              <p:cNvSpPr/>
              <p:nvPr/>
            </p:nvSpPr>
            <p:spPr bwMode="auto">
              <a:xfrm>
                <a:off x="660400" y="4043931"/>
                <a:ext cx="2365376" cy="472340"/>
              </a:xfrm>
              <a:prstGeom prst="rect">
                <a:avLst/>
              </a:prstGeom>
              <a:solidFill>
                <a:srgbClr val="CAE1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zh-CN" altLang="en-US" sz="2400" b="1" dirty="0">
                    <a:latin typeface="华文新魏" panose="02010800040101010101" pitchFamily="2" charset="-122"/>
                    <a:ea typeface="华文新魏" panose="02010800040101010101" pitchFamily="2" charset="-122"/>
                  </a:rPr>
                  <a:t>输入标题</a:t>
                </a:r>
                <a:endParaRPr lang="en-US" altLang="zh-CN" sz="2400" b="1" dirty="0">
                  <a:latin typeface="华文新魏" panose="02010800040101010101" pitchFamily="2" charset="-122"/>
                  <a:ea typeface="华文新魏" panose="02010800040101010101" pitchFamily="2" charset="-122"/>
                </a:endParaRPr>
              </a:p>
            </p:txBody>
          </p:sp>
        </p:grpSp>
      </p:grpSp>
      <p:grpSp>
        <p:nvGrpSpPr>
          <p:cNvPr id="3" name="组合 2"/>
          <p:cNvGrpSpPr/>
          <p:nvPr/>
        </p:nvGrpSpPr>
        <p:grpSpPr>
          <a:xfrm>
            <a:off x="4328137" y="1760679"/>
            <a:ext cx="3737426" cy="3737426"/>
            <a:chOff x="4328137" y="1760679"/>
            <a:chExt cx="3737426" cy="3737426"/>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206" y="1760679"/>
              <a:ext cx="3456857" cy="3456857"/>
            </a:xfrm>
            <a:prstGeom prst="rect">
              <a:avLst/>
            </a:prstGeom>
          </p:spPr>
        </p:pic>
        <p:sp>
          <p:nvSpPr>
            <p:cNvPr id="20" name="ïṣlîḍè"/>
            <p:cNvSpPr/>
            <p:nvPr/>
          </p:nvSpPr>
          <p:spPr>
            <a:xfrm>
              <a:off x="4328137" y="1760679"/>
              <a:ext cx="3737426" cy="3737426"/>
            </a:xfrm>
            <a:prstGeom prst="donut">
              <a:avLst>
                <a:gd name="adj" fmla="val 13006"/>
              </a:avLst>
            </a:prstGeom>
            <a:solidFill>
              <a:srgbClr val="CAE1DB"/>
            </a:solidFill>
            <a:ln w="762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de-DE" sz="7196">
                <a:solidFill>
                  <a:schemeClr val="bg1"/>
                </a:solidFill>
              </a:endParaRPr>
            </a:p>
          </p:txBody>
        </p:sp>
      </p:grpSp>
    </p:spTree>
    <p:extLst>
      <p:ext uri="{BB962C8B-B14F-4D97-AF65-F5344CB8AC3E}">
        <p14:creationId xmlns:p14="http://schemas.microsoft.com/office/powerpoint/2010/main" val="35166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2800"/>
                            </p:stCondLst>
                            <p:childTnLst>
                              <p:par>
                                <p:cTn id="30" presetID="21" presetClass="entr" presetSubtype="1"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par>
                          <p:cTn id="33" fill="hold">
                            <p:stCondLst>
                              <p:cond delay="4800"/>
                            </p:stCondLst>
                            <p:childTnLst>
                              <p:par>
                                <p:cTn id="34" presetID="22" presetClass="entr" presetSubtype="2"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par>
                          <p:cTn id="37" fill="hold">
                            <p:stCondLst>
                              <p:cond delay="5300"/>
                            </p:stCondLst>
                            <p:childTnLst>
                              <p:par>
                                <p:cTn id="38" presetID="42"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63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6800"/>
                            </p:stCondLst>
                            <p:childTnLst>
                              <p:par>
                                <p:cTn id="48" presetID="42"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研究背景及意义</a:t>
            </a:r>
            <a:endParaRPr lang="en-US" altLang="zh-CN" sz="3600" dirty="0">
              <a:latin typeface="汉仪行楷简" panose="02010600000101010101" pitchFamily="2" charset="-122"/>
              <a:ea typeface="汉仪行楷简" panose="02010600000101010101" pitchFamily="2" charset="-122"/>
            </a:endParaRPr>
          </a:p>
        </p:txBody>
      </p:sp>
      <p:sp>
        <p:nvSpPr>
          <p:cNvPr id="6" name="íşļiḑe"/>
          <p:cNvSpPr/>
          <p:nvPr/>
        </p:nvSpPr>
        <p:spPr>
          <a:xfrm>
            <a:off x="1235242" y="1364022"/>
            <a:ext cx="9251410" cy="4590666"/>
          </a:xfrm>
          <a:prstGeom prst="bracketPair">
            <a:avLst>
              <a:gd name="adj" fmla="val 3859"/>
            </a:avLst>
          </a:prstGeom>
          <a:ln w="3175" cap="rnd">
            <a:solidFill>
              <a:srgbClr val="90C166"/>
            </a:solidFill>
            <a:round/>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a:bodyPr>
          <a:lstStyle/>
          <a:p>
            <a:pPr algn="ctr"/>
            <a:endParaRPr lang="zh-CN" altLang="en-US"/>
          </a:p>
        </p:txBody>
      </p:sp>
      <p:grpSp>
        <p:nvGrpSpPr>
          <p:cNvPr id="7" name="ísḷiḋê"/>
          <p:cNvGrpSpPr/>
          <p:nvPr/>
        </p:nvGrpSpPr>
        <p:grpSpPr>
          <a:xfrm>
            <a:off x="5759497" y="1352399"/>
            <a:ext cx="6016846" cy="5253118"/>
            <a:chOff x="5617028" y="1117599"/>
            <a:chExt cx="6574972" cy="5740401"/>
          </a:xfrm>
        </p:grpSpPr>
        <p:sp>
          <p:nvSpPr>
            <p:cNvPr id="34" name="íşḻîḓe"/>
            <p:cNvSpPr/>
            <p:nvPr/>
          </p:nvSpPr>
          <p:spPr>
            <a:xfrm rot="20394420">
              <a:off x="10176756" y="2659280"/>
              <a:ext cx="1290057" cy="3715657"/>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35" name="i$ḻíḍê"/>
            <p:cNvSpPr/>
            <p:nvPr/>
          </p:nvSpPr>
          <p:spPr>
            <a:xfrm flipH="1">
              <a:off x="10493828" y="1117599"/>
              <a:ext cx="1698165" cy="5740401"/>
            </a:xfrm>
            <a:prstGeom prst="rtTriangle">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36" name="iṡļïdè"/>
            <p:cNvSpPr/>
            <p:nvPr/>
          </p:nvSpPr>
          <p:spPr>
            <a:xfrm flipH="1">
              <a:off x="5617028" y="5341256"/>
              <a:ext cx="6574961" cy="15167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37" name="íŝlíḋè"/>
            <p:cNvSpPr/>
            <p:nvPr/>
          </p:nvSpPr>
          <p:spPr>
            <a:xfrm flipH="1">
              <a:off x="9878096" y="2781836"/>
              <a:ext cx="2313904" cy="4076163"/>
            </a:xfrm>
            <a:prstGeom prst="rtTriangle">
              <a:avLst/>
            </a:prstGeom>
            <a:solidFill>
              <a:srgbClr val="90C1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38" name="ísľíḍè"/>
            <p:cNvSpPr/>
            <p:nvPr/>
          </p:nvSpPr>
          <p:spPr>
            <a:xfrm flipH="1">
              <a:off x="8641724" y="3816071"/>
              <a:ext cx="3550276" cy="3041928"/>
            </a:xfrm>
            <a:prstGeom prst="rtTriangle">
              <a:avLst/>
            </a:prstGeom>
            <a:solidFill>
              <a:srgbClr val="8FD3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39" name="îṣļïḑè"/>
            <p:cNvSpPr/>
            <p:nvPr/>
          </p:nvSpPr>
          <p:spPr>
            <a:xfrm flipH="1">
              <a:off x="7808780" y="5177307"/>
              <a:ext cx="4383220" cy="1680692"/>
            </a:xfrm>
            <a:prstGeom prst="rtTriangle">
              <a:avLst/>
            </a:prstGeom>
            <a:solidFill>
              <a:srgbClr val="6FA0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grpSp>
      <p:grpSp>
        <p:nvGrpSpPr>
          <p:cNvPr id="3" name="组合 2"/>
          <p:cNvGrpSpPr/>
          <p:nvPr/>
        </p:nvGrpSpPr>
        <p:grpSpPr>
          <a:xfrm>
            <a:off x="1494025" y="1946208"/>
            <a:ext cx="1702749" cy="3426294"/>
            <a:chOff x="1494025" y="1946208"/>
            <a:chExt cx="1702749" cy="3426294"/>
          </a:xfrm>
        </p:grpSpPr>
        <p:grpSp>
          <p:nvGrpSpPr>
            <p:cNvPr id="2" name="组合 1"/>
            <p:cNvGrpSpPr/>
            <p:nvPr/>
          </p:nvGrpSpPr>
          <p:grpSpPr>
            <a:xfrm>
              <a:off x="1494025" y="1946208"/>
              <a:ext cx="1702749" cy="3426294"/>
              <a:chOff x="1494025" y="1946208"/>
              <a:chExt cx="1702749" cy="3426294"/>
            </a:xfrm>
          </p:grpSpPr>
          <p:grpSp>
            <p:nvGrpSpPr>
              <p:cNvPr id="8" name="ïşľiḑê"/>
              <p:cNvGrpSpPr/>
              <p:nvPr/>
            </p:nvGrpSpPr>
            <p:grpSpPr>
              <a:xfrm>
                <a:off x="1494025" y="2928311"/>
                <a:ext cx="1702749" cy="2444191"/>
                <a:chOff x="855343" y="2317544"/>
                <a:chExt cx="1860697" cy="2670916"/>
              </a:xfrm>
            </p:grpSpPr>
            <p:sp>
              <p:nvSpPr>
                <p:cNvPr id="32" name="îşlidè">
                  <a:extLst>
                    <a:ext uri="{FF2B5EF4-FFF2-40B4-BE49-F238E27FC236}">
                      <a16:creationId xmlns:a16="http://schemas.microsoft.com/office/drawing/2014/main" id="{921D2456-A6A6-43F5-AD86-0A010D24A2F0}"/>
                    </a:ext>
                  </a:extLst>
                </p:cNvPr>
                <p:cNvSpPr txBox="1"/>
                <p:nvPr/>
              </p:nvSpPr>
              <p:spPr>
                <a:xfrm>
                  <a:off x="855343" y="2317544"/>
                  <a:ext cx="186069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latin typeface="华文新魏" panose="02010800040101010101" pitchFamily="2" charset="-122"/>
                      <a:ea typeface="华文新魏" panose="02010800040101010101" pitchFamily="2" charset="-122"/>
                    </a:rPr>
                    <a:t>标题一</a:t>
                  </a:r>
                  <a:endParaRPr lang="id-ID" sz="1600" b="1" dirty="0">
                    <a:latin typeface="华文新魏" panose="02010800040101010101" pitchFamily="2" charset="-122"/>
                    <a:ea typeface="华文新魏" panose="02010800040101010101" pitchFamily="2" charset="-122"/>
                  </a:endParaRPr>
                </a:p>
              </p:txBody>
            </p:sp>
            <p:sp>
              <p:nvSpPr>
                <p:cNvPr id="33" name="îśļíḑè">
                  <a:extLst>
                    <a:ext uri="{FF2B5EF4-FFF2-40B4-BE49-F238E27FC236}">
                      <a16:creationId xmlns:a16="http://schemas.microsoft.com/office/drawing/2014/main" id="{F8E07573-A8E5-42F7-B445-E2E8E3B47ABD}"/>
                    </a:ext>
                  </a:extLst>
                </p:cNvPr>
                <p:cNvSpPr/>
                <p:nvPr/>
              </p:nvSpPr>
              <p:spPr bwMode="auto">
                <a:xfrm>
                  <a:off x="855343" y="2764240"/>
                  <a:ext cx="1860697" cy="222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latin typeface="微软雅黑" panose="020B0503020204020204" pitchFamily="34" charset="-122"/>
                      <a:ea typeface="微软雅黑" panose="020B0503020204020204" pitchFamily="34" charset="-122"/>
                    </a:rPr>
                    <a:t>具体文字添加此处</a:t>
                  </a:r>
                </a:p>
                <a:p>
                  <a:pPr algn="ctr">
                    <a:lnSpc>
                      <a:spcPct val="150000"/>
                    </a:lnSpc>
                  </a:pPr>
                  <a:r>
                    <a:rPr lang="zh-CN" altLang="en-US" sz="1200" dirty="0">
                      <a:latin typeface="微软雅黑" panose="020B0503020204020204" pitchFamily="34" charset="-122"/>
                      <a:ea typeface="微软雅黑" panose="020B0503020204020204" pitchFamily="34" charset="-122"/>
                    </a:rPr>
                    <a:t>单击此处添加简短说明，添加简短文字</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en-US" altLang="zh-CN" sz="1200" dirty="0">
                      <a:latin typeface="微软雅黑" panose="020B0503020204020204" pitchFamily="34" charset="-122"/>
                      <a:ea typeface="微软雅黑" panose="020B0503020204020204" pitchFamily="34" charset="-122"/>
                    </a:rPr>
                    <a:t>……</a:t>
                  </a:r>
                </a:p>
              </p:txBody>
            </p:sp>
          </p:grpSp>
          <p:sp>
            <p:nvSpPr>
              <p:cNvPr id="9" name="ïṡḷiḓê"/>
              <p:cNvSpPr/>
              <p:nvPr/>
            </p:nvSpPr>
            <p:spPr>
              <a:xfrm>
                <a:off x="1928434" y="1946208"/>
                <a:ext cx="833930" cy="833930"/>
              </a:xfrm>
              <a:prstGeom prst="ellipse">
                <a:avLst/>
              </a:prstGeom>
              <a:solidFill>
                <a:schemeClr val="bg1"/>
              </a:solidFill>
              <a:ln w="12700">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sp>
          <p:nvSpPr>
            <p:cNvPr id="10" name="ïşḷíḍé"/>
            <p:cNvSpPr/>
            <p:nvPr/>
          </p:nvSpPr>
          <p:spPr>
            <a:xfrm>
              <a:off x="2150251" y="2212055"/>
              <a:ext cx="390296" cy="302236"/>
            </a:xfrm>
            <a:custGeom>
              <a:avLst/>
              <a:gdLst>
                <a:gd name="T0" fmla="*/ 4312 w 5733"/>
                <a:gd name="T1" fmla="*/ 1076 h 4446"/>
                <a:gd name="T2" fmla="*/ 4149 w 5733"/>
                <a:gd name="T3" fmla="*/ 1085 h 4446"/>
                <a:gd name="T4" fmla="*/ 3733 w 5733"/>
                <a:gd name="T5" fmla="*/ 378 h 4446"/>
                <a:gd name="T6" fmla="*/ 2768 w 5733"/>
                <a:gd name="T7" fmla="*/ 0 h 4446"/>
                <a:gd name="T8" fmla="*/ 1389 w 5733"/>
                <a:gd name="T9" fmla="*/ 1076 h 4446"/>
                <a:gd name="T10" fmla="*/ 0 w 5733"/>
                <a:gd name="T11" fmla="*/ 2497 h 4446"/>
                <a:gd name="T12" fmla="*/ 1421 w 5733"/>
                <a:gd name="T13" fmla="*/ 3918 h 4446"/>
                <a:gd name="T14" fmla="*/ 2255 w 5733"/>
                <a:gd name="T15" fmla="*/ 3918 h 4446"/>
                <a:gd name="T16" fmla="*/ 2484 w 5733"/>
                <a:gd name="T17" fmla="*/ 4246 h 4446"/>
                <a:gd name="T18" fmla="*/ 2867 w 5733"/>
                <a:gd name="T19" fmla="*/ 4446 h 4446"/>
                <a:gd name="T20" fmla="*/ 3249 w 5733"/>
                <a:gd name="T21" fmla="*/ 4246 h 4446"/>
                <a:gd name="T22" fmla="*/ 3478 w 5733"/>
                <a:gd name="T23" fmla="*/ 3918 h 4446"/>
                <a:gd name="T24" fmla="*/ 4312 w 5733"/>
                <a:gd name="T25" fmla="*/ 3918 h 4446"/>
                <a:gd name="T26" fmla="*/ 5733 w 5733"/>
                <a:gd name="T27" fmla="*/ 2497 h 4446"/>
                <a:gd name="T28" fmla="*/ 4312 w 5733"/>
                <a:gd name="T29" fmla="*/ 1076 h 4446"/>
                <a:gd name="T30" fmla="*/ 3698 w 5733"/>
                <a:gd name="T31" fmla="*/ 3159 h 4446"/>
                <a:gd name="T32" fmla="*/ 3031 w 5733"/>
                <a:gd name="T33" fmla="*/ 4116 h 4446"/>
                <a:gd name="T34" fmla="*/ 2867 w 5733"/>
                <a:gd name="T35" fmla="*/ 4201 h 4446"/>
                <a:gd name="T36" fmla="*/ 2703 w 5733"/>
                <a:gd name="T37" fmla="*/ 4116 h 4446"/>
                <a:gd name="T38" fmla="*/ 2035 w 5733"/>
                <a:gd name="T39" fmla="*/ 3159 h 4446"/>
                <a:gd name="T40" fmla="*/ 2022 w 5733"/>
                <a:gd name="T41" fmla="*/ 2952 h 4446"/>
                <a:gd name="T42" fmla="*/ 2200 w 5733"/>
                <a:gd name="T43" fmla="*/ 2845 h 4446"/>
                <a:gd name="T44" fmla="*/ 2480 w 5733"/>
                <a:gd name="T45" fmla="*/ 2845 h 4446"/>
                <a:gd name="T46" fmla="*/ 2480 w 5733"/>
                <a:gd name="T47" fmla="*/ 2016 h 4446"/>
                <a:gd name="T48" fmla="*/ 2680 w 5733"/>
                <a:gd name="T49" fmla="*/ 1816 h 4446"/>
                <a:gd name="T50" fmla="*/ 3053 w 5733"/>
                <a:gd name="T51" fmla="*/ 1816 h 4446"/>
                <a:gd name="T52" fmla="*/ 3253 w 5733"/>
                <a:gd name="T53" fmla="*/ 2016 h 4446"/>
                <a:gd name="T54" fmla="*/ 3253 w 5733"/>
                <a:gd name="T55" fmla="*/ 2845 h 4446"/>
                <a:gd name="T56" fmla="*/ 3534 w 5733"/>
                <a:gd name="T57" fmla="*/ 2845 h 4446"/>
                <a:gd name="T58" fmla="*/ 3711 w 5733"/>
                <a:gd name="T59" fmla="*/ 2952 h 4446"/>
                <a:gd name="T60" fmla="*/ 3698 w 5733"/>
                <a:gd name="T61" fmla="*/ 3159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3" h="4446">
                  <a:moveTo>
                    <a:pt x="4312" y="1076"/>
                  </a:moveTo>
                  <a:cubicBezTo>
                    <a:pt x="4257" y="1076"/>
                    <a:pt x="4203" y="1079"/>
                    <a:pt x="4149" y="1085"/>
                  </a:cubicBezTo>
                  <a:cubicBezTo>
                    <a:pt x="4083" y="815"/>
                    <a:pt x="3940" y="570"/>
                    <a:pt x="3733" y="378"/>
                  </a:cubicBezTo>
                  <a:cubicBezTo>
                    <a:pt x="3470" y="134"/>
                    <a:pt x="3127" y="0"/>
                    <a:pt x="2768" y="0"/>
                  </a:cubicBezTo>
                  <a:cubicBezTo>
                    <a:pt x="2107" y="0"/>
                    <a:pt x="1544" y="451"/>
                    <a:pt x="1389" y="1076"/>
                  </a:cubicBezTo>
                  <a:cubicBezTo>
                    <a:pt x="620" y="1093"/>
                    <a:pt x="0" y="1724"/>
                    <a:pt x="0" y="2497"/>
                  </a:cubicBezTo>
                  <a:cubicBezTo>
                    <a:pt x="0" y="3280"/>
                    <a:pt x="637" y="3918"/>
                    <a:pt x="1421" y="3918"/>
                  </a:cubicBezTo>
                  <a:lnTo>
                    <a:pt x="2255" y="3918"/>
                  </a:lnTo>
                  <a:lnTo>
                    <a:pt x="2484" y="4246"/>
                  </a:lnTo>
                  <a:cubicBezTo>
                    <a:pt x="2571" y="4371"/>
                    <a:pt x="2714" y="4446"/>
                    <a:pt x="2867" y="4446"/>
                  </a:cubicBezTo>
                  <a:cubicBezTo>
                    <a:pt x="3019" y="4446"/>
                    <a:pt x="3162" y="4371"/>
                    <a:pt x="3249" y="4246"/>
                  </a:cubicBezTo>
                  <a:lnTo>
                    <a:pt x="3478" y="3918"/>
                  </a:lnTo>
                  <a:lnTo>
                    <a:pt x="4312" y="3918"/>
                  </a:lnTo>
                  <a:cubicBezTo>
                    <a:pt x="5096" y="3918"/>
                    <a:pt x="5733" y="3280"/>
                    <a:pt x="5733" y="2497"/>
                  </a:cubicBezTo>
                  <a:cubicBezTo>
                    <a:pt x="5733" y="1713"/>
                    <a:pt x="5096" y="1076"/>
                    <a:pt x="4312" y="1076"/>
                  </a:cubicBezTo>
                  <a:close/>
                  <a:moveTo>
                    <a:pt x="3698" y="3159"/>
                  </a:moveTo>
                  <a:lnTo>
                    <a:pt x="3031" y="4116"/>
                  </a:lnTo>
                  <a:cubicBezTo>
                    <a:pt x="2993" y="4169"/>
                    <a:pt x="2932" y="4201"/>
                    <a:pt x="2867" y="4201"/>
                  </a:cubicBezTo>
                  <a:cubicBezTo>
                    <a:pt x="2801" y="4201"/>
                    <a:pt x="2740" y="4169"/>
                    <a:pt x="2703" y="4116"/>
                  </a:cubicBezTo>
                  <a:lnTo>
                    <a:pt x="2035" y="3159"/>
                  </a:lnTo>
                  <a:cubicBezTo>
                    <a:pt x="1993" y="3098"/>
                    <a:pt x="1988" y="3018"/>
                    <a:pt x="2022" y="2952"/>
                  </a:cubicBezTo>
                  <a:cubicBezTo>
                    <a:pt x="2057" y="2886"/>
                    <a:pt x="2125" y="2845"/>
                    <a:pt x="2200" y="2845"/>
                  </a:cubicBezTo>
                  <a:lnTo>
                    <a:pt x="2480" y="2845"/>
                  </a:lnTo>
                  <a:lnTo>
                    <a:pt x="2480" y="2016"/>
                  </a:lnTo>
                  <a:cubicBezTo>
                    <a:pt x="2480" y="1906"/>
                    <a:pt x="2570" y="1816"/>
                    <a:pt x="2680" y="1816"/>
                  </a:cubicBezTo>
                  <a:lnTo>
                    <a:pt x="3053" y="1816"/>
                  </a:lnTo>
                  <a:cubicBezTo>
                    <a:pt x="3164" y="1816"/>
                    <a:pt x="3253" y="1906"/>
                    <a:pt x="3253" y="2016"/>
                  </a:cubicBezTo>
                  <a:lnTo>
                    <a:pt x="3253" y="2845"/>
                  </a:lnTo>
                  <a:lnTo>
                    <a:pt x="3534" y="2845"/>
                  </a:lnTo>
                  <a:cubicBezTo>
                    <a:pt x="3608" y="2845"/>
                    <a:pt x="3677" y="2886"/>
                    <a:pt x="3711" y="2952"/>
                  </a:cubicBezTo>
                  <a:cubicBezTo>
                    <a:pt x="3746" y="3018"/>
                    <a:pt x="3740" y="3098"/>
                    <a:pt x="3698" y="3159"/>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nvGrpSpPr>
          <p:cNvPr id="4" name="组合 3"/>
          <p:cNvGrpSpPr/>
          <p:nvPr/>
        </p:nvGrpSpPr>
        <p:grpSpPr>
          <a:xfrm>
            <a:off x="3685357" y="1946208"/>
            <a:ext cx="1702749" cy="3426294"/>
            <a:chOff x="3685357" y="1946208"/>
            <a:chExt cx="1702749" cy="3426294"/>
          </a:xfrm>
        </p:grpSpPr>
        <p:grpSp>
          <p:nvGrpSpPr>
            <p:cNvPr id="11" name="íşḷiḑê"/>
            <p:cNvGrpSpPr/>
            <p:nvPr/>
          </p:nvGrpSpPr>
          <p:grpSpPr>
            <a:xfrm>
              <a:off x="3685357" y="2928311"/>
              <a:ext cx="1702749" cy="2444191"/>
              <a:chOff x="855343" y="2317544"/>
              <a:chExt cx="1860697" cy="2670916"/>
            </a:xfrm>
          </p:grpSpPr>
          <p:sp>
            <p:nvSpPr>
              <p:cNvPr id="30" name="îṣḷîḓê">
                <a:extLst>
                  <a:ext uri="{FF2B5EF4-FFF2-40B4-BE49-F238E27FC236}">
                    <a16:creationId xmlns:a16="http://schemas.microsoft.com/office/drawing/2014/main" id="{921D2456-A6A6-43F5-AD86-0A010D24A2F0}"/>
                  </a:ext>
                </a:extLst>
              </p:cNvPr>
              <p:cNvSpPr txBox="1"/>
              <p:nvPr/>
            </p:nvSpPr>
            <p:spPr>
              <a:xfrm>
                <a:off x="855343" y="2317544"/>
                <a:ext cx="186069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latin typeface="华文新魏" panose="02010800040101010101" pitchFamily="2" charset="-122"/>
                    <a:ea typeface="华文新魏" panose="02010800040101010101" pitchFamily="2" charset="-122"/>
                  </a:rPr>
                  <a:t>标题二</a:t>
                </a:r>
                <a:endParaRPr lang="id-ID" sz="1600" b="1" dirty="0">
                  <a:latin typeface="华文新魏" panose="02010800040101010101" pitchFamily="2" charset="-122"/>
                  <a:ea typeface="华文新魏" panose="02010800040101010101" pitchFamily="2" charset="-122"/>
                </a:endParaRPr>
              </a:p>
            </p:txBody>
          </p:sp>
          <p:sp>
            <p:nvSpPr>
              <p:cNvPr id="31" name="íśḷiḋe">
                <a:extLst>
                  <a:ext uri="{FF2B5EF4-FFF2-40B4-BE49-F238E27FC236}">
                    <a16:creationId xmlns:a16="http://schemas.microsoft.com/office/drawing/2014/main" id="{F8E07573-A8E5-42F7-B445-E2E8E3B47ABD}"/>
                  </a:ext>
                </a:extLst>
              </p:cNvPr>
              <p:cNvSpPr/>
              <p:nvPr/>
            </p:nvSpPr>
            <p:spPr bwMode="auto">
              <a:xfrm>
                <a:off x="855343" y="2764240"/>
                <a:ext cx="1860697" cy="222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latin typeface="微软雅黑" panose="020B0503020204020204" pitchFamily="34" charset="-122"/>
                    <a:ea typeface="微软雅黑" panose="020B0503020204020204" pitchFamily="34" charset="-122"/>
                  </a:rPr>
                  <a:t>具体文字添加此处</a:t>
                </a:r>
              </a:p>
              <a:p>
                <a:pPr algn="ctr">
                  <a:lnSpc>
                    <a:spcPct val="150000"/>
                  </a:lnSpc>
                </a:pPr>
                <a:r>
                  <a:rPr lang="zh-CN" altLang="en-US" sz="1100" dirty="0">
                    <a:latin typeface="微软雅黑" panose="020B0503020204020204" pitchFamily="34" charset="-122"/>
                    <a:ea typeface="微软雅黑" panose="020B0503020204020204" pitchFamily="34" charset="-122"/>
                  </a:rPr>
                  <a:t>单击此处添加简短说明，添加简短文字</a:t>
                </a:r>
              </a:p>
              <a:p>
                <a:pPr algn="ctr">
                  <a:lnSpc>
                    <a:spcPct val="150000"/>
                  </a:lnSpc>
                </a:pPr>
                <a:endParaRPr lang="en-US" altLang="zh-CN" sz="1100"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a:t>
                </a:r>
              </a:p>
              <a:p>
                <a:pPr algn="ctr">
                  <a:lnSpc>
                    <a:spcPct val="150000"/>
                  </a:lnSpc>
                </a:pPr>
                <a:r>
                  <a:rPr lang="en-US" altLang="zh-CN" sz="1100" dirty="0">
                    <a:latin typeface="微软雅黑" panose="020B0503020204020204" pitchFamily="34" charset="-122"/>
                    <a:ea typeface="微软雅黑" panose="020B0503020204020204" pitchFamily="34" charset="-122"/>
                  </a:rPr>
                  <a:t>……</a:t>
                </a:r>
              </a:p>
              <a:p>
                <a:pPr algn="ctr">
                  <a:lnSpc>
                    <a:spcPct val="150000"/>
                  </a:lnSpc>
                </a:pPr>
                <a:endParaRPr lang="en-US" altLang="zh-CN" sz="1100"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a:t>
                </a:r>
              </a:p>
            </p:txBody>
          </p:sp>
        </p:grpSp>
        <p:sp>
          <p:nvSpPr>
            <p:cNvPr id="12" name="i$ļîḓê"/>
            <p:cNvSpPr/>
            <p:nvPr/>
          </p:nvSpPr>
          <p:spPr>
            <a:xfrm>
              <a:off x="4119766" y="1946208"/>
              <a:ext cx="833930" cy="833930"/>
            </a:xfrm>
            <a:prstGeom prst="ellipse">
              <a:avLst/>
            </a:prstGeom>
            <a:solidFill>
              <a:schemeClr val="bg1"/>
            </a:solidFill>
            <a:ln w="12700">
              <a:solidFill>
                <a:srgbClr val="90C166"/>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3" name="ïšļïḑê"/>
            <p:cNvSpPr/>
            <p:nvPr/>
          </p:nvSpPr>
          <p:spPr>
            <a:xfrm>
              <a:off x="4341583" y="2168335"/>
              <a:ext cx="390296" cy="389676"/>
            </a:xfrm>
            <a:custGeom>
              <a:avLst/>
              <a:gdLst>
                <a:gd name="connsiteX0" fmla="*/ 301001 w 602996"/>
                <a:gd name="connsiteY0" fmla="*/ 126938 h 602040"/>
                <a:gd name="connsiteX1" fmla="*/ 353669 w 602996"/>
                <a:gd name="connsiteY1" fmla="*/ 179510 h 602040"/>
                <a:gd name="connsiteX2" fmla="*/ 353669 w 602996"/>
                <a:gd name="connsiteY2" fmla="*/ 248944 h 602040"/>
                <a:gd name="connsiteX3" fmla="*/ 423230 w 602996"/>
                <a:gd name="connsiteY3" fmla="*/ 248944 h 602040"/>
                <a:gd name="connsiteX4" fmla="*/ 475898 w 602996"/>
                <a:gd name="connsiteY4" fmla="*/ 301516 h 602040"/>
                <a:gd name="connsiteX5" fmla="*/ 423230 w 602996"/>
                <a:gd name="connsiteY5" fmla="*/ 353096 h 602040"/>
                <a:gd name="connsiteX6" fmla="*/ 353669 w 602996"/>
                <a:gd name="connsiteY6" fmla="*/ 353096 h 602040"/>
                <a:gd name="connsiteX7" fmla="*/ 353669 w 602996"/>
                <a:gd name="connsiteY7" fmla="*/ 422530 h 602040"/>
                <a:gd name="connsiteX8" fmla="*/ 301001 w 602996"/>
                <a:gd name="connsiteY8" fmla="*/ 475102 h 602040"/>
                <a:gd name="connsiteX9" fmla="*/ 249327 w 602996"/>
                <a:gd name="connsiteY9" fmla="*/ 422530 h 602040"/>
                <a:gd name="connsiteX10" fmla="*/ 249327 w 602996"/>
                <a:gd name="connsiteY10" fmla="*/ 353096 h 602040"/>
                <a:gd name="connsiteX11" fmla="*/ 179765 w 602996"/>
                <a:gd name="connsiteY11" fmla="*/ 353096 h 602040"/>
                <a:gd name="connsiteX12" fmla="*/ 127097 w 602996"/>
                <a:gd name="connsiteY12" fmla="*/ 301516 h 602040"/>
                <a:gd name="connsiteX13" fmla="*/ 179765 w 602996"/>
                <a:gd name="connsiteY13" fmla="*/ 248944 h 602040"/>
                <a:gd name="connsiteX14" fmla="*/ 249327 w 602996"/>
                <a:gd name="connsiteY14" fmla="*/ 248944 h 602040"/>
                <a:gd name="connsiteX15" fmla="*/ 249327 w 602996"/>
                <a:gd name="connsiteY15" fmla="*/ 179510 h 602040"/>
                <a:gd name="connsiteX16" fmla="*/ 301001 w 602996"/>
                <a:gd name="connsiteY16" fmla="*/ 126938 h 602040"/>
                <a:gd name="connsiteX17" fmla="*/ 301995 w 602996"/>
                <a:gd name="connsiteY17" fmla="*/ 78355 h 602040"/>
                <a:gd name="connsiteX18" fmla="*/ 78479 w 602996"/>
                <a:gd name="connsiteY18" fmla="*/ 301516 h 602040"/>
                <a:gd name="connsiteX19" fmla="*/ 301995 w 602996"/>
                <a:gd name="connsiteY19" fmla="*/ 523686 h 602040"/>
                <a:gd name="connsiteX20" fmla="*/ 524517 w 602996"/>
                <a:gd name="connsiteY20" fmla="*/ 301516 h 602040"/>
                <a:gd name="connsiteX21" fmla="*/ 301995 w 602996"/>
                <a:gd name="connsiteY21" fmla="*/ 78355 h 602040"/>
                <a:gd name="connsiteX22" fmla="*/ 301995 w 602996"/>
                <a:gd name="connsiteY22" fmla="*/ 0 h 602040"/>
                <a:gd name="connsiteX23" fmla="*/ 602996 w 602996"/>
                <a:gd name="connsiteY23" fmla="*/ 301516 h 602040"/>
                <a:gd name="connsiteX24" fmla="*/ 301995 w 602996"/>
                <a:gd name="connsiteY24" fmla="*/ 602040 h 602040"/>
                <a:gd name="connsiteX25" fmla="*/ 0 w 602996"/>
                <a:gd name="connsiteY25" fmla="*/ 301516 h 602040"/>
                <a:gd name="connsiteX26" fmla="*/ 301995 w 602996"/>
                <a:gd name="connsiteY26" fmla="*/ 0 h 60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996" h="602040">
                  <a:moveTo>
                    <a:pt x="301001" y="126938"/>
                  </a:moveTo>
                  <a:cubicBezTo>
                    <a:pt x="330813" y="126938"/>
                    <a:pt x="353669" y="150744"/>
                    <a:pt x="353669" y="179510"/>
                  </a:cubicBezTo>
                  <a:lnTo>
                    <a:pt x="353669" y="248944"/>
                  </a:lnTo>
                  <a:lnTo>
                    <a:pt x="423230" y="248944"/>
                  </a:lnTo>
                  <a:cubicBezTo>
                    <a:pt x="452049" y="248944"/>
                    <a:pt x="475898" y="271758"/>
                    <a:pt x="475898" y="301516"/>
                  </a:cubicBezTo>
                  <a:cubicBezTo>
                    <a:pt x="475898" y="330282"/>
                    <a:pt x="452049" y="353096"/>
                    <a:pt x="423230" y="353096"/>
                  </a:cubicBezTo>
                  <a:lnTo>
                    <a:pt x="353669" y="353096"/>
                  </a:lnTo>
                  <a:lnTo>
                    <a:pt x="353669" y="422530"/>
                  </a:lnTo>
                  <a:cubicBezTo>
                    <a:pt x="353669" y="451296"/>
                    <a:pt x="330813" y="475102"/>
                    <a:pt x="301001" y="475102"/>
                  </a:cubicBezTo>
                  <a:cubicBezTo>
                    <a:pt x="272183" y="475102"/>
                    <a:pt x="249327" y="451296"/>
                    <a:pt x="249327" y="422530"/>
                  </a:cubicBezTo>
                  <a:lnTo>
                    <a:pt x="249327" y="353096"/>
                  </a:lnTo>
                  <a:lnTo>
                    <a:pt x="179765" y="353096"/>
                  </a:lnTo>
                  <a:cubicBezTo>
                    <a:pt x="150947" y="353096"/>
                    <a:pt x="127097" y="330282"/>
                    <a:pt x="127097" y="301516"/>
                  </a:cubicBezTo>
                  <a:cubicBezTo>
                    <a:pt x="127097" y="271758"/>
                    <a:pt x="150947" y="248944"/>
                    <a:pt x="179765" y="248944"/>
                  </a:cubicBezTo>
                  <a:lnTo>
                    <a:pt x="249327" y="248944"/>
                  </a:lnTo>
                  <a:lnTo>
                    <a:pt x="249327" y="179510"/>
                  </a:lnTo>
                  <a:cubicBezTo>
                    <a:pt x="249327" y="150744"/>
                    <a:pt x="272183" y="126938"/>
                    <a:pt x="301001" y="126938"/>
                  </a:cubicBezTo>
                  <a:close/>
                  <a:moveTo>
                    <a:pt x="301995" y="78355"/>
                  </a:moveTo>
                  <a:cubicBezTo>
                    <a:pt x="178813" y="78355"/>
                    <a:pt x="78479" y="178529"/>
                    <a:pt x="78479" y="301516"/>
                  </a:cubicBezTo>
                  <a:cubicBezTo>
                    <a:pt x="78479" y="423511"/>
                    <a:pt x="178813" y="523686"/>
                    <a:pt x="301995" y="523686"/>
                  </a:cubicBezTo>
                  <a:cubicBezTo>
                    <a:pt x="424184" y="523686"/>
                    <a:pt x="524517" y="423511"/>
                    <a:pt x="524517" y="301516"/>
                  </a:cubicBezTo>
                  <a:cubicBezTo>
                    <a:pt x="524517" y="178529"/>
                    <a:pt x="424184" y="78355"/>
                    <a:pt x="301995" y="78355"/>
                  </a:cubicBezTo>
                  <a:close/>
                  <a:moveTo>
                    <a:pt x="301995" y="0"/>
                  </a:moveTo>
                  <a:cubicBezTo>
                    <a:pt x="467893" y="0"/>
                    <a:pt x="602996" y="134889"/>
                    <a:pt x="602996" y="301516"/>
                  </a:cubicBezTo>
                  <a:cubicBezTo>
                    <a:pt x="602996" y="467151"/>
                    <a:pt x="467893" y="602040"/>
                    <a:pt x="301995" y="602040"/>
                  </a:cubicBezTo>
                  <a:cubicBezTo>
                    <a:pt x="135103" y="602040"/>
                    <a:pt x="0" y="467151"/>
                    <a:pt x="0" y="301516"/>
                  </a:cubicBezTo>
                  <a:cubicBezTo>
                    <a:pt x="0" y="134889"/>
                    <a:pt x="135103" y="0"/>
                    <a:pt x="301995" y="0"/>
                  </a:cubicBezTo>
                  <a:close/>
                </a:path>
              </a:pathLst>
            </a:custGeom>
            <a:solidFill>
              <a:srgbClr val="90C166"/>
            </a:solidFill>
            <a:ln w="3175">
              <a:solidFill>
                <a:srgbClr val="90C166"/>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nvGrpSpPr>
          <p:cNvPr id="40" name="组合 39"/>
          <p:cNvGrpSpPr/>
          <p:nvPr/>
        </p:nvGrpSpPr>
        <p:grpSpPr>
          <a:xfrm>
            <a:off x="5876689" y="1946208"/>
            <a:ext cx="1702749" cy="3426294"/>
            <a:chOff x="5876689" y="1946208"/>
            <a:chExt cx="1702749" cy="3426294"/>
          </a:xfrm>
        </p:grpSpPr>
        <p:grpSp>
          <p:nvGrpSpPr>
            <p:cNvPr id="14" name="îş1íḑé"/>
            <p:cNvGrpSpPr/>
            <p:nvPr/>
          </p:nvGrpSpPr>
          <p:grpSpPr>
            <a:xfrm>
              <a:off x="5876689" y="2928311"/>
              <a:ext cx="1702749" cy="2444191"/>
              <a:chOff x="855343" y="2317544"/>
              <a:chExt cx="1860697" cy="2670916"/>
            </a:xfrm>
          </p:grpSpPr>
          <p:sp>
            <p:nvSpPr>
              <p:cNvPr id="28" name="îṩḷïdé">
                <a:extLst>
                  <a:ext uri="{FF2B5EF4-FFF2-40B4-BE49-F238E27FC236}">
                    <a16:creationId xmlns:a16="http://schemas.microsoft.com/office/drawing/2014/main" id="{921D2456-A6A6-43F5-AD86-0A010D24A2F0}"/>
                  </a:ext>
                </a:extLst>
              </p:cNvPr>
              <p:cNvSpPr txBox="1"/>
              <p:nvPr/>
            </p:nvSpPr>
            <p:spPr>
              <a:xfrm>
                <a:off x="855343" y="2317544"/>
                <a:ext cx="186069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latin typeface="华文新魏" panose="02010800040101010101" pitchFamily="2" charset="-122"/>
                    <a:ea typeface="华文新魏" panose="02010800040101010101" pitchFamily="2" charset="-122"/>
                  </a:rPr>
                  <a:t>标题三</a:t>
                </a:r>
                <a:endParaRPr lang="id-ID" sz="1600" b="1" dirty="0">
                  <a:latin typeface="华文新魏" panose="02010800040101010101" pitchFamily="2" charset="-122"/>
                  <a:ea typeface="华文新魏" panose="02010800040101010101" pitchFamily="2" charset="-122"/>
                </a:endParaRPr>
              </a:p>
            </p:txBody>
          </p:sp>
          <p:sp>
            <p:nvSpPr>
              <p:cNvPr id="29" name="î$ļîḑé">
                <a:extLst>
                  <a:ext uri="{FF2B5EF4-FFF2-40B4-BE49-F238E27FC236}">
                    <a16:creationId xmlns:a16="http://schemas.microsoft.com/office/drawing/2014/main" id="{F8E07573-A8E5-42F7-B445-E2E8E3B47ABD}"/>
                  </a:ext>
                </a:extLst>
              </p:cNvPr>
              <p:cNvSpPr/>
              <p:nvPr/>
            </p:nvSpPr>
            <p:spPr bwMode="auto">
              <a:xfrm>
                <a:off x="855343" y="2764240"/>
                <a:ext cx="1860697" cy="222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latin typeface="微软雅黑" panose="020B0503020204020204" pitchFamily="34" charset="-122"/>
                    <a:ea typeface="微软雅黑" panose="020B0503020204020204" pitchFamily="34" charset="-122"/>
                  </a:rPr>
                  <a:t>具体文字添加此处</a:t>
                </a:r>
              </a:p>
              <a:p>
                <a:pPr algn="ctr">
                  <a:lnSpc>
                    <a:spcPct val="150000"/>
                  </a:lnSpc>
                </a:pPr>
                <a:r>
                  <a:rPr lang="zh-CN" altLang="en-US" sz="1100" dirty="0">
                    <a:latin typeface="微软雅黑" panose="020B0503020204020204" pitchFamily="34" charset="-122"/>
                    <a:ea typeface="微软雅黑" panose="020B0503020204020204" pitchFamily="34" charset="-122"/>
                  </a:rPr>
                  <a:t>单击此处添加简短说明，添加简短文字</a:t>
                </a:r>
              </a:p>
              <a:p>
                <a:pPr algn="ctr">
                  <a:lnSpc>
                    <a:spcPct val="150000"/>
                  </a:lnSpc>
                </a:pPr>
                <a:endParaRPr lang="en-US" altLang="zh-CN" sz="1100"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a:t>
                </a:r>
              </a:p>
              <a:p>
                <a:pPr algn="ctr">
                  <a:lnSpc>
                    <a:spcPct val="150000"/>
                  </a:lnSpc>
                </a:pPr>
                <a:r>
                  <a:rPr lang="en-US" altLang="zh-CN" sz="1100" dirty="0">
                    <a:latin typeface="微软雅黑" panose="020B0503020204020204" pitchFamily="34" charset="-122"/>
                    <a:ea typeface="微软雅黑" panose="020B0503020204020204" pitchFamily="34" charset="-122"/>
                  </a:rPr>
                  <a:t>……</a:t>
                </a:r>
              </a:p>
              <a:p>
                <a:pPr algn="ctr">
                  <a:lnSpc>
                    <a:spcPct val="150000"/>
                  </a:lnSpc>
                </a:pPr>
                <a:endParaRPr lang="en-US" altLang="zh-CN" sz="1100"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a:t>
                </a:r>
              </a:p>
            </p:txBody>
          </p:sp>
        </p:grpSp>
        <p:sp>
          <p:nvSpPr>
            <p:cNvPr id="15" name="îsļîḋè"/>
            <p:cNvSpPr/>
            <p:nvPr/>
          </p:nvSpPr>
          <p:spPr>
            <a:xfrm>
              <a:off x="6311098" y="1946208"/>
              <a:ext cx="833930" cy="833930"/>
            </a:xfrm>
            <a:prstGeom prst="ellipse">
              <a:avLst/>
            </a:prstGeom>
            <a:solidFill>
              <a:schemeClr val="bg1"/>
            </a:solidFill>
            <a:ln w="12700">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6" name="îŝ1îdé"/>
            <p:cNvSpPr/>
            <p:nvPr/>
          </p:nvSpPr>
          <p:spPr>
            <a:xfrm>
              <a:off x="6547359" y="2176309"/>
              <a:ext cx="361409" cy="373727"/>
            </a:xfrm>
            <a:custGeom>
              <a:avLst/>
              <a:gdLst>
                <a:gd name="connsiteX0" fmla="*/ 554327 w 582017"/>
                <a:gd name="connsiteY0" fmla="*/ 398973 h 601853"/>
                <a:gd name="connsiteX1" fmla="*/ 563560 w 582017"/>
                <a:gd name="connsiteY1" fmla="*/ 402454 h 601853"/>
                <a:gd name="connsiteX2" fmla="*/ 577799 w 582017"/>
                <a:gd name="connsiteY2" fmla="*/ 415635 h 601853"/>
                <a:gd name="connsiteX3" fmla="*/ 578540 w 582017"/>
                <a:gd name="connsiteY3" fmla="*/ 434001 h 601853"/>
                <a:gd name="connsiteX4" fmla="*/ 468040 w 582017"/>
                <a:gd name="connsiteY4" fmla="*/ 550266 h 601853"/>
                <a:gd name="connsiteX5" fmla="*/ 448758 w 582017"/>
                <a:gd name="connsiteY5" fmla="*/ 552043 h 601853"/>
                <a:gd name="connsiteX6" fmla="*/ 357392 w 582017"/>
                <a:gd name="connsiteY6" fmla="*/ 484654 h 601853"/>
                <a:gd name="connsiteX7" fmla="*/ 354870 w 582017"/>
                <a:gd name="connsiteY7" fmla="*/ 466584 h 601853"/>
                <a:gd name="connsiteX8" fmla="*/ 366588 w 582017"/>
                <a:gd name="connsiteY8" fmla="*/ 451033 h 601853"/>
                <a:gd name="connsiteX9" fmla="*/ 384831 w 582017"/>
                <a:gd name="connsiteY9" fmla="*/ 448367 h 601853"/>
                <a:gd name="connsiteX10" fmla="*/ 443419 w 582017"/>
                <a:gd name="connsiteY10" fmla="*/ 491319 h 601853"/>
                <a:gd name="connsiteX11" fmla="*/ 462701 w 582017"/>
                <a:gd name="connsiteY11" fmla="*/ 489393 h 601853"/>
                <a:gd name="connsiteX12" fmla="*/ 545316 w 582017"/>
                <a:gd name="connsiteY12" fmla="*/ 403046 h 601853"/>
                <a:gd name="connsiteX13" fmla="*/ 554327 w 582017"/>
                <a:gd name="connsiteY13" fmla="*/ 398973 h 601853"/>
                <a:gd name="connsiteX14" fmla="*/ 262860 w 582017"/>
                <a:gd name="connsiteY14" fmla="*/ 0 h 601853"/>
                <a:gd name="connsiteX15" fmla="*/ 415651 w 582017"/>
                <a:gd name="connsiteY15" fmla="*/ 73473 h 601853"/>
                <a:gd name="connsiteX16" fmla="*/ 510885 w 582017"/>
                <a:gd name="connsiteY16" fmla="*/ 82805 h 601853"/>
                <a:gd name="connsiteX17" fmla="*/ 524829 w 582017"/>
                <a:gd name="connsiteY17" fmla="*/ 99543 h 601853"/>
                <a:gd name="connsiteX18" fmla="*/ 525571 w 582017"/>
                <a:gd name="connsiteY18" fmla="*/ 272856 h 601853"/>
                <a:gd name="connsiteX19" fmla="*/ 517412 w 582017"/>
                <a:gd name="connsiteY19" fmla="*/ 332108 h 601853"/>
                <a:gd name="connsiteX20" fmla="*/ 506138 w 582017"/>
                <a:gd name="connsiteY20" fmla="*/ 338181 h 601853"/>
                <a:gd name="connsiteX21" fmla="*/ 467125 w 582017"/>
                <a:gd name="connsiteY21" fmla="*/ 332849 h 601853"/>
                <a:gd name="connsiteX22" fmla="*/ 322938 w 582017"/>
                <a:gd name="connsiteY22" fmla="*/ 476831 h 601853"/>
                <a:gd name="connsiteX23" fmla="*/ 344002 w 582017"/>
                <a:gd name="connsiteY23" fmla="*/ 551933 h 601853"/>
                <a:gd name="connsiteX24" fmla="*/ 343260 w 582017"/>
                <a:gd name="connsiteY24" fmla="*/ 561265 h 601853"/>
                <a:gd name="connsiteX25" fmla="*/ 262860 w 582017"/>
                <a:gd name="connsiteY25" fmla="*/ 601853 h 601853"/>
                <a:gd name="connsiteX26" fmla="*/ 0 w 582017"/>
                <a:gd name="connsiteY26" fmla="*/ 272856 h 601853"/>
                <a:gd name="connsiteX27" fmla="*/ 3263 w 582017"/>
                <a:gd name="connsiteY27" fmla="*/ 93766 h 601853"/>
                <a:gd name="connsiteX28" fmla="*/ 15872 w 582017"/>
                <a:gd name="connsiteY28" fmla="*/ 80879 h 601853"/>
                <a:gd name="connsiteX29" fmla="*/ 126386 w 582017"/>
                <a:gd name="connsiteY29" fmla="*/ 73473 h 601853"/>
                <a:gd name="connsiteX30" fmla="*/ 262860 w 582017"/>
                <a:gd name="connsiteY30" fmla="*/ 0 h 60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2017" h="601853">
                  <a:moveTo>
                    <a:pt x="554327" y="398973"/>
                  </a:moveTo>
                  <a:cubicBezTo>
                    <a:pt x="557627" y="398862"/>
                    <a:pt x="560965" y="400010"/>
                    <a:pt x="563560" y="402454"/>
                  </a:cubicBezTo>
                  <a:lnTo>
                    <a:pt x="577799" y="415635"/>
                  </a:lnTo>
                  <a:cubicBezTo>
                    <a:pt x="583138" y="420523"/>
                    <a:pt x="583435" y="428817"/>
                    <a:pt x="578540" y="434001"/>
                  </a:cubicBezTo>
                  <a:lnTo>
                    <a:pt x="468040" y="550266"/>
                  </a:lnTo>
                  <a:cubicBezTo>
                    <a:pt x="463146" y="555449"/>
                    <a:pt x="454543" y="556338"/>
                    <a:pt x="448758" y="552043"/>
                  </a:cubicBezTo>
                  <a:lnTo>
                    <a:pt x="357392" y="484654"/>
                  </a:lnTo>
                  <a:cubicBezTo>
                    <a:pt x="351756" y="480358"/>
                    <a:pt x="350569" y="472361"/>
                    <a:pt x="354870" y="466584"/>
                  </a:cubicBezTo>
                  <a:lnTo>
                    <a:pt x="366588" y="451033"/>
                  </a:lnTo>
                  <a:cubicBezTo>
                    <a:pt x="370741" y="445405"/>
                    <a:pt x="379047" y="444220"/>
                    <a:pt x="384831" y="448367"/>
                  </a:cubicBezTo>
                  <a:lnTo>
                    <a:pt x="443419" y="491319"/>
                  </a:lnTo>
                  <a:cubicBezTo>
                    <a:pt x="449055" y="495466"/>
                    <a:pt x="457806" y="494725"/>
                    <a:pt x="462701" y="489393"/>
                  </a:cubicBezTo>
                  <a:lnTo>
                    <a:pt x="545316" y="403046"/>
                  </a:lnTo>
                  <a:cubicBezTo>
                    <a:pt x="547764" y="400454"/>
                    <a:pt x="551027" y="399084"/>
                    <a:pt x="554327" y="398973"/>
                  </a:cubicBezTo>
                  <a:close/>
                  <a:moveTo>
                    <a:pt x="262860" y="0"/>
                  </a:moveTo>
                  <a:cubicBezTo>
                    <a:pt x="286001" y="0"/>
                    <a:pt x="346969" y="53623"/>
                    <a:pt x="415651" y="73473"/>
                  </a:cubicBezTo>
                  <a:cubicBezTo>
                    <a:pt x="448731" y="82953"/>
                    <a:pt x="480179" y="82953"/>
                    <a:pt x="510885" y="82805"/>
                  </a:cubicBezTo>
                  <a:cubicBezTo>
                    <a:pt x="515187" y="82805"/>
                    <a:pt x="524829" y="82805"/>
                    <a:pt x="524829" y="99543"/>
                  </a:cubicBezTo>
                  <a:cubicBezTo>
                    <a:pt x="524829" y="101617"/>
                    <a:pt x="525571" y="271523"/>
                    <a:pt x="525571" y="272856"/>
                  </a:cubicBezTo>
                  <a:cubicBezTo>
                    <a:pt x="525571" y="292853"/>
                    <a:pt x="522604" y="312703"/>
                    <a:pt x="517412" y="332108"/>
                  </a:cubicBezTo>
                  <a:cubicBezTo>
                    <a:pt x="516671" y="335071"/>
                    <a:pt x="513704" y="341440"/>
                    <a:pt x="506138" y="338181"/>
                  </a:cubicBezTo>
                  <a:cubicBezTo>
                    <a:pt x="494716" y="334922"/>
                    <a:pt x="483887" y="332849"/>
                    <a:pt x="467125" y="332849"/>
                  </a:cubicBezTo>
                  <a:cubicBezTo>
                    <a:pt x="387466" y="332849"/>
                    <a:pt x="322938" y="397433"/>
                    <a:pt x="322938" y="476831"/>
                  </a:cubicBezTo>
                  <a:cubicBezTo>
                    <a:pt x="322938" y="504383"/>
                    <a:pt x="330651" y="530158"/>
                    <a:pt x="344002" y="551933"/>
                  </a:cubicBezTo>
                  <a:cubicBezTo>
                    <a:pt x="345485" y="554303"/>
                    <a:pt x="348156" y="557118"/>
                    <a:pt x="343260" y="561265"/>
                  </a:cubicBezTo>
                  <a:cubicBezTo>
                    <a:pt x="306768" y="588373"/>
                    <a:pt x="279622" y="601853"/>
                    <a:pt x="262860" y="601853"/>
                  </a:cubicBezTo>
                  <a:cubicBezTo>
                    <a:pt x="210199" y="601853"/>
                    <a:pt x="0" y="442613"/>
                    <a:pt x="0" y="272856"/>
                  </a:cubicBezTo>
                  <a:cubicBezTo>
                    <a:pt x="0" y="270930"/>
                    <a:pt x="2670" y="97322"/>
                    <a:pt x="3263" y="93766"/>
                  </a:cubicBezTo>
                  <a:cubicBezTo>
                    <a:pt x="5192" y="79694"/>
                    <a:pt x="11719" y="80731"/>
                    <a:pt x="15872" y="80879"/>
                  </a:cubicBezTo>
                  <a:cubicBezTo>
                    <a:pt x="50584" y="82509"/>
                    <a:pt x="87669" y="84582"/>
                    <a:pt x="126386" y="73473"/>
                  </a:cubicBezTo>
                  <a:cubicBezTo>
                    <a:pt x="195068" y="53623"/>
                    <a:pt x="240312" y="0"/>
                    <a:pt x="262860"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nvGrpSpPr>
          <p:cNvPr id="42" name="组合 41"/>
          <p:cNvGrpSpPr/>
          <p:nvPr/>
        </p:nvGrpSpPr>
        <p:grpSpPr>
          <a:xfrm>
            <a:off x="8068022" y="1946208"/>
            <a:ext cx="1702749" cy="3426294"/>
            <a:chOff x="8068022" y="1946208"/>
            <a:chExt cx="1702749" cy="3426294"/>
          </a:xfrm>
        </p:grpSpPr>
        <p:grpSp>
          <p:nvGrpSpPr>
            <p:cNvPr id="17" name="iṩ1idé"/>
            <p:cNvGrpSpPr/>
            <p:nvPr/>
          </p:nvGrpSpPr>
          <p:grpSpPr>
            <a:xfrm>
              <a:off x="8068022" y="2928311"/>
              <a:ext cx="1702749" cy="2444191"/>
              <a:chOff x="855343" y="2317544"/>
              <a:chExt cx="1860697" cy="2670916"/>
            </a:xfrm>
          </p:grpSpPr>
          <p:sp>
            <p:nvSpPr>
              <p:cNvPr id="26" name="íslîḑè">
                <a:extLst>
                  <a:ext uri="{FF2B5EF4-FFF2-40B4-BE49-F238E27FC236}">
                    <a16:creationId xmlns:a16="http://schemas.microsoft.com/office/drawing/2014/main" id="{921D2456-A6A6-43F5-AD86-0A010D24A2F0}"/>
                  </a:ext>
                </a:extLst>
              </p:cNvPr>
              <p:cNvSpPr txBox="1"/>
              <p:nvPr/>
            </p:nvSpPr>
            <p:spPr>
              <a:xfrm>
                <a:off x="855343" y="2317544"/>
                <a:ext cx="186069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latin typeface="华文新魏" panose="02010800040101010101" pitchFamily="2" charset="-122"/>
                    <a:ea typeface="华文新魏" panose="02010800040101010101" pitchFamily="2" charset="-122"/>
                  </a:rPr>
                  <a:t>标题四</a:t>
                </a:r>
                <a:endParaRPr lang="id-ID" sz="1600" b="1" dirty="0">
                  <a:latin typeface="华文新魏" panose="02010800040101010101" pitchFamily="2" charset="-122"/>
                  <a:ea typeface="华文新魏" panose="02010800040101010101" pitchFamily="2" charset="-122"/>
                </a:endParaRPr>
              </a:p>
            </p:txBody>
          </p:sp>
          <p:sp>
            <p:nvSpPr>
              <p:cNvPr id="27" name="iṣḻïďe">
                <a:extLst>
                  <a:ext uri="{FF2B5EF4-FFF2-40B4-BE49-F238E27FC236}">
                    <a16:creationId xmlns:a16="http://schemas.microsoft.com/office/drawing/2014/main" id="{F8E07573-A8E5-42F7-B445-E2E8E3B47ABD}"/>
                  </a:ext>
                </a:extLst>
              </p:cNvPr>
              <p:cNvSpPr/>
              <p:nvPr/>
            </p:nvSpPr>
            <p:spPr bwMode="auto">
              <a:xfrm>
                <a:off x="855343" y="2764240"/>
                <a:ext cx="1860697" cy="222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latin typeface="微软雅黑" panose="020B0503020204020204" pitchFamily="34" charset="-122"/>
                    <a:ea typeface="微软雅黑" panose="020B0503020204020204" pitchFamily="34" charset="-122"/>
                  </a:rPr>
                  <a:t>具体文字添加此处</a:t>
                </a:r>
              </a:p>
              <a:p>
                <a:pPr algn="ctr">
                  <a:lnSpc>
                    <a:spcPct val="150000"/>
                  </a:lnSpc>
                </a:pPr>
                <a:r>
                  <a:rPr lang="zh-CN" altLang="en-US" sz="1100" dirty="0">
                    <a:latin typeface="微软雅黑" panose="020B0503020204020204" pitchFamily="34" charset="-122"/>
                    <a:ea typeface="微软雅黑" panose="020B0503020204020204" pitchFamily="34" charset="-122"/>
                  </a:rPr>
                  <a:t>单击此处添加简短说明，添加简短文字</a:t>
                </a:r>
              </a:p>
              <a:p>
                <a:pPr algn="ctr">
                  <a:lnSpc>
                    <a:spcPct val="150000"/>
                  </a:lnSpc>
                </a:pPr>
                <a:endParaRPr lang="en-US" altLang="zh-CN" sz="1100"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a:t>
                </a:r>
              </a:p>
              <a:p>
                <a:pPr algn="ctr">
                  <a:lnSpc>
                    <a:spcPct val="150000"/>
                  </a:lnSpc>
                </a:pPr>
                <a:r>
                  <a:rPr lang="en-US" altLang="zh-CN" sz="1100" dirty="0">
                    <a:latin typeface="微软雅黑" panose="020B0503020204020204" pitchFamily="34" charset="-122"/>
                    <a:ea typeface="微软雅黑" panose="020B0503020204020204" pitchFamily="34" charset="-122"/>
                  </a:rPr>
                  <a:t>……</a:t>
                </a:r>
              </a:p>
              <a:p>
                <a:pPr algn="ctr">
                  <a:lnSpc>
                    <a:spcPct val="150000"/>
                  </a:lnSpc>
                </a:pPr>
                <a:endParaRPr lang="en-US" altLang="zh-CN" sz="1100"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a:t>
                </a:r>
              </a:p>
            </p:txBody>
          </p:sp>
        </p:grpSp>
        <p:grpSp>
          <p:nvGrpSpPr>
            <p:cNvPr id="41" name="组合 40"/>
            <p:cNvGrpSpPr/>
            <p:nvPr/>
          </p:nvGrpSpPr>
          <p:grpSpPr>
            <a:xfrm>
              <a:off x="8502431" y="1946208"/>
              <a:ext cx="833930" cy="833930"/>
              <a:chOff x="8502431" y="1946208"/>
              <a:chExt cx="833930" cy="833930"/>
            </a:xfrm>
          </p:grpSpPr>
          <p:sp>
            <p:nvSpPr>
              <p:cNvPr id="18" name="iṩliḑe"/>
              <p:cNvSpPr/>
              <p:nvPr/>
            </p:nvSpPr>
            <p:spPr>
              <a:xfrm>
                <a:off x="8502431" y="1946208"/>
                <a:ext cx="833930" cy="833930"/>
              </a:xfrm>
              <a:prstGeom prst="ellipse">
                <a:avLst/>
              </a:prstGeom>
              <a:solidFill>
                <a:schemeClr val="bg1"/>
              </a:solidFill>
              <a:ln w="12700">
                <a:solidFill>
                  <a:srgbClr val="90C166"/>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9" name="îṩļidé"/>
              <p:cNvSpPr/>
              <p:nvPr/>
            </p:nvSpPr>
            <p:spPr>
              <a:xfrm>
                <a:off x="8724248" y="2205080"/>
                <a:ext cx="390295" cy="316186"/>
              </a:xfrm>
              <a:custGeom>
                <a:avLst/>
                <a:gdLst>
                  <a:gd name="connsiteX0" fmla="*/ 16411 w 608731"/>
                  <a:gd name="connsiteY0" fmla="*/ 453912 h 493146"/>
                  <a:gd name="connsiteX1" fmla="*/ 586924 w 608731"/>
                  <a:gd name="connsiteY1" fmla="*/ 453912 h 493146"/>
                  <a:gd name="connsiteX2" fmla="*/ 603335 w 608731"/>
                  <a:gd name="connsiteY2" fmla="*/ 470291 h 493146"/>
                  <a:gd name="connsiteX3" fmla="*/ 603335 w 608731"/>
                  <a:gd name="connsiteY3" fmla="*/ 476842 h 493146"/>
                  <a:gd name="connsiteX4" fmla="*/ 586924 w 608731"/>
                  <a:gd name="connsiteY4" fmla="*/ 493146 h 493146"/>
                  <a:gd name="connsiteX5" fmla="*/ 16411 w 608731"/>
                  <a:gd name="connsiteY5" fmla="*/ 493146 h 493146"/>
                  <a:gd name="connsiteX6" fmla="*/ 0 w 608731"/>
                  <a:gd name="connsiteY6" fmla="*/ 476842 h 493146"/>
                  <a:gd name="connsiteX7" fmla="*/ 0 w 608731"/>
                  <a:gd name="connsiteY7" fmla="*/ 470291 h 493146"/>
                  <a:gd name="connsiteX8" fmla="*/ 16411 w 608731"/>
                  <a:gd name="connsiteY8" fmla="*/ 453912 h 493146"/>
                  <a:gd name="connsiteX9" fmla="*/ 327127 w 608731"/>
                  <a:gd name="connsiteY9" fmla="*/ 87 h 493146"/>
                  <a:gd name="connsiteX10" fmla="*/ 338514 w 608731"/>
                  <a:gd name="connsiteY10" fmla="*/ 10608 h 493146"/>
                  <a:gd name="connsiteX11" fmla="*/ 375068 w 608731"/>
                  <a:gd name="connsiteY11" fmla="*/ 199358 h 493146"/>
                  <a:gd name="connsiteX12" fmla="*/ 451312 w 608731"/>
                  <a:gd name="connsiteY12" fmla="*/ 149080 h 493146"/>
                  <a:gd name="connsiteX13" fmla="*/ 471678 w 608731"/>
                  <a:gd name="connsiteY13" fmla="*/ 160029 h 493146"/>
                  <a:gd name="connsiteX14" fmla="*/ 471678 w 608731"/>
                  <a:gd name="connsiteY14" fmla="*/ 266918 h 493146"/>
                  <a:gd name="connsiteX15" fmla="*/ 594622 w 608731"/>
                  <a:gd name="connsiteY15" fmla="*/ 257905 h 493146"/>
                  <a:gd name="connsiteX16" fmla="*/ 604768 w 608731"/>
                  <a:gd name="connsiteY16" fmla="*/ 280326 h 493146"/>
                  <a:gd name="connsiteX17" fmla="*/ 496819 w 608731"/>
                  <a:gd name="connsiteY17" fmla="*/ 386544 h 493146"/>
                  <a:gd name="connsiteX18" fmla="*/ 564483 w 608731"/>
                  <a:gd name="connsiteY18" fmla="*/ 429002 h 493146"/>
                  <a:gd name="connsiteX19" fmla="*/ 437809 w 608731"/>
                  <a:gd name="connsiteY19" fmla="*/ 429002 h 493146"/>
                  <a:gd name="connsiteX20" fmla="*/ 401851 w 608731"/>
                  <a:gd name="connsiteY20" fmla="*/ 406432 h 493146"/>
                  <a:gd name="connsiteX21" fmla="*/ 472946 w 608731"/>
                  <a:gd name="connsiteY21" fmla="*/ 336415 h 493146"/>
                  <a:gd name="connsiteX22" fmla="*/ 388422 w 608731"/>
                  <a:gd name="connsiteY22" fmla="*/ 342597 h 493146"/>
                  <a:gd name="connsiteX23" fmla="*/ 388422 w 608731"/>
                  <a:gd name="connsiteY23" fmla="*/ 272579 h 493146"/>
                  <a:gd name="connsiteX24" fmla="*/ 336872 w 608731"/>
                  <a:gd name="connsiteY24" fmla="*/ 306545 h 493146"/>
                  <a:gd name="connsiteX25" fmla="*/ 313149 w 608731"/>
                  <a:gd name="connsiteY25" fmla="*/ 184088 h 493146"/>
                  <a:gd name="connsiteX26" fmla="*/ 263688 w 608731"/>
                  <a:gd name="connsiteY26" fmla="*/ 295223 h 493146"/>
                  <a:gd name="connsiteX27" fmla="*/ 185356 w 608731"/>
                  <a:gd name="connsiteY27" fmla="*/ 240699 h 493146"/>
                  <a:gd name="connsiteX28" fmla="*/ 209079 w 608731"/>
                  <a:gd name="connsiteY28" fmla="*/ 345651 h 493146"/>
                  <a:gd name="connsiteX29" fmla="*/ 142087 w 608731"/>
                  <a:gd name="connsiteY29" fmla="*/ 360101 h 493146"/>
                  <a:gd name="connsiteX30" fmla="*/ 190503 w 608731"/>
                  <a:gd name="connsiteY30" fmla="*/ 402261 h 493146"/>
                  <a:gd name="connsiteX31" fmla="*/ 156560 w 608731"/>
                  <a:gd name="connsiteY31" fmla="*/ 429002 h 493146"/>
                  <a:gd name="connsiteX32" fmla="*/ 36824 w 608731"/>
                  <a:gd name="connsiteY32" fmla="*/ 429002 h 493146"/>
                  <a:gd name="connsiteX33" fmla="*/ 100608 w 608731"/>
                  <a:gd name="connsiteY33" fmla="*/ 378798 h 493146"/>
                  <a:gd name="connsiteX34" fmla="*/ 29513 w 608731"/>
                  <a:gd name="connsiteY34" fmla="*/ 316899 h 493146"/>
                  <a:gd name="connsiteX35" fmla="*/ 35332 w 608731"/>
                  <a:gd name="connsiteY35" fmla="*/ 294180 h 493146"/>
                  <a:gd name="connsiteX36" fmla="*/ 135373 w 608731"/>
                  <a:gd name="connsiteY36" fmla="*/ 272654 h 493146"/>
                  <a:gd name="connsiteX37" fmla="*/ 98370 w 608731"/>
                  <a:gd name="connsiteY37" fmla="*/ 108782 h 493146"/>
                  <a:gd name="connsiteX38" fmla="*/ 118662 w 608731"/>
                  <a:gd name="connsiteY38" fmla="*/ 95151 h 493146"/>
                  <a:gd name="connsiteX39" fmla="*/ 237801 w 608731"/>
                  <a:gd name="connsiteY39" fmla="*/ 178129 h 493146"/>
                  <a:gd name="connsiteX40" fmla="*/ 313671 w 608731"/>
                  <a:gd name="connsiteY40" fmla="*/ 7777 h 493146"/>
                  <a:gd name="connsiteX41" fmla="*/ 327127 w 608731"/>
                  <a:gd name="connsiteY41" fmla="*/ 87 h 49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8731" h="493146">
                    <a:moveTo>
                      <a:pt x="16411" y="453912"/>
                    </a:moveTo>
                    <a:lnTo>
                      <a:pt x="586924" y="453912"/>
                    </a:lnTo>
                    <a:cubicBezTo>
                      <a:pt x="596025" y="453912"/>
                      <a:pt x="603335" y="461208"/>
                      <a:pt x="603335" y="470291"/>
                    </a:cubicBezTo>
                    <a:lnTo>
                      <a:pt x="603335" y="476842"/>
                    </a:lnTo>
                    <a:cubicBezTo>
                      <a:pt x="603335" y="485850"/>
                      <a:pt x="596025" y="493146"/>
                      <a:pt x="586924" y="493146"/>
                    </a:cubicBezTo>
                    <a:lnTo>
                      <a:pt x="16411" y="493146"/>
                    </a:lnTo>
                    <a:cubicBezTo>
                      <a:pt x="7310" y="493146"/>
                      <a:pt x="0" y="485850"/>
                      <a:pt x="0" y="476842"/>
                    </a:cubicBezTo>
                    <a:lnTo>
                      <a:pt x="0" y="470291"/>
                    </a:lnTo>
                    <a:cubicBezTo>
                      <a:pt x="0" y="461208"/>
                      <a:pt x="7310" y="453912"/>
                      <a:pt x="16411" y="453912"/>
                    </a:cubicBezTo>
                    <a:close/>
                    <a:moveTo>
                      <a:pt x="327127" y="87"/>
                    </a:moveTo>
                    <a:cubicBezTo>
                      <a:pt x="332378" y="683"/>
                      <a:pt x="337283" y="4314"/>
                      <a:pt x="338514" y="10608"/>
                    </a:cubicBezTo>
                    <a:lnTo>
                      <a:pt x="375068" y="199358"/>
                    </a:lnTo>
                    <a:lnTo>
                      <a:pt x="451312" y="149080"/>
                    </a:lnTo>
                    <a:cubicBezTo>
                      <a:pt x="460040" y="143344"/>
                      <a:pt x="471678" y="149601"/>
                      <a:pt x="471678" y="160029"/>
                    </a:cubicBezTo>
                    <a:lnTo>
                      <a:pt x="471678" y="266918"/>
                    </a:lnTo>
                    <a:lnTo>
                      <a:pt x="594622" y="257905"/>
                    </a:lnTo>
                    <a:cubicBezTo>
                      <a:pt x="606782" y="257011"/>
                      <a:pt x="613496" y="271760"/>
                      <a:pt x="604768" y="280326"/>
                    </a:cubicBezTo>
                    <a:lnTo>
                      <a:pt x="496819" y="386544"/>
                    </a:lnTo>
                    <a:lnTo>
                      <a:pt x="564483" y="429002"/>
                    </a:lnTo>
                    <a:lnTo>
                      <a:pt x="437809" y="429002"/>
                    </a:lnTo>
                    <a:lnTo>
                      <a:pt x="401851" y="406432"/>
                    </a:lnTo>
                    <a:lnTo>
                      <a:pt x="472946" y="336415"/>
                    </a:lnTo>
                    <a:lnTo>
                      <a:pt x="388422" y="342597"/>
                    </a:lnTo>
                    <a:lnTo>
                      <a:pt x="388422" y="272579"/>
                    </a:lnTo>
                    <a:lnTo>
                      <a:pt x="336872" y="306545"/>
                    </a:lnTo>
                    <a:lnTo>
                      <a:pt x="313149" y="184088"/>
                    </a:lnTo>
                    <a:lnTo>
                      <a:pt x="263688" y="295223"/>
                    </a:lnTo>
                    <a:lnTo>
                      <a:pt x="185356" y="240699"/>
                    </a:lnTo>
                    <a:lnTo>
                      <a:pt x="209079" y="345651"/>
                    </a:lnTo>
                    <a:lnTo>
                      <a:pt x="142087" y="360101"/>
                    </a:lnTo>
                    <a:lnTo>
                      <a:pt x="190503" y="402261"/>
                    </a:lnTo>
                    <a:lnTo>
                      <a:pt x="156560" y="429002"/>
                    </a:lnTo>
                    <a:lnTo>
                      <a:pt x="36824" y="429002"/>
                    </a:lnTo>
                    <a:lnTo>
                      <a:pt x="100608" y="378798"/>
                    </a:lnTo>
                    <a:lnTo>
                      <a:pt x="29513" y="316899"/>
                    </a:lnTo>
                    <a:cubicBezTo>
                      <a:pt x="21381" y="309748"/>
                      <a:pt x="24813" y="296489"/>
                      <a:pt x="35332" y="294180"/>
                    </a:cubicBezTo>
                    <a:lnTo>
                      <a:pt x="135373" y="272654"/>
                    </a:lnTo>
                    <a:lnTo>
                      <a:pt x="98370" y="108782"/>
                    </a:lnTo>
                    <a:cubicBezTo>
                      <a:pt x="95759" y="97088"/>
                      <a:pt x="108889" y="88298"/>
                      <a:pt x="118662" y="95151"/>
                    </a:cubicBezTo>
                    <a:lnTo>
                      <a:pt x="237801" y="178129"/>
                    </a:lnTo>
                    <a:lnTo>
                      <a:pt x="313671" y="7777"/>
                    </a:lnTo>
                    <a:cubicBezTo>
                      <a:pt x="316282" y="1930"/>
                      <a:pt x="321877" y="-509"/>
                      <a:pt x="327127" y="87"/>
                    </a:cubicBezTo>
                    <a:close/>
                  </a:path>
                </a:pathLst>
              </a:custGeom>
              <a:solidFill>
                <a:srgbClr val="90C166"/>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cxnSp>
        <p:nvCxnSpPr>
          <p:cNvPr id="20" name="直接连接符 19"/>
          <p:cNvCxnSpPr/>
          <p:nvPr/>
        </p:nvCxnSpPr>
        <p:spPr>
          <a:xfrm>
            <a:off x="3441065" y="3098351"/>
            <a:ext cx="0" cy="2104112"/>
          </a:xfrm>
          <a:prstGeom prst="line">
            <a:avLst/>
          </a:prstGeom>
          <a:ln w="3175" cap="rnd">
            <a:solidFill>
              <a:srgbClr val="90C166"/>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632397" y="3098351"/>
            <a:ext cx="0" cy="2104112"/>
          </a:xfrm>
          <a:prstGeom prst="line">
            <a:avLst/>
          </a:prstGeom>
          <a:ln w="3175" cap="rnd">
            <a:solidFill>
              <a:srgbClr val="90C166"/>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823729" y="3098351"/>
            <a:ext cx="0" cy="2104112"/>
          </a:xfrm>
          <a:prstGeom prst="line">
            <a:avLst/>
          </a:prstGeom>
          <a:ln w="3175" cap="rnd">
            <a:solidFill>
              <a:srgbClr val="90C16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6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2800"/>
                            </p:stCondLst>
                            <p:childTnLst>
                              <p:par>
                                <p:cTn id="30" presetID="2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par>
                          <p:cTn id="33" fill="hold">
                            <p:stCondLst>
                              <p:cond delay="3300"/>
                            </p:stCondLst>
                            <p:childTnLst>
                              <p:par>
                                <p:cTn id="34" presetID="21" presetClass="entr" presetSubtype="1"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1)">
                                      <p:cBhvr>
                                        <p:cTn id="36" dur="2000"/>
                                        <p:tgtEl>
                                          <p:spTgt spid="6"/>
                                        </p:tgtEl>
                                      </p:cBhvr>
                                    </p:animEffect>
                                  </p:childTnLst>
                                </p:cTn>
                              </p:par>
                            </p:childTnLst>
                          </p:cTn>
                        </p:par>
                        <p:par>
                          <p:cTn id="37" fill="hold">
                            <p:stCondLst>
                              <p:cond delay="5300"/>
                            </p:stCondLst>
                            <p:childTnLst>
                              <p:par>
                                <p:cTn id="38" presetID="42"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6300"/>
                            </p:stCondLst>
                            <p:childTnLst>
                              <p:par>
                                <p:cTn id="44" presetID="42"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7300"/>
                            </p:stCondLst>
                            <p:childTnLst>
                              <p:par>
                                <p:cTn id="50" presetID="42" presetClass="entr" presetSubtype="0"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childTnLst>
                          </p:cTn>
                        </p:par>
                        <p:par>
                          <p:cTn id="55" fill="hold">
                            <p:stCondLst>
                              <p:cond delay="8300"/>
                            </p:stCondLst>
                            <p:childTnLst>
                              <p:par>
                                <p:cTn id="56" presetID="42" presetClass="entr" presetSubtype="0"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9300"/>
                            </p:stCondLst>
                            <p:childTnLst>
                              <p:par>
                                <p:cTn id="62" presetID="22" presetClass="entr" presetSubtype="4"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childTnLst>
                          </p:cTn>
                        </p:par>
                        <p:par>
                          <p:cTn id="65" fill="hold">
                            <p:stCondLst>
                              <p:cond delay="9800"/>
                            </p:stCondLst>
                            <p:childTnLst>
                              <p:par>
                                <p:cTn id="66" presetID="22" presetClass="entr" presetSubtype="1"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childTnLst>
                          </p:cTn>
                        </p:par>
                        <p:par>
                          <p:cTn id="69" fill="hold">
                            <p:stCondLst>
                              <p:cond delay="10300"/>
                            </p:stCondLst>
                            <p:childTnLst>
                              <p:par>
                                <p:cTn id="70" presetID="22" presetClass="entr" presetSubtype="4"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down)">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4431" y="546096"/>
            <a:ext cx="11497235" cy="6059420"/>
          </a:xfrm>
          <a:prstGeom prst="roundRect">
            <a:avLst/>
          </a:prstGeom>
          <a:solidFill>
            <a:srgbClr val="E4F0ED"/>
          </a:solidFill>
          <a:ln>
            <a:solidFill>
              <a:srgbClr val="75C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29212" r="469" b="31380"/>
          <a:stretch/>
        </p:blipFill>
        <p:spPr>
          <a:xfrm>
            <a:off x="3183473" y="9867"/>
            <a:ext cx="6026755" cy="1431236"/>
          </a:xfrm>
          <a:prstGeom prst="rect">
            <a:avLst/>
          </a:prstGeom>
        </p:spPr>
      </p:pic>
      <p:sp>
        <p:nvSpPr>
          <p:cNvPr id="23" name="îšļiḍè">
            <a:extLst>
              <a:ext uri="{FF2B5EF4-FFF2-40B4-BE49-F238E27FC236}">
                <a16:creationId xmlns:a16="http://schemas.microsoft.com/office/drawing/2014/main" id="{227EAFA7-6BD8-421F-8FAF-A543E0A1C3A7}"/>
              </a:ext>
            </a:extLst>
          </p:cNvPr>
          <p:cNvSpPr txBox="1"/>
          <p:nvPr/>
        </p:nvSpPr>
        <p:spPr bwMode="auto">
          <a:xfrm>
            <a:off x="4215942" y="329443"/>
            <a:ext cx="3961816" cy="7519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3600" dirty="0">
                <a:latin typeface="汉仪行楷简" panose="02010600000101010101" pitchFamily="2" charset="-122"/>
                <a:ea typeface="汉仪行楷简" panose="02010600000101010101" pitchFamily="2" charset="-122"/>
              </a:rPr>
              <a:t>研究背景及意义</a:t>
            </a:r>
            <a:endParaRPr lang="en-US" altLang="zh-CN" sz="3600" dirty="0">
              <a:latin typeface="汉仪行楷简" panose="02010600000101010101" pitchFamily="2" charset="-122"/>
              <a:ea typeface="汉仪行楷简" panose="02010600000101010101" pitchFamily="2" charset="-122"/>
            </a:endParaRPr>
          </a:p>
        </p:txBody>
      </p:sp>
      <p:sp>
        <p:nvSpPr>
          <p:cNvPr id="6" name="ï$1îḋè"/>
          <p:cNvSpPr/>
          <p:nvPr/>
        </p:nvSpPr>
        <p:spPr bwMode="auto">
          <a:xfrm>
            <a:off x="3085255" y="2616134"/>
            <a:ext cx="214358" cy="334458"/>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rgbClr val="5B9BD5"/>
          </a:solidFill>
          <a:ln w="0">
            <a:solidFill>
              <a:srgbClr val="5B9BD5"/>
            </a:solidFill>
            <a:prstDash val="solid"/>
            <a:round/>
            <a:headEnd/>
            <a:tailEnd/>
          </a:ln>
        </p:spPr>
        <p:txBody>
          <a:bodyPr vert="horz" wrap="square" lIns="91440" tIns="45720" rIns="91440" bIns="45720" numCol="1" anchor="t" anchorCtr="0" compatLnSpc="1">
            <a:prstTxWarp prst="textNoShape">
              <a:avLst/>
            </a:prstTxWarp>
            <a:normAutofit fontScale="92500" lnSpcReduction="10000"/>
          </a:bodyPr>
          <a:lstStyle/>
          <a:p>
            <a:endParaRPr lang="zh-CN" altLang="en-US"/>
          </a:p>
        </p:txBody>
      </p:sp>
      <p:sp>
        <p:nvSpPr>
          <p:cNvPr id="7" name="ïšľiďê"/>
          <p:cNvSpPr/>
          <p:nvPr/>
        </p:nvSpPr>
        <p:spPr bwMode="auto">
          <a:xfrm>
            <a:off x="4870318" y="2616134"/>
            <a:ext cx="214358" cy="334458"/>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rgbClr val="90C166"/>
          </a:solidFill>
          <a:ln w="0">
            <a:solidFill>
              <a:srgbClr val="90C166"/>
            </a:solidFill>
            <a:prstDash val="solid"/>
            <a:round/>
            <a:headEnd/>
            <a:tailEnd/>
          </a:ln>
        </p:spPr>
        <p:txBody>
          <a:bodyPr vert="horz" wrap="square" lIns="91440" tIns="45720" rIns="91440" bIns="45720" numCol="1" anchor="t" anchorCtr="0" compatLnSpc="1">
            <a:prstTxWarp prst="textNoShape">
              <a:avLst/>
            </a:prstTxWarp>
            <a:normAutofit fontScale="92500" lnSpcReduction="10000"/>
          </a:bodyPr>
          <a:lstStyle/>
          <a:p>
            <a:endParaRPr lang="zh-CN" altLang="en-US"/>
          </a:p>
        </p:txBody>
      </p:sp>
      <p:sp>
        <p:nvSpPr>
          <p:cNvPr id="8" name="ïšḻíḓé"/>
          <p:cNvSpPr/>
          <p:nvPr/>
        </p:nvSpPr>
        <p:spPr bwMode="auto">
          <a:xfrm>
            <a:off x="7050293" y="2616134"/>
            <a:ext cx="214358" cy="334458"/>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rgbClr val="5B9BD5"/>
          </a:solidFill>
          <a:ln w="0">
            <a:solidFill>
              <a:srgbClr val="5B9BD5"/>
            </a:solidFill>
            <a:prstDash val="solid"/>
            <a:round/>
            <a:headEnd/>
            <a:tailEnd/>
          </a:ln>
        </p:spPr>
        <p:txBody>
          <a:bodyPr vert="horz" wrap="square" lIns="91440" tIns="45720" rIns="91440" bIns="45720" numCol="1" anchor="t" anchorCtr="0" compatLnSpc="1">
            <a:prstTxWarp prst="textNoShape">
              <a:avLst/>
            </a:prstTxWarp>
            <a:normAutofit fontScale="92500" lnSpcReduction="10000"/>
          </a:bodyPr>
          <a:lstStyle/>
          <a:p>
            <a:endParaRPr lang="zh-CN" altLang="en-US"/>
          </a:p>
        </p:txBody>
      </p:sp>
      <p:sp>
        <p:nvSpPr>
          <p:cNvPr id="9" name="íṩḻïḑe"/>
          <p:cNvSpPr/>
          <p:nvPr/>
        </p:nvSpPr>
        <p:spPr bwMode="auto">
          <a:xfrm>
            <a:off x="8835355" y="2616134"/>
            <a:ext cx="214358" cy="334458"/>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rgbClr val="90C166"/>
          </a:solidFill>
          <a:ln w="0">
            <a:solidFill>
              <a:srgbClr val="90C166"/>
            </a:solidFill>
            <a:prstDash val="solid"/>
            <a:round/>
            <a:headEnd/>
            <a:tailEnd/>
          </a:ln>
        </p:spPr>
        <p:txBody>
          <a:bodyPr vert="horz" wrap="square" lIns="91440" tIns="45720" rIns="91440" bIns="45720" numCol="1" anchor="t" anchorCtr="0" compatLnSpc="1">
            <a:prstTxWarp prst="textNoShape">
              <a:avLst/>
            </a:prstTxWarp>
            <a:normAutofit fontScale="92500" lnSpcReduction="10000"/>
          </a:bodyPr>
          <a:lstStyle/>
          <a:p>
            <a:endParaRPr lang="zh-CN" altLang="en-US"/>
          </a:p>
        </p:txBody>
      </p:sp>
      <p:grpSp>
        <p:nvGrpSpPr>
          <p:cNvPr id="10" name="iSḻïḋe"/>
          <p:cNvGrpSpPr/>
          <p:nvPr/>
        </p:nvGrpSpPr>
        <p:grpSpPr>
          <a:xfrm>
            <a:off x="1462862" y="2143778"/>
            <a:ext cx="1279170" cy="1279170"/>
            <a:chOff x="1286435" y="2083173"/>
            <a:chExt cx="1335742" cy="1335742"/>
          </a:xfrm>
        </p:grpSpPr>
        <p:sp>
          <p:nvSpPr>
            <p:cNvPr id="41" name="ísľidê"/>
            <p:cNvSpPr/>
            <p:nvPr/>
          </p:nvSpPr>
          <p:spPr>
            <a:xfrm>
              <a:off x="1286435" y="2083173"/>
              <a:ext cx="1335742" cy="1335742"/>
            </a:xfrm>
            <a:prstGeom prst="ellipse">
              <a:avLst/>
            </a:pr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a:p>
          </p:txBody>
        </p:sp>
        <p:sp>
          <p:nvSpPr>
            <p:cNvPr id="42" name="ïŝḻîḋè"/>
            <p:cNvSpPr/>
            <p:nvPr/>
          </p:nvSpPr>
          <p:spPr>
            <a:xfrm>
              <a:off x="1652420"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a:p>
          </p:txBody>
        </p:sp>
      </p:grpSp>
      <p:sp>
        <p:nvSpPr>
          <p:cNvPr id="11" name="ïṧḷíḍé">
            <a:extLst>
              <a:ext uri="{FF2B5EF4-FFF2-40B4-BE49-F238E27FC236}">
                <a16:creationId xmlns:a16="http://schemas.microsoft.com/office/drawing/2014/main" id="{1C712EA2-A093-44C8-85CB-74A1300A3D71}"/>
              </a:ext>
            </a:extLst>
          </p:cNvPr>
          <p:cNvSpPr/>
          <p:nvPr/>
        </p:nvSpPr>
        <p:spPr bwMode="auto">
          <a:xfrm>
            <a:off x="1210294" y="4267692"/>
            <a:ext cx="1784307" cy="196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latin typeface="微软雅黑" panose="020B0503020204020204" pitchFamily="34" charset="-122"/>
                <a:ea typeface="微软雅黑" panose="020B0503020204020204" pitchFamily="34" charset="-122"/>
              </a:rPr>
              <a:t>Copy paste fonts. Choose the only option to retain text.</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p:txBody>
      </p:sp>
      <p:sp>
        <p:nvSpPr>
          <p:cNvPr id="12" name="îṩḻiḍé">
            <a:extLst>
              <a:ext uri="{FF2B5EF4-FFF2-40B4-BE49-F238E27FC236}">
                <a16:creationId xmlns:a16="http://schemas.microsoft.com/office/drawing/2014/main" id="{807623A1-0B69-4007-A58B-19B6083C1BE1}"/>
              </a:ext>
            </a:extLst>
          </p:cNvPr>
          <p:cNvSpPr txBox="1"/>
          <p:nvPr/>
        </p:nvSpPr>
        <p:spPr bwMode="auto">
          <a:xfrm>
            <a:off x="1210294" y="1617661"/>
            <a:ext cx="1784307" cy="4230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2400" dirty="0">
                <a:latin typeface="华文新魏" panose="02010800040101010101" pitchFamily="2" charset="-122"/>
                <a:ea typeface="华文新魏" panose="02010800040101010101" pitchFamily="2" charset="-122"/>
              </a:rPr>
              <a:t>标题</a:t>
            </a:r>
            <a:endParaRPr lang="en-US" altLang="zh-CN" sz="2400" dirty="0">
              <a:latin typeface="华文新魏" panose="02010800040101010101" pitchFamily="2" charset="-122"/>
              <a:ea typeface="华文新魏" panose="02010800040101010101" pitchFamily="2" charset="-122"/>
            </a:endParaRPr>
          </a:p>
        </p:txBody>
      </p:sp>
      <p:cxnSp>
        <p:nvCxnSpPr>
          <p:cNvPr id="13" name="直接箭头连接符 12"/>
          <p:cNvCxnSpPr>
            <a:stCxn id="41" idx="4"/>
            <a:endCxn id="11" idx="0"/>
          </p:cNvCxnSpPr>
          <p:nvPr/>
        </p:nvCxnSpPr>
        <p:spPr>
          <a:xfrm>
            <a:off x="2102447" y="3422948"/>
            <a:ext cx="1" cy="844744"/>
          </a:xfrm>
          <a:prstGeom prst="straightConnector1">
            <a:avLst/>
          </a:prstGeom>
          <a:ln w="3175" cap="rnd">
            <a:solidFill>
              <a:srgbClr val="5B9BD5"/>
            </a:solidFill>
            <a:round/>
            <a:tailEnd type="oval"/>
          </a:ln>
        </p:spPr>
        <p:style>
          <a:lnRef idx="1">
            <a:schemeClr val="accent1"/>
          </a:lnRef>
          <a:fillRef idx="0">
            <a:schemeClr val="accent1"/>
          </a:fillRef>
          <a:effectRef idx="0">
            <a:schemeClr val="accent1"/>
          </a:effectRef>
          <a:fontRef idx="minor">
            <a:schemeClr val="tx1"/>
          </a:fontRef>
        </p:style>
      </p:cxnSp>
      <p:grpSp>
        <p:nvGrpSpPr>
          <p:cNvPr id="14" name="iSļiḍè"/>
          <p:cNvGrpSpPr/>
          <p:nvPr/>
        </p:nvGrpSpPr>
        <p:grpSpPr>
          <a:xfrm>
            <a:off x="3642837" y="2341234"/>
            <a:ext cx="884257" cy="884257"/>
            <a:chOff x="3563471" y="2289362"/>
            <a:chExt cx="923364" cy="923364"/>
          </a:xfrm>
        </p:grpSpPr>
        <p:sp>
          <p:nvSpPr>
            <p:cNvPr id="39" name="îšḷîḓé"/>
            <p:cNvSpPr/>
            <p:nvPr/>
          </p:nvSpPr>
          <p:spPr>
            <a:xfrm>
              <a:off x="3563471" y="2289362"/>
              <a:ext cx="923364" cy="923364"/>
            </a:xfrm>
            <a:prstGeom prst="ellipse">
              <a:avLst/>
            </a:prstGeom>
            <a:solidFill>
              <a:srgbClr val="90C166"/>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a:p>
          </p:txBody>
        </p:sp>
        <p:sp>
          <p:nvSpPr>
            <p:cNvPr id="40" name="ï$ḷide"/>
            <p:cNvSpPr/>
            <p:nvPr/>
          </p:nvSpPr>
          <p:spPr>
            <a:xfrm>
              <a:off x="3821216" y="2543737"/>
              <a:ext cx="407876" cy="414616"/>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a:p>
          </p:txBody>
        </p:sp>
      </p:grpSp>
      <p:sp>
        <p:nvSpPr>
          <p:cNvPr id="15" name="ïṧḻîḋe">
            <a:extLst>
              <a:ext uri="{FF2B5EF4-FFF2-40B4-BE49-F238E27FC236}">
                <a16:creationId xmlns:a16="http://schemas.microsoft.com/office/drawing/2014/main" id="{1C712EA2-A093-44C8-85CB-74A1300A3D71}"/>
              </a:ext>
            </a:extLst>
          </p:cNvPr>
          <p:cNvSpPr/>
          <p:nvPr/>
        </p:nvSpPr>
        <p:spPr bwMode="auto">
          <a:xfrm>
            <a:off x="3192813" y="4070236"/>
            <a:ext cx="1784307" cy="143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latin typeface="微软雅黑" panose="020B0503020204020204" pitchFamily="34" charset="-122"/>
                <a:ea typeface="微软雅黑" panose="020B0503020204020204" pitchFamily="34" charset="-122"/>
              </a:rPr>
              <a:t>Copy paste fonts. Choose the only option to retain text.</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p:txBody>
      </p:sp>
      <p:sp>
        <p:nvSpPr>
          <p:cNvPr id="16" name="i$ḷîḍê">
            <a:extLst>
              <a:ext uri="{FF2B5EF4-FFF2-40B4-BE49-F238E27FC236}">
                <a16:creationId xmlns:a16="http://schemas.microsoft.com/office/drawing/2014/main" id="{807623A1-0B69-4007-A58B-19B6083C1BE1}"/>
              </a:ext>
            </a:extLst>
          </p:cNvPr>
          <p:cNvSpPr txBox="1"/>
          <p:nvPr/>
        </p:nvSpPr>
        <p:spPr bwMode="auto">
          <a:xfrm>
            <a:off x="3192813" y="1815117"/>
            <a:ext cx="1784307" cy="4230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spcBef>
                <a:spcPct val="0"/>
              </a:spcBef>
            </a:pPr>
            <a:r>
              <a:rPr lang="zh-CN" altLang="en-US" sz="2400" dirty="0">
                <a:solidFill>
                  <a:prstClr val="black"/>
                </a:solidFill>
                <a:latin typeface="华文新魏" panose="02010800040101010101" pitchFamily="2" charset="-122"/>
                <a:ea typeface="华文新魏" panose="02010800040101010101" pitchFamily="2" charset="-122"/>
              </a:rPr>
              <a:t>标题</a:t>
            </a:r>
            <a:endParaRPr lang="en-US" altLang="zh-CN" sz="2400" dirty="0">
              <a:solidFill>
                <a:prstClr val="black"/>
              </a:solidFill>
              <a:latin typeface="华文新魏" panose="02010800040101010101" pitchFamily="2" charset="-122"/>
              <a:ea typeface="华文新魏" panose="02010800040101010101" pitchFamily="2" charset="-122"/>
            </a:endParaRPr>
          </a:p>
        </p:txBody>
      </p:sp>
      <p:cxnSp>
        <p:nvCxnSpPr>
          <p:cNvPr id="17" name="直接箭头连接符 16"/>
          <p:cNvCxnSpPr>
            <a:stCxn id="39" idx="4"/>
            <a:endCxn id="15" idx="0"/>
          </p:cNvCxnSpPr>
          <p:nvPr/>
        </p:nvCxnSpPr>
        <p:spPr>
          <a:xfrm>
            <a:off x="4084965" y="3225491"/>
            <a:ext cx="1" cy="844744"/>
          </a:xfrm>
          <a:prstGeom prst="straightConnector1">
            <a:avLst/>
          </a:prstGeom>
          <a:ln w="3175" cap="rnd">
            <a:solidFill>
              <a:srgbClr val="90C166"/>
            </a:solidFill>
            <a:round/>
            <a:tailEnd type="oval"/>
          </a:ln>
        </p:spPr>
        <p:style>
          <a:lnRef idx="1">
            <a:schemeClr val="accent1"/>
          </a:lnRef>
          <a:fillRef idx="0">
            <a:schemeClr val="accent1"/>
          </a:fillRef>
          <a:effectRef idx="0">
            <a:schemeClr val="accent1"/>
          </a:effectRef>
          <a:fontRef idx="minor">
            <a:schemeClr val="tx1"/>
          </a:fontRef>
        </p:style>
      </p:cxnSp>
      <p:grpSp>
        <p:nvGrpSpPr>
          <p:cNvPr id="18" name="ïṩ1ïḑè"/>
          <p:cNvGrpSpPr/>
          <p:nvPr/>
        </p:nvGrpSpPr>
        <p:grpSpPr>
          <a:xfrm>
            <a:off x="5427899" y="2143778"/>
            <a:ext cx="1279170" cy="1279170"/>
            <a:chOff x="5428129" y="2083173"/>
            <a:chExt cx="1335742" cy="1335742"/>
          </a:xfrm>
        </p:grpSpPr>
        <p:sp>
          <p:nvSpPr>
            <p:cNvPr id="37" name="ïS1iḋe"/>
            <p:cNvSpPr/>
            <p:nvPr/>
          </p:nvSpPr>
          <p:spPr>
            <a:xfrm>
              <a:off x="5428129" y="2083173"/>
              <a:ext cx="1335742" cy="1335742"/>
            </a:xfrm>
            <a:prstGeom prst="ellipse">
              <a:avLst/>
            </a:pr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a:p>
          </p:txBody>
        </p:sp>
        <p:sp>
          <p:nvSpPr>
            <p:cNvPr id="38" name="iśḷîḋe"/>
            <p:cNvSpPr/>
            <p:nvPr/>
          </p:nvSpPr>
          <p:spPr>
            <a:xfrm>
              <a:off x="5794113"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a:p>
          </p:txBody>
        </p:sp>
      </p:grpSp>
      <p:sp>
        <p:nvSpPr>
          <p:cNvPr id="19" name="iśḻíďe">
            <a:extLst>
              <a:ext uri="{FF2B5EF4-FFF2-40B4-BE49-F238E27FC236}">
                <a16:creationId xmlns:a16="http://schemas.microsoft.com/office/drawing/2014/main" id="{1C712EA2-A093-44C8-85CB-74A1300A3D71}"/>
              </a:ext>
            </a:extLst>
          </p:cNvPr>
          <p:cNvSpPr/>
          <p:nvPr/>
        </p:nvSpPr>
        <p:spPr bwMode="auto">
          <a:xfrm>
            <a:off x="5175331" y="4267692"/>
            <a:ext cx="1784307" cy="196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latin typeface="微软雅黑" panose="020B0503020204020204" pitchFamily="34" charset="-122"/>
                <a:ea typeface="微软雅黑" panose="020B0503020204020204" pitchFamily="34" charset="-122"/>
              </a:rPr>
              <a:t>Copy paste fonts. Choose the only option to retain text.</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p:txBody>
      </p:sp>
      <p:sp>
        <p:nvSpPr>
          <p:cNvPr id="20" name="îṧļîḍé">
            <a:extLst>
              <a:ext uri="{FF2B5EF4-FFF2-40B4-BE49-F238E27FC236}">
                <a16:creationId xmlns:a16="http://schemas.microsoft.com/office/drawing/2014/main" id="{807623A1-0B69-4007-A58B-19B6083C1BE1}"/>
              </a:ext>
            </a:extLst>
          </p:cNvPr>
          <p:cNvSpPr txBox="1"/>
          <p:nvPr/>
        </p:nvSpPr>
        <p:spPr bwMode="auto">
          <a:xfrm>
            <a:off x="5175331" y="1617661"/>
            <a:ext cx="1784307" cy="4230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400" dirty="0">
                <a:latin typeface="华文新魏" panose="02010800040101010101" pitchFamily="2" charset="-122"/>
                <a:ea typeface="华文新魏" panose="02010800040101010101" pitchFamily="2" charset="-122"/>
              </a:rPr>
              <a:t>标题</a:t>
            </a:r>
            <a:endParaRPr lang="en-US" altLang="zh-CN" sz="2400" dirty="0">
              <a:latin typeface="华文新魏" panose="02010800040101010101" pitchFamily="2" charset="-122"/>
              <a:ea typeface="华文新魏" panose="02010800040101010101" pitchFamily="2" charset="-122"/>
            </a:endParaRPr>
          </a:p>
        </p:txBody>
      </p:sp>
      <p:cxnSp>
        <p:nvCxnSpPr>
          <p:cNvPr id="24" name="直接箭头连接符 23"/>
          <p:cNvCxnSpPr>
            <a:stCxn id="37" idx="4"/>
            <a:endCxn id="19" idx="0"/>
          </p:cNvCxnSpPr>
          <p:nvPr/>
        </p:nvCxnSpPr>
        <p:spPr>
          <a:xfrm>
            <a:off x="6067484" y="3422948"/>
            <a:ext cx="1" cy="844744"/>
          </a:xfrm>
          <a:prstGeom prst="straightConnector1">
            <a:avLst/>
          </a:prstGeom>
          <a:ln w="3175" cap="rnd">
            <a:solidFill>
              <a:srgbClr val="5B9BD5"/>
            </a:solidFill>
            <a:round/>
            <a:tailEnd type="oval"/>
          </a:ln>
        </p:spPr>
        <p:style>
          <a:lnRef idx="1">
            <a:schemeClr val="accent1"/>
          </a:lnRef>
          <a:fillRef idx="0">
            <a:schemeClr val="accent1"/>
          </a:fillRef>
          <a:effectRef idx="0">
            <a:schemeClr val="accent1"/>
          </a:effectRef>
          <a:fontRef idx="minor">
            <a:schemeClr val="tx1"/>
          </a:fontRef>
        </p:style>
      </p:cxnSp>
      <p:grpSp>
        <p:nvGrpSpPr>
          <p:cNvPr id="25" name="iSlïḑé"/>
          <p:cNvGrpSpPr/>
          <p:nvPr/>
        </p:nvGrpSpPr>
        <p:grpSpPr>
          <a:xfrm>
            <a:off x="7607874" y="2341234"/>
            <a:ext cx="884257" cy="884257"/>
            <a:chOff x="7705165" y="2289362"/>
            <a:chExt cx="923364" cy="923364"/>
          </a:xfrm>
        </p:grpSpPr>
        <p:sp>
          <p:nvSpPr>
            <p:cNvPr id="35" name="ïSlïdè"/>
            <p:cNvSpPr/>
            <p:nvPr/>
          </p:nvSpPr>
          <p:spPr>
            <a:xfrm>
              <a:off x="7705165" y="2289362"/>
              <a:ext cx="923364" cy="923364"/>
            </a:xfrm>
            <a:prstGeom prst="ellipse">
              <a:avLst/>
            </a:prstGeom>
            <a:solidFill>
              <a:srgbClr val="90C166"/>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a:p>
          </p:txBody>
        </p:sp>
        <p:sp>
          <p:nvSpPr>
            <p:cNvPr id="36" name="iSľïḓê"/>
            <p:cNvSpPr/>
            <p:nvPr/>
          </p:nvSpPr>
          <p:spPr>
            <a:xfrm>
              <a:off x="7962910" y="2543737"/>
              <a:ext cx="407876" cy="414616"/>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a:p>
          </p:txBody>
        </p:sp>
      </p:grpSp>
      <p:sp>
        <p:nvSpPr>
          <p:cNvPr id="26" name="îŝḻîďê">
            <a:extLst>
              <a:ext uri="{FF2B5EF4-FFF2-40B4-BE49-F238E27FC236}">
                <a16:creationId xmlns:a16="http://schemas.microsoft.com/office/drawing/2014/main" id="{1C712EA2-A093-44C8-85CB-74A1300A3D71}"/>
              </a:ext>
            </a:extLst>
          </p:cNvPr>
          <p:cNvSpPr/>
          <p:nvPr/>
        </p:nvSpPr>
        <p:spPr bwMode="auto">
          <a:xfrm>
            <a:off x="7157850" y="4070236"/>
            <a:ext cx="1784307" cy="143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latin typeface="微软雅黑" panose="020B0503020204020204" pitchFamily="34" charset="-122"/>
                <a:ea typeface="微软雅黑" panose="020B0503020204020204" pitchFamily="34" charset="-122"/>
              </a:rPr>
              <a:t>Copy paste fonts. Choose the only option to retain text.</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p:txBody>
      </p:sp>
      <p:sp>
        <p:nvSpPr>
          <p:cNvPr id="27" name="í$ľîḍê">
            <a:extLst>
              <a:ext uri="{FF2B5EF4-FFF2-40B4-BE49-F238E27FC236}">
                <a16:creationId xmlns:a16="http://schemas.microsoft.com/office/drawing/2014/main" id="{807623A1-0B69-4007-A58B-19B6083C1BE1}"/>
              </a:ext>
            </a:extLst>
          </p:cNvPr>
          <p:cNvSpPr txBox="1"/>
          <p:nvPr/>
        </p:nvSpPr>
        <p:spPr bwMode="auto">
          <a:xfrm>
            <a:off x="7157850" y="1815117"/>
            <a:ext cx="1784307" cy="4230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spcBef>
                <a:spcPct val="0"/>
              </a:spcBef>
            </a:pPr>
            <a:r>
              <a:rPr lang="zh-CN" altLang="en-US" sz="2400" dirty="0">
                <a:solidFill>
                  <a:prstClr val="black"/>
                </a:solidFill>
                <a:latin typeface="华文新魏" panose="02010800040101010101" pitchFamily="2" charset="-122"/>
                <a:ea typeface="华文新魏" panose="02010800040101010101" pitchFamily="2" charset="-122"/>
              </a:rPr>
              <a:t>标题</a:t>
            </a:r>
            <a:endParaRPr lang="en-US" altLang="zh-CN" sz="2400" dirty="0">
              <a:solidFill>
                <a:prstClr val="black"/>
              </a:solidFill>
              <a:latin typeface="华文新魏" panose="02010800040101010101" pitchFamily="2" charset="-122"/>
              <a:ea typeface="华文新魏" panose="02010800040101010101" pitchFamily="2" charset="-122"/>
            </a:endParaRPr>
          </a:p>
        </p:txBody>
      </p:sp>
      <p:cxnSp>
        <p:nvCxnSpPr>
          <p:cNvPr id="28" name="直接箭头连接符 27"/>
          <p:cNvCxnSpPr>
            <a:stCxn id="35" idx="4"/>
            <a:endCxn id="26" idx="0"/>
          </p:cNvCxnSpPr>
          <p:nvPr/>
        </p:nvCxnSpPr>
        <p:spPr>
          <a:xfrm>
            <a:off x="8050003" y="3225491"/>
            <a:ext cx="1" cy="844744"/>
          </a:xfrm>
          <a:prstGeom prst="straightConnector1">
            <a:avLst/>
          </a:prstGeom>
          <a:ln w="3175" cap="rnd">
            <a:solidFill>
              <a:srgbClr val="90C166"/>
            </a:solidFill>
            <a:round/>
            <a:tailEnd type="oval"/>
          </a:ln>
        </p:spPr>
        <p:style>
          <a:lnRef idx="1">
            <a:schemeClr val="accent1"/>
          </a:lnRef>
          <a:fillRef idx="0">
            <a:schemeClr val="accent1"/>
          </a:fillRef>
          <a:effectRef idx="0">
            <a:schemeClr val="accent1"/>
          </a:effectRef>
          <a:fontRef idx="minor">
            <a:schemeClr val="tx1"/>
          </a:fontRef>
        </p:style>
      </p:cxnSp>
      <p:grpSp>
        <p:nvGrpSpPr>
          <p:cNvPr id="29" name="îSļíde"/>
          <p:cNvGrpSpPr/>
          <p:nvPr/>
        </p:nvGrpSpPr>
        <p:grpSpPr>
          <a:xfrm>
            <a:off x="9392935" y="2143778"/>
            <a:ext cx="1279170" cy="1279170"/>
            <a:chOff x="9569823" y="2083173"/>
            <a:chExt cx="1335742" cy="1335742"/>
          </a:xfrm>
        </p:grpSpPr>
        <p:sp>
          <p:nvSpPr>
            <p:cNvPr id="33" name="íŝlîdé"/>
            <p:cNvSpPr/>
            <p:nvPr/>
          </p:nvSpPr>
          <p:spPr>
            <a:xfrm>
              <a:off x="9569823" y="2083173"/>
              <a:ext cx="1335742" cy="1335742"/>
            </a:xfrm>
            <a:prstGeom prst="ellipse">
              <a:avLst/>
            </a:pr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a:p>
          </p:txBody>
        </p:sp>
        <p:sp>
          <p:nvSpPr>
            <p:cNvPr id="34" name="í$ļîḍe"/>
            <p:cNvSpPr/>
            <p:nvPr/>
          </p:nvSpPr>
          <p:spPr>
            <a:xfrm>
              <a:off x="9935808"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a:p>
          </p:txBody>
        </p:sp>
      </p:grpSp>
      <p:sp>
        <p:nvSpPr>
          <p:cNvPr id="30" name="ïślíḑe">
            <a:extLst>
              <a:ext uri="{FF2B5EF4-FFF2-40B4-BE49-F238E27FC236}">
                <a16:creationId xmlns:a16="http://schemas.microsoft.com/office/drawing/2014/main" id="{1C712EA2-A093-44C8-85CB-74A1300A3D71}"/>
              </a:ext>
            </a:extLst>
          </p:cNvPr>
          <p:cNvSpPr/>
          <p:nvPr/>
        </p:nvSpPr>
        <p:spPr bwMode="auto">
          <a:xfrm>
            <a:off x="9140367" y="4267692"/>
            <a:ext cx="1784307" cy="196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latin typeface="微软雅黑" panose="020B0503020204020204" pitchFamily="34" charset="-122"/>
                <a:ea typeface="微软雅黑" panose="020B0503020204020204" pitchFamily="34" charset="-122"/>
              </a:rPr>
              <a:t>Copy paste fonts. Choose the only option to retain text.</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endParaRPr lang="en-US" altLang="zh-CN" sz="1200" dirty="0">
              <a:latin typeface="微软雅黑" panose="020B0503020204020204" pitchFamily="34" charset="-122"/>
              <a:ea typeface="微软雅黑" panose="020B0503020204020204" pitchFamily="34" charset="-122"/>
            </a:endParaRPr>
          </a:p>
        </p:txBody>
      </p:sp>
      <p:sp>
        <p:nvSpPr>
          <p:cNvPr id="31" name="îśļiḓe">
            <a:extLst>
              <a:ext uri="{FF2B5EF4-FFF2-40B4-BE49-F238E27FC236}">
                <a16:creationId xmlns:a16="http://schemas.microsoft.com/office/drawing/2014/main" id="{807623A1-0B69-4007-A58B-19B6083C1BE1}"/>
              </a:ext>
            </a:extLst>
          </p:cNvPr>
          <p:cNvSpPr txBox="1"/>
          <p:nvPr/>
        </p:nvSpPr>
        <p:spPr bwMode="auto">
          <a:xfrm>
            <a:off x="9140367" y="1617661"/>
            <a:ext cx="1784307" cy="4230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400" dirty="0">
                <a:latin typeface="华文新魏" panose="02010800040101010101" pitchFamily="2" charset="-122"/>
                <a:ea typeface="华文新魏" panose="02010800040101010101" pitchFamily="2" charset="-122"/>
              </a:rPr>
              <a:t>标题</a:t>
            </a:r>
            <a:endParaRPr lang="en-US" altLang="zh-CN" sz="2400" dirty="0">
              <a:latin typeface="华文新魏" panose="02010800040101010101" pitchFamily="2" charset="-122"/>
              <a:ea typeface="华文新魏" panose="02010800040101010101" pitchFamily="2" charset="-122"/>
            </a:endParaRPr>
          </a:p>
        </p:txBody>
      </p:sp>
      <p:cxnSp>
        <p:nvCxnSpPr>
          <p:cNvPr id="32" name="直接箭头连接符 31"/>
          <p:cNvCxnSpPr>
            <a:stCxn id="33" idx="4"/>
            <a:endCxn id="30" idx="0"/>
          </p:cNvCxnSpPr>
          <p:nvPr/>
        </p:nvCxnSpPr>
        <p:spPr>
          <a:xfrm>
            <a:off x="10032520" y="3422948"/>
            <a:ext cx="1" cy="844744"/>
          </a:xfrm>
          <a:prstGeom prst="straightConnector1">
            <a:avLst/>
          </a:prstGeom>
          <a:ln w="3175" cap="rnd">
            <a:solidFill>
              <a:srgbClr val="5B9BD5"/>
            </a:solidFill>
            <a:round/>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0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2800"/>
                            </p:stCondLst>
                            <p:childTnLst>
                              <p:par>
                                <p:cTn id="30" presetID="6" presetClass="entr" presetSubtype="3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out)">
                                      <p:cBhvr>
                                        <p:cTn id="32" dur="2000"/>
                                        <p:tgtEl>
                                          <p:spTgt spid="10"/>
                                        </p:tgtEl>
                                      </p:cBhvr>
                                    </p:animEffect>
                                  </p:childTnLst>
                                </p:cTn>
                              </p:par>
                            </p:childTnLst>
                          </p:cTn>
                        </p:par>
                        <p:par>
                          <p:cTn id="33" fill="hold">
                            <p:stCondLst>
                              <p:cond delay="4800"/>
                            </p:stCondLst>
                            <p:childTnLst>
                              <p:par>
                                <p:cTn id="34" presetID="26"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80">
                                          <p:stCondLst>
                                            <p:cond delay="0"/>
                                          </p:stCondLst>
                                        </p:cTn>
                                        <p:tgtEl>
                                          <p:spTgt spid="12"/>
                                        </p:tgtEl>
                                      </p:cBhvr>
                                    </p:animEffect>
                                    <p:anim calcmode="lin" valueType="num">
                                      <p:cBhvr>
                                        <p:cTn id="3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2" dur="26">
                                          <p:stCondLst>
                                            <p:cond delay="650"/>
                                          </p:stCondLst>
                                        </p:cTn>
                                        <p:tgtEl>
                                          <p:spTgt spid="12"/>
                                        </p:tgtEl>
                                      </p:cBhvr>
                                      <p:to x="100000" y="60000"/>
                                    </p:animScale>
                                    <p:animScale>
                                      <p:cBhvr>
                                        <p:cTn id="43" dur="166" decel="50000">
                                          <p:stCondLst>
                                            <p:cond delay="676"/>
                                          </p:stCondLst>
                                        </p:cTn>
                                        <p:tgtEl>
                                          <p:spTgt spid="12"/>
                                        </p:tgtEl>
                                      </p:cBhvr>
                                      <p:to x="100000" y="100000"/>
                                    </p:animScale>
                                    <p:animScale>
                                      <p:cBhvr>
                                        <p:cTn id="44" dur="26">
                                          <p:stCondLst>
                                            <p:cond delay="1312"/>
                                          </p:stCondLst>
                                        </p:cTn>
                                        <p:tgtEl>
                                          <p:spTgt spid="12"/>
                                        </p:tgtEl>
                                      </p:cBhvr>
                                      <p:to x="100000" y="80000"/>
                                    </p:animScale>
                                    <p:animScale>
                                      <p:cBhvr>
                                        <p:cTn id="45" dur="166" decel="50000">
                                          <p:stCondLst>
                                            <p:cond delay="1338"/>
                                          </p:stCondLst>
                                        </p:cTn>
                                        <p:tgtEl>
                                          <p:spTgt spid="12"/>
                                        </p:tgtEl>
                                      </p:cBhvr>
                                      <p:to x="100000" y="100000"/>
                                    </p:animScale>
                                    <p:animScale>
                                      <p:cBhvr>
                                        <p:cTn id="46" dur="26">
                                          <p:stCondLst>
                                            <p:cond delay="1642"/>
                                          </p:stCondLst>
                                        </p:cTn>
                                        <p:tgtEl>
                                          <p:spTgt spid="12"/>
                                        </p:tgtEl>
                                      </p:cBhvr>
                                      <p:to x="100000" y="90000"/>
                                    </p:animScale>
                                    <p:animScale>
                                      <p:cBhvr>
                                        <p:cTn id="47" dur="166" decel="50000">
                                          <p:stCondLst>
                                            <p:cond delay="1668"/>
                                          </p:stCondLst>
                                        </p:cTn>
                                        <p:tgtEl>
                                          <p:spTgt spid="12"/>
                                        </p:tgtEl>
                                      </p:cBhvr>
                                      <p:to x="100000" y="100000"/>
                                    </p:animScale>
                                    <p:animScale>
                                      <p:cBhvr>
                                        <p:cTn id="48" dur="26">
                                          <p:stCondLst>
                                            <p:cond delay="1808"/>
                                          </p:stCondLst>
                                        </p:cTn>
                                        <p:tgtEl>
                                          <p:spTgt spid="12"/>
                                        </p:tgtEl>
                                      </p:cBhvr>
                                      <p:to x="100000" y="95000"/>
                                    </p:animScale>
                                    <p:animScale>
                                      <p:cBhvr>
                                        <p:cTn id="49" dur="166" decel="50000">
                                          <p:stCondLst>
                                            <p:cond delay="1834"/>
                                          </p:stCondLst>
                                        </p:cTn>
                                        <p:tgtEl>
                                          <p:spTgt spid="12"/>
                                        </p:tgtEl>
                                      </p:cBhvr>
                                      <p:to x="100000" y="100000"/>
                                    </p:animScale>
                                  </p:childTnLst>
                                </p:cTn>
                              </p:par>
                            </p:childTnLst>
                          </p:cTn>
                        </p:par>
                        <p:par>
                          <p:cTn id="50" fill="hold">
                            <p:stCondLst>
                              <p:cond delay="6800"/>
                            </p:stCondLst>
                            <p:childTnLst>
                              <p:par>
                                <p:cTn id="51" presetID="22" presetClass="entr" presetSubtype="1"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childTnLst>
                          </p:cTn>
                        </p:par>
                        <p:par>
                          <p:cTn id="54" fill="hold">
                            <p:stCondLst>
                              <p:cond delay="7300"/>
                            </p:stCondLst>
                            <p:childTnLst>
                              <p:par>
                                <p:cTn id="55" presetID="42"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par>
                          <p:cTn id="60" fill="hold">
                            <p:stCondLst>
                              <p:cond delay="83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par>
                          <p:cTn id="64" fill="hold">
                            <p:stCondLst>
                              <p:cond delay="8800"/>
                            </p:stCondLst>
                            <p:childTnLst>
                              <p:par>
                                <p:cTn id="65" presetID="6" presetClass="entr" presetSubtype="32"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circle(out)">
                                      <p:cBhvr>
                                        <p:cTn id="67" dur="2000"/>
                                        <p:tgtEl>
                                          <p:spTgt spid="14"/>
                                        </p:tgtEl>
                                      </p:cBhvr>
                                    </p:animEffect>
                                  </p:childTnLst>
                                </p:cTn>
                              </p:par>
                            </p:childTnLst>
                          </p:cTn>
                        </p:par>
                        <p:par>
                          <p:cTn id="68" fill="hold">
                            <p:stCondLst>
                              <p:cond delay="10800"/>
                            </p:stCondLst>
                            <p:childTnLst>
                              <p:par>
                                <p:cTn id="69" presetID="26"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80">
                                          <p:stCondLst>
                                            <p:cond delay="0"/>
                                          </p:stCondLst>
                                        </p:cTn>
                                        <p:tgtEl>
                                          <p:spTgt spid="16"/>
                                        </p:tgtEl>
                                      </p:cBhvr>
                                    </p:animEffect>
                                    <p:anim calcmode="lin" valueType="num">
                                      <p:cBhvr>
                                        <p:cTn id="7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7" dur="26">
                                          <p:stCondLst>
                                            <p:cond delay="650"/>
                                          </p:stCondLst>
                                        </p:cTn>
                                        <p:tgtEl>
                                          <p:spTgt spid="16"/>
                                        </p:tgtEl>
                                      </p:cBhvr>
                                      <p:to x="100000" y="60000"/>
                                    </p:animScale>
                                    <p:animScale>
                                      <p:cBhvr>
                                        <p:cTn id="78" dur="166" decel="50000">
                                          <p:stCondLst>
                                            <p:cond delay="676"/>
                                          </p:stCondLst>
                                        </p:cTn>
                                        <p:tgtEl>
                                          <p:spTgt spid="16"/>
                                        </p:tgtEl>
                                      </p:cBhvr>
                                      <p:to x="100000" y="100000"/>
                                    </p:animScale>
                                    <p:animScale>
                                      <p:cBhvr>
                                        <p:cTn id="79" dur="26">
                                          <p:stCondLst>
                                            <p:cond delay="1312"/>
                                          </p:stCondLst>
                                        </p:cTn>
                                        <p:tgtEl>
                                          <p:spTgt spid="16"/>
                                        </p:tgtEl>
                                      </p:cBhvr>
                                      <p:to x="100000" y="80000"/>
                                    </p:animScale>
                                    <p:animScale>
                                      <p:cBhvr>
                                        <p:cTn id="80" dur="166" decel="50000">
                                          <p:stCondLst>
                                            <p:cond delay="1338"/>
                                          </p:stCondLst>
                                        </p:cTn>
                                        <p:tgtEl>
                                          <p:spTgt spid="16"/>
                                        </p:tgtEl>
                                      </p:cBhvr>
                                      <p:to x="100000" y="100000"/>
                                    </p:animScale>
                                    <p:animScale>
                                      <p:cBhvr>
                                        <p:cTn id="81" dur="26">
                                          <p:stCondLst>
                                            <p:cond delay="1642"/>
                                          </p:stCondLst>
                                        </p:cTn>
                                        <p:tgtEl>
                                          <p:spTgt spid="16"/>
                                        </p:tgtEl>
                                      </p:cBhvr>
                                      <p:to x="100000" y="90000"/>
                                    </p:animScale>
                                    <p:animScale>
                                      <p:cBhvr>
                                        <p:cTn id="82" dur="166" decel="50000">
                                          <p:stCondLst>
                                            <p:cond delay="1668"/>
                                          </p:stCondLst>
                                        </p:cTn>
                                        <p:tgtEl>
                                          <p:spTgt spid="16"/>
                                        </p:tgtEl>
                                      </p:cBhvr>
                                      <p:to x="100000" y="100000"/>
                                    </p:animScale>
                                    <p:animScale>
                                      <p:cBhvr>
                                        <p:cTn id="83" dur="26">
                                          <p:stCondLst>
                                            <p:cond delay="1808"/>
                                          </p:stCondLst>
                                        </p:cTn>
                                        <p:tgtEl>
                                          <p:spTgt spid="16"/>
                                        </p:tgtEl>
                                      </p:cBhvr>
                                      <p:to x="100000" y="95000"/>
                                    </p:animScale>
                                    <p:animScale>
                                      <p:cBhvr>
                                        <p:cTn id="84" dur="166" decel="50000">
                                          <p:stCondLst>
                                            <p:cond delay="1834"/>
                                          </p:stCondLst>
                                        </p:cTn>
                                        <p:tgtEl>
                                          <p:spTgt spid="16"/>
                                        </p:tgtEl>
                                      </p:cBhvr>
                                      <p:to x="100000" y="100000"/>
                                    </p:animScale>
                                  </p:childTnLst>
                                </p:cTn>
                              </p:par>
                            </p:childTnLst>
                          </p:cTn>
                        </p:par>
                        <p:par>
                          <p:cTn id="85" fill="hold">
                            <p:stCondLst>
                              <p:cond delay="12800"/>
                            </p:stCondLst>
                            <p:childTnLst>
                              <p:par>
                                <p:cTn id="86" presetID="22" presetClass="entr" presetSubtype="1"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up)">
                                      <p:cBhvr>
                                        <p:cTn id="88" dur="500"/>
                                        <p:tgtEl>
                                          <p:spTgt spid="17"/>
                                        </p:tgtEl>
                                      </p:cBhvr>
                                    </p:animEffect>
                                  </p:childTnLst>
                                </p:cTn>
                              </p:par>
                            </p:childTnLst>
                          </p:cTn>
                        </p:par>
                        <p:par>
                          <p:cTn id="89" fill="hold">
                            <p:stCondLst>
                              <p:cond delay="13300"/>
                            </p:stCondLst>
                            <p:childTnLst>
                              <p:par>
                                <p:cTn id="90" presetID="42"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anim calcmode="lin" valueType="num">
                                      <p:cBhvr>
                                        <p:cTn id="93" dur="1000" fill="hold"/>
                                        <p:tgtEl>
                                          <p:spTgt spid="15"/>
                                        </p:tgtEl>
                                        <p:attrNameLst>
                                          <p:attrName>ppt_x</p:attrName>
                                        </p:attrNameLst>
                                      </p:cBhvr>
                                      <p:tavLst>
                                        <p:tav tm="0">
                                          <p:val>
                                            <p:strVal val="#ppt_x"/>
                                          </p:val>
                                        </p:tav>
                                        <p:tav tm="100000">
                                          <p:val>
                                            <p:strVal val="#ppt_x"/>
                                          </p:val>
                                        </p:tav>
                                      </p:tavLst>
                                    </p:anim>
                                    <p:anim calcmode="lin" valueType="num">
                                      <p:cBhvr>
                                        <p:cTn id="94" dur="1000" fill="hold"/>
                                        <p:tgtEl>
                                          <p:spTgt spid="15"/>
                                        </p:tgtEl>
                                        <p:attrNameLst>
                                          <p:attrName>ppt_y</p:attrName>
                                        </p:attrNameLst>
                                      </p:cBhvr>
                                      <p:tavLst>
                                        <p:tav tm="0">
                                          <p:val>
                                            <p:strVal val="#ppt_y+.1"/>
                                          </p:val>
                                        </p:tav>
                                        <p:tav tm="100000">
                                          <p:val>
                                            <p:strVal val="#ppt_y"/>
                                          </p:val>
                                        </p:tav>
                                      </p:tavLst>
                                    </p:anim>
                                  </p:childTnLst>
                                </p:cTn>
                              </p:par>
                            </p:childTnLst>
                          </p:cTn>
                        </p:par>
                        <p:par>
                          <p:cTn id="95" fill="hold">
                            <p:stCondLst>
                              <p:cond delay="14300"/>
                            </p:stCondLst>
                            <p:childTnLst>
                              <p:par>
                                <p:cTn id="96" presetID="22" presetClass="entr" presetSubtype="8" fill="hold" grpId="0" nodeType="after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wipe(left)">
                                      <p:cBhvr>
                                        <p:cTn id="98" dur="500"/>
                                        <p:tgtEl>
                                          <p:spTgt spid="7"/>
                                        </p:tgtEl>
                                      </p:cBhvr>
                                    </p:animEffect>
                                  </p:childTnLst>
                                </p:cTn>
                              </p:par>
                            </p:childTnLst>
                          </p:cTn>
                        </p:par>
                        <p:par>
                          <p:cTn id="99" fill="hold">
                            <p:stCondLst>
                              <p:cond delay="14800"/>
                            </p:stCondLst>
                            <p:childTnLst>
                              <p:par>
                                <p:cTn id="100" presetID="6" presetClass="entr" presetSubtype="32"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circle(out)">
                                      <p:cBhvr>
                                        <p:cTn id="102" dur="2000"/>
                                        <p:tgtEl>
                                          <p:spTgt spid="18"/>
                                        </p:tgtEl>
                                      </p:cBhvr>
                                    </p:animEffect>
                                  </p:childTnLst>
                                </p:cTn>
                              </p:par>
                            </p:childTnLst>
                          </p:cTn>
                        </p:par>
                        <p:par>
                          <p:cTn id="103" fill="hold">
                            <p:stCondLst>
                              <p:cond delay="16800"/>
                            </p:stCondLst>
                            <p:childTnLst>
                              <p:par>
                                <p:cTn id="104" presetID="26" presetClass="entr" presetSubtype="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down)">
                                      <p:cBhvr>
                                        <p:cTn id="106" dur="580">
                                          <p:stCondLst>
                                            <p:cond delay="0"/>
                                          </p:stCondLst>
                                        </p:cTn>
                                        <p:tgtEl>
                                          <p:spTgt spid="20"/>
                                        </p:tgtEl>
                                      </p:cBhvr>
                                    </p:animEffect>
                                    <p:anim calcmode="lin" valueType="num">
                                      <p:cBhvr>
                                        <p:cTn id="10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2" dur="26">
                                          <p:stCondLst>
                                            <p:cond delay="650"/>
                                          </p:stCondLst>
                                        </p:cTn>
                                        <p:tgtEl>
                                          <p:spTgt spid="20"/>
                                        </p:tgtEl>
                                      </p:cBhvr>
                                      <p:to x="100000" y="60000"/>
                                    </p:animScale>
                                    <p:animScale>
                                      <p:cBhvr>
                                        <p:cTn id="113" dur="166" decel="50000">
                                          <p:stCondLst>
                                            <p:cond delay="676"/>
                                          </p:stCondLst>
                                        </p:cTn>
                                        <p:tgtEl>
                                          <p:spTgt spid="20"/>
                                        </p:tgtEl>
                                      </p:cBhvr>
                                      <p:to x="100000" y="100000"/>
                                    </p:animScale>
                                    <p:animScale>
                                      <p:cBhvr>
                                        <p:cTn id="114" dur="26">
                                          <p:stCondLst>
                                            <p:cond delay="1312"/>
                                          </p:stCondLst>
                                        </p:cTn>
                                        <p:tgtEl>
                                          <p:spTgt spid="20"/>
                                        </p:tgtEl>
                                      </p:cBhvr>
                                      <p:to x="100000" y="80000"/>
                                    </p:animScale>
                                    <p:animScale>
                                      <p:cBhvr>
                                        <p:cTn id="115" dur="166" decel="50000">
                                          <p:stCondLst>
                                            <p:cond delay="1338"/>
                                          </p:stCondLst>
                                        </p:cTn>
                                        <p:tgtEl>
                                          <p:spTgt spid="20"/>
                                        </p:tgtEl>
                                      </p:cBhvr>
                                      <p:to x="100000" y="100000"/>
                                    </p:animScale>
                                    <p:animScale>
                                      <p:cBhvr>
                                        <p:cTn id="116" dur="26">
                                          <p:stCondLst>
                                            <p:cond delay="1642"/>
                                          </p:stCondLst>
                                        </p:cTn>
                                        <p:tgtEl>
                                          <p:spTgt spid="20"/>
                                        </p:tgtEl>
                                      </p:cBhvr>
                                      <p:to x="100000" y="90000"/>
                                    </p:animScale>
                                    <p:animScale>
                                      <p:cBhvr>
                                        <p:cTn id="117" dur="166" decel="50000">
                                          <p:stCondLst>
                                            <p:cond delay="1668"/>
                                          </p:stCondLst>
                                        </p:cTn>
                                        <p:tgtEl>
                                          <p:spTgt spid="20"/>
                                        </p:tgtEl>
                                      </p:cBhvr>
                                      <p:to x="100000" y="100000"/>
                                    </p:animScale>
                                    <p:animScale>
                                      <p:cBhvr>
                                        <p:cTn id="118" dur="26">
                                          <p:stCondLst>
                                            <p:cond delay="1808"/>
                                          </p:stCondLst>
                                        </p:cTn>
                                        <p:tgtEl>
                                          <p:spTgt spid="20"/>
                                        </p:tgtEl>
                                      </p:cBhvr>
                                      <p:to x="100000" y="95000"/>
                                    </p:animScale>
                                    <p:animScale>
                                      <p:cBhvr>
                                        <p:cTn id="119" dur="166" decel="50000">
                                          <p:stCondLst>
                                            <p:cond delay="1834"/>
                                          </p:stCondLst>
                                        </p:cTn>
                                        <p:tgtEl>
                                          <p:spTgt spid="20"/>
                                        </p:tgtEl>
                                      </p:cBhvr>
                                      <p:to x="100000" y="100000"/>
                                    </p:animScale>
                                  </p:childTnLst>
                                </p:cTn>
                              </p:par>
                            </p:childTnLst>
                          </p:cTn>
                        </p:par>
                        <p:par>
                          <p:cTn id="120" fill="hold">
                            <p:stCondLst>
                              <p:cond delay="18800"/>
                            </p:stCondLst>
                            <p:childTnLst>
                              <p:par>
                                <p:cTn id="121" presetID="22" presetClass="entr" presetSubtype="1" fill="hold"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wipe(up)">
                                      <p:cBhvr>
                                        <p:cTn id="123" dur="500"/>
                                        <p:tgtEl>
                                          <p:spTgt spid="24"/>
                                        </p:tgtEl>
                                      </p:cBhvr>
                                    </p:animEffect>
                                  </p:childTnLst>
                                </p:cTn>
                              </p:par>
                            </p:childTnLst>
                          </p:cTn>
                        </p:par>
                        <p:par>
                          <p:cTn id="124" fill="hold">
                            <p:stCondLst>
                              <p:cond delay="19300"/>
                            </p:stCondLst>
                            <p:childTnLst>
                              <p:par>
                                <p:cTn id="125" presetID="42" presetClass="entr" presetSubtype="0" fill="hold" grpId="0" nodeType="after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1000"/>
                                        <p:tgtEl>
                                          <p:spTgt spid="19"/>
                                        </p:tgtEl>
                                      </p:cBhvr>
                                    </p:animEffect>
                                    <p:anim calcmode="lin" valueType="num">
                                      <p:cBhvr>
                                        <p:cTn id="128" dur="1000" fill="hold"/>
                                        <p:tgtEl>
                                          <p:spTgt spid="19"/>
                                        </p:tgtEl>
                                        <p:attrNameLst>
                                          <p:attrName>ppt_x</p:attrName>
                                        </p:attrNameLst>
                                      </p:cBhvr>
                                      <p:tavLst>
                                        <p:tav tm="0">
                                          <p:val>
                                            <p:strVal val="#ppt_x"/>
                                          </p:val>
                                        </p:tav>
                                        <p:tav tm="100000">
                                          <p:val>
                                            <p:strVal val="#ppt_x"/>
                                          </p:val>
                                        </p:tav>
                                      </p:tavLst>
                                    </p:anim>
                                    <p:anim calcmode="lin" valueType="num">
                                      <p:cBhvr>
                                        <p:cTn id="129" dur="1000" fill="hold"/>
                                        <p:tgtEl>
                                          <p:spTgt spid="19"/>
                                        </p:tgtEl>
                                        <p:attrNameLst>
                                          <p:attrName>ppt_y</p:attrName>
                                        </p:attrNameLst>
                                      </p:cBhvr>
                                      <p:tavLst>
                                        <p:tav tm="0">
                                          <p:val>
                                            <p:strVal val="#ppt_y+.1"/>
                                          </p:val>
                                        </p:tav>
                                        <p:tav tm="100000">
                                          <p:val>
                                            <p:strVal val="#ppt_y"/>
                                          </p:val>
                                        </p:tav>
                                      </p:tavLst>
                                    </p:anim>
                                  </p:childTnLst>
                                </p:cTn>
                              </p:par>
                            </p:childTnLst>
                          </p:cTn>
                        </p:par>
                        <p:par>
                          <p:cTn id="130" fill="hold">
                            <p:stCondLst>
                              <p:cond delay="20300"/>
                            </p:stCondLst>
                            <p:childTnLst>
                              <p:par>
                                <p:cTn id="131" presetID="22" presetClass="entr" presetSubtype="8" fill="hold" grpId="0" nodeType="afterEffect">
                                  <p:stCondLst>
                                    <p:cond delay="0"/>
                                  </p:stCondLst>
                                  <p:childTnLst>
                                    <p:set>
                                      <p:cBhvr>
                                        <p:cTn id="132" dur="1" fill="hold">
                                          <p:stCondLst>
                                            <p:cond delay="0"/>
                                          </p:stCondLst>
                                        </p:cTn>
                                        <p:tgtEl>
                                          <p:spTgt spid="8"/>
                                        </p:tgtEl>
                                        <p:attrNameLst>
                                          <p:attrName>style.visibility</p:attrName>
                                        </p:attrNameLst>
                                      </p:cBhvr>
                                      <p:to>
                                        <p:strVal val="visible"/>
                                      </p:to>
                                    </p:set>
                                    <p:animEffect transition="in" filter="wipe(left)">
                                      <p:cBhvr>
                                        <p:cTn id="133" dur="500"/>
                                        <p:tgtEl>
                                          <p:spTgt spid="8"/>
                                        </p:tgtEl>
                                      </p:cBhvr>
                                    </p:animEffect>
                                  </p:childTnLst>
                                </p:cTn>
                              </p:par>
                            </p:childTnLst>
                          </p:cTn>
                        </p:par>
                        <p:par>
                          <p:cTn id="134" fill="hold">
                            <p:stCondLst>
                              <p:cond delay="20800"/>
                            </p:stCondLst>
                            <p:childTnLst>
                              <p:par>
                                <p:cTn id="135" presetID="6" presetClass="entr" presetSubtype="32" fill="hold" nodeType="after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circle(out)">
                                      <p:cBhvr>
                                        <p:cTn id="137" dur="2000"/>
                                        <p:tgtEl>
                                          <p:spTgt spid="25"/>
                                        </p:tgtEl>
                                      </p:cBhvr>
                                    </p:animEffect>
                                  </p:childTnLst>
                                </p:cTn>
                              </p:par>
                            </p:childTnLst>
                          </p:cTn>
                        </p:par>
                        <p:par>
                          <p:cTn id="138" fill="hold">
                            <p:stCondLst>
                              <p:cond delay="22800"/>
                            </p:stCondLst>
                            <p:childTnLst>
                              <p:par>
                                <p:cTn id="139" presetID="26" presetClass="entr" presetSubtype="0" fill="hold" grpId="0" nodeType="after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wipe(down)">
                                      <p:cBhvr>
                                        <p:cTn id="141" dur="580">
                                          <p:stCondLst>
                                            <p:cond delay="0"/>
                                          </p:stCondLst>
                                        </p:cTn>
                                        <p:tgtEl>
                                          <p:spTgt spid="27"/>
                                        </p:tgtEl>
                                      </p:cBhvr>
                                    </p:animEffect>
                                    <p:anim calcmode="lin" valueType="num">
                                      <p:cBhvr>
                                        <p:cTn id="14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47" dur="26">
                                          <p:stCondLst>
                                            <p:cond delay="650"/>
                                          </p:stCondLst>
                                        </p:cTn>
                                        <p:tgtEl>
                                          <p:spTgt spid="27"/>
                                        </p:tgtEl>
                                      </p:cBhvr>
                                      <p:to x="100000" y="60000"/>
                                    </p:animScale>
                                    <p:animScale>
                                      <p:cBhvr>
                                        <p:cTn id="148" dur="166" decel="50000">
                                          <p:stCondLst>
                                            <p:cond delay="676"/>
                                          </p:stCondLst>
                                        </p:cTn>
                                        <p:tgtEl>
                                          <p:spTgt spid="27"/>
                                        </p:tgtEl>
                                      </p:cBhvr>
                                      <p:to x="100000" y="100000"/>
                                    </p:animScale>
                                    <p:animScale>
                                      <p:cBhvr>
                                        <p:cTn id="149" dur="26">
                                          <p:stCondLst>
                                            <p:cond delay="1312"/>
                                          </p:stCondLst>
                                        </p:cTn>
                                        <p:tgtEl>
                                          <p:spTgt spid="27"/>
                                        </p:tgtEl>
                                      </p:cBhvr>
                                      <p:to x="100000" y="80000"/>
                                    </p:animScale>
                                    <p:animScale>
                                      <p:cBhvr>
                                        <p:cTn id="150" dur="166" decel="50000">
                                          <p:stCondLst>
                                            <p:cond delay="1338"/>
                                          </p:stCondLst>
                                        </p:cTn>
                                        <p:tgtEl>
                                          <p:spTgt spid="27"/>
                                        </p:tgtEl>
                                      </p:cBhvr>
                                      <p:to x="100000" y="100000"/>
                                    </p:animScale>
                                    <p:animScale>
                                      <p:cBhvr>
                                        <p:cTn id="151" dur="26">
                                          <p:stCondLst>
                                            <p:cond delay="1642"/>
                                          </p:stCondLst>
                                        </p:cTn>
                                        <p:tgtEl>
                                          <p:spTgt spid="27"/>
                                        </p:tgtEl>
                                      </p:cBhvr>
                                      <p:to x="100000" y="90000"/>
                                    </p:animScale>
                                    <p:animScale>
                                      <p:cBhvr>
                                        <p:cTn id="152" dur="166" decel="50000">
                                          <p:stCondLst>
                                            <p:cond delay="1668"/>
                                          </p:stCondLst>
                                        </p:cTn>
                                        <p:tgtEl>
                                          <p:spTgt spid="27"/>
                                        </p:tgtEl>
                                      </p:cBhvr>
                                      <p:to x="100000" y="100000"/>
                                    </p:animScale>
                                    <p:animScale>
                                      <p:cBhvr>
                                        <p:cTn id="153" dur="26">
                                          <p:stCondLst>
                                            <p:cond delay="1808"/>
                                          </p:stCondLst>
                                        </p:cTn>
                                        <p:tgtEl>
                                          <p:spTgt spid="27"/>
                                        </p:tgtEl>
                                      </p:cBhvr>
                                      <p:to x="100000" y="95000"/>
                                    </p:animScale>
                                    <p:animScale>
                                      <p:cBhvr>
                                        <p:cTn id="154" dur="166" decel="50000">
                                          <p:stCondLst>
                                            <p:cond delay="1834"/>
                                          </p:stCondLst>
                                        </p:cTn>
                                        <p:tgtEl>
                                          <p:spTgt spid="27"/>
                                        </p:tgtEl>
                                      </p:cBhvr>
                                      <p:to x="100000" y="100000"/>
                                    </p:animScale>
                                  </p:childTnLst>
                                </p:cTn>
                              </p:par>
                            </p:childTnLst>
                          </p:cTn>
                        </p:par>
                        <p:par>
                          <p:cTn id="155" fill="hold">
                            <p:stCondLst>
                              <p:cond delay="24800"/>
                            </p:stCondLst>
                            <p:childTnLst>
                              <p:par>
                                <p:cTn id="156" presetID="22" presetClass="entr" presetSubtype="1" fill="hold" nodeType="afterEffect">
                                  <p:stCondLst>
                                    <p:cond delay="0"/>
                                  </p:stCondLst>
                                  <p:childTnLst>
                                    <p:set>
                                      <p:cBhvr>
                                        <p:cTn id="157" dur="1" fill="hold">
                                          <p:stCondLst>
                                            <p:cond delay="0"/>
                                          </p:stCondLst>
                                        </p:cTn>
                                        <p:tgtEl>
                                          <p:spTgt spid="28"/>
                                        </p:tgtEl>
                                        <p:attrNameLst>
                                          <p:attrName>style.visibility</p:attrName>
                                        </p:attrNameLst>
                                      </p:cBhvr>
                                      <p:to>
                                        <p:strVal val="visible"/>
                                      </p:to>
                                    </p:set>
                                    <p:animEffect transition="in" filter="wipe(up)">
                                      <p:cBhvr>
                                        <p:cTn id="158" dur="500"/>
                                        <p:tgtEl>
                                          <p:spTgt spid="28"/>
                                        </p:tgtEl>
                                      </p:cBhvr>
                                    </p:animEffect>
                                  </p:childTnLst>
                                </p:cTn>
                              </p:par>
                            </p:childTnLst>
                          </p:cTn>
                        </p:par>
                        <p:par>
                          <p:cTn id="159" fill="hold">
                            <p:stCondLst>
                              <p:cond delay="25300"/>
                            </p:stCondLst>
                            <p:childTnLst>
                              <p:par>
                                <p:cTn id="160" presetID="42" presetClass="entr" presetSubtype="0" fill="hold" grpId="0" nodeType="afterEffect">
                                  <p:stCondLst>
                                    <p:cond delay="0"/>
                                  </p:stCondLst>
                                  <p:childTnLst>
                                    <p:set>
                                      <p:cBhvr>
                                        <p:cTn id="161" dur="1" fill="hold">
                                          <p:stCondLst>
                                            <p:cond delay="0"/>
                                          </p:stCondLst>
                                        </p:cTn>
                                        <p:tgtEl>
                                          <p:spTgt spid="26"/>
                                        </p:tgtEl>
                                        <p:attrNameLst>
                                          <p:attrName>style.visibility</p:attrName>
                                        </p:attrNameLst>
                                      </p:cBhvr>
                                      <p:to>
                                        <p:strVal val="visible"/>
                                      </p:to>
                                    </p:set>
                                    <p:animEffect transition="in" filter="fade">
                                      <p:cBhvr>
                                        <p:cTn id="162" dur="1000"/>
                                        <p:tgtEl>
                                          <p:spTgt spid="26"/>
                                        </p:tgtEl>
                                      </p:cBhvr>
                                    </p:animEffect>
                                    <p:anim calcmode="lin" valueType="num">
                                      <p:cBhvr>
                                        <p:cTn id="163" dur="1000" fill="hold"/>
                                        <p:tgtEl>
                                          <p:spTgt spid="26"/>
                                        </p:tgtEl>
                                        <p:attrNameLst>
                                          <p:attrName>ppt_x</p:attrName>
                                        </p:attrNameLst>
                                      </p:cBhvr>
                                      <p:tavLst>
                                        <p:tav tm="0">
                                          <p:val>
                                            <p:strVal val="#ppt_x"/>
                                          </p:val>
                                        </p:tav>
                                        <p:tav tm="100000">
                                          <p:val>
                                            <p:strVal val="#ppt_x"/>
                                          </p:val>
                                        </p:tav>
                                      </p:tavLst>
                                    </p:anim>
                                    <p:anim calcmode="lin" valueType="num">
                                      <p:cBhvr>
                                        <p:cTn id="164" dur="1000" fill="hold"/>
                                        <p:tgtEl>
                                          <p:spTgt spid="26"/>
                                        </p:tgtEl>
                                        <p:attrNameLst>
                                          <p:attrName>ppt_y</p:attrName>
                                        </p:attrNameLst>
                                      </p:cBhvr>
                                      <p:tavLst>
                                        <p:tav tm="0">
                                          <p:val>
                                            <p:strVal val="#ppt_y+.1"/>
                                          </p:val>
                                        </p:tav>
                                        <p:tav tm="100000">
                                          <p:val>
                                            <p:strVal val="#ppt_y"/>
                                          </p:val>
                                        </p:tav>
                                      </p:tavLst>
                                    </p:anim>
                                  </p:childTnLst>
                                </p:cTn>
                              </p:par>
                            </p:childTnLst>
                          </p:cTn>
                        </p:par>
                        <p:par>
                          <p:cTn id="165" fill="hold">
                            <p:stCondLst>
                              <p:cond delay="26300"/>
                            </p:stCondLst>
                            <p:childTnLst>
                              <p:par>
                                <p:cTn id="166" presetID="6" presetClass="entr" presetSubtype="32" fill="hold" nodeType="afterEffect">
                                  <p:stCondLst>
                                    <p:cond delay="0"/>
                                  </p:stCondLst>
                                  <p:childTnLst>
                                    <p:set>
                                      <p:cBhvr>
                                        <p:cTn id="167" dur="1" fill="hold">
                                          <p:stCondLst>
                                            <p:cond delay="0"/>
                                          </p:stCondLst>
                                        </p:cTn>
                                        <p:tgtEl>
                                          <p:spTgt spid="29"/>
                                        </p:tgtEl>
                                        <p:attrNameLst>
                                          <p:attrName>style.visibility</p:attrName>
                                        </p:attrNameLst>
                                      </p:cBhvr>
                                      <p:to>
                                        <p:strVal val="visible"/>
                                      </p:to>
                                    </p:set>
                                    <p:animEffect transition="in" filter="circle(out)">
                                      <p:cBhvr>
                                        <p:cTn id="168" dur="2000"/>
                                        <p:tgtEl>
                                          <p:spTgt spid="29"/>
                                        </p:tgtEl>
                                      </p:cBhvr>
                                    </p:animEffect>
                                  </p:childTnLst>
                                </p:cTn>
                              </p:par>
                            </p:childTnLst>
                          </p:cTn>
                        </p:par>
                        <p:par>
                          <p:cTn id="169" fill="hold">
                            <p:stCondLst>
                              <p:cond delay="28300"/>
                            </p:stCondLst>
                            <p:childTnLst>
                              <p:par>
                                <p:cTn id="170" presetID="22" presetClass="entr" presetSubtype="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Effect transition="in" filter="wipe(left)">
                                      <p:cBhvr>
                                        <p:cTn id="172" dur="500"/>
                                        <p:tgtEl>
                                          <p:spTgt spid="9"/>
                                        </p:tgtEl>
                                      </p:cBhvr>
                                    </p:animEffect>
                                  </p:childTnLst>
                                </p:cTn>
                              </p:par>
                            </p:childTnLst>
                          </p:cTn>
                        </p:par>
                        <p:par>
                          <p:cTn id="173" fill="hold">
                            <p:stCondLst>
                              <p:cond delay="28800"/>
                            </p:stCondLst>
                            <p:childTnLst>
                              <p:par>
                                <p:cTn id="174" presetID="26" presetClass="entr" presetSubtype="0" fill="hold" grpId="0" nodeType="afterEffect">
                                  <p:stCondLst>
                                    <p:cond delay="0"/>
                                  </p:stCondLst>
                                  <p:childTnLst>
                                    <p:set>
                                      <p:cBhvr>
                                        <p:cTn id="175" dur="1" fill="hold">
                                          <p:stCondLst>
                                            <p:cond delay="0"/>
                                          </p:stCondLst>
                                        </p:cTn>
                                        <p:tgtEl>
                                          <p:spTgt spid="31"/>
                                        </p:tgtEl>
                                        <p:attrNameLst>
                                          <p:attrName>style.visibility</p:attrName>
                                        </p:attrNameLst>
                                      </p:cBhvr>
                                      <p:to>
                                        <p:strVal val="visible"/>
                                      </p:to>
                                    </p:set>
                                    <p:animEffect transition="in" filter="wipe(down)">
                                      <p:cBhvr>
                                        <p:cTn id="176" dur="580">
                                          <p:stCondLst>
                                            <p:cond delay="0"/>
                                          </p:stCondLst>
                                        </p:cTn>
                                        <p:tgtEl>
                                          <p:spTgt spid="31"/>
                                        </p:tgtEl>
                                      </p:cBhvr>
                                    </p:animEffect>
                                    <p:anim calcmode="lin" valueType="num">
                                      <p:cBhvr>
                                        <p:cTn id="17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82" dur="26">
                                          <p:stCondLst>
                                            <p:cond delay="650"/>
                                          </p:stCondLst>
                                        </p:cTn>
                                        <p:tgtEl>
                                          <p:spTgt spid="31"/>
                                        </p:tgtEl>
                                      </p:cBhvr>
                                      <p:to x="100000" y="60000"/>
                                    </p:animScale>
                                    <p:animScale>
                                      <p:cBhvr>
                                        <p:cTn id="183" dur="166" decel="50000">
                                          <p:stCondLst>
                                            <p:cond delay="676"/>
                                          </p:stCondLst>
                                        </p:cTn>
                                        <p:tgtEl>
                                          <p:spTgt spid="31"/>
                                        </p:tgtEl>
                                      </p:cBhvr>
                                      <p:to x="100000" y="100000"/>
                                    </p:animScale>
                                    <p:animScale>
                                      <p:cBhvr>
                                        <p:cTn id="184" dur="26">
                                          <p:stCondLst>
                                            <p:cond delay="1312"/>
                                          </p:stCondLst>
                                        </p:cTn>
                                        <p:tgtEl>
                                          <p:spTgt spid="31"/>
                                        </p:tgtEl>
                                      </p:cBhvr>
                                      <p:to x="100000" y="80000"/>
                                    </p:animScale>
                                    <p:animScale>
                                      <p:cBhvr>
                                        <p:cTn id="185" dur="166" decel="50000">
                                          <p:stCondLst>
                                            <p:cond delay="1338"/>
                                          </p:stCondLst>
                                        </p:cTn>
                                        <p:tgtEl>
                                          <p:spTgt spid="31"/>
                                        </p:tgtEl>
                                      </p:cBhvr>
                                      <p:to x="100000" y="100000"/>
                                    </p:animScale>
                                    <p:animScale>
                                      <p:cBhvr>
                                        <p:cTn id="186" dur="26">
                                          <p:stCondLst>
                                            <p:cond delay="1642"/>
                                          </p:stCondLst>
                                        </p:cTn>
                                        <p:tgtEl>
                                          <p:spTgt spid="31"/>
                                        </p:tgtEl>
                                      </p:cBhvr>
                                      <p:to x="100000" y="90000"/>
                                    </p:animScale>
                                    <p:animScale>
                                      <p:cBhvr>
                                        <p:cTn id="187" dur="166" decel="50000">
                                          <p:stCondLst>
                                            <p:cond delay="1668"/>
                                          </p:stCondLst>
                                        </p:cTn>
                                        <p:tgtEl>
                                          <p:spTgt spid="31"/>
                                        </p:tgtEl>
                                      </p:cBhvr>
                                      <p:to x="100000" y="100000"/>
                                    </p:animScale>
                                    <p:animScale>
                                      <p:cBhvr>
                                        <p:cTn id="188" dur="26">
                                          <p:stCondLst>
                                            <p:cond delay="1808"/>
                                          </p:stCondLst>
                                        </p:cTn>
                                        <p:tgtEl>
                                          <p:spTgt spid="31"/>
                                        </p:tgtEl>
                                      </p:cBhvr>
                                      <p:to x="100000" y="95000"/>
                                    </p:animScale>
                                    <p:animScale>
                                      <p:cBhvr>
                                        <p:cTn id="189" dur="166" decel="50000">
                                          <p:stCondLst>
                                            <p:cond delay="1834"/>
                                          </p:stCondLst>
                                        </p:cTn>
                                        <p:tgtEl>
                                          <p:spTgt spid="31"/>
                                        </p:tgtEl>
                                      </p:cBhvr>
                                      <p:to x="100000" y="100000"/>
                                    </p:animScale>
                                  </p:childTnLst>
                                </p:cTn>
                              </p:par>
                            </p:childTnLst>
                          </p:cTn>
                        </p:par>
                        <p:par>
                          <p:cTn id="190" fill="hold">
                            <p:stCondLst>
                              <p:cond delay="30800"/>
                            </p:stCondLst>
                            <p:childTnLst>
                              <p:par>
                                <p:cTn id="191" presetID="22" presetClass="entr" presetSubtype="1" fill="hold" nodeType="afterEffect">
                                  <p:stCondLst>
                                    <p:cond delay="0"/>
                                  </p:stCondLst>
                                  <p:childTnLst>
                                    <p:set>
                                      <p:cBhvr>
                                        <p:cTn id="192" dur="1" fill="hold">
                                          <p:stCondLst>
                                            <p:cond delay="0"/>
                                          </p:stCondLst>
                                        </p:cTn>
                                        <p:tgtEl>
                                          <p:spTgt spid="32"/>
                                        </p:tgtEl>
                                        <p:attrNameLst>
                                          <p:attrName>style.visibility</p:attrName>
                                        </p:attrNameLst>
                                      </p:cBhvr>
                                      <p:to>
                                        <p:strVal val="visible"/>
                                      </p:to>
                                    </p:set>
                                    <p:animEffect transition="in" filter="wipe(up)">
                                      <p:cBhvr>
                                        <p:cTn id="193" dur="500"/>
                                        <p:tgtEl>
                                          <p:spTgt spid="32"/>
                                        </p:tgtEl>
                                      </p:cBhvr>
                                    </p:animEffect>
                                  </p:childTnLst>
                                </p:cTn>
                              </p:par>
                            </p:childTnLst>
                          </p:cTn>
                        </p:par>
                        <p:par>
                          <p:cTn id="194" fill="hold">
                            <p:stCondLst>
                              <p:cond delay="31300"/>
                            </p:stCondLst>
                            <p:childTnLst>
                              <p:par>
                                <p:cTn id="195" presetID="42" presetClass="entr" presetSubtype="0" fill="hold" grpId="0" nodeType="after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fade">
                                      <p:cBhvr>
                                        <p:cTn id="197" dur="1000"/>
                                        <p:tgtEl>
                                          <p:spTgt spid="30"/>
                                        </p:tgtEl>
                                      </p:cBhvr>
                                    </p:animEffect>
                                    <p:anim calcmode="lin" valueType="num">
                                      <p:cBhvr>
                                        <p:cTn id="198" dur="1000" fill="hold"/>
                                        <p:tgtEl>
                                          <p:spTgt spid="30"/>
                                        </p:tgtEl>
                                        <p:attrNameLst>
                                          <p:attrName>ppt_x</p:attrName>
                                        </p:attrNameLst>
                                      </p:cBhvr>
                                      <p:tavLst>
                                        <p:tav tm="0">
                                          <p:val>
                                            <p:strVal val="#ppt_x"/>
                                          </p:val>
                                        </p:tav>
                                        <p:tav tm="100000">
                                          <p:val>
                                            <p:strVal val="#ppt_x"/>
                                          </p:val>
                                        </p:tav>
                                      </p:tavLst>
                                    </p:anim>
                                    <p:anim calcmode="lin" valueType="num">
                                      <p:cBhvr>
                                        <p:cTn id="19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P spid="7" grpId="0" animBg="1"/>
      <p:bldP spid="8" grpId="0" animBg="1"/>
      <p:bldP spid="9" grpId="0" animBg="1"/>
      <p:bldP spid="11" grpId="0"/>
      <p:bldP spid="12" grpId="0"/>
      <p:bldP spid="15" grpId="0"/>
      <p:bldP spid="16" grpId="0"/>
      <p:bldP spid="19" grpId="0"/>
      <p:bldP spid="20" grpId="0"/>
      <p:bldP spid="26" grpId="0"/>
      <p:bldP spid="27"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6043" t="11851" r="13193" b="13051"/>
          <a:stretch/>
        </p:blipFill>
        <p:spPr>
          <a:xfrm>
            <a:off x="2823882" y="484094"/>
            <a:ext cx="6871447" cy="5150224"/>
          </a:xfrm>
          <a:prstGeom prst="rect">
            <a:avLst/>
          </a:prstGeom>
        </p:spPr>
      </p:pic>
      <p:sp>
        <p:nvSpPr>
          <p:cNvPr id="2" name="文本框 1"/>
          <p:cNvSpPr txBox="1"/>
          <p:nvPr/>
        </p:nvSpPr>
        <p:spPr>
          <a:xfrm>
            <a:off x="4617969" y="1735767"/>
            <a:ext cx="3289683" cy="1323439"/>
          </a:xfrm>
          <a:prstGeom prst="rect">
            <a:avLst/>
          </a:prstGeom>
          <a:noFill/>
        </p:spPr>
        <p:txBody>
          <a:bodyPr wrap="none" rtlCol="0">
            <a:spAutoFit/>
          </a:bodyPr>
          <a:lstStyle>
            <a:defPPr>
              <a:defRPr lang="zh-CN"/>
            </a:defPPr>
            <a:lvl1pPr>
              <a:defRPr sz="8000" b="1">
                <a:ln w="28575">
                  <a:solidFill>
                    <a:schemeClr val="bg1"/>
                  </a:solidFill>
                </a:ln>
                <a:solidFill>
                  <a:srgbClr val="009644"/>
                </a:solidFill>
                <a:effectLst>
                  <a:outerShdw blurRad="50800" dist="38100" dir="5400000" algn="t" rotWithShape="0">
                    <a:prstClr val="black">
                      <a:alpha val="40000"/>
                    </a:prstClr>
                  </a:outerShdw>
                </a:effectLst>
                <a:latin typeface="汉仪行楷简" panose="02010600000101010101" pitchFamily="2" charset="-122"/>
                <a:ea typeface="汉仪行楷简" panose="02010600000101010101" pitchFamily="2" charset="-122"/>
              </a:defRPr>
            </a:lvl1pPr>
          </a:lstStyle>
          <a:p>
            <a:r>
              <a:rPr lang="en-US" altLang="zh-CN" dirty="0"/>
              <a:t>Part 02</a:t>
            </a:r>
            <a:endParaRPr lang="zh-CN" altLang="en-US" dirty="0"/>
          </a:p>
        </p:txBody>
      </p:sp>
      <p:sp>
        <p:nvSpPr>
          <p:cNvPr id="3" name="îšļiḍè">
            <a:extLst>
              <a:ext uri="{FF2B5EF4-FFF2-40B4-BE49-F238E27FC236}">
                <a16:creationId xmlns:a16="http://schemas.microsoft.com/office/drawing/2014/main" id="{227EAFA7-6BD8-421F-8FAF-A543E0A1C3A7}"/>
              </a:ext>
            </a:extLst>
          </p:cNvPr>
          <p:cNvSpPr txBox="1"/>
          <p:nvPr/>
        </p:nvSpPr>
        <p:spPr bwMode="auto">
          <a:xfrm>
            <a:off x="3407247" y="3251283"/>
            <a:ext cx="5427914" cy="11593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6000" dirty="0">
                <a:latin typeface="汉仪行楷简" panose="02010600000101010101" pitchFamily="2" charset="-122"/>
                <a:ea typeface="汉仪行楷简" panose="02010600000101010101" pitchFamily="2" charset="-122"/>
              </a:rPr>
              <a:t>论文综述</a:t>
            </a:r>
            <a:endParaRPr lang="en-US" altLang="zh-CN" sz="6000" dirty="0">
              <a:latin typeface="汉仪行楷简" panose="02010600000101010101" pitchFamily="2" charset="-122"/>
              <a:ea typeface="汉仪行楷简" panose="02010600000101010101" pitchFamily="2" charset="-122"/>
            </a:endParaRPr>
          </a:p>
        </p:txBody>
      </p:sp>
    </p:spTree>
    <p:extLst>
      <p:ext uri="{BB962C8B-B14F-4D97-AF65-F5344CB8AC3E}">
        <p14:creationId xmlns:p14="http://schemas.microsoft.com/office/powerpoint/2010/main" val="264510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4150"/>
                            </p:stCondLst>
                            <p:childTnLst>
                              <p:par>
                                <p:cTn id="21" presetID="21"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7249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1491</Words>
  <PresentationFormat>宽屏</PresentationFormat>
  <Paragraphs>251</Paragraphs>
  <Slides>21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汉仪行楷简</vt:lpstr>
      <vt:lpstr>华文新魏</vt:lpstr>
      <vt:lpstr>微软雅黑</vt:lpstr>
      <vt:lpstr>字体视界-美好体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lastModifiedBy>
  <cp:revision>1</cp:revision>
  <dcterms:created xsi:type="dcterms:W3CDTF">2019-05-20T02:10:32Z</dcterms:created>
  <dcterms:modified xsi:type="dcterms:W3CDTF">2019-06-10T06:41:39Z</dcterms:modified>
  <dc:creator>小Q办公</dc:creator>
  <cp:category/>
  <dc:description/>
  <cp:contentStatus/>
  <dc:identifier/>
  <cp:keywords/>
  <dc:language>utf-8</dc:language>
  <dc:subject/>
  <dc:title>www.xqppt.com</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