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76" autoAdjust="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B86CC-DADF-482F-ABBD-87110FDCFF4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D8684-756B-4575-A657-6B16D9AB2A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45AC4-BAFD-46F5-9B6A-905E6D2C82FA}" type="slidenum">
              <a:rPr lang="zh-CN" altLang="en-US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7A07CA-99A1-4132-B98F-F8D58DD6B20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C745F6-ADFF-4CFE-B6C5-2FBCF858149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03259B-051E-4580-A95F-CD62B949FFE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BD1F7A-1D55-4836-84CD-77A1D57CB3D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27A4CE-F673-4ADB-8E5F-2DAD2979483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57782-B32D-43AB-81CE-2155B1CADCD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E3099C-02F2-4D17-81D5-4121912CF1D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0B9CC2-50B5-4AEE-806F-9C7DBA43EE5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76B8F4-3392-49CF-9E72-51F0F9EBAD8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3B3DF4-C5C5-47FC-87E0-7D5440D322C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F6B9E9-ECF1-419B-BCD4-225569EEE6C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C6B9DA3-89C4-46DD-BCA1-661A9AD6670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16288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9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My favorite subject is science.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073052" y="3140968"/>
            <a:ext cx="4800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40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Section B</a:t>
            </a:r>
            <a:r>
              <a:rPr lang="en-US" altLang="zh-CN" sz="40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40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(1a～1d)</a:t>
            </a:r>
            <a:endParaRPr lang="en-US" altLang="zh-CN" sz="4000" b="1" dirty="0">
              <a:solidFill>
                <a:srgbClr val="CC66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91046" y="4976961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6858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685800" y="1066800"/>
            <a:ext cx="5156200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五、根据汉语完成句子</a:t>
            </a:r>
            <a:r>
              <a:rPr lang="zh-CN" altLang="en-US" sz="220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每空一词。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大卫为什么喜欢历史？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_________ David like history?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你的生日聚会是什么时候？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_________ your birthday party?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23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我爸爸现在有空。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My father _________ now.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张老师的英语课有趣。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Mr.Zhang's English class ___________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她妹妹的数学老师看上去很酷。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Her sister's math teacher ________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1143000" y="2209800"/>
            <a:ext cx="12922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1087438" y="3230563"/>
            <a:ext cx="11223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2387600" y="4191000"/>
            <a:ext cx="889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3886200" y="5181600"/>
            <a:ext cx="16652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3765550" y="6248400"/>
            <a:ext cx="13398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  <p:bldP spid="228357" grpId="0"/>
      <p:bldP spid="228358" grpId="0"/>
      <p:bldP spid="228359" grpId="0"/>
      <p:bldP spid="2283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378" name="Object 2"/>
          <p:cNvGraphicFramePr>
            <a:graphicFrameLocks noChangeAspect="1"/>
          </p:cNvGraphicFramePr>
          <p:nvPr/>
        </p:nvGraphicFramePr>
        <p:xfrm>
          <a:off x="6858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457200" y="1219200"/>
            <a:ext cx="2406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六、阅读理解。</a:t>
            </a:r>
          </a:p>
        </p:txBody>
      </p:sp>
      <p:pic>
        <p:nvPicPr>
          <p:cNvPr id="229380" name="Picture 4"/>
          <p:cNvPicPr>
            <a:picLocks noChangeAspect="1" noChangeArrowheads="1"/>
          </p:cNvPicPr>
          <p:nvPr/>
        </p:nvPicPr>
        <p:blipFill>
          <a:blip r:embed="rId5">
            <a:lum contrast="18000"/>
          </a:blip>
          <a:srcRect/>
          <a:stretch>
            <a:fillRect/>
          </a:stretch>
        </p:blipFill>
        <p:spPr bwMode="auto">
          <a:xfrm>
            <a:off x="685800" y="1676400"/>
            <a:ext cx="809625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6858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8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487363" y="1123950"/>
            <a:ext cx="76327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English classes does Mary have in a week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class do they have after fine art on Monday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English.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Science.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Chinese.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 second class on Thursday is 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fine art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science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P.E.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There are ____ history classes in a week.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three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two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six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time do the students have lunch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At 12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00.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At 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35.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At 12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30. 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7543800" y="12954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7239000" y="22860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5181600" y="32766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2667000" y="42672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30408" name="Rectangle 8"/>
          <p:cNvSpPr>
            <a:spLocks noChangeArrowheads="1"/>
          </p:cNvSpPr>
          <p:nvPr/>
        </p:nvSpPr>
        <p:spPr bwMode="auto">
          <a:xfrm>
            <a:off x="6019800" y="5287963"/>
            <a:ext cx="3698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/>
      <p:bldP spid="230405" grpId="0"/>
      <p:bldP spid="230406" grpId="0"/>
      <p:bldP spid="230407" grpId="0"/>
      <p:bldP spid="2304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85800" y="1219200"/>
            <a:ext cx="77724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如何使用星期名词：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(1)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表星期的词：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Sunday(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星期天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Monday(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星期一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Tuesday(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星期二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Wednesday(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星期三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Thursday(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星期四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Friday(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星期五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Saturday(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星期六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书写形式：星期名词为专有名词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首字母均要大写；表示在星期几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前面一般不加冠词。在表达日期时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人们还经常用到星期名词的缩写形式：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Sun.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Mon.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Tues./Tue.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Wed./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Wedn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.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Thur./Thurs.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Fri.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Sat.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411760" y="270892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r>
              <a:rPr lang="en-US" altLang="zh-CN" sz="100" kern="0" dirty="0">
                <a:solidFill>
                  <a:sysClr val="window" lastClr="FFFFFF"/>
                </a:solidFill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模板：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www.1ppt.com/moban/                  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素材：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www.1ppt.com/sucai/</a:t>
            </a:r>
          </a:p>
          <a:p>
            <a:r>
              <a:rPr lang="en-US" altLang="zh-CN" sz="100" kern="0" dirty="0">
                <a:solidFill>
                  <a:sysClr val="window" lastClr="FFFFFF"/>
                </a:solidFill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背景：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www.1ppt.com/beijing/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图表：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www.1ppt.com/tubiao/      </a:t>
            </a:r>
          </a:p>
          <a:p>
            <a:r>
              <a:rPr lang="en-US" altLang="zh-CN" sz="100" kern="0" dirty="0">
                <a:solidFill>
                  <a:sysClr val="window" lastClr="FFFFFF"/>
                </a:solidFill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www.1ppt.com/xiazai/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教程： 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www.1ppt.com/powerpoint/     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资料下载：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www.1ppt.com/ziliao/               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范文下载：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www.1ppt.com/fanwen/            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试卷下载：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www.1ppt.com/shiti/                 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教案下载：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www.1ppt.com/jiaoan/               </a:t>
            </a:r>
          </a:p>
          <a:p>
            <a:r>
              <a:rPr lang="en-US" altLang="zh-CN" sz="100" kern="0" dirty="0">
                <a:solidFill>
                  <a:sysClr val="window" lastClr="FFFFFF"/>
                </a:solidFill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论坛：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www.1ppt.cn                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语文课件：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www.1ppt.com/kejian/yuwen/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数学课件：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www.1ppt.com/kejian/shuxue/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英语课件：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www.1ppt.com/kejian/yingyu/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美术课件：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www.1ppt.com/kejian/meishu/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科学课件：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www.1ppt.com/kejian/kexue/ 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物理课件：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www.1ppt.com/kejian/wuli/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化学课件：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www.1ppt.com/kejian/huaxue/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生物课件：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www.1ppt.com/kejian/shengwu/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地理课件：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www.1ppt.com/kejian/dili/      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历史课件：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www.1ppt.com/kejian/lishi/        </a:t>
            </a:r>
          </a:p>
        </p:txBody>
      </p:sp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539552" y="548680"/>
            <a:ext cx="8077200" cy="562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(3)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询问星期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询问星期通常有两种句型：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What day is it today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？今天星期几？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回答：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It's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today.)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What's the day today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回答：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Today is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介词搭配：表示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在星期几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星期几的上午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/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下午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/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晚上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介词都用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on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【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注意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】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当星期名词前有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last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this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next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等修饰时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一般不再用介词。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(4)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概念习惯：在中国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大家都以星期一作为每周的开始。但在英、美等西方国家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习惯上把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Sunday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作为第一天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Saturday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作为最后一天。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698500" y="1155700"/>
            <a:ext cx="7748588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free adj.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空闲的。常用短语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free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也可说成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time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I'm free.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 have time.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我有时间。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cool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(1)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adj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本意为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凉的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凉爽的；冷静的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It's cool today.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今天天气凉爽。</a:t>
            </a: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还可意为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酷的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时髦的。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600770" y="852488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770" y="852488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251520" y="1614488"/>
            <a:ext cx="8656638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一、用所给词的适当形式填空。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don't like math very much. Because I think it's very ______(bore)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not my schoolbag. Where's ______(I)?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Miss.Li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teaches us English. We like ____(she) classes.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thinks art is ___________(interest)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like listening to music. It's __________(relax)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6925370" y="2254251"/>
            <a:ext cx="9445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boring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5020370" y="2757488"/>
            <a:ext cx="7588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mine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5096570" y="3214688"/>
            <a:ext cx="5715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2924870" y="3748088"/>
            <a:ext cx="1409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4334570" y="4281488"/>
            <a:ext cx="11461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258" name="Object 2"/>
          <p:cNvGraphicFramePr>
            <a:graphicFrameLocks noChangeAspect="1"/>
          </p:cNvGraphicFramePr>
          <p:nvPr/>
        </p:nvGraphicFramePr>
        <p:xfrm>
          <a:off x="754856" y="915988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856" y="915988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602456" y="1690688"/>
            <a:ext cx="6897688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二、根据句意及汉语提示写单词。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 ______(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on Sunday.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like _______(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星期日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 best.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think English is 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like math because it's very ___________(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有趣的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science on ___________(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星期三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1897856" y="2363788"/>
            <a:ext cx="6334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1974056" y="2820988"/>
            <a:ext cx="10541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Sunday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3421856" y="3354388"/>
            <a:ext cx="6651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cool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4717256" y="3841751"/>
            <a:ext cx="14097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3574256" y="4344988"/>
            <a:ext cx="14859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/>
      <p:bldP spid="224262" grpId="0"/>
      <p:bldP spid="224263" grpId="0"/>
      <p:bldP spid="2242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747564" y="639638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64" y="639638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629941" y="1477838"/>
            <a:ext cx="2406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</a:p>
        </p:txBody>
      </p:sp>
      <p:pic>
        <p:nvPicPr>
          <p:cNvPr id="225284" name="Picture 4"/>
          <p:cNvPicPr>
            <a:picLocks noChangeAspect="1" noChangeArrowheads="1"/>
          </p:cNvPicPr>
          <p:nvPr/>
        </p:nvPicPr>
        <p:blipFill>
          <a:blip r:embed="rId5" cstate="email">
            <a:lum contrast="24000"/>
          </a:blip>
          <a:srcRect/>
          <a:stretch>
            <a:fillRect/>
          </a:stretch>
        </p:blipFill>
        <p:spPr bwMode="auto">
          <a:xfrm>
            <a:off x="1738164" y="1998538"/>
            <a:ext cx="54864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644377" y="3212976"/>
            <a:ext cx="5741987" cy="260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is the first day of the week.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Monday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Saturday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Sunday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Why isn't he good at English?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—______ he doesn't work hard at it.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After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Because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When</a:t>
            </a:r>
          </a:p>
        </p:txBody>
      </p:sp>
      <p:pic>
        <p:nvPicPr>
          <p:cNvPr id="22528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19164" y="2697038"/>
            <a:ext cx="5810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62164" y="2697038"/>
            <a:ext cx="5810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52764" y="2697038"/>
            <a:ext cx="5810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9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19564" y="2697038"/>
            <a:ext cx="5810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0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86364" y="2697038"/>
            <a:ext cx="5810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25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25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06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555625" y="1246188"/>
            <a:ext cx="6607175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 is my favorite subject because it's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boring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interesting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busy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do you have P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E. lesson on Tuesday?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—At 9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30 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subject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When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color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You look really ______ in the blue hat!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—Thank you.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old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big  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cool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30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533400" y="1066800"/>
            <a:ext cx="7177088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四、按要求完成句子。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Alan likes geography.(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改为一般疑问句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 Alan _____ geography?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John has P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E. 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on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Monday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 John _____ P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E.?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Ms.Li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is our math teacher.(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 your math teacher?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Alice's favorite subject is 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English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 Alice's favorite subject?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like history 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because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it's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 you like history?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838200" y="2209800"/>
            <a:ext cx="7572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2362200" y="2209800"/>
            <a:ext cx="60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914400" y="3200400"/>
            <a:ext cx="1447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2971800" y="3230563"/>
            <a:ext cx="7588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990600" y="4267200"/>
            <a:ext cx="9826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920750" y="5257800"/>
            <a:ext cx="10604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914400" y="6248400"/>
            <a:ext cx="10604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0"/>
      <p:bldP spid="227334" grpId="0"/>
      <p:bldP spid="227335" grpId="0"/>
      <p:bldP spid="227336" grpId="0"/>
      <p:bldP spid="227337" grpId="0"/>
      <p:bldP spid="227338" grpId="0"/>
    </p:bld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903</Words>
  <Application>Microsoft Office PowerPoint</Application>
  <PresentationFormat>全屏显示(4:3)</PresentationFormat>
  <Paragraphs>118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MingLiU_HKSCS</vt:lpstr>
      <vt:lpstr>仿宋_GB2312</vt:lpstr>
      <vt:lpstr>黑体</vt:lpstr>
      <vt:lpstr>华文新魏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2017-10-12T06:39:00Z</dcterms:created>
  <dcterms:modified xsi:type="dcterms:W3CDTF">2023-01-16T17:10:57Z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7EAEB40C30D84AFCA8A5EE8D974F0E7D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