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35" r:id="rId2"/>
    <p:sldId id="404" r:id="rId3"/>
    <p:sldId id="403" r:id="rId4"/>
    <p:sldId id="393" r:id="rId5"/>
    <p:sldId id="400" r:id="rId6"/>
    <p:sldId id="447" r:id="rId7"/>
    <p:sldId id="433" r:id="rId8"/>
    <p:sldId id="441" r:id="rId9"/>
    <p:sldId id="410" r:id="rId10"/>
    <p:sldId id="438" r:id="rId11"/>
    <p:sldId id="454" r:id="rId12"/>
    <p:sldId id="448" r:id="rId13"/>
    <p:sldId id="449" r:id="rId14"/>
    <p:sldId id="417" r:id="rId15"/>
    <p:sldId id="439" r:id="rId16"/>
    <p:sldId id="455" r:id="rId17"/>
    <p:sldId id="456" r:id="rId18"/>
    <p:sldId id="424" r:id="rId19"/>
    <p:sldId id="440" r:id="rId20"/>
    <p:sldId id="457" r:id="rId21"/>
    <p:sldId id="458" r:id="rId22"/>
    <p:sldId id="463" r:id="rId23"/>
    <p:sldId id="459" r:id="rId24"/>
    <p:sldId id="460" r:id="rId25"/>
    <p:sldId id="437" r:id="rId26"/>
  </p:sldIdLst>
  <p:sldSz cx="12190413" cy="6859588"/>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09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19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438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30480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36576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42672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4876800" algn="l" defTabSz="12192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0F"/>
    <a:srgbClr val="080808"/>
    <a:srgbClr val="333333"/>
    <a:srgbClr val="1C1C1C"/>
    <a:srgbClr val="000000"/>
    <a:srgbClr val="5F5F5F"/>
    <a:srgbClr val="FCFCFC"/>
    <a:srgbClr val="CCD0D1"/>
    <a:srgbClr val="EED56C"/>
    <a:srgbClr val="D43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p:scale>
          <a:sx n="50" d="100"/>
          <a:sy n="50" d="100"/>
        </p:scale>
        <p:origin x="-504" y="-1608"/>
      </p:cViewPr>
      <p:guideLst>
        <p:guide orient="horz" pos="2161"/>
        <p:guide pos="3840"/>
      </p:guideLst>
    </p:cSldViewPr>
  </p:slideViewPr>
  <p:notesTextViewPr>
    <p:cViewPr>
      <p:scale>
        <a:sx n="125" d="100"/>
        <a:sy n="125" d="100"/>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1219200" rtl="0" eaLnBrk="1" latinLnBrk="0" hangingPunct="1">
      <a:defRPr sz="1600" kern="1200">
        <a:solidFill>
          <a:schemeClr val="tx1"/>
        </a:solidFill>
        <a:latin typeface="+mn-lt"/>
        <a:ea typeface="微软雅黑" panose="020B0503020204020204" pitchFamily="34" charset="-122"/>
        <a:cs typeface="+mn-cs"/>
      </a:defRPr>
    </a:lvl1pPr>
    <a:lvl2pPr marL="609600" algn="l" defTabSz="1219200" rtl="0" eaLnBrk="1" latinLnBrk="0" hangingPunct="1">
      <a:defRPr sz="1600" kern="1200">
        <a:solidFill>
          <a:schemeClr val="tx1"/>
        </a:solidFill>
        <a:latin typeface="+mn-lt"/>
        <a:ea typeface="微软雅黑" panose="020B0503020204020204" pitchFamily="34" charset="-122"/>
        <a:cs typeface="+mn-cs"/>
      </a:defRPr>
    </a:lvl2pPr>
    <a:lvl3pPr marL="1219200" algn="l" defTabSz="1219200" rtl="0" eaLnBrk="1" latinLnBrk="0" hangingPunct="1">
      <a:defRPr sz="1600" kern="1200">
        <a:solidFill>
          <a:schemeClr val="tx1"/>
        </a:solidFill>
        <a:latin typeface="+mn-lt"/>
        <a:ea typeface="微软雅黑" panose="020B0503020204020204" pitchFamily="34" charset="-122"/>
        <a:cs typeface="+mn-cs"/>
      </a:defRPr>
    </a:lvl3pPr>
    <a:lvl4pPr marL="1828800" algn="l" defTabSz="1219200" rtl="0" eaLnBrk="1" latinLnBrk="0" hangingPunct="1">
      <a:defRPr sz="1600" kern="1200">
        <a:solidFill>
          <a:schemeClr val="tx1"/>
        </a:solidFill>
        <a:latin typeface="+mn-lt"/>
        <a:ea typeface="微软雅黑" panose="020B0503020204020204" pitchFamily="34" charset="-122"/>
        <a:cs typeface="+mn-cs"/>
      </a:defRPr>
    </a:lvl4pPr>
    <a:lvl5pPr marL="2438400" algn="l" defTabSz="1219200" rtl="0" eaLnBrk="1" latinLnBrk="0" hangingPunct="1">
      <a:defRPr sz="1600" kern="1200">
        <a:solidFill>
          <a:schemeClr val="tx1"/>
        </a:solidFill>
        <a:latin typeface="+mn-lt"/>
        <a:ea typeface="微软雅黑" panose="020B0503020204020204" pitchFamily="34" charset="-122"/>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9</a:t>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10</a:t>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10319126" y="227221"/>
            <a:ext cx="1587947" cy="780447"/>
          </a:xfrm>
          <a:prstGeom prst="rect">
            <a:avLst/>
          </a:prstGeom>
        </p:spPr>
      </p:pic>
      <p:pic>
        <p:nvPicPr>
          <p:cNvPr id="3" name="图片 2"/>
          <p:cNvPicPr>
            <a:picLocks noChangeAspect="1"/>
          </p:cNvPicPr>
          <p:nvPr userDrawn="1"/>
        </p:nvPicPr>
        <p:blipFill>
          <a:blip r:embed="rId3" cstate="screen"/>
          <a:stretch>
            <a:fillRect/>
          </a:stretch>
        </p:blipFill>
        <p:spPr>
          <a:xfrm rot="9000000">
            <a:off x="-242782" y="-826551"/>
            <a:ext cx="2153590" cy="25038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1325870"/>
          </a:xfrm>
          <a:prstGeom prst="rect">
            <a:avLst/>
          </a:prstGeom>
        </p:spPr>
        <p:txBody>
          <a:bodyPr lIns="121917" tIns="60958" rIns="121917" bIns="60958"/>
          <a:lstStyle/>
          <a:p>
            <a:r>
              <a:rPr lang="zh-CN" altLang="en-US" smtClean="0"/>
              <a:t>单击此处编辑母版标题样式</a:t>
            </a:r>
            <a:endParaRPr lang="en-US" dirty="0"/>
          </a:p>
        </p:txBody>
      </p:sp>
      <p:sp>
        <p:nvSpPr>
          <p:cNvPr id="3" name="Content Placeholder 2"/>
          <p:cNvSpPr>
            <a:spLocks noGrp="1"/>
          </p:cNvSpPr>
          <p:nvPr>
            <p:ph idx="1"/>
          </p:nvPr>
        </p:nvSpPr>
        <p:spPr>
          <a:xfrm>
            <a:off x="838091" y="1826048"/>
            <a:ext cx="10514231" cy="4352346"/>
          </a:xfrm>
          <a:prstGeom prst="rect">
            <a:avLst/>
          </a:prstGeom>
        </p:spPr>
        <p:txBody>
          <a:bodyPr lIns="121917" tIns="60958" rIns="121917" bIns="6095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091" y="6357822"/>
            <a:ext cx="2742843" cy="365210"/>
          </a:xfrm>
          <a:prstGeom prst="rect">
            <a:avLst/>
          </a:prstGeom>
        </p:spPr>
        <p:txBody>
          <a:bodyPr lIns="121917" tIns="60958" rIns="121917" bIns="60958"/>
          <a:lstStyle/>
          <a:p>
            <a:fld id="{A4E37400-0646-4690-B3CD-AFE7E0746041}" type="datetimeFigureOut">
              <a:rPr lang="zh-CN" altLang="en-US" smtClean="0"/>
              <a:t>2023-01-10</a:t>
            </a:fld>
            <a:endParaRPr lang="zh-CN" alt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121917" tIns="60958" rIns="121917" bIns="60958"/>
          <a:lstStyle/>
          <a:p>
            <a:fld id="{7543FE73-A404-45C1-B77A-6DB3BD9EA95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091" y="365210"/>
            <a:ext cx="10514231" cy="1325870"/>
          </a:xfrm>
          <a:prstGeom prst="rect">
            <a:avLst/>
          </a:prstGeom>
        </p:spPr>
        <p:txBody>
          <a:bodyPr lIns="121917" tIns="60958" rIns="121917" bIns="60958"/>
          <a:lstStyle/>
          <a:p>
            <a:r>
              <a:rPr lang="zh-CN" altLang="en-US" smtClean="0"/>
              <a:t>单击此处编辑母版标题样式</a:t>
            </a:r>
            <a:endParaRPr lang="en-US" dirty="0"/>
          </a:p>
        </p:txBody>
      </p:sp>
      <p:sp>
        <p:nvSpPr>
          <p:cNvPr id="3" name="Content Placeholder 2"/>
          <p:cNvSpPr>
            <a:spLocks noGrp="1"/>
          </p:cNvSpPr>
          <p:nvPr>
            <p:ph idx="1"/>
          </p:nvPr>
        </p:nvSpPr>
        <p:spPr>
          <a:xfrm>
            <a:off x="838091" y="1826048"/>
            <a:ext cx="10514231" cy="4352346"/>
          </a:xfrm>
          <a:prstGeom prst="rect">
            <a:avLst/>
          </a:prstGeom>
        </p:spPr>
        <p:txBody>
          <a:bodyPr lIns="121917" tIns="60958" rIns="121917" bIns="60958"/>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091" y="6357822"/>
            <a:ext cx="2742843" cy="365210"/>
          </a:xfrm>
          <a:prstGeom prst="rect">
            <a:avLst/>
          </a:prstGeom>
        </p:spPr>
        <p:txBody>
          <a:bodyPr lIns="121917" tIns="60958" rIns="121917" bIns="60958"/>
          <a:lstStyle/>
          <a:p>
            <a:fld id="{A4E37400-0646-4690-B3CD-AFE7E0746041}" type="datetimeFigureOut">
              <a:rPr lang="zh-CN" altLang="en-US" smtClean="0"/>
              <a:t>2023-01-10</a:t>
            </a:fld>
            <a:endParaRPr lang="zh-CN" altLang="en-US"/>
          </a:p>
        </p:txBody>
      </p:sp>
      <p:sp>
        <p:nvSpPr>
          <p:cNvPr id="5" name="Footer Placeholder 4"/>
          <p:cNvSpPr>
            <a:spLocks noGrp="1"/>
          </p:cNvSpPr>
          <p:nvPr>
            <p:ph type="ftr" sz="quarter" idx="11"/>
          </p:nvPr>
        </p:nvSpPr>
        <p:spPr>
          <a:xfrm>
            <a:off x="4038075" y="6357822"/>
            <a:ext cx="4114264" cy="365210"/>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8609479" y="6357822"/>
            <a:ext cx="2742843" cy="365210"/>
          </a:xfrm>
          <a:prstGeom prst="rect">
            <a:avLst/>
          </a:prstGeom>
        </p:spPr>
        <p:txBody>
          <a:bodyPr lIns="121917" tIns="60958" rIns="121917" bIns="60958"/>
          <a:lstStyle/>
          <a:p>
            <a:fld id="{7543FE73-A404-45C1-B77A-6DB3BD9EA953}" type="slidenum">
              <a:rPr lang="zh-CN" altLang="en-US" smtClean="0"/>
              <a:t>‹#›</a:t>
            </a:fld>
            <a:endParaRPr lang="zh-CN" altLang="en-US"/>
          </a:p>
        </p:txBody>
      </p:sp>
      <p:sp>
        <p:nvSpPr>
          <p:cNvPr id="8" name="矩形 7"/>
          <p:cNvSpPr/>
          <p:nvPr userDrawn="1"/>
        </p:nvSpPr>
        <p:spPr>
          <a:xfrm>
            <a:off x="5807174" y="3069754"/>
            <a:ext cx="775136" cy="22987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1213"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4" cstate="screen"/>
          <a:stretch>
            <a:fillRect/>
          </a:stretch>
        </p:blipFill>
        <p:spPr>
          <a:xfrm>
            <a:off x="0" y="0"/>
            <a:ext cx="12190413" cy="6859588"/>
          </a:xfrm>
          <a:prstGeom prst="rect">
            <a:avLst/>
          </a:prstGeom>
        </p:spPr>
      </p:pic>
      <p:sp>
        <p:nvSpPr>
          <p:cNvPr id="4" name="矩形 3"/>
          <p:cNvSpPr/>
          <p:nvPr userDrawn="1"/>
        </p:nvSpPr>
        <p:spPr>
          <a:xfrm>
            <a:off x="0" y="1"/>
            <a:ext cx="12190413" cy="6859588"/>
          </a:xfrm>
          <a:prstGeom prst="rect">
            <a:avLst/>
          </a:prstGeom>
          <a:noFill/>
          <a:ln w="63500">
            <a:solidFill>
              <a:srgbClr val="D6000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5" name="图片 4"/>
          <p:cNvPicPr>
            <a:picLocks noChangeAspect="1"/>
          </p:cNvPicPr>
          <p:nvPr userDrawn="1"/>
        </p:nvPicPr>
        <p:blipFill>
          <a:blip r:embed="rId15">
            <a:duotone>
              <a:schemeClr val="accent4">
                <a:shade val="45000"/>
                <a:satMod val="135000"/>
              </a:schemeClr>
              <a:prstClr val="white"/>
            </a:duotone>
          </a:blip>
          <a:stretch>
            <a:fillRect/>
          </a:stretch>
        </p:blipFill>
        <p:spPr>
          <a:xfrm>
            <a:off x="0" y="4997845"/>
            <a:ext cx="12190413" cy="1861743"/>
          </a:xfrm>
          <a:prstGeom prst="rect">
            <a:avLst/>
          </a:prstGeom>
        </p:spPr>
      </p:pic>
      <p:pic>
        <p:nvPicPr>
          <p:cNvPr id="6" name="图片 5"/>
          <p:cNvPicPr>
            <a:picLocks noChangeAspect="1"/>
          </p:cNvPicPr>
          <p:nvPr userDrawn="1"/>
        </p:nvPicPr>
        <p:blipFill>
          <a:blip r:embed="rId16" cstate="screen"/>
          <a:stretch>
            <a:fillRect/>
          </a:stretch>
        </p:blipFill>
        <p:spPr>
          <a:xfrm>
            <a:off x="19858" y="4698018"/>
            <a:ext cx="2762783" cy="21615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par>
    </p:tnLst>
  </p:timing>
  <p:txStyles>
    <p:titleStyle>
      <a:lvl1pPr algn="ctr" rtl="0" fontAlgn="base">
        <a:spcBef>
          <a:spcPct val="0"/>
        </a:spcBef>
        <a:spcAft>
          <a:spcPct val="0"/>
        </a:spcAft>
        <a:defRPr sz="59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900">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300"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700"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5" name="组合 34"/>
          <p:cNvGrpSpPr/>
          <p:nvPr/>
        </p:nvGrpSpPr>
        <p:grpSpPr>
          <a:xfrm>
            <a:off x="0" y="1"/>
            <a:ext cx="12190413" cy="6859589"/>
            <a:chOff x="0" y="0"/>
            <a:chExt cx="9144000" cy="5143501"/>
          </a:xfrm>
        </p:grpSpPr>
        <p:pic>
          <p:nvPicPr>
            <p:cNvPr id="93" name="图片 92"/>
            <p:cNvPicPr>
              <a:picLocks noChangeAspect="1"/>
            </p:cNvPicPr>
            <p:nvPr/>
          </p:nvPicPr>
          <p:blipFill>
            <a:blip r:embed="rId3" cstate="screen"/>
            <a:stretch>
              <a:fillRect/>
            </a:stretch>
          </p:blipFill>
          <p:spPr>
            <a:xfrm>
              <a:off x="0" y="0"/>
              <a:ext cx="9144000" cy="5143500"/>
            </a:xfrm>
            <a:prstGeom prst="rect">
              <a:avLst/>
            </a:prstGeom>
          </p:spPr>
        </p:pic>
        <p:sp>
          <p:nvSpPr>
            <p:cNvPr id="94" name="矩形 93"/>
            <p:cNvSpPr/>
            <p:nvPr/>
          </p:nvSpPr>
          <p:spPr>
            <a:xfrm>
              <a:off x="0" y="1"/>
              <a:ext cx="9144000" cy="5143500"/>
            </a:xfrm>
            <a:prstGeom prst="rect">
              <a:avLst/>
            </a:prstGeom>
            <a:noFill/>
            <a:ln w="63500">
              <a:solidFill>
                <a:srgbClr val="D6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p:nvPicPr>
        <p:blipFill>
          <a:blip r:embed="rId4" cstate="screen"/>
          <a:stretch>
            <a:fillRect/>
          </a:stretch>
        </p:blipFill>
        <p:spPr>
          <a:xfrm>
            <a:off x="4997604" y="333450"/>
            <a:ext cx="2372750" cy="1166163"/>
          </a:xfrm>
          <a:prstGeom prst="rect">
            <a:avLst/>
          </a:prstGeom>
        </p:spPr>
      </p:pic>
      <p:grpSp>
        <p:nvGrpSpPr>
          <p:cNvPr id="23" name="组合 22"/>
          <p:cNvGrpSpPr/>
          <p:nvPr/>
        </p:nvGrpSpPr>
        <p:grpSpPr>
          <a:xfrm>
            <a:off x="1424135" y="3429796"/>
            <a:ext cx="3658621" cy="4253707"/>
            <a:chOff x="1262439" y="2850737"/>
            <a:chExt cx="2744323" cy="3189542"/>
          </a:xfrm>
        </p:grpSpPr>
        <p:pic>
          <p:nvPicPr>
            <p:cNvPr id="22" name="图片 21"/>
            <p:cNvPicPr>
              <a:picLocks noChangeAspect="1"/>
            </p:cNvPicPr>
            <p:nvPr/>
          </p:nvPicPr>
          <p:blipFill>
            <a:blip r:embed="rId5" cstate="screen"/>
            <a:stretch>
              <a:fillRect/>
            </a:stretch>
          </p:blipFill>
          <p:spPr>
            <a:xfrm>
              <a:off x="1262439" y="2850737"/>
              <a:ext cx="2744323" cy="3189542"/>
            </a:xfrm>
            <a:prstGeom prst="rect">
              <a:avLst/>
            </a:prstGeom>
          </p:spPr>
        </p:pic>
        <p:pic>
          <p:nvPicPr>
            <p:cNvPr id="68" name="图片 67"/>
            <p:cNvPicPr>
              <a:picLocks noChangeAspect="1"/>
            </p:cNvPicPr>
            <p:nvPr/>
          </p:nvPicPr>
          <p:blipFill>
            <a:blip r:embed="rId6" cstate="screen"/>
            <a:stretch>
              <a:fillRect/>
            </a:stretch>
          </p:blipFill>
          <p:spPr>
            <a:xfrm>
              <a:off x="1371542" y="3747516"/>
              <a:ext cx="1803776" cy="2096407"/>
            </a:xfrm>
            <a:prstGeom prst="rect">
              <a:avLst/>
            </a:prstGeom>
          </p:spPr>
        </p:pic>
      </p:grpSp>
      <p:grpSp>
        <p:nvGrpSpPr>
          <p:cNvPr id="70" name="组合 69"/>
          <p:cNvGrpSpPr/>
          <p:nvPr/>
        </p:nvGrpSpPr>
        <p:grpSpPr>
          <a:xfrm flipH="1">
            <a:off x="7370354" y="3464714"/>
            <a:ext cx="3835031" cy="4253707"/>
            <a:chOff x="1262439" y="2850737"/>
            <a:chExt cx="2744323" cy="3189542"/>
          </a:xfrm>
        </p:grpSpPr>
        <p:pic>
          <p:nvPicPr>
            <p:cNvPr id="71" name="图片 70"/>
            <p:cNvPicPr>
              <a:picLocks noChangeAspect="1"/>
            </p:cNvPicPr>
            <p:nvPr/>
          </p:nvPicPr>
          <p:blipFill>
            <a:blip r:embed="rId7" cstate="screen"/>
            <a:stretch>
              <a:fillRect/>
            </a:stretch>
          </p:blipFill>
          <p:spPr>
            <a:xfrm>
              <a:off x="1262439" y="2850737"/>
              <a:ext cx="2744323" cy="3189542"/>
            </a:xfrm>
            <a:prstGeom prst="rect">
              <a:avLst/>
            </a:prstGeom>
          </p:spPr>
        </p:pic>
        <p:pic>
          <p:nvPicPr>
            <p:cNvPr id="72" name="图片 71"/>
            <p:cNvPicPr>
              <a:picLocks noChangeAspect="1"/>
            </p:cNvPicPr>
            <p:nvPr/>
          </p:nvPicPr>
          <p:blipFill>
            <a:blip r:embed="rId8" cstate="screen"/>
            <a:stretch>
              <a:fillRect/>
            </a:stretch>
          </p:blipFill>
          <p:spPr>
            <a:xfrm>
              <a:off x="1371542" y="3747516"/>
              <a:ext cx="1803776" cy="2096407"/>
            </a:xfrm>
            <a:prstGeom prst="rect">
              <a:avLst/>
            </a:prstGeom>
          </p:spPr>
        </p:pic>
      </p:grpSp>
      <p:sp>
        <p:nvSpPr>
          <p:cNvPr id="87" name="任意多边形 86"/>
          <p:cNvSpPr/>
          <p:nvPr/>
        </p:nvSpPr>
        <p:spPr>
          <a:xfrm rot="10800000">
            <a:off x="1114029" y="1700578"/>
            <a:ext cx="10091356" cy="1228966"/>
          </a:xfrm>
          <a:custGeom>
            <a:avLst/>
            <a:gdLst>
              <a:gd name="connsiteX0" fmla="*/ 7562023 w 7569502"/>
              <a:gd name="connsiteY0" fmla="*/ 921511 h 921511"/>
              <a:gd name="connsiteX1" fmla="*/ 5129277 w 7569502"/>
              <a:gd name="connsiteY1" fmla="*/ 921511 h 921511"/>
              <a:gd name="connsiteX2" fmla="*/ 2440225 w 7569502"/>
              <a:gd name="connsiteY2" fmla="*/ 921511 h 921511"/>
              <a:gd name="connsiteX3" fmla="*/ 0 w 7569502"/>
              <a:gd name="connsiteY3" fmla="*/ 921511 h 921511"/>
              <a:gd name="connsiteX4" fmla="*/ 464495 w 7569502"/>
              <a:gd name="connsiteY4" fmla="*/ 457016 h 921511"/>
              <a:gd name="connsiteX5" fmla="*/ 7479 w 7569502"/>
              <a:gd name="connsiteY5" fmla="*/ 0 h 921511"/>
              <a:gd name="connsiteX6" fmla="*/ 2440225 w 7569502"/>
              <a:gd name="connsiteY6" fmla="*/ 0 h 921511"/>
              <a:gd name="connsiteX7" fmla="*/ 5129277 w 7569502"/>
              <a:gd name="connsiteY7" fmla="*/ 0 h 921511"/>
              <a:gd name="connsiteX8" fmla="*/ 7569502 w 7569502"/>
              <a:gd name="connsiteY8" fmla="*/ 0 h 921511"/>
              <a:gd name="connsiteX9" fmla="*/ 7105007 w 7569502"/>
              <a:gd name="connsiteY9" fmla="*/ 464495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502" h="921511">
                <a:moveTo>
                  <a:pt x="7562023" y="921511"/>
                </a:moveTo>
                <a:lnTo>
                  <a:pt x="5129277" y="921511"/>
                </a:lnTo>
                <a:lnTo>
                  <a:pt x="2440225" y="921511"/>
                </a:lnTo>
                <a:lnTo>
                  <a:pt x="0" y="921511"/>
                </a:lnTo>
                <a:lnTo>
                  <a:pt x="464495" y="457016"/>
                </a:lnTo>
                <a:lnTo>
                  <a:pt x="7479" y="0"/>
                </a:lnTo>
                <a:lnTo>
                  <a:pt x="2440225" y="0"/>
                </a:lnTo>
                <a:lnTo>
                  <a:pt x="5129277" y="0"/>
                </a:lnTo>
                <a:lnTo>
                  <a:pt x="7569502" y="0"/>
                </a:lnTo>
                <a:lnTo>
                  <a:pt x="7105007" y="4644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1" name="矩形 10"/>
          <p:cNvSpPr/>
          <p:nvPr/>
        </p:nvSpPr>
        <p:spPr>
          <a:xfrm>
            <a:off x="1650783" y="1718238"/>
            <a:ext cx="9017847" cy="1231102"/>
          </a:xfrm>
          <a:prstGeom prst="rect">
            <a:avLst/>
          </a:prstGeom>
        </p:spPr>
        <p:txBody>
          <a:bodyPr wrap="none" lIns="121917" tIns="60958" rIns="121917" bIns="60958">
            <a:spAutoFit/>
          </a:bodyPr>
          <a:lstStyle/>
          <a:p>
            <a:pPr algn="ctr" defTabSz="1219200"/>
            <a:r>
              <a:rPr lang="zh-CN" altLang="en-US" sz="7200" spc="400" dirty="0">
                <a:solidFill>
                  <a:schemeClr val="bg1"/>
                </a:solidFill>
                <a:latin typeface="汉仪大宋简" panose="02010609000101010101" pitchFamily="49" charset="-122"/>
                <a:ea typeface="汉仪大宋简" panose="02010609000101010101" pitchFamily="49" charset="-122"/>
                <a:cs typeface="+mn-ea"/>
                <a:sym typeface="+mn-lt"/>
              </a:rPr>
              <a:t>五一劳动</a:t>
            </a:r>
            <a:r>
              <a:rPr lang="zh-CN" altLang="en-US" sz="7200" spc="400" dirty="0" smtClean="0">
                <a:solidFill>
                  <a:schemeClr val="bg1"/>
                </a:solidFill>
                <a:latin typeface="汉仪大宋简" panose="02010609000101010101" pitchFamily="49" charset="-122"/>
                <a:ea typeface="汉仪大宋简" panose="02010609000101010101" pitchFamily="49" charset="-122"/>
                <a:cs typeface="+mn-ea"/>
                <a:sym typeface="+mn-lt"/>
              </a:rPr>
              <a:t>节主题班会</a:t>
            </a:r>
            <a:endParaRPr lang="zh-CN" altLang="en-US" sz="7200" spc="400" dirty="0">
              <a:solidFill>
                <a:schemeClr val="bg1"/>
              </a:solidFill>
              <a:latin typeface="汉仪大宋简" panose="02010609000101010101" pitchFamily="49" charset="-122"/>
              <a:ea typeface="汉仪大宋简" panose="02010609000101010101" pitchFamily="49" charset="-122"/>
              <a:cs typeface="+mn-ea"/>
              <a:sym typeface="+mn-lt"/>
            </a:endParaRPr>
          </a:p>
        </p:txBody>
      </p:sp>
      <p:pic>
        <p:nvPicPr>
          <p:cNvPr id="20" name="图片 19"/>
          <p:cNvPicPr>
            <a:picLocks noChangeAspect="1"/>
          </p:cNvPicPr>
          <p:nvPr/>
        </p:nvPicPr>
        <p:blipFill>
          <a:blip r:embed="rId9" cstate="screen"/>
          <a:stretch>
            <a:fillRect/>
          </a:stretch>
        </p:blipFill>
        <p:spPr>
          <a:xfrm>
            <a:off x="3887249" y="2952552"/>
            <a:ext cx="4715446" cy="3907036"/>
          </a:xfrm>
          <a:prstGeom prst="rect">
            <a:avLst/>
          </a:prstGeom>
        </p:spPr>
      </p:pic>
      <p:sp>
        <p:nvSpPr>
          <p:cNvPr id="34" name="圆角矩形 33"/>
          <p:cNvSpPr/>
          <p:nvPr/>
        </p:nvSpPr>
        <p:spPr>
          <a:xfrm>
            <a:off x="5082757" y="5254419"/>
            <a:ext cx="2111960" cy="67429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dirty="0">
                <a:cs typeface="+mn-ea"/>
                <a:sym typeface="+mn-lt"/>
              </a:rPr>
              <a:t>汇报人：</a:t>
            </a:r>
            <a:r>
              <a:rPr lang="en-US" sz="1600" dirty="0">
                <a:cs typeface="+mn-ea"/>
                <a:sym typeface="+mn-lt"/>
              </a:rPr>
              <a:t>xxx</a:t>
            </a:r>
          </a:p>
        </p:txBody>
      </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0" name="Picture 17"/>
          <p:cNvPicPr>
            <a:picLocks noChangeAspect="1" noChangeArrowheads="1"/>
          </p:cNvPicPr>
          <p:nvPr/>
        </p:nvPicPr>
        <p:blipFill>
          <a:blip r:embed="rId3"/>
          <a:stretch>
            <a:fillRect/>
          </a:stretch>
        </p:blipFill>
        <p:spPr bwMode="auto">
          <a:xfrm>
            <a:off x="981076" y="1592580"/>
            <a:ext cx="4425315" cy="3897630"/>
          </a:xfrm>
          <a:prstGeom prst="rect">
            <a:avLst/>
          </a:prstGeom>
          <a:ln w="38100" cap="sq">
            <a:noFill/>
            <a:prstDash val="solid"/>
            <a:miter lim="800000"/>
            <a:headEnd/>
            <a:tailEnd/>
          </a:ln>
          <a:effectLst/>
        </p:spPr>
      </p:pic>
      <p:sp>
        <p:nvSpPr>
          <p:cNvPr id="11" name="文本框 7"/>
          <p:cNvSpPr txBox="1"/>
          <p:nvPr/>
        </p:nvSpPr>
        <p:spPr>
          <a:xfrm>
            <a:off x="5406773" y="1475944"/>
            <a:ext cx="5350696" cy="3905683"/>
          </a:xfrm>
          <a:prstGeom prst="rect">
            <a:avLst/>
          </a:prstGeom>
          <a:noFill/>
        </p:spPr>
        <p:txBody>
          <a:bodyPr vert="eaVert" wrap="square" rtlCol="0">
            <a:spAutoFit/>
          </a:bodyPr>
          <a:lstStyle/>
          <a:p>
            <a:pPr fontAlgn="auto">
              <a:lnSpc>
                <a:spcPct val="150000"/>
              </a:lnSpc>
              <a:spcBef>
                <a:spcPts val="0"/>
              </a:spcBef>
              <a:spcAft>
                <a:spcPts val="0"/>
              </a:spcAft>
            </a:pPr>
            <a:r>
              <a:rPr sz="1865" dirty="0">
                <a:solidFill>
                  <a:srgbClr val="A40000"/>
                </a:solidFill>
                <a:latin typeface="微软雅黑" panose="020B0503020204020204" pitchFamily="34" charset="-122"/>
                <a:ea typeface="微软雅黑" panose="020B0503020204020204" pitchFamily="34" charset="-122"/>
              </a:rPr>
              <a:t>国际劳动节又称“五一国际劳动节”、“国际示威游行日”（International Workers' Day或者May Day），是世界上80多个国家的全国性节日。定在每年的五月一日。它是全世界劳动人民共同拥有的节日。</a:t>
            </a:r>
          </a:p>
          <a:p>
            <a:pPr fontAlgn="auto">
              <a:lnSpc>
                <a:spcPct val="150000"/>
              </a:lnSpc>
              <a:spcBef>
                <a:spcPts val="0"/>
              </a:spcBef>
              <a:spcAft>
                <a:spcPts val="0"/>
              </a:spcAft>
            </a:pPr>
            <a:r>
              <a:rPr sz="1865" dirty="0">
                <a:solidFill>
                  <a:srgbClr val="A40000"/>
                </a:solidFill>
                <a:latin typeface="微软雅黑" panose="020B0503020204020204" pitchFamily="34" charset="-122"/>
                <a:ea typeface="微软雅黑" panose="020B0503020204020204" pitchFamily="34" charset="-122"/>
              </a:rPr>
              <a:t>1889年7月，由恩格斯领导的第二国际在巴黎举行代表大会。会议通过决议，规定1890年5月1日国际劳动者举行游行，并决定把5月1日这一天定为国际劳动节</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35" name="Freeform 5@|5FFC:2381804|FBC:16777215|LFC:16777215|LBC:16777215"/>
          <p:cNvSpPr>
            <a:spLocks noEditPoints="1"/>
          </p:cNvSpPr>
          <p:nvPr/>
        </p:nvSpPr>
        <p:spPr bwMode="auto">
          <a:xfrm>
            <a:off x="9411774"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112@|5FFC:0|FBC:0|LFC:0|LBC:16777215"/>
          <p:cNvSpPr/>
          <p:nvPr/>
        </p:nvSpPr>
        <p:spPr bwMode="auto">
          <a:xfrm>
            <a:off x="10059759" y="2960494"/>
            <a:ext cx="141304" cy="134239"/>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3@|5FFC:0|FBC:0|LFC:0|LBC:16777215"/>
          <p:cNvSpPr>
            <a:spLocks noEditPoints="1"/>
          </p:cNvSpPr>
          <p:nvPr/>
        </p:nvSpPr>
        <p:spPr bwMode="auto">
          <a:xfrm>
            <a:off x="9777156" y="3009950"/>
            <a:ext cx="407427" cy="447462"/>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14@|5FFC:0|FBC:0|LFC:0|LBC:16777215"/>
          <p:cNvSpPr/>
          <p:nvPr/>
        </p:nvSpPr>
        <p:spPr bwMode="auto">
          <a:xfrm>
            <a:off x="9753601" y="2960494"/>
            <a:ext cx="146015" cy="134239"/>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15@|5FFC:0|FBC:0|LFC:0|LBC:16777215"/>
          <p:cNvSpPr/>
          <p:nvPr/>
        </p:nvSpPr>
        <p:spPr bwMode="auto">
          <a:xfrm>
            <a:off x="9972621" y="3066470"/>
            <a:ext cx="16487" cy="65942"/>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16@|5FFC:0|FBC:0|LFC:0|LBC:16777215"/>
          <p:cNvSpPr/>
          <p:nvPr/>
        </p:nvSpPr>
        <p:spPr bwMode="auto">
          <a:xfrm>
            <a:off x="9826606" y="3205418"/>
            <a:ext cx="65943"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17@|5FFC:0|FBC:0|LFC:0|LBC:16777215"/>
          <p:cNvSpPr/>
          <p:nvPr/>
        </p:nvSpPr>
        <p:spPr bwMode="auto">
          <a:xfrm>
            <a:off x="10059757" y="3205418"/>
            <a:ext cx="68299"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118@|5FFC:0|FBC:0|LFC:0|LBC:16777215"/>
          <p:cNvSpPr/>
          <p:nvPr/>
        </p:nvSpPr>
        <p:spPr bwMode="auto">
          <a:xfrm>
            <a:off x="9972621" y="3299623"/>
            <a:ext cx="16487" cy="68297"/>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19@|5FFC:0|FBC:0|LFC:0|LBC:16777215"/>
          <p:cNvSpPr/>
          <p:nvPr/>
        </p:nvSpPr>
        <p:spPr bwMode="auto">
          <a:xfrm>
            <a:off x="9887840" y="3111218"/>
            <a:ext cx="190761" cy="127173"/>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5@|5FFC:14657585|FBC:16777215|LFC:16777215|LBC:16777215"/>
          <p:cNvSpPr>
            <a:spLocks noEditPoints="1"/>
          </p:cNvSpPr>
          <p:nvPr/>
        </p:nvSpPr>
        <p:spPr bwMode="auto">
          <a:xfrm>
            <a:off x="6840641"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53@|5FFC:14657585|FBC:16777215|LFC:16777215|LBC:16777215"/>
          <p:cNvSpPr/>
          <p:nvPr/>
        </p:nvSpPr>
        <p:spPr bwMode="auto">
          <a:xfrm>
            <a:off x="7182941" y="3022119"/>
            <a:ext cx="489787" cy="39974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A40000"/>
          </a:solidFill>
          <a:ln>
            <a:noFill/>
          </a:ln>
        </p:spPr>
        <p:txBody>
          <a:bodyPr vert="horz" wrap="square" lIns="91440" tIns="45720" rIns="91440" bIns="45720" numCol="1" anchor="t" anchorCtr="0" compatLnSpc="1"/>
          <a:lstStyle/>
          <a:p>
            <a:pPr fontAlgn="auto">
              <a:spcBef>
                <a:spcPts val="0"/>
              </a:spcBef>
              <a:spcAft>
                <a:spcPts val="0"/>
              </a:spcAft>
            </a:pPr>
            <a:endParaRPr 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5FFC:1554685|FBC:16777215|LFC:16777215|LBC:16777215"/>
          <p:cNvSpPr>
            <a:spLocks noEditPoints="1"/>
          </p:cNvSpPr>
          <p:nvPr/>
        </p:nvSpPr>
        <p:spPr bwMode="auto">
          <a:xfrm>
            <a:off x="4261925"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46"/>
          <p:cNvSpPr/>
          <p:nvPr/>
        </p:nvSpPr>
        <p:spPr bwMode="auto">
          <a:xfrm>
            <a:off x="4524743" y="3006182"/>
            <a:ext cx="573648" cy="361477"/>
          </a:xfrm>
          <a:custGeom>
            <a:avLst/>
            <a:gdLst>
              <a:gd name="connsiteX0" fmla="*/ 147163 w 573648"/>
              <a:gd name="connsiteY0" fmla="*/ 103564 h 361477"/>
              <a:gd name="connsiteX1" fmla="*/ 203204 w 573648"/>
              <a:gd name="connsiteY1" fmla="*/ 142812 h 361477"/>
              <a:gd name="connsiteX2" fmla="*/ 203813 w 573648"/>
              <a:gd name="connsiteY2" fmla="*/ 178813 h 361477"/>
              <a:gd name="connsiteX3" fmla="*/ 200070 w 573648"/>
              <a:gd name="connsiteY3" fmla="*/ 214085 h 361477"/>
              <a:gd name="connsiteX4" fmla="*/ 179361 w 573648"/>
              <a:gd name="connsiteY4" fmla="*/ 255697 h 361477"/>
              <a:gd name="connsiteX5" fmla="*/ 132770 w 573648"/>
              <a:gd name="connsiteY5" fmla="*/ 319387 h 361477"/>
              <a:gd name="connsiteX6" fmla="*/ 132770 w 573648"/>
              <a:gd name="connsiteY6" fmla="*/ 319554 h 361477"/>
              <a:gd name="connsiteX7" fmla="*/ 132789 w 573648"/>
              <a:gd name="connsiteY7" fmla="*/ 319554 h 361477"/>
              <a:gd name="connsiteX8" fmla="*/ 132789 w 573648"/>
              <a:gd name="connsiteY8" fmla="*/ 319686 h 361477"/>
              <a:gd name="connsiteX9" fmla="*/ 132789 w 573648"/>
              <a:gd name="connsiteY9" fmla="*/ 361453 h 361477"/>
              <a:gd name="connsiteX10" fmla="*/ 0 w 573648"/>
              <a:gd name="connsiteY10" fmla="*/ 361477 h 361477"/>
              <a:gd name="connsiteX11" fmla="*/ 0 w 573648"/>
              <a:gd name="connsiteY11" fmla="*/ 331089 h 361477"/>
              <a:gd name="connsiteX12" fmla="*/ 36817 w 573648"/>
              <a:gd name="connsiteY12" fmla="*/ 296844 h 361477"/>
              <a:gd name="connsiteX13" fmla="*/ 119605 w 573648"/>
              <a:gd name="connsiteY13" fmla="*/ 261548 h 361477"/>
              <a:gd name="connsiteX14" fmla="*/ 94305 w 573648"/>
              <a:gd name="connsiteY14" fmla="*/ 214168 h 361477"/>
              <a:gd name="connsiteX15" fmla="*/ 90533 w 573648"/>
              <a:gd name="connsiteY15" fmla="*/ 178801 h 361477"/>
              <a:gd name="connsiteX16" fmla="*/ 91123 w 573648"/>
              <a:gd name="connsiteY16" fmla="*/ 142908 h 361477"/>
              <a:gd name="connsiteX17" fmla="*/ 147163 w 573648"/>
              <a:gd name="connsiteY17" fmla="*/ 103564 h 361477"/>
              <a:gd name="connsiteX18" fmla="*/ 370157 w 573648"/>
              <a:gd name="connsiteY18" fmla="*/ 0 h 361477"/>
              <a:gd name="connsiteX19" fmla="*/ 447249 w 573648"/>
              <a:gd name="connsiteY19" fmla="*/ 53947 h 361477"/>
              <a:gd name="connsiteX20" fmla="*/ 448094 w 573648"/>
              <a:gd name="connsiteY20" fmla="*/ 103398 h 361477"/>
              <a:gd name="connsiteX21" fmla="*/ 442944 w 573648"/>
              <a:gd name="connsiteY21" fmla="*/ 151913 h 361477"/>
              <a:gd name="connsiteX22" fmla="*/ 408017 w 573648"/>
              <a:gd name="connsiteY22" fmla="*/ 217004 h 361477"/>
              <a:gd name="connsiteX23" fmla="*/ 522799 w 573648"/>
              <a:gd name="connsiteY23" fmla="*/ 265584 h 361477"/>
              <a:gd name="connsiteX24" fmla="*/ 573648 w 573648"/>
              <a:gd name="connsiteY24" fmla="*/ 312720 h 361477"/>
              <a:gd name="connsiteX25" fmla="*/ 573648 w 573648"/>
              <a:gd name="connsiteY25" fmla="*/ 354457 h 361477"/>
              <a:gd name="connsiteX26" fmla="*/ 167605 w 573648"/>
              <a:gd name="connsiteY26" fmla="*/ 354506 h 361477"/>
              <a:gd name="connsiteX27" fmla="*/ 167605 w 573648"/>
              <a:gd name="connsiteY27" fmla="*/ 312720 h 361477"/>
              <a:gd name="connsiteX28" fmla="*/ 218267 w 573648"/>
              <a:gd name="connsiteY28" fmla="*/ 265666 h 361477"/>
              <a:gd name="connsiteX29" fmla="*/ 332203 w 573648"/>
              <a:gd name="connsiteY29" fmla="*/ 217151 h 361477"/>
              <a:gd name="connsiteX30" fmla="*/ 297389 w 573648"/>
              <a:gd name="connsiteY30" fmla="*/ 152011 h 361477"/>
              <a:gd name="connsiteX31" fmla="*/ 292200 w 573648"/>
              <a:gd name="connsiteY31" fmla="*/ 103398 h 361477"/>
              <a:gd name="connsiteX32" fmla="*/ 293027 w 573648"/>
              <a:gd name="connsiteY32" fmla="*/ 54062 h 361477"/>
              <a:gd name="connsiteX33" fmla="*/ 370157 w 573648"/>
              <a:gd name="connsiteY33" fmla="*/ 0 h 3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3648" h="361477">
                <a:moveTo>
                  <a:pt x="147163" y="103564"/>
                </a:moveTo>
                <a:cubicBezTo>
                  <a:pt x="172740" y="103564"/>
                  <a:pt x="194554" y="112066"/>
                  <a:pt x="203204" y="142812"/>
                </a:cubicBezTo>
                <a:cubicBezTo>
                  <a:pt x="205757" y="151923"/>
                  <a:pt x="203813" y="168484"/>
                  <a:pt x="203813" y="178813"/>
                </a:cubicBezTo>
                <a:cubicBezTo>
                  <a:pt x="203813" y="192771"/>
                  <a:pt x="204575" y="202586"/>
                  <a:pt x="200070" y="214085"/>
                </a:cubicBezTo>
                <a:cubicBezTo>
                  <a:pt x="193535" y="230718"/>
                  <a:pt x="187143" y="245130"/>
                  <a:pt x="179361" y="255697"/>
                </a:cubicBezTo>
                <a:cubicBezTo>
                  <a:pt x="136885" y="281703"/>
                  <a:pt x="132875" y="310277"/>
                  <a:pt x="132770" y="319387"/>
                </a:cubicBezTo>
                <a:lnTo>
                  <a:pt x="132770" y="319554"/>
                </a:lnTo>
                <a:lnTo>
                  <a:pt x="132789" y="319554"/>
                </a:lnTo>
                <a:lnTo>
                  <a:pt x="132789" y="319686"/>
                </a:lnTo>
                <a:lnTo>
                  <a:pt x="132789" y="361453"/>
                </a:lnTo>
                <a:lnTo>
                  <a:pt x="0" y="361477"/>
                </a:lnTo>
                <a:lnTo>
                  <a:pt x="0" y="331089"/>
                </a:lnTo>
                <a:cubicBezTo>
                  <a:pt x="0" y="331089"/>
                  <a:pt x="171" y="313190"/>
                  <a:pt x="36817" y="296844"/>
                </a:cubicBezTo>
                <a:cubicBezTo>
                  <a:pt x="54525" y="288939"/>
                  <a:pt x="80769" y="268676"/>
                  <a:pt x="119605" y="261548"/>
                </a:cubicBezTo>
                <a:cubicBezTo>
                  <a:pt x="109632" y="250861"/>
                  <a:pt x="102154" y="234133"/>
                  <a:pt x="94305" y="214168"/>
                </a:cubicBezTo>
                <a:cubicBezTo>
                  <a:pt x="89770" y="202634"/>
                  <a:pt x="90533" y="192795"/>
                  <a:pt x="90533" y="178801"/>
                </a:cubicBezTo>
                <a:cubicBezTo>
                  <a:pt x="90533" y="168508"/>
                  <a:pt x="88580" y="151971"/>
                  <a:pt x="91123" y="142908"/>
                </a:cubicBezTo>
                <a:cubicBezTo>
                  <a:pt x="99744" y="112090"/>
                  <a:pt x="121587" y="103564"/>
                  <a:pt x="147163" y="103564"/>
                </a:cubicBezTo>
                <a:close/>
                <a:moveTo>
                  <a:pt x="370157" y="0"/>
                </a:moveTo>
                <a:cubicBezTo>
                  <a:pt x="405347" y="0"/>
                  <a:pt x="435368" y="11653"/>
                  <a:pt x="447249" y="53947"/>
                </a:cubicBezTo>
                <a:cubicBezTo>
                  <a:pt x="450764" y="66437"/>
                  <a:pt x="448094" y="89201"/>
                  <a:pt x="448094" y="103398"/>
                </a:cubicBezTo>
                <a:cubicBezTo>
                  <a:pt x="448094" y="122600"/>
                  <a:pt x="449166" y="136091"/>
                  <a:pt x="442944" y="151913"/>
                </a:cubicBezTo>
                <a:cubicBezTo>
                  <a:pt x="432210" y="179223"/>
                  <a:pt x="421796" y="202249"/>
                  <a:pt x="408017" y="217004"/>
                </a:cubicBezTo>
                <a:cubicBezTo>
                  <a:pt x="461892" y="226638"/>
                  <a:pt x="498286" y="254686"/>
                  <a:pt x="522799" y="265584"/>
                </a:cubicBezTo>
                <a:cubicBezTo>
                  <a:pt x="573404" y="288053"/>
                  <a:pt x="573648" y="312720"/>
                  <a:pt x="573648" y="312720"/>
                </a:cubicBezTo>
                <a:lnTo>
                  <a:pt x="573648" y="354457"/>
                </a:lnTo>
                <a:lnTo>
                  <a:pt x="167605" y="354506"/>
                </a:lnTo>
                <a:lnTo>
                  <a:pt x="167605" y="312720"/>
                </a:lnTo>
                <a:cubicBezTo>
                  <a:pt x="167605" y="312720"/>
                  <a:pt x="167850" y="288135"/>
                  <a:pt x="218267" y="265666"/>
                </a:cubicBezTo>
                <a:cubicBezTo>
                  <a:pt x="242629" y="254818"/>
                  <a:pt x="278760" y="226950"/>
                  <a:pt x="332203" y="217151"/>
                </a:cubicBezTo>
                <a:cubicBezTo>
                  <a:pt x="318480" y="202462"/>
                  <a:pt x="308198" y="179452"/>
                  <a:pt x="297389" y="152011"/>
                </a:cubicBezTo>
                <a:cubicBezTo>
                  <a:pt x="291148" y="136173"/>
                  <a:pt x="292200" y="122649"/>
                  <a:pt x="292200" y="103398"/>
                </a:cubicBezTo>
                <a:cubicBezTo>
                  <a:pt x="292200" y="89250"/>
                  <a:pt x="289531" y="66536"/>
                  <a:pt x="293027" y="54062"/>
                </a:cubicBezTo>
                <a:cubicBezTo>
                  <a:pt x="304889" y="11719"/>
                  <a:pt x="334948" y="0"/>
                  <a:pt x="370157" y="0"/>
                </a:cubicBezTo>
                <a:close/>
              </a:path>
            </a:pathLst>
          </a:custGeom>
          <a:solidFill>
            <a:srgbClr val="A40000"/>
          </a:solidFill>
          <a:ln>
            <a:noFill/>
          </a:ln>
        </p:spPr>
        <p:txBody>
          <a:bodyPr wrap="square" lIns="0" tIns="0" rIns="0" bIns="0">
            <a:noAutofit/>
          </a:bodyPr>
          <a:lstStyle/>
          <a:p>
            <a:pPr defTabSz="608965"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5@|5FFC:4308095|FBC:16777215|LFC:16777215|LBC:16777215"/>
          <p:cNvSpPr>
            <a:spLocks noEditPoints="1"/>
          </p:cNvSpPr>
          <p:nvPr/>
        </p:nvSpPr>
        <p:spPr bwMode="auto">
          <a:xfrm>
            <a:off x="1716941" y="1597242"/>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A40000"/>
          </a:solidFill>
          <a:ln>
            <a:noFill/>
          </a:ln>
        </p:spPr>
        <p:txBody>
          <a:bodyPr vert="horz" wrap="square" lIns="121920" tIns="60960" rIns="121920" bIns="60960" numCol="1" anchor="t" anchorCtr="0" compatLnSpc="1"/>
          <a:lstStyle/>
          <a:p>
            <a:pPr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241@|5FFC:4308095|FBC:16777215|LFC:16777215|LBC:16777215"/>
          <p:cNvSpPr/>
          <p:nvPr/>
        </p:nvSpPr>
        <p:spPr bwMode="auto">
          <a:xfrm>
            <a:off x="2082827" y="2974555"/>
            <a:ext cx="329797" cy="494698"/>
          </a:xfrm>
          <a:custGeom>
            <a:avLst/>
            <a:gdLst>
              <a:gd name="T0" fmla="*/ 43570284 w 21600"/>
              <a:gd name="T1" fmla="*/ 196188976 h 21600"/>
              <a:gd name="T2" fmla="*/ 39385446 w 21600"/>
              <a:gd name="T3" fmla="*/ 198505461 h 21600"/>
              <a:gd name="T4" fmla="*/ 36500531 w 21600"/>
              <a:gd name="T5" fmla="*/ 196188976 h 21600"/>
              <a:gd name="T6" fmla="*/ 29051197 w 21600"/>
              <a:gd name="T7" fmla="*/ 171080101 h 21600"/>
              <a:gd name="T8" fmla="*/ 28376023 w 21600"/>
              <a:gd name="T9" fmla="*/ 161379957 h 21600"/>
              <a:gd name="T10" fmla="*/ 29110596 w 21600"/>
              <a:gd name="T11" fmla="*/ 146814789 h 21600"/>
              <a:gd name="T12" fmla="*/ 28515774 w 21600"/>
              <a:gd name="T13" fmla="*/ 133666999 h 21600"/>
              <a:gd name="T14" fmla="*/ 29234271 w 21600"/>
              <a:gd name="T15" fmla="*/ 123926578 h 21600"/>
              <a:gd name="T16" fmla="*/ 36777815 w 21600"/>
              <a:gd name="T17" fmla="*/ 98517604 h 21600"/>
              <a:gd name="T18" fmla="*/ 39670919 w 21600"/>
              <a:gd name="T19" fmla="*/ 96092574 h 21600"/>
              <a:gd name="T20" fmla="*/ 43570284 w 21600"/>
              <a:gd name="T21" fmla="*/ 98095077 h 21600"/>
              <a:gd name="T22" fmla="*/ 58127084 w 21600"/>
              <a:gd name="T23" fmla="*/ 49047598 h 21600"/>
              <a:gd name="T24" fmla="*/ 43570284 w 21600"/>
              <a:gd name="T25" fmla="*/ 0 h 21600"/>
              <a:gd name="T26" fmla="*/ 29013844 w 21600"/>
              <a:gd name="T27" fmla="*/ 49047598 h 21600"/>
              <a:gd name="T28" fmla="*/ 29689018 w 21600"/>
              <a:gd name="T29" fmla="*/ 63026344 h 21600"/>
              <a:gd name="T30" fmla="*/ 28997401 w 21600"/>
              <a:gd name="T31" fmla="*/ 72754156 h 21600"/>
              <a:gd name="T32" fmla="*/ 21591383 w 21600"/>
              <a:gd name="T33" fmla="*/ 97699149 h 21600"/>
              <a:gd name="T34" fmla="*/ 18706468 w 21600"/>
              <a:gd name="T35" fmla="*/ 100043410 h 21600"/>
              <a:gd name="T36" fmla="*/ 14556800 w 21600"/>
              <a:gd name="T37" fmla="*/ 97767202 h 21600"/>
              <a:gd name="T38" fmla="*/ 0 w 21600"/>
              <a:gd name="T39" fmla="*/ 146814789 h 21600"/>
              <a:gd name="T40" fmla="*/ 14556800 w 21600"/>
              <a:gd name="T41" fmla="*/ 195848493 h 21600"/>
              <a:gd name="T42" fmla="*/ 18273090 w 21600"/>
              <a:gd name="T43" fmla="*/ 194036376 h 21600"/>
              <a:gd name="T44" fmla="*/ 21171438 w 21600"/>
              <a:gd name="T45" fmla="*/ 196502958 h 21600"/>
              <a:gd name="T46" fmla="*/ 28879330 w 21600"/>
              <a:gd name="T47" fmla="*/ 222470685 h 21600"/>
              <a:gd name="T48" fmla="*/ 29600463 w 21600"/>
              <a:gd name="T49" fmla="*/ 232224869 h 21600"/>
              <a:gd name="T50" fmla="*/ 29016437 w 21600"/>
              <a:gd name="T51" fmla="*/ 245236455 h 21600"/>
              <a:gd name="T52" fmla="*/ 43572877 w 21600"/>
              <a:gd name="T53" fmla="*/ 294284053 h 21600"/>
              <a:gd name="T54" fmla="*/ 58129677 w 21600"/>
              <a:gd name="T55" fmla="*/ 245236455 h 21600"/>
              <a:gd name="T56" fmla="*/ 43570284 w 21600"/>
              <a:gd name="T57" fmla="*/ 196188976 h 21600"/>
              <a:gd name="T58" fmla="*/ 43570284 w 21600"/>
              <a:gd name="T59" fmla="*/ 19618897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6190" y="14400"/>
                </a:moveTo>
                <a:cubicBezTo>
                  <a:pt x="15417" y="14400"/>
                  <a:pt x="14635" y="14570"/>
                  <a:pt x="14635" y="14570"/>
                </a:cubicBezTo>
                <a:cubicBezTo>
                  <a:pt x="14296" y="14644"/>
                  <a:pt x="13814" y="14566"/>
                  <a:pt x="13563" y="14400"/>
                </a:cubicBezTo>
                <a:lnTo>
                  <a:pt x="10795" y="12557"/>
                </a:lnTo>
                <a:cubicBezTo>
                  <a:pt x="10544" y="12389"/>
                  <a:pt x="10430" y="12069"/>
                  <a:pt x="10544" y="11845"/>
                </a:cubicBezTo>
                <a:cubicBezTo>
                  <a:pt x="10544" y="11845"/>
                  <a:pt x="10817" y="11303"/>
                  <a:pt x="10817" y="10776"/>
                </a:cubicBezTo>
                <a:cubicBezTo>
                  <a:pt x="10817" y="10288"/>
                  <a:pt x="10596" y="9811"/>
                  <a:pt x="10596" y="9811"/>
                </a:cubicBezTo>
                <a:cubicBezTo>
                  <a:pt x="10492" y="9585"/>
                  <a:pt x="10612" y="9263"/>
                  <a:pt x="10863" y="9096"/>
                </a:cubicBezTo>
                <a:lnTo>
                  <a:pt x="13666" y="7231"/>
                </a:lnTo>
                <a:cubicBezTo>
                  <a:pt x="13917" y="7063"/>
                  <a:pt x="14401" y="6983"/>
                  <a:pt x="14741" y="7053"/>
                </a:cubicBezTo>
                <a:cubicBezTo>
                  <a:pt x="14741" y="7053"/>
                  <a:pt x="15458" y="7200"/>
                  <a:pt x="16190" y="7200"/>
                </a:cubicBezTo>
                <a:cubicBezTo>
                  <a:pt x="19177" y="7200"/>
                  <a:pt x="21599" y="5588"/>
                  <a:pt x="21599" y="3600"/>
                </a:cubicBezTo>
                <a:cubicBezTo>
                  <a:pt x="21599" y="1612"/>
                  <a:pt x="19177" y="0"/>
                  <a:pt x="16190" y="0"/>
                </a:cubicBezTo>
                <a:cubicBezTo>
                  <a:pt x="13203" y="0"/>
                  <a:pt x="10781" y="1612"/>
                  <a:pt x="10781" y="3600"/>
                </a:cubicBezTo>
                <a:cubicBezTo>
                  <a:pt x="10781" y="4110"/>
                  <a:pt x="11032" y="4626"/>
                  <a:pt x="11032" y="4626"/>
                </a:cubicBezTo>
                <a:cubicBezTo>
                  <a:pt x="11142" y="4852"/>
                  <a:pt x="11026" y="5173"/>
                  <a:pt x="10775" y="5340"/>
                </a:cubicBezTo>
                <a:lnTo>
                  <a:pt x="8023" y="7171"/>
                </a:lnTo>
                <a:cubicBezTo>
                  <a:pt x="7771" y="7339"/>
                  <a:pt x="7289" y="7416"/>
                  <a:pt x="6951" y="7343"/>
                </a:cubicBezTo>
                <a:cubicBezTo>
                  <a:pt x="6951" y="7343"/>
                  <a:pt x="6176" y="7176"/>
                  <a:pt x="5409" y="7176"/>
                </a:cubicBezTo>
                <a:cubicBezTo>
                  <a:pt x="2422" y="7176"/>
                  <a:pt x="0" y="8787"/>
                  <a:pt x="0" y="10776"/>
                </a:cubicBezTo>
                <a:cubicBezTo>
                  <a:pt x="0" y="12764"/>
                  <a:pt x="2422" y="14375"/>
                  <a:pt x="5409" y="14375"/>
                </a:cubicBezTo>
                <a:cubicBezTo>
                  <a:pt x="6116" y="14375"/>
                  <a:pt x="6790" y="14242"/>
                  <a:pt x="6790" y="14242"/>
                </a:cubicBezTo>
                <a:cubicBezTo>
                  <a:pt x="7131" y="14174"/>
                  <a:pt x="7615" y="14255"/>
                  <a:pt x="7867" y="14423"/>
                </a:cubicBezTo>
                <a:lnTo>
                  <a:pt x="10731" y="16329"/>
                </a:lnTo>
                <a:cubicBezTo>
                  <a:pt x="10982" y="16496"/>
                  <a:pt x="11103" y="16818"/>
                  <a:pt x="10999" y="17045"/>
                </a:cubicBezTo>
                <a:cubicBezTo>
                  <a:pt x="10999" y="17045"/>
                  <a:pt x="10782" y="17516"/>
                  <a:pt x="10782" y="18000"/>
                </a:cubicBezTo>
                <a:cubicBezTo>
                  <a:pt x="10782" y="19988"/>
                  <a:pt x="13204" y="21600"/>
                  <a:pt x="16191" y="21600"/>
                </a:cubicBezTo>
                <a:cubicBezTo>
                  <a:pt x="19178" y="21600"/>
                  <a:pt x="21600" y="19988"/>
                  <a:pt x="21600" y="18000"/>
                </a:cubicBezTo>
                <a:cubicBezTo>
                  <a:pt x="21599" y="16012"/>
                  <a:pt x="19177" y="14400"/>
                  <a:pt x="16190" y="14400"/>
                </a:cubicBezTo>
                <a:close/>
                <a:moveTo>
                  <a:pt x="16190" y="14400"/>
                </a:moveTo>
              </a:path>
            </a:pathLst>
          </a:custGeom>
          <a:solidFill>
            <a:srgbClr val="A40000"/>
          </a:solidFill>
          <a:ln>
            <a:noFill/>
          </a:ln>
        </p:spPr>
        <p:txBody>
          <a:bodyPr lIns="0" tIns="0" rIns="0" bIns="0"/>
          <a:lstStyle/>
          <a:p>
            <a:pPr defTabSz="608965" fontAlgn="auto">
              <a:spcBef>
                <a:spcPts val="0"/>
              </a:spcBef>
              <a:spcAft>
                <a:spcPts val="0"/>
              </a:spcAft>
            </a:pPr>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1398905" y="4424682"/>
            <a:ext cx="1981200" cy="711835"/>
            <a:chOff x="2408" y="3190"/>
            <a:chExt cx="3120" cy="1121"/>
          </a:xfrm>
        </p:grpSpPr>
        <p:sp>
          <p:nvSpPr>
            <p:cNvPr id="51"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52"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53" name="组合 52"/>
          <p:cNvGrpSpPr/>
          <p:nvPr/>
        </p:nvGrpSpPr>
        <p:grpSpPr>
          <a:xfrm>
            <a:off x="3821431" y="4425317"/>
            <a:ext cx="1981200" cy="711835"/>
            <a:chOff x="2408" y="3190"/>
            <a:chExt cx="3120" cy="1121"/>
          </a:xfrm>
        </p:grpSpPr>
        <p:sp>
          <p:nvSpPr>
            <p:cNvPr id="54"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55"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56" name="组合 55"/>
          <p:cNvGrpSpPr/>
          <p:nvPr/>
        </p:nvGrpSpPr>
        <p:grpSpPr>
          <a:xfrm>
            <a:off x="6413500" y="4425317"/>
            <a:ext cx="1981200" cy="711835"/>
            <a:chOff x="2408" y="3190"/>
            <a:chExt cx="3120" cy="1121"/>
          </a:xfrm>
        </p:grpSpPr>
        <p:sp>
          <p:nvSpPr>
            <p:cNvPr id="57"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58"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59" name="组合 58"/>
          <p:cNvGrpSpPr/>
          <p:nvPr/>
        </p:nvGrpSpPr>
        <p:grpSpPr>
          <a:xfrm>
            <a:off x="8990331" y="4425952"/>
            <a:ext cx="1981200" cy="711835"/>
            <a:chOff x="2408" y="3190"/>
            <a:chExt cx="3120" cy="1121"/>
          </a:xfrm>
        </p:grpSpPr>
        <p:sp>
          <p:nvSpPr>
            <p:cNvPr id="60"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61"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1000" fill="hold"/>
                                        <p:tgtEl>
                                          <p:spTgt spid="4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1000"/>
                                        <p:tgtEl>
                                          <p:spTgt spid="46"/>
                                        </p:tgtEl>
                                      </p:cBhvr>
                                    </p:animEffect>
                                    <p:anim calcmode="lin" valueType="num">
                                      <p:cBhvr>
                                        <p:cTn id="63" dur="1000" fill="hold"/>
                                        <p:tgtEl>
                                          <p:spTgt spid="46"/>
                                        </p:tgtEl>
                                        <p:attrNameLst>
                                          <p:attrName>ppt_x</p:attrName>
                                        </p:attrNameLst>
                                      </p:cBhvr>
                                      <p:tavLst>
                                        <p:tav tm="0">
                                          <p:val>
                                            <p:strVal val="#ppt_x"/>
                                          </p:val>
                                        </p:tav>
                                        <p:tav tm="100000">
                                          <p:val>
                                            <p:strVal val="#ppt_x"/>
                                          </p:val>
                                        </p:tav>
                                      </p:tavLst>
                                    </p:anim>
                                    <p:anim calcmode="lin" valueType="num">
                                      <p:cBhvr>
                                        <p:cTn id="64" dur="1000" fill="hold"/>
                                        <p:tgtEl>
                                          <p:spTgt spid="4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5" presetClass="entr" presetSubtype="10" fill="hold"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checkerboard(across)">
                                      <p:cBhvr>
                                        <p:cTn id="83" dur="500"/>
                                        <p:tgtEl>
                                          <p:spTgt spid="50"/>
                                        </p:tgtEl>
                                      </p:cBhvr>
                                    </p:animEffect>
                                  </p:childTnLst>
                                </p:cTn>
                              </p:par>
                            </p:childTnLst>
                          </p:cTn>
                        </p:par>
                        <p:par>
                          <p:cTn id="84" fill="hold">
                            <p:stCondLst>
                              <p:cond delay="1500"/>
                            </p:stCondLst>
                            <p:childTnLst>
                              <p:par>
                                <p:cTn id="85" presetID="5" presetClass="entr" presetSubtype="1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checkerboard(across)">
                                      <p:cBhvr>
                                        <p:cTn id="87" dur="500"/>
                                        <p:tgtEl>
                                          <p:spTgt spid="53"/>
                                        </p:tgtEl>
                                      </p:cBhvr>
                                    </p:animEffect>
                                  </p:childTnLst>
                                </p:cTn>
                              </p:par>
                            </p:childTnLst>
                          </p:cTn>
                        </p:par>
                        <p:par>
                          <p:cTn id="88" fill="hold">
                            <p:stCondLst>
                              <p:cond delay="2000"/>
                            </p:stCondLst>
                            <p:childTnLst>
                              <p:par>
                                <p:cTn id="89" presetID="5" presetClass="entr" presetSubtype="10"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checkerboard(across)">
                                      <p:cBhvr>
                                        <p:cTn id="91" dur="500"/>
                                        <p:tgtEl>
                                          <p:spTgt spid="56"/>
                                        </p:tgtEl>
                                      </p:cBhvr>
                                    </p:animEffect>
                                  </p:childTnLst>
                                </p:cTn>
                              </p:par>
                            </p:childTnLst>
                          </p:cTn>
                        </p:par>
                        <p:par>
                          <p:cTn id="92" fill="hold">
                            <p:stCondLst>
                              <p:cond delay="2500"/>
                            </p:stCondLst>
                            <p:childTnLst>
                              <p:par>
                                <p:cTn id="93" presetID="5" presetClass="entr" presetSubtype="10" fill="hold"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checkerboard(across)">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898710" y="1137250"/>
            <a:ext cx="4796444" cy="0"/>
          </a:xfrm>
          <a:prstGeom prst="line">
            <a:avLst/>
          </a:prstGeom>
          <a:noFill/>
          <a:ln w="6350" cap="flat" cmpd="sng" algn="ctr">
            <a:solidFill>
              <a:srgbClr val="A40000"/>
            </a:solidFill>
            <a:prstDash val="dash"/>
            <a:miter lim="800000"/>
          </a:ln>
          <a:effectLst/>
        </p:spPr>
      </p:cxnSp>
      <p:grpSp>
        <p:nvGrpSpPr>
          <p:cNvPr id="14" name="组合 13"/>
          <p:cNvGrpSpPr/>
          <p:nvPr/>
        </p:nvGrpSpPr>
        <p:grpSpPr>
          <a:xfrm>
            <a:off x="7029451" y="1943737"/>
            <a:ext cx="2512060" cy="3592195"/>
            <a:chOff x="8832" y="1042"/>
            <a:chExt cx="4535" cy="5963"/>
          </a:xfrm>
          <a:solidFill>
            <a:srgbClr val="A40000"/>
          </a:solidFill>
        </p:grpSpPr>
        <p:sp>
          <p:nvSpPr>
            <p:cNvPr id="15" name="矩形 14"/>
            <p:cNvSpPr/>
            <p:nvPr/>
          </p:nvSpPr>
          <p:spPr>
            <a:xfrm>
              <a:off x="8832" y="1042"/>
              <a:ext cx="4535" cy="5963"/>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6" name="等腰三角形 15"/>
            <p:cNvSpPr/>
            <p:nvPr/>
          </p:nvSpPr>
          <p:spPr>
            <a:xfrm rot="5400000">
              <a:off x="8832" y="1889"/>
              <a:ext cx="510" cy="510"/>
            </a:xfrm>
            <a:prstGeom prst="triangl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sp>
        <p:nvSpPr>
          <p:cNvPr id="17" name="文本框 9"/>
          <p:cNvSpPr txBox="1"/>
          <p:nvPr/>
        </p:nvSpPr>
        <p:spPr>
          <a:xfrm>
            <a:off x="7312026" y="2395221"/>
            <a:ext cx="2454911" cy="1384995"/>
          </a:xfrm>
          <a:prstGeom prst="rect">
            <a:avLst/>
          </a:prstGeom>
          <a:noFill/>
        </p:spPr>
        <p:txBody>
          <a:bodyPr wrap="square" rtlCol="0">
            <a:spAutoFit/>
          </a:bodyPr>
          <a:lstStyle/>
          <a:p>
            <a:pPr fontAlgn="auto">
              <a:spcBef>
                <a:spcPts val="0"/>
              </a:spcBef>
              <a:spcAft>
                <a:spcPts val="0"/>
              </a:spcAft>
            </a:pPr>
            <a:r>
              <a:rPr lang="en-US" altLang="zh-CN" sz="2800" b="1">
                <a:solidFill>
                  <a:prstClr val="white"/>
                </a:solidFill>
                <a:latin typeface="华文细黑" panose="02010600040101010101" charset="-122"/>
                <a:ea typeface="华文细黑" panose="02010600040101010101" charset="-122"/>
              </a:rPr>
              <a:t>International Workers'</a:t>
            </a:r>
          </a:p>
          <a:p>
            <a:pPr fontAlgn="auto">
              <a:spcBef>
                <a:spcPts val="0"/>
              </a:spcBef>
              <a:spcAft>
                <a:spcPts val="0"/>
              </a:spcAft>
            </a:pPr>
            <a:r>
              <a:rPr lang="en-US" altLang="zh-CN" sz="2800" b="1">
                <a:solidFill>
                  <a:prstClr val="white"/>
                </a:solidFill>
                <a:latin typeface="华文细黑" panose="02010600040101010101" charset="-122"/>
                <a:ea typeface="华文细黑" panose="02010600040101010101" charset="-122"/>
              </a:rPr>
              <a:t>day</a:t>
            </a:r>
          </a:p>
        </p:txBody>
      </p:sp>
      <p:sp>
        <p:nvSpPr>
          <p:cNvPr id="18" name="文本框 10"/>
          <p:cNvSpPr txBox="1"/>
          <p:nvPr/>
        </p:nvSpPr>
        <p:spPr>
          <a:xfrm>
            <a:off x="7139940" y="4006850"/>
            <a:ext cx="3026411" cy="398780"/>
          </a:xfrm>
          <a:prstGeom prst="rect">
            <a:avLst/>
          </a:prstGeom>
          <a:noFill/>
        </p:spPr>
        <p:txBody>
          <a:bodyPr wrap="square" rtlCol="0">
            <a:spAutoFit/>
          </a:bodyPr>
          <a:lstStyle/>
          <a:p>
            <a:pPr fontAlgn="auto">
              <a:spcBef>
                <a:spcPts val="0"/>
              </a:spcBef>
              <a:spcAft>
                <a:spcPts val="0"/>
              </a:spcAft>
            </a:pPr>
            <a:r>
              <a:rPr lang="zh-CN" altLang="en-US" sz="2000">
                <a:solidFill>
                  <a:prstClr val="white"/>
                </a:solidFill>
                <a:latin typeface="微软雅黑" panose="020B0503020204020204" pitchFamily="34" charset="-122"/>
                <a:ea typeface="微软雅黑" panose="020B0503020204020204" pitchFamily="34" charset="-122"/>
              </a:rPr>
              <a:t>此处输入标题文本</a:t>
            </a:r>
          </a:p>
        </p:txBody>
      </p:sp>
      <p:pic>
        <p:nvPicPr>
          <p:cNvPr id="19" name="图片 18"/>
          <p:cNvPicPr>
            <a:picLocks noChangeAspect="1"/>
          </p:cNvPicPr>
          <p:nvPr/>
        </p:nvPicPr>
        <p:blipFill rotWithShape="1">
          <a:blip r:embed="rId2" cstate="screen"/>
          <a:srcRect/>
          <a:stretch>
            <a:fillRect/>
          </a:stretch>
        </p:blipFill>
        <p:spPr>
          <a:xfrm>
            <a:off x="766446" y="1737995"/>
            <a:ext cx="6154420" cy="4003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6" presetClass="entr" presetSubtype="21" fill="hold" grpId="1"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1"/>
          <p:cNvSpPr txBox="1"/>
          <p:nvPr/>
        </p:nvSpPr>
        <p:spPr>
          <a:xfrm>
            <a:off x="1398906" y="430532"/>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1898710" y="1137250"/>
            <a:ext cx="4796444" cy="0"/>
          </a:xfrm>
          <a:prstGeom prst="line">
            <a:avLst/>
          </a:prstGeom>
          <a:noFill/>
          <a:ln w="6350" cap="flat" cmpd="sng" algn="ctr">
            <a:solidFill>
              <a:srgbClr val="A40000"/>
            </a:solidFill>
            <a:prstDash val="dash"/>
            <a:miter lim="800000"/>
          </a:ln>
          <a:effectLst/>
        </p:spPr>
      </p:cxnSp>
      <p:grpSp>
        <p:nvGrpSpPr>
          <p:cNvPr id="29" name="组合 28"/>
          <p:cNvGrpSpPr/>
          <p:nvPr/>
        </p:nvGrpSpPr>
        <p:grpSpPr>
          <a:xfrm>
            <a:off x="4686085" y="2166620"/>
            <a:ext cx="2689860" cy="2911201"/>
            <a:chOff x="7153" y="2710"/>
            <a:chExt cx="5335" cy="5333"/>
          </a:xfrm>
        </p:grpSpPr>
        <p:sp>
          <p:nvSpPr>
            <p:cNvPr id="30" name="Freeform 5"/>
            <p:cNvSpPr/>
            <p:nvPr/>
          </p:nvSpPr>
          <p:spPr bwMode="auto">
            <a:xfrm>
              <a:off x="9878" y="4322"/>
              <a:ext cx="2610" cy="3675"/>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1" name="Freeform 6"/>
            <p:cNvSpPr/>
            <p:nvPr/>
          </p:nvSpPr>
          <p:spPr bwMode="auto">
            <a:xfrm>
              <a:off x="8769" y="2710"/>
              <a:ext cx="3672" cy="2608"/>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2147483647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2" name="Freeform 7"/>
            <p:cNvSpPr/>
            <p:nvPr/>
          </p:nvSpPr>
          <p:spPr bwMode="auto">
            <a:xfrm>
              <a:off x="7153" y="2710"/>
              <a:ext cx="2610" cy="3672"/>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3" name="Freeform 8"/>
            <p:cNvSpPr/>
            <p:nvPr/>
          </p:nvSpPr>
          <p:spPr bwMode="auto">
            <a:xfrm>
              <a:off x="7154" y="5435"/>
              <a:ext cx="3675" cy="2608"/>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rgbClr val="A40000"/>
            </a:solidFill>
            <a:ln>
              <a:noFill/>
            </a:ln>
          </p:spPr>
          <p:txBody>
            <a:bodyPr/>
            <a:lstStyle/>
            <a:p>
              <a:pPr fontAlgn="auto">
                <a:spcBef>
                  <a:spcPts val="0"/>
                </a:spcBef>
                <a:spcAft>
                  <a:spcPts val="0"/>
                </a:spcAft>
              </a:pPr>
              <a:endParaRPr lang="zh-CN" altLang="en-US" sz="2000">
                <a:solidFill>
                  <a:prstClr val="black"/>
                </a:solidFill>
                <a:latin typeface="微软雅黑" panose="020B0503020204020204" pitchFamily="34" charset="-122"/>
                <a:ea typeface="微软雅黑" panose="020B0503020204020204" pitchFamily="34" charset="-122"/>
              </a:endParaRPr>
            </a:p>
          </p:txBody>
        </p:sp>
        <p:sp>
          <p:nvSpPr>
            <p:cNvPr id="34" name="矩形 24"/>
            <p:cNvSpPr>
              <a:spLocks noChangeArrowheads="1"/>
            </p:cNvSpPr>
            <p:nvPr/>
          </p:nvSpPr>
          <p:spPr bwMode="auto">
            <a:xfrm>
              <a:off x="7544" y="3240"/>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01</a:t>
              </a:r>
            </a:p>
          </p:txBody>
        </p:sp>
        <p:sp>
          <p:nvSpPr>
            <p:cNvPr id="35" name="矩形 25"/>
            <p:cNvSpPr>
              <a:spLocks noChangeArrowheads="1"/>
            </p:cNvSpPr>
            <p:nvPr/>
          </p:nvSpPr>
          <p:spPr bwMode="auto">
            <a:xfrm>
              <a:off x="11376" y="3110"/>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02</a:t>
              </a:r>
            </a:p>
          </p:txBody>
        </p:sp>
        <p:sp>
          <p:nvSpPr>
            <p:cNvPr id="36" name="矩形 26"/>
            <p:cNvSpPr>
              <a:spLocks noChangeArrowheads="1"/>
            </p:cNvSpPr>
            <p:nvPr/>
          </p:nvSpPr>
          <p:spPr bwMode="auto">
            <a:xfrm>
              <a:off x="11266" y="6953"/>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03</a:t>
              </a:r>
            </a:p>
          </p:txBody>
        </p:sp>
        <p:sp>
          <p:nvSpPr>
            <p:cNvPr id="37" name="矩形 27"/>
            <p:cNvSpPr>
              <a:spLocks noChangeArrowheads="1"/>
            </p:cNvSpPr>
            <p:nvPr/>
          </p:nvSpPr>
          <p:spPr bwMode="auto">
            <a:xfrm>
              <a:off x="7476" y="6828"/>
              <a:ext cx="1025"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auto">
                <a:spcBef>
                  <a:spcPts val="0"/>
                </a:spcBef>
                <a:spcAft>
                  <a:spcPts val="0"/>
                </a:spcAft>
              </a:pPr>
              <a:r>
                <a:rPr lang="en-US" altLang="zh-CN" sz="2000">
                  <a:solidFill>
                    <a:prstClr val="white"/>
                  </a:solidFill>
                  <a:latin typeface="微软雅黑" panose="020B0503020204020204" pitchFamily="34" charset="-122"/>
                  <a:ea typeface="微软雅黑" panose="020B0503020204020204" pitchFamily="34" charset="-122"/>
                  <a:cs typeface="Adobe Naskh Medium" panose="01010101010101010101"/>
                </a:rPr>
                <a:t>04</a:t>
              </a:r>
            </a:p>
          </p:txBody>
        </p:sp>
      </p:grpSp>
      <p:grpSp>
        <p:nvGrpSpPr>
          <p:cNvPr id="38" name="组合 37"/>
          <p:cNvGrpSpPr/>
          <p:nvPr/>
        </p:nvGrpSpPr>
        <p:grpSpPr>
          <a:xfrm>
            <a:off x="1697355" y="1971042"/>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41" name="组合 40"/>
          <p:cNvGrpSpPr/>
          <p:nvPr/>
        </p:nvGrpSpPr>
        <p:grpSpPr>
          <a:xfrm>
            <a:off x="1697355" y="4101467"/>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44" name="组合 43"/>
          <p:cNvGrpSpPr/>
          <p:nvPr/>
        </p:nvGrpSpPr>
        <p:grpSpPr>
          <a:xfrm>
            <a:off x="8547735" y="2025017"/>
            <a:ext cx="1981200" cy="711835"/>
            <a:chOff x="2408" y="3190"/>
            <a:chExt cx="3120" cy="1121"/>
          </a:xfrm>
        </p:grpSpPr>
        <p:sp>
          <p:nvSpPr>
            <p:cNvPr id="45"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46"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47" name="组合 46"/>
          <p:cNvGrpSpPr/>
          <p:nvPr/>
        </p:nvGrpSpPr>
        <p:grpSpPr>
          <a:xfrm>
            <a:off x="8547735" y="4155442"/>
            <a:ext cx="1981200" cy="711835"/>
            <a:chOff x="2408" y="3190"/>
            <a:chExt cx="3120" cy="1121"/>
          </a:xfrm>
        </p:grpSpPr>
        <p:sp>
          <p:nvSpPr>
            <p:cNvPr id="48"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49"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
                                        <p:tgtEl>
                                          <p:spTgt spid="29"/>
                                        </p:tgtEl>
                                      </p:cBhvr>
                                    </p:animEffect>
                                    <p:anim calcmode="lin" valueType="num">
                                      <p:cBhvr>
                                        <p:cTn id="8" dur="400" fill="hold"/>
                                        <p:tgtEl>
                                          <p:spTgt spid="29"/>
                                        </p:tgtEl>
                                        <p:attrNameLst>
                                          <p:attrName>ppt_x</p:attrName>
                                        </p:attrNameLst>
                                      </p:cBhvr>
                                      <p:tavLst>
                                        <p:tav tm="0">
                                          <p:val>
                                            <p:strVal val="#ppt_x"/>
                                          </p:val>
                                        </p:tav>
                                        <p:tav tm="100000">
                                          <p:val>
                                            <p:strVal val="#ppt_x"/>
                                          </p:val>
                                        </p:tav>
                                      </p:tavLst>
                                    </p:anim>
                                    <p:anim calcmode="lin" valueType="num">
                                      <p:cBhvr>
                                        <p:cTn id="9" dur="400" fill="hold"/>
                                        <p:tgtEl>
                                          <p:spTgt spid="2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checkerboard(across)">
                                      <p:cBhvr>
                                        <p:cTn id="15" dur="500"/>
                                        <p:tgtEl>
                                          <p:spTgt spid="38"/>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heckerboard(across)">
                                      <p:cBhvr>
                                        <p:cTn id="19" dur="500"/>
                                        <p:tgtEl>
                                          <p:spTgt spid="41"/>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checkerboard(across)">
                                      <p:cBhvr>
                                        <p:cTn id="23" dur="500"/>
                                        <p:tgtEl>
                                          <p:spTgt spid="44"/>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checkerboard(across)">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03</a:t>
            </a:r>
            <a:endParaRPr lang="zh-CN" altLang="en-US" sz="6700" b="1" dirty="0">
              <a:solidFill>
                <a:schemeClr val="bg1"/>
              </a:solidFill>
              <a:latin typeface="+mn-lt"/>
              <a:ea typeface="+mn-ea"/>
              <a:cs typeface="+mn-ea"/>
              <a:sym typeface="+mn-lt"/>
            </a:endParaRPr>
          </a:p>
        </p:txBody>
      </p:sp>
      <p:pic>
        <p:nvPicPr>
          <p:cNvPr id="33" name="图片 32"/>
          <p:cNvPicPr>
            <a:picLocks noChangeAspect="1"/>
          </p:cNvPicPr>
          <p:nvPr/>
        </p:nvPicPr>
        <p:blipFill>
          <a:blip r:embed="rId3" cstate="screen"/>
          <a:stretch>
            <a:fillRect/>
          </a:stretch>
        </p:blipFill>
        <p:spPr>
          <a:xfrm>
            <a:off x="1706697" y="408429"/>
            <a:ext cx="1892558" cy="449109"/>
          </a:xfrm>
          <a:prstGeom prst="rect">
            <a:avLst/>
          </a:prstGeom>
        </p:spPr>
      </p:pic>
      <p:cxnSp>
        <p:nvCxnSpPr>
          <p:cNvPr id="12" name="直接连接符 11"/>
          <p:cNvCxnSpPr/>
          <p:nvPr/>
        </p:nvCxnSpPr>
        <p:spPr>
          <a:xfrm>
            <a:off x="3759717" y="3708330"/>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21"/>
          <p:cNvSpPr txBox="1"/>
          <p:nvPr/>
        </p:nvSpPr>
        <p:spPr>
          <a:xfrm>
            <a:off x="3859353" y="2786345"/>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13" name="矩形 12"/>
          <p:cNvSpPr/>
          <p:nvPr/>
        </p:nvSpPr>
        <p:spPr>
          <a:xfrm>
            <a:off x="392431" y="4262122"/>
            <a:ext cx="5427980" cy="1717675"/>
          </a:xfrm>
          <a:prstGeom prst="rect">
            <a:avLst/>
          </a:prstGeom>
          <a:solidFill>
            <a:srgbClr val="A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sp>
        <p:nvSpPr>
          <p:cNvPr id="14" name="Rectangle 15"/>
          <p:cNvSpPr/>
          <p:nvPr/>
        </p:nvSpPr>
        <p:spPr>
          <a:xfrm>
            <a:off x="2386331" y="1677037"/>
            <a:ext cx="3336925" cy="2421255"/>
          </a:xfrm>
          <a:prstGeom prst="rect">
            <a:avLst/>
          </a:prstGeom>
          <a:noFill/>
          <a:ln w="38100" cap="flat" cmpd="sng" algn="ctr">
            <a:solidFill>
              <a:srgbClr val="A4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5" name="TextBox 16"/>
          <p:cNvSpPr txBox="1"/>
          <p:nvPr/>
        </p:nvSpPr>
        <p:spPr>
          <a:xfrm>
            <a:off x="2902728" y="2068053"/>
            <a:ext cx="1770806" cy="1131079"/>
          </a:xfrm>
          <a:prstGeom prst="rect">
            <a:avLst/>
          </a:prstGeom>
          <a:noFill/>
        </p:spPr>
        <p:txBody>
          <a:bodyPr wrap="none" rtlCol="0">
            <a:spAutoFit/>
          </a:bodyPr>
          <a:lstStyle/>
          <a:p>
            <a:pPr fontAlgn="auto">
              <a:lnSpc>
                <a:spcPts val="2700"/>
              </a:lnSpc>
              <a:spcBef>
                <a:spcPts val="0"/>
              </a:spcBef>
              <a:spcAft>
                <a:spcPts val="0"/>
              </a:spcAft>
            </a:pP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charset="0"/>
              </a:rPr>
              <a:t>THIS</a:t>
            </a:r>
            <a:r>
              <a:rPr lang="en-US" sz="2400" dirty="0">
                <a:solidFill>
                  <a:prstClr val="black">
                    <a:lumMod val="50000"/>
                    <a:lumOff val="50000"/>
                  </a:prstClr>
                </a:solidFill>
                <a:latin typeface="微软雅黑" panose="020B0503020204020204" pitchFamily="34" charset="-122"/>
                <a:ea typeface="微软雅黑" panose="020B0503020204020204" pitchFamily="34" charset="-122"/>
                <a:cs typeface="Montserrat" charset="0"/>
              </a:rPr>
              <a:t> </a:t>
            </a: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charset="0"/>
              </a:rPr>
              <a:t>IS</a:t>
            </a:r>
          </a:p>
          <a:p>
            <a:pPr fontAlgn="auto">
              <a:lnSpc>
                <a:spcPts val="2700"/>
              </a:lnSpc>
              <a:spcBef>
                <a:spcPts val="0"/>
              </a:spcBef>
              <a:spcAft>
                <a:spcPts val="0"/>
              </a:spcAft>
            </a:pP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charset="0"/>
              </a:rPr>
              <a:t>AWESOME</a:t>
            </a:r>
          </a:p>
          <a:p>
            <a:pPr fontAlgn="auto">
              <a:lnSpc>
                <a:spcPts val="2700"/>
              </a:lnSpc>
              <a:spcBef>
                <a:spcPts val="0"/>
              </a:spcBef>
              <a:spcAft>
                <a:spcPts val="0"/>
              </a:spcAft>
            </a:pPr>
            <a:r>
              <a:rPr lang="en-US" sz="2400" dirty="0" smtClean="0">
                <a:solidFill>
                  <a:prstClr val="black">
                    <a:lumMod val="50000"/>
                    <a:lumOff val="50000"/>
                  </a:prstClr>
                </a:solidFill>
                <a:latin typeface="微软雅黑" panose="020B0503020204020204" pitchFamily="34" charset="-122"/>
                <a:ea typeface="微软雅黑" panose="020B0503020204020204" pitchFamily="34" charset="-122"/>
                <a:cs typeface="Montserrat" charset="0"/>
              </a:rPr>
              <a:t>TITLE</a:t>
            </a:r>
          </a:p>
        </p:txBody>
      </p:sp>
      <p:sp>
        <p:nvSpPr>
          <p:cNvPr id="16" name="Subtitle 2"/>
          <p:cNvSpPr txBox="1"/>
          <p:nvPr/>
        </p:nvSpPr>
        <p:spPr bwMode="auto">
          <a:xfrm>
            <a:off x="588009" y="4453890"/>
            <a:ext cx="3371851" cy="1586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993" tIns="72497" rIns="144993" bIns="72497">
            <a:spAutoFit/>
          </a:bodyPr>
          <a:lstStyle>
            <a:lvl1pPr defTabSz="1087120">
              <a:spcBef>
                <a:spcPct val="20000"/>
              </a:spcBef>
              <a:buChar char="•"/>
              <a:defRPr sz="3200">
                <a:solidFill>
                  <a:schemeClr val="tx1"/>
                </a:solidFill>
                <a:latin typeface="Arial" panose="020B0604020202020204" pitchFamily="34" charset="0"/>
                <a:ea typeface="宋体" panose="02010600030101010101" pitchFamily="2" charset="-122"/>
              </a:defRPr>
            </a:lvl1pPr>
            <a:lvl2pPr marL="1087755" indent="-285750" defTabSz="1087120">
              <a:spcBef>
                <a:spcPct val="20000"/>
              </a:spcBef>
              <a:buChar char="–"/>
              <a:defRPr sz="2800">
                <a:solidFill>
                  <a:schemeClr val="tx1"/>
                </a:solidFill>
                <a:latin typeface="Arial" panose="020B0604020202020204" pitchFamily="34" charset="0"/>
                <a:ea typeface="宋体" panose="02010600030101010101" pitchFamily="2" charset="-122"/>
              </a:defRPr>
            </a:lvl2pPr>
            <a:lvl3pPr marL="2174875" indent="-228600" defTabSz="1087120">
              <a:spcBef>
                <a:spcPct val="20000"/>
              </a:spcBef>
              <a:buChar char="•"/>
              <a:defRPr sz="2400">
                <a:solidFill>
                  <a:schemeClr val="tx1"/>
                </a:solidFill>
                <a:latin typeface="Arial" panose="020B0604020202020204" pitchFamily="34" charset="0"/>
                <a:ea typeface="宋体" panose="02010600030101010101" pitchFamily="2" charset="-122"/>
              </a:defRPr>
            </a:lvl3pPr>
            <a:lvl4pPr marL="326263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4pPr>
            <a:lvl5pPr marL="4349750" indent="-228600" defTabSz="1087120">
              <a:spcBef>
                <a:spcPct val="20000"/>
              </a:spcBef>
              <a:buChar char="»"/>
              <a:defRPr sz="2000">
                <a:solidFill>
                  <a:schemeClr val="tx1"/>
                </a:solidFill>
                <a:latin typeface="Arial" panose="020B0604020202020204" pitchFamily="34" charset="0"/>
                <a:ea typeface="宋体" panose="02010600030101010101" pitchFamily="2" charset="-122"/>
              </a:defRPr>
            </a:lvl5pPr>
            <a:lvl6pPr marL="48069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52641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57213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6178550" indent="-228600" defTabSz="108712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auto">
              <a:lnSpc>
                <a:spcPct val="120000"/>
              </a:lnSpc>
              <a:spcAft>
                <a:spcPts val="0"/>
              </a:spcAft>
              <a:buFontTx/>
              <a:buNone/>
            </a:pPr>
            <a:r>
              <a:rPr lang="zh-CN" altLang="en-US"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rPr>
              <a:t>劳动最光荣</a:t>
            </a:r>
            <a:r>
              <a:rPr lang="en-US" altLang="zh-CN"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rPr>
              <a:t>·</a:t>
            </a:r>
          </a:p>
          <a:p>
            <a:pPr algn="ctr" fontAlgn="auto">
              <a:lnSpc>
                <a:spcPct val="120000"/>
              </a:lnSpc>
              <a:spcAft>
                <a:spcPts val="0"/>
              </a:spcAft>
              <a:buFontTx/>
              <a:buNone/>
            </a:pPr>
            <a:endParaRPr lang="en-US" altLang="zh-CN" sz="3600" b="1" dirty="0">
              <a:solidFill>
                <a:prstClr val="white"/>
              </a:solidFill>
              <a:latin typeface="微软雅黑" panose="020B0503020204020204" pitchFamily="34" charset="-122"/>
              <a:ea typeface="微软雅黑" panose="020B0503020204020204" pitchFamily="34" charset="-122"/>
              <a:cs typeface="Lantinghei SC Demibold" charset="-122"/>
              <a:sym typeface="时尚中黑简体" charset="0"/>
            </a:endParaRPr>
          </a:p>
        </p:txBody>
      </p:sp>
      <p:pic>
        <p:nvPicPr>
          <p:cNvPr id="17" name="图片 16"/>
          <p:cNvPicPr>
            <a:picLocks noChangeAspect="1"/>
          </p:cNvPicPr>
          <p:nvPr/>
        </p:nvPicPr>
        <p:blipFill>
          <a:blip r:embed="rId3"/>
          <a:stretch>
            <a:fillRect/>
          </a:stretch>
        </p:blipFill>
        <p:spPr>
          <a:xfrm>
            <a:off x="6471921" y="1810387"/>
            <a:ext cx="4156075" cy="3860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strVal val="#ppt_w*0.70"/>
                                          </p:val>
                                        </p:tav>
                                        <p:tav tm="100000">
                                          <p:val>
                                            <p:strVal val="#ppt_w"/>
                                          </p:val>
                                        </p:tav>
                                      </p:tavLst>
                                    </p:anim>
                                    <p:anim calcmode="lin" valueType="num">
                                      <p:cBhvr>
                                        <p:cTn id="24" dur="1000" fill="hold"/>
                                        <p:tgtEl>
                                          <p:spTgt spid="16"/>
                                        </p:tgtEl>
                                        <p:attrNameLst>
                                          <p:attrName>ppt_h</p:attrName>
                                        </p:attrNameLst>
                                      </p:cBhvr>
                                      <p:tavLst>
                                        <p:tav tm="0">
                                          <p:val>
                                            <p:strVal val="#ppt_h"/>
                                          </p:val>
                                        </p:tav>
                                        <p:tav tm="100000">
                                          <p:val>
                                            <p:strVal val="#ppt_h"/>
                                          </p:val>
                                        </p:tav>
                                      </p:tavLst>
                                    </p:anim>
                                    <p:animEffect transition="in" filter="fade">
                                      <p:cBhvr>
                                        <p:cTn id="25" dur="1000"/>
                                        <p:tgtEl>
                                          <p:spTgt spid="16"/>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31" name="Freeform 45"/>
          <p:cNvSpPr>
            <a:spLocks noEditPoints="1"/>
          </p:cNvSpPr>
          <p:nvPr/>
        </p:nvSpPr>
        <p:spPr bwMode="auto">
          <a:xfrm>
            <a:off x="6121726" y="1863758"/>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45"/>
          <p:cNvSpPr>
            <a:spLocks noEditPoints="1"/>
          </p:cNvSpPr>
          <p:nvPr/>
        </p:nvSpPr>
        <p:spPr bwMode="auto">
          <a:xfrm>
            <a:off x="6121726" y="2977877"/>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45"/>
          <p:cNvSpPr>
            <a:spLocks noEditPoints="1"/>
          </p:cNvSpPr>
          <p:nvPr/>
        </p:nvSpPr>
        <p:spPr bwMode="auto">
          <a:xfrm>
            <a:off x="6121726" y="4091997"/>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93"/>
          <p:cNvSpPr>
            <a:spLocks noEditPoints="1"/>
          </p:cNvSpPr>
          <p:nvPr/>
        </p:nvSpPr>
        <p:spPr bwMode="auto">
          <a:xfrm>
            <a:off x="6121726" y="5206116"/>
            <a:ext cx="413815" cy="41381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40000"/>
          </a:solidFill>
          <a:ln w="9525">
            <a:noFill/>
            <a:round/>
          </a:ln>
        </p:spPr>
        <p:txBody>
          <a:bodyPr vert="horz" wrap="square" lIns="121682" tIns="60841" rIns="121682" bIns="60841" numCol="1" anchor="t" anchorCtr="0" compatLnSpc="1"/>
          <a:lstStyle/>
          <a:p>
            <a:pPr defTabSz="1373505" fontAlgn="auto">
              <a:spcBef>
                <a:spcPts val="0"/>
              </a:spcBef>
              <a:spcAft>
                <a:spcPts val="0"/>
              </a:spcAft>
              <a:defRPr/>
            </a:pPr>
            <a:endParaRPr lang="en-US" sz="3545" kern="0" dirty="0">
              <a:solidFill>
                <a:srgbClr val="262626"/>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1049655" y="1233172"/>
            <a:ext cx="4878071" cy="4874895"/>
            <a:chOff x="1653" y="1942"/>
            <a:chExt cx="7682" cy="7677"/>
          </a:xfrm>
        </p:grpSpPr>
        <p:sp>
          <p:nvSpPr>
            <p:cNvPr id="36" name="Freeform 64"/>
            <p:cNvSpPr/>
            <p:nvPr/>
          </p:nvSpPr>
          <p:spPr bwMode="auto">
            <a:xfrm rot="5400000">
              <a:off x="5425" y="2455"/>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72"/>
            <p:cNvSpPr/>
            <p:nvPr/>
          </p:nvSpPr>
          <p:spPr bwMode="auto">
            <a:xfrm>
              <a:off x="2109" y="1942"/>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3"/>
            <p:cNvSpPr/>
            <p:nvPr/>
          </p:nvSpPr>
          <p:spPr bwMode="auto">
            <a:xfrm rot="16200000">
              <a:off x="1573" y="5276"/>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74"/>
            <p:cNvSpPr/>
            <p:nvPr/>
          </p:nvSpPr>
          <p:spPr bwMode="auto">
            <a:xfrm rot="10800000">
              <a:off x="4914" y="5789"/>
              <a:ext cx="3990" cy="3830"/>
            </a:xfrm>
            <a:custGeom>
              <a:avLst/>
              <a:gdLst>
                <a:gd name="connsiteX0" fmla="*/ 0 w 1905000"/>
                <a:gd name="connsiteY0" fmla="*/ 1828800 h 1828800"/>
                <a:gd name="connsiteX1" fmla="*/ 0 w 1905000"/>
                <a:gd name="connsiteY1" fmla="*/ 220590 h 1828800"/>
                <a:gd name="connsiteX2" fmla="*/ 0 w 1905000"/>
                <a:gd name="connsiteY2" fmla="*/ 220590 h 1828800"/>
                <a:gd name="connsiteX3" fmla="*/ 0 w 1905000"/>
                <a:gd name="connsiteY3" fmla="*/ 220590 h 1828800"/>
                <a:gd name="connsiteX4" fmla="*/ 1152467 w 1905000"/>
                <a:gd name="connsiteY4" fmla="*/ 220590 h 1828800"/>
                <a:gd name="connsiteX5" fmla="*/ 1152467 w 1905000"/>
                <a:gd name="connsiteY5" fmla="*/ 0 h 1828800"/>
                <a:gd name="connsiteX6" fmla="*/ 1905000 w 1905000"/>
                <a:gd name="connsiteY6" fmla="*/ 457200 h 1828800"/>
                <a:gd name="connsiteX7" fmla="*/ 1152467 w 1905000"/>
                <a:gd name="connsiteY7" fmla="*/ 914400 h 1828800"/>
                <a:gd name="connsiteX8" fmla="*/ 1152467 w 1905000"/>
                <a:gd name="connsiteY8" fmla="*/ 693810 h 1828800"/>
                <a:gd name="connsiteX9" fmla="*/ 473220 w 1905000"/>
                <a:gd name="connsiteY9" fmla="*/ 693810 h 1828800"/>
                <a:gd name="connsiteX10" fmla="*/ 473220 w 1905000"/>
                <a:gd name="connsiteY10" fmla="*/ 693810 h 1828800"/>
                <a:gd name="connsiteX11" fmla="*/ 473220 w 1905000"/>
                <a:gd name="connsiteY11" fmla="*/ 1828800 h 1828800"/>
                <a:gd name="connsiteX12" fmla="*/ 0 w 1905000"/>
                <a:gd name="connsiteY12" fmla="*/ 1828800 h 1828800"/>
                <a:gd name="connsiteX0-1" fmla="*/ 0 w 1905000"/>
                <a:gd name="connsiteY0-2" fmla="*/ 1828800 h 1828800"/>
                <a:gd name="connsiteX1-3" fmla="*/ 0 w 1905000"/>
                <a:gd name="connsiteY1-4" fmla="*/ 220590 h 1828800"/>
                <a:gd name="connsiteX2-5" fmla="*/ 0 w 1905000"/>
                <a:gd name="connsiteY2-6" fmla="*/ 220590 h 1828800"/>
                <a:gd name="connsiteX3-7" fmla="*/ 0 w 1905000"/>
                <a:gd name="connsiteY3-8" fmla="*/ 220590 h 1828800"/>
                <a:gd name="connsiteX4-9" fmla="*/ 1152467 w 1905000"/>
                <a:gd name="connsiteY4-10" fmla="*/ 220590 h 1828800"/>
                <a:gd name="connsiteX5-11" fmla="*/ 1152467 w 1905000"/>
                <a:gd name="connsiteY5-12" fmla="*/ 0 h 1828800"/>
                <a:gd name="connsiteX6-13" fmla="*/ 1905000 w 1905000"/>
                <a:gd name="connsiteY6-14" fmla="*/ 457200 h 1828800"/>
                <a:gd name="connsiteX7-15" fmla="*/ 1152467 w 1905000"/>
                <a:gd name="connsiteY7-16" fmla="*/ 914400 h 1828800"/>
                <a:gd name="connsiteX8-17" fmla="*/ 1152467 w 1905000"/>
                <a:gd name="connsiteY8-18" fmla="*/ 693810 h 1828800"/>
                <a:gd name="connsiteX9-19" fmla="*/ 473220 w 1905000"/>
                <a:gd name="connsiteY9-20" fmla="*/ 693810 h 1828800"/>
                <a:gd name="connsiteX10-21" fmla="*/ 473220 w 1905000"/>
                <a:gd name="connsiteY10-22" fmla="*/ 693810 h 1828800"/>
                <a:gd name="connsiteX11-23" fmla="*/ 473220 w 1905000"/>
                <a:gd name="connsiteY11-24" fmla="*/ 1828800 h 1828800"/>
                <a:gd name="connsiteX12-25" fmla="*/ 215900 w 1905000"/>
                <a:gd name="connsiteY12-26" fmla="*/ 1828800 h 1828800"/>
                <a:gd name="connsiteX13" fmla="*/ 0 w 1905000"/>
                <a:gd name="connsiteY13" fmla="*/ 1828800 h 1828800"/>
                <a:gd name="connsiteX0-27" fmla="*/ 0 w 1905000"/>
                <a:gd name="connsiteY0-28" fmla="*/ 1828800 h 1828800"/>
                <a:gd name="connsiteX1-29" fmla="*/ 0 w 1905000"/>
                <a:gd name="connsiteY1-30" fmla="*/ 220590 h 1828800"/>
                <a:gd name="connsiteX2-31" fmla="*/ 0 w 1905000"/>
                <a:gd name="connsiteY2-32" fmla="*/ 220590 h 1828800"/>
                <a:gd name="connsiteX3-33" fmla="*/ 0 w 1905000"/>
                <a:gd name="connsiteY3-34" fmla="*/ 220590 h 1828800"/>
                <a:gd name="connsiteX4-35" fmla="*/ 1152467 w 1905000"/>
                <a:gd name="connsiteY4-36" fmla="*/ 220590 h 1828800"/>
                <a:gd name="connsiteX5-37" fmla="*/ 1152467 w 1905000"/>
                <a:gd name="connsiteY5-38" fmla="*/ 0 h 1828800"/>
                <a:gd name="connsiteX6-39" fmla="*/ 1905000 w 1905000"/>
                <a:gd name="connsiteY6-40" fmla="*/ 457200 h 1828800"/>
                <a:gd name="connsiteX7-41" fmla="*/ 1152467 w 1905000"/>
                <a:gd name="connsiteY7-42" fmla="*/ 914400 h 1828800"/>
                <a:gd name="connsiteX8-43" fmla="*/ 1152467 w 1905000"/>
                <a:gd name="connsiteY8-44" fmla="*/ 693810 h 1828800"/>
                <a:gd name="connsiteX9-45" fmla="*/ 473220 w 1905000"/>
                <a:gd name="connsiteY9-46" fmla="*/ 693810 h 1828800"/>
                <a:gd name="connsiteX10-47" fmla="*/ 473220 w 1905000"/>
                <a:gd name="connsiteY10-48" fmla="*/ 693810 h 1828800"/>
                <a:gd name="connsiteX11-49" fmla="*/ 473220 w 1905000"/>
                <a:gd name="connsiteY11-50" fmla="*/ 1828800 h 1828800"/>
                <a:gd name="connsiteX12-51" fmla="*/ 215900 w 1905000"/>
                <a:gd name="connsiteY12-52" fmla="*/ 1581150 h 1828800"/>
                <a:gd name="connsiteX13-53" fmla="*/ 0 w 1905000"/>
                <a:gd name="connsiteY13-54" fmla="*/ 1828800 h 1828800"/>
                <a:gd name="connsiteX0-55" fmla="*/ 0 w 1905000"/>
                <a:gd name="connsiteY0-56" fmla="*/ 1828800 h 1828800"/>
                <a:gd name="connsiteX1-57" fmla="*/ 0 w 1905000"/>
                <a:gd name="connsiteY1-58" fmla="*/ 220590 h 1828800"/>
                <a:gd name="connsiteX2-59" fmla="*/ 0 w 1905000"/>
                <a:gd name="connsiteY2-60" fmla="*/ 220590 h 1828800"/>
                <a:gd name="connsiteX3-61" fmla="*/ 0 w 1905000"/>
                <a:gd name="connsiteY3-62" fmla="*/ 220590 h 1828800"/>
                <a:gd name="connsiteX4-63" fmla="*/ 1152467 w 1905000"/>
                <a:gd name="connsiteY4-64" fmla="*/ 220590 h 1828800"/>
                <a:gd name="connsiteX5-65" fmla="*/ 1152467 w 1905000"/>
                <a:gd name="connsiteY5-66" fmla="*/ 0 h 1828800"/>
                <a:gd name="connsiteX6-67" fmla="*/ 1905000 w 1905000"/>
                <a:gd name="connsiteY6-68" fmla="*/ 457200 h 1828800"/>
                <a:gd name="connsiteX7-69" fmla="*/ 1152467 w 1905000"/>
                <a:gd name="connsiteY7-70" fmla="*/ 914400 h 1828800"/>
                <a:gd name="connsiteX8-71" fmla="*/ 1152467 w 1905000"/>
                <a:gd name="connsiteY8-72" fmla="*/ 693810 h 1828800"/>
                <a:gd name="connsiteX9-73" fmla="*/ 473220 w 1905000"/>
                <a:gd name="connsiteY9-74" fmla="*/ 693810 h 1828800"/>
                <a:gd name="connsiteX10-75" fmla="*/ 473220 w 1905000"/>
                <a:gd name="connsiteY10-76" fmla="*/ 693810 h 1828800"/>
                <a:gd name="connsiteX11-77" fmla="*/ 473220 w 1905000"/>
                <a:gd name="connsiteY11-78" fmla="*/ 1828800 h 1828800"/>
                <a:gd name="connsiteX12-79" fmla="*/ 215900 w 1905000"/>
                <a:gd name="connsiteY12-80" fmla="*/ 1562100 h 1828800"/>
                <a:gd name="connsiteX13-81" fmla="*/ 0 w 1905000"/>
                <a:gd name="connsiteY13-82" fmla="*/ 1828800 h 1828800"/>
                <a:gd name="connsiteX0-83" fmla="*/ 0 w 1905000"/>
                <a:gd name="connsiteY0-84" fmla="*/ 1828800 h 1828800"/>
                <a:gd name="connsiteX1-85" fmla="*/ 0 w 1905000"/>
                <a:gd name="connsiteY1-86" fmla="*/ 220590 h 1828800"/>
                <a:gd name="connsiteX2-87" fmla="*/ 0 w 1905000"/>
                <a:gd name="connsiteY2-88" fmla="*/ 220590 h 1828800"/>
                <a:gd name="connsiteX3-89" fmla="*/ 0 w 1905000"/>
                <a:gd name="connsiteY3-90" fmla="*/ 220590 h 1828800"/>
                <a:gd name="connsiteX4-91" fmla="*/ 1152467 w 1905000"/>
                <a:gd name="connsiteY4-92" fmla="*/ 220590 h 1828800"/>
                <a:gd name="connsiteX5-93" fmla="*/ 1152467 w 1905000"/>
                <a:gd name="connsiteY5-94" fmla="*/ 0 h 1828800"/>
                <a:gd name="connsiteX6-95" fmla="*/ 1905000 w 1905000"/>
                <a:gd name="connsiteY6-96" fmla="*/ 457200 h 1828800"/>
                <a:gd name="connsiteX7-97" fmla="*/ 1152467 w 1905000"/>
                <a:gd name="connsiteY7-98" fmla="*/ 914400 h 1828800"/>
                <a:gd name="connsiteX8-99" fmla="*/ 1152467 w 1905000"/>
                <a:gd name="connsiteY8-100" fmla="*/ 693810 h 1828800"/>
                <a:gd name="connsiteX9-101" fmla="*/ 473220 w 1905000"/>
                <a:gd name="connsiteY9-102" fmla="*/ 693810 h 1828800"/>
                <a:gd name="connsiteX10-103" fmla="*/ 473220 w 1905000"/>
                <a:gd name="connsiteY10-104" fmla="*/ 693810 h 1828800"/>
                <a:gd name="connsiteX11-105" fmla="*/ 473220 w 1905000"/>
                <a:gd name="connsiteY11-106" fmla="*/ 1828800 h 1828800"/>
                <a:gd name="connsiteX12-107" fmla="*/ 215900 w 1905000"/>
                <a:gd name="connsiteY12-108" fmla="*/ 1466850 h 1828800"/>
                <a:gd name="connsiteX13-109" fmla="*/ 0 w 1905000"/>
                <a:gd name="connsiteY13-110" fmla="*/ 1828800 h 1828800"/>
                <a:gd name="connsiteX0-111" fmla="*/ 0 w 1905000"/>
                <a:gd name="connsiteY0-112" fmla="*/ 1828800 h 1828800"/>
                <a:gd name="connsiteX1-113" fmla="*/ 0 w 1905000"/>
                <a:gd name="connsiteY1-114" fmla="*/ 220590 h 1828800"/>
                <a:gd name="connsiteX2-115" fmla="*/ 0 w 1905000"/>
                <a:gd name="connsiteY2-116" fmla="*/ 220590 h 1828800"/>
                <a:gd name="connsiteX3-117" fmla="*/ 0 w 1905000"/>
                <a:gd name="connsiteY3-118" fmla="*/ 220590 h 1828800"/>
                <a:gd name="connsiteX4-119" fmla="*/ 1152467 w 1905000"/>
                <a:gd name="connsiteY4-120" fmla="*/ 220590 h 1828800"/>
                <a:gd name="connsiteX5-121" fmla="*/ 1152467 w 1905000"/>
                <a:gd name="connsiteY5-122" fmla="*/ 0 h 1828800"/>
                <a:gd name="connsiteX6-123" fmla="*/ 1905000 w 1905000"/>
                <a:gd name="connsiteY6-124" fmla="*/ 457200 h 1828800"/>
                <a:gd name="connsiteX7-125" fmla="*/ 1152467 w 1905000"/>
                <a:gd name="connsiteY7-126" fmla="*/ 914400 h 1828800"/>
                <a:gd name="connsiteX8-127" fmla="*/ 1152467 w 1905000"/>
                <a:gd name="connsiteY8-128" fmla="*/ 693810 h 1828800"/>
                <a:gd name="connsiteX9-129" fmla="*/ 473220 w 1905000"/>
                <a:gd name="connsiteY9-130" fmla="*/ 693810 h 1828800"/>
                <a:gd name="connsiteX10-131" fmla="*/ 473220 w 1905000"/>
                <a:gd name="connsiteY10-132" fmla="*/ 693810 h 1828800"/>
                <a:gd name="connsiteX11-133" fmla="*/ 473220 w 1905000"/>
                <a:gd name="connsiteY11-134" fmla="*/ 1828800 h 1828800"/>
                <a:gd name="connsiteX12-135" fmla="*/ 215900 w 1905000"/>
                <a:gd name="connsiteY12-136" fmla="*/ 1676400 h 1828800"/>
                <a:gd name="connsiteX13-137" fmla="*/ 0 w 1905000"/>
                <a:gd name="connsiteY13-138" fmla="*/ 1828800 h 1828800"/>
                <a:gd name="connsiteX0-139" fmla="*/ 0 w 1905000"/>
                <a:gd name="connsiteY0-140" fmla="*/ 1828800 h 1828800"/>
                <a:gd name="connsiteX1-141" fmla="*/ 0 w 1905000"/>
                <a:gd name="connsiteY1-142" fmla="*/ 220590 h 1828800"/>
                <a:gd name="connsiteX2-143" fmla="*/ 0 w 1905000"/>
                <a:gd name="connsiteY2-144" fmla="*/ 220590 h 1828800"/>
                <a:gd name="connsiteX3-145" fmla="*/ 0 w 1905000"/>
                <a:gd name="connsiteY3-146" fmla="*/ 220590 h 1828800"/>
                <a:gd name="connsiteX4-147" fmla="*/ 1152467 w 1905000"/>
                <a:gd name="connsiteY4-148" fmla="*/ 220590 h 1828800"/>
                <a:gd name="connsiteX5-149" fmla="*/ 1152467 w 1905000"/>
                <a:gd name="connsiteY5-150" fmla="*/ 0 h 1828800"/>
                <a:gd name="connsiteX6-151" fmla="*/ 1905000 w 1905000"/>
                <a:gd name="connsiteY6-152" fmla="*/ 457200 h 1828800"/>
                <a:gd name="connsiteX7-153" fmla="*/ 1152467 w 1905000"/>
                <a:gd name="connsiteY7-154" fmla="*/ 914400 h 1828800"/>
                <a:gd name="connsiteX8-155" fmla="*/ 1152467 w 1905000"/>
                <a:gd name="connsiteY8-156" fmla="*/ 693810 h 1828800"/>
                <a:gd name="connsiteX9-157" fmla="*/ 473220 w 1905000"/>
                <a:gd name="connsiteY9-158" fmla="*/ 693810 h 1828800"/>
                <a:gd name="connsiteX10-159" fmla="*/ 473220 w 1905000"/>
                <a:gd name="connsiteY10-160" fmla="*/ 693810 h 1828800"/>
                <a:gd name="connsiteX11-161" fmla="*/ 473220 w 1905000"/>
                <a:gd name="connsiteY11-162" fmla="*/ 1828800 h 1828800"/>
                <a:gd name="connsiteX12-163" fmla="*/ 254000 w 1905000"/>
                <a:gd name="connsiteY12-164" fmla="*/ 1466850 h 1828800"/>
                <a:gd name="connsiteX13-165" fmla="*/ 0 w 1905000"/>
                <a:gd name="connsiteY13-166" fmla="*/ 1828800 h 1828800"/>
                <a:gd name="connsiteX0-167" fmla="*/ 0 w 1905000"/>
                <a:gd name="connsiteY0-168" fmla="*/ 1828800 h 1828800"/>
                <a:gd name="connsiteX1-169" fmla="*/ 0 w 1905000"/>
                <a:gd name="connsiteY1-170" fmla="*/ 220590 h 1828800"/>
                <a:gd name="connsiteX2-171" fmla="*/ 0 w 1905000"/>
                <a:gd name="connsiteY2-172" fmla="*/ 220590 h 1828800"/>
                <a:gd name="connsiteX3-173" fmla="*/ 0 w 1905000"/>
                <a:gd name="connsiteY3-174" fmla="*/ 220590 h 1828800"/>
                <a:gd name="connsiteX4-175" fmla="*/ 1152467 w 1905000"/>
                <a:gd name="connsiteY4-176" fmla="*/ 220590 h 1828800"/>
                <a:gd name="connsiteX5-177" fmla="*/ 1152467 w 1905000"/>
                <a:gd name="connsiteY5-178" fmla="*/ 0 h 1828800"/>
                <a:gd name="connsiteX6-179" fmla="*/ 1905000 w 1905000"/>
                <a:gd name="connsiteY6-180" fmla="*/ 457200 h 1828800"/>
                <a:gd name="connsiteX7-181" fmla="*/ 1152467 w 1905000"/>
                <a:gd name="connsiteY7-182" fmla="*/ 914400 h 1828800"/>
                <a:gd name="connsiteX8-183" fmla="*/ 1152467 w 1905000"/>
                <a:gd name="connsiteY8-184" fmla="*/ 693810 h 1828800"/>
                <a:gd name="connsiteX9-185" fmla="*/ 473220 w 1905000"/>
                <a:gd name="connsiteY9-186" fmla="*/ 693810 h 1828800"/>
                <a:gd name="connsiteX10-187" fmla="*/ 473220 w 1905000"/>
                <a:gd name="connsiteY10-188" fmla="*/ 693810 h 1828800"/>
                <a:gd name="connsiteX11-189" fmla="*/ 473220 w 1905000"/>
                <a:gd name="connsiteY11-190" fmla="*/ 1828800 h 1828800"/>
                <a:gd name="connsiteX12-191" fmla="*/ 251784 w 1905000"/>
                <a:gd name="connsiteY12-192" fmla="*/ 1378935 h 1828800"/>
                <a:gd name="connsiteX13-193" fmla="*/ 0 w 1905000"/>
                <a:gd name="connsiteY13-194" fmla="*/ 1828800 h 1828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53" y="connsiteY13-54"/>
                </a:cxn>
              </a:cxnLst>
              <a:rect l="l" t="t" r="r" b="b"/>
              <a:pathLst>
                <a:path w="1905000" h="1828800">
                  <a:moveTo>
                    <a:pt x="0" y="1828800"/>
                  </a:moveTo>
                  <a:lnTo>
                    <a:pt x="0" y="220590"/>
                  </a:lnTo>
                  <a:lnTo>
                    <a:pt x="0" y="220590"/>
                  </a:lnTo>
                  <a:lnTo>
                    <a:pt x="0" y="220590"/>
                  </a:lnTo>
                  <a:lnTo>
                    <a:pt x="1152467" y="220590"/>
                  </a:lnTo>
                  <a:lnTo>
                    <a:pt x="1152467" y="0"/>
                  </a:lnTo>
                  <a:lnTo>
                    <a:pt x="1905000" y="457200"/>
                  </a:lnTo>
                  <a:lnTo>
                    <a:pt x="1152467" y="914400"/>
                  </a:lnTo>
                  <a:lnTo>
                    <a:pt x="1152467" y="693810"/>
                  </a:lnTo>
                  <a:lnTo>
                    <a:pt x="473220" y="693810"/>
                  </a:lnTo>
                  <a:lnTo>
                    <a:pt x="473220" y="693810"/>
                  </a:lnTo>
                  <a:lnTo>
                    <a:pt x="473220" y="1828800"/>
                  </a:lnTo>
                  <a:lnTo>
                    <a:pt x="251784" y="1378935"/>
                  </a:lnTo>
                  <a:lnTo>
                    <a:pt x="0" y="1828800"/>
                  </a:lnTo>
                  <a:close/>
                </a:path>
              </a:pathLst>
            </a:custGeom>
            <a:solidFill>
              <a:srgbClr val="A40000"/>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104"/>
            <p:cNvSpPr/>
            <p:nvPr/>
          </p:nvSpPr>
          <p:spPr bwMode="auto">
            <a:xfrm>
              <a:off x="4187" y="4470"/>
              <a:ext cx="2656" cy="2663"/>
            </a:xfrm>
            <a:prstGeom prst="rect">
              <a:avLst/>
            </a:prstGeom>
            <a:solidFill>
              <a:srgbClr val="A40000">
                <a:alpha val="69000"/>
              </a:srgbClr>
            </a:solidFill>
            <a:ln w="9525">
              <a:noFill/>
              <a:round/>
            </a:ln>
          </p:spPr>
          <p:txBody>
            <a:bodyPr vert="horz" wrap="square" lIns="121682" tIns="60841" rIns="121682" bIns="60841" numCol="1" rtlCol="0" anchor="t" anchorCtr="0" compatLnSpc="1"/>
            <a:lstStyle/>
            <a:p>
              <a:pPr marL="0" marR="0" lvl="0" indent="0" algn="ctr"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52"/>
            <p:cNvSpPr>
              <a:spLocks noEditPoints="1"/>
            </p:cNvSpPr>
            <p:nvPr/>
          </p:nvSpPr>
          <p:spPr bwMode="auto">
            <a:xfrm>
              <a:off x="5070" y="5390"/>
              <a:ext cx="890" cy="82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FFFF"/>
            </a:solidFill>
            <a:ln w="9525">
              <a:noFill/>
              <a:round/>
            </a:ln>
          </p:spPr>
          <p:txBody>
            <a:bodyPr vert="horz" wrap="square" lIns="121682" tIns="60841" rIns="121682" bIns="60841" numCol="1" anchor="t" anchorCtr="0" compatLnSpc="1"/>
            <a:lstStyle/>
            <a:p>
              <a:pPr marL="0" marR="0" lvl="0" indent="0" defTabSz="1373505" eaLnBrk="1" fontAlgn="auto" latinLnBrk="0" hangingPunct="1">
                <a:lnSpc>
                  <a:spcPct val="100000"/>
                </a:lnSpc>
                <a:spcBef>
                  <a:spcPts val="0"/>
                </a:spcBef>
                <a:spcAft>
                  <a:spcPts val="0"/>
                </a:spcAft>
                <a:buClrTx/>
                <a:buSzTx/>
                <a:buFontTx/>
                <a:buNone/>
                <a:defRPr/>
              </a:pPr>
              <a:endParaRPr kumimoji="0" lang="en-US" sz="3545" b="0" i="0" u="none" strike="noStrike" kern="0" cap="none" spc="0" normalizeH="0" baseline="0" noProof="0" dirty="0">
                <a:ln>
                  <a:noFill/>
                </a:ln>
                <a:solidFill>
                  <a:srgbClr val="262626"/>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2" name="Text Placeholder 3"/>
            <p:cNvSpPr txBox="1"/>
            <p:nvPr/>
          </p:nvSpPr>
          <p:spPr>
            <a:xfrm>
              <a:off x="4734" y="2506"/>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01</a:t>
              </a:r>
            </a:p>
          </p:txBody>
        </p:sp>
        <p:sp>
          <p:nvSpPr>
            <p:cNvPr id="43" name="Text Placeholder 3"/>
            <p:cNvSpPr txBox="1"/>
            <p:nvPr/>
          </p:nvSpPr>
          <p:spPr>
            <a:xfrm>
              <a:off x="8059" y="4737"/>
              <a:ext cx="63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02</a:t>
              </a:r>
            </a:p>
          </p:txBody>
        </p:sp>
        <p:sp>
          <p:nvSpPr>
            <p:cNvPr id="44" name="Text Placeholder 3"/>
            <p:cNvSpPr txBox="1"/>
            <p:nvPr/>
          </p:nvSpPr>
          <p:spPr>
            <a:xfrm>
              <a:off x="5713" y="8261"/>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03</a:t>
              </a:r>
            </a:p>
          </p:txBody>
        </p:sp>
        <p:sp>
          <p:nvSpPr>
            <p:cNvPr id="45" name="Text Placeholder 3"/>
            <p:cNvSpPr txBox="1"/>
            <p:nvPr/>
          </p:nvSpPr>
          <p:spPr>
            <a:xfrm>
              <a:off x="2274" y="6064"/>
              <a:ext cx="651" cy="679"/>
            </a:xfrm>
            <a:prstGeom prst="rect">
              <a:avLst/>
            </a:prstGeom>
            <a:noFill/>
          </p:spPr>
          <p:txBody>
            <a:bodyPr wrap="square" lIns="0" tIns="0" rIns="0" bIns="0" rtlCol="0" anchor="t" anchorCtr="0">
              <a:spAutoFit/>
            </a:bodyPr>
            <a:lstStyle>
              <a:defPPr>
                <a:defRPr lang="zh-CN"/>
              </a:defPPr>
              <a:lvl1pPr algn="ctr" defTabSz="1216660">
                <a:spcBef>
                  <a:spcPct val="20000"/>
                </a:spcBef>
                <a:defRPr sz="2800" b="1">
                  <a:latin typeface="Arial" panose="020B0604020202020204" pitchFamily="34" charset="0"/>
                  <a:ea typeface="微软雅黑" panose="020B0503020204020204" pitchFamily="34" charset="-122"/>
                </a:defRPr>
              </a:lvl1pPr>
            </a:lstStyle>
            <a:p>
              <a:pPr marL="0" marR="0" lvl="0" indent="0" algn="ctr" defTabSz="1216660" eaLnBrk="1" fontAlgn="auto" latinLnBrk="0" hangingPunct="1">
                <a:lnSpc>
                  <a:spcPct val="100000"/>
                </a:lnSpc>
                <a:spcBef>
                  <a:spcPct val="20000"/>
                </a:spcBef>
                <a:spcAft>
                  <a:spcPts val="0"/>
                </a:spcAft>
                <a:buClrTx/>
                <a:buSzTx/>
                <a:buFontTx/>
                <a:buNone/>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rPr>
                <a:t>04</a:t>
              </a:r>
            </a:p>
          </p:txBody>
        </p:sp>
      </p:grpSp>
      <p:sp>
        <p:nvSpPr>
          <p:cNvPr id="46" name="TextBox 13"/>
          <p:cNvSpPr txBox="1"/>
          <p:nvPr/>
        </p:nvSpPr>
        <p:spPr>
          <a:xfrm>
            <a:off x="6810395" y="1793668"/>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6814478" y="2149663"/>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6810395" y="2927994"/>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6814478" y="3283989"/>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6810395" y="4062320"/>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6814478" y="4418315"/>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6810395" y="5196647"/>
            <a:ext cx="2338080" cy="276999"/>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6814478" y="5552642"/>
            <a:ext cx="4153439" cy="184666"/>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2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0" fill="hold"/>
                                        <p:tgtEl>
                                          <p:spTgt spid="35"/>
                                        </p:tgtEl>
                                        <p:attrNameLst>
                                          <p:attrName>ppt_w</p:attrName>
                                        </p:attrNameLst>
                                      </p:cBhvr>
                                      <p:tavLst>
                                        <p:tav tm="0" fmla="#ppt_w*sin(2.5*pi*$)">
                                          <p:val>
                                            <p:fltVal val="0"/>
                                          </p:val>
                                        </p:tav>
                                        <p:tav tm="100000">
                                          <p:val>
                                            <p:fltVal val="1"/>
                                          </p:val>
                                        </p:tav>
                                      </p:tavLst>
                                    </p:anim>
                                    <p:anim calcmode="lin" valueType="num">
                                      <p:cBhvr>
                                        <p:cTn id="8" dur="5000" fill="hold"/>
                                        <p:tgtEl>
                                          <p:spTgt spid="35"/>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5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1000" fill="hold"/>
                                        <p:tgtEl>
                                          <p:spTgt spid="31"/>
                                        </p:tgtEl>
                                        <p:attrNameLst>
                                          <p:attrName>ppt_w</p:attrName>
                                        </p:attrNameLst>
                                      </p:cBhvr>
                                      <p:tavLst>
                                        <p:tav tm="0">
                                          <p:val>
                                            <p:strVal val="#ppt_w*0.70"/>
                                          </p:val>
                                        </p:tav>
                                        <p:tav tm="100000">
                                          <p:val>
                                            <p:strVal val="#ppt_w"/>
                                          </p:val>
                                        </p:tav>
                                      </p:tavLst>
                                    </p:anim>
                                    <p:anim calcmode="lin" valueType="num">
                                      <p:cBhvr>
                                        <p:cTn id="13" dur="1000" fill="hold"/>
                                        <p:tgtEl>
                                          <p:spTgt spid="31"/>
                                        </p:tgtEl>
                                        <p:attrNameLst>
                                          <p:attrName>ppt_h</p:attrName>
                                        </p:attrNameLst>
                                      </p:cBhvr>
                                      <p:tavLst>
                                        <p:tav tm="0">
                                          <p:val>
                                            <p:strVal val="#ppt_h"/>
                                          </p:val>
                                        </p:tav>
                                        <p:tav tm="100000">
                                          <p:val>
                                            <p:strVal val="#ppt_h"/>
                                          </p:val>
                                        </p:tav>
                                      </p:tavLst>
                                    </p:anim>
                                    <p:animEffect transition="in" filter="fade">
                                      <p:cBhvr>
                                        <p:cTn id="14" dur="1000"/>
                                        <p:tgtEl>
                                          <p:spTgt spid="3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strVal val="#ppt_w*0.70"/>
                                          </p:val>
                                        </p:tav>
                                        <p:tav tm="100000">
                                          <p:val>
                                            <p:strVal val="#ppt_w"/>
                                          </p:val>
                                        </p:tav>
                                      </p:tavLst>
                                    </p:anim>
                                    <p:anim calcmode="lin" valueType="num">
                                      <p:cBhvr>
                                        <p:cTn id="23" dur="1000" fill="hold"/>
                                        <p:tgtEl>
                                          <p:spTgt spid="33"/>
                                        </p:tgtEl>
                                        <p:attrNameLst>
                                          <p:attrName>ppt_h</p:attrName>
                                        </p:attrNameLst>
                                      </p:cBhvr>
                                      <p:tavLst>
                                        <p:tav tm="0">
                                          <p:val>
                                            <p:strVal val="#ppt_h"/>
                                          </p:val>
                                        </p:tav>
                                        <p:tav tm="100000">
                                          <p:val>
                                            <p:strVal val="#ppt_h"/>
                                          </p:val>
                                        </p:tav>
                                      </p:tavLst>
                                    </p:anim>
                                    <p:animEffect transition="in" filter="fade">
                                      <p:cBhvr>
                                        <p:cTn id="24" dur="1000"/>
                                        <p:tgtEl>
                                          <p:spTgt spid="3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1000" fill="hold"/>
                                        <p:tgtEl>
                                          <p:spTgt spid="34"/>
                                        </p:tgtEl>
                                        <p:attrNameLst>
                                          <p:attrName>ppt_w</p:attrName>
                                        </p:attrNameLst>
                                      </p:cBhvr>
                                      <p:tavLst>
                                        <p:tav tm="0">
                                          <p:val>
                                            <p:strVal val="#ppt_w*0.70"/>
                                          </p:val>
                                        </p:tav>
                                        <p:tav tm="100000">
                                          <p:val>
                                            <p:strVal val="#ppt_w"/>
                                          </p:val>
                                        </p:tav>
                                      </p:tavLst>
                                    </p:anim>
                                    <p:anim calcmode="lin" valueType="num">
                                      <p:cBhvr>
                                        <p:cTn id="28" dur="1000" fill="hold"/>
                                        <p:tgtEl>
                                          <p:spTgt spid="34"/>
                                        </p:tgtEl>
                                        <p:attrNameLst>
                                          <p:attrName>ppt_h</p:attrName>
                                        </p:attrNameLst>
                                      </p:cBhvr>
                                      <p:tavLst>
                                        <p:tav tm="0">
                                          <p:val>
                                            <p:strVal val="#ppt_h"/>
                                          </p:val>
                                        </p:tav>
                                        <p:tav tm="100000">
                                          <p:val>
                                            <p:strVal val="#ppt_h"/>
                                          </p:val>
                                        </p:tav>
                                      </p:tavLst>
                                    </p:anim>
                                    <p:animEffect transition="in" filter="fade">
                                      <p:cBhvr>
                                        <p:cTn id="29" dur="1000"/>
                                        <p:tgtEl>
                                          <p:spTgt spid="3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1000" fill="hold"/>
                                        <p:tgtEl>
                                          <p:spTgt spid="46"/>
                                        </p:tgtEl>
                                        <p:attrNameLst>
                                          <p:attrName>ppt_w</p:attrName>
                                        </p:attrNameLst>
                                      </p:cBhvr>
                                      <p:tavLst>
                                        <p:tav tm="0">
                                          <p:val>
                                            <p:strVal val="#ppt_w*0.70"/>
                                          </p:val>
                                        </p:tav>
                                        <p:tav tm="100000">
                                          <p:val>
                                            <p:strVal val="#ppt_w"/>
                                          </p:val>
                                        </p:tav>
                                      </p:tavLst>
                                    </p:anim>
                                    <p:anim calcmode="lin" valueType="num">
                                      <p:cBhvr>
                                        <p:cTn id="33" dur="1000" fill="hold"/>
                                        <p:tgtEl>
                                          <p:spTgt spid="46"/>
                                        </p:tgtEl>
                                        <p:attrNameLst>
                                          <p:attrName>ppt_h</p:attrName>
                                        </p:attrNameLst>
                                      </p:cBhvr>
                                      <p:tavLst>
                                        <p:tav tm="0">
                                          <p:val>
                                            <p:strVal val="#ppt_h"/>
                                          </p:val>
                                        </p:tav>
                                        <p:tav tm="100000">
                                          <p:val>
                                            <p:strVal val="#ppt_h"/>
                                          </p:val>
                                        </p:tav>
                                      </p:tavLst>
                                    </p:anim>
                                    <p:animEffect transition="in" filter="fade">
                                      <p:cBhvr>
                                        <p:cTn id="34" dur="1000"/>
                                        <p:tgtEl>
                                          <p:spTgt spid="4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strVal val="#ppt_w*0.70"/>
                                          </p:val>
                                        </p:tav>
                                        <p:tav tm="100000">
                                          <p:val>
                                            <p:strVal val="#ppt_w"/>
                                          </p:val>
                                        </p:tav>
                                      </p:tavLst>
                                    </p:anim>
                                    <p:anim calcmode="lin" valueType="num">
                                      <p:cBhvr>
                                        <p:cTn id="38" dur="1000" fill="hold"/>
                                        <p:tgtEl>
                                          <p:spTgt spid="47"/>
                                        </p:tgtEl>
                                        <p:attrNameLst>
                                          <p:attrName>ppt_h</p:attrName>
                                        </p:attrNameLst>
                                      </p:cBhvr>
                                      <p:tavLst>
                                        <p:tav tm="0">
                                          <p:val>
                                            <p:strVal val="#ppt_h"/>
                                          </p:val>
                                        </p:tav>
                                        <p:tav tm="100000">
                                          <p:val>
                                            <p:strVal val="#ppt_h"/>
                                          </p:val>
                                        </p:tav>
                                      </p:tavLst>
                                    </p:anim>
                                    <p:animEffect transition="in" filter="fade">
                                      <p:cBhvr>
                                        <p:cTn id="39" dur="1000"/>
                                        <p:tgtEl>
                                          <p:spTgt spid="47"/>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1000" fill="hold"/>
                                        <p:tgtEl>
                                          <p:spTgt spid="48"/>
                                        </p:tgtEl>
                                        <p:attrNameLst>
                                          <p:attrName>ppt_w</p:attrName>
                                        </p:attrNameLst>
                                      </p:cBhvr>
                                      <p:tavLst>
                                        <p:tav tm="0">
                                          <p:val>
                                            <p:strVal val="#ppt_w*0.70"/>
                                          </p:val>
                                        </p:tav>
                                        <p:tav tm="100000">
                                          <p:val>
                                            <p:strVal val="#ppt_w"/>
                                          </p:val>
                                        </p:tav>
                                      </p:tavLst>
                                    </p:anim>
                                    <p:anim calcmode="lin" valueType="num">
                                      <p:cBhvr>
                                        <p:cTn id="43" dur="1000" fill="hold"/>
                                        <p:tgtEl>
                                          <p:spTgt spid="48"/>
                                        </p:tgtEl>
                                        <p:attrNameLst>
                                          <p:attrName>ppt_h</p:attrName>
                                        </p:attrNameLst>
                                      </p:cBhvr>
                                      <p:tavLst>
                                        <p:tav tm="0">
                                          <p:val>
                                            <p:strVal val="#ppt_h"/>
                                          </p:val>
                                        </p:tav>
                                        <p:tav tm="100000">
                                          <p:val>
                                            <p:strVal val="#ppt_h"/>
                                          </p:val>
                                        </p:tav>
                                      </p:tavLst>
                                    </p:anim>
                                    <p:animEffect transition="in" filter="fade">
                                      <p:cBhvr>
                                        <p:cTn id="44" dur="1000"/>
                                        <p:tgtEl>
                                          <p:spTgt spid="48"/>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1000" fill="hold"/>
                                        <p:tgtEl>
                                          <p:spTgt spid="49"/>
                                        </p:tgtEl>
                                        <p:attrNameLst>
                                          <p:attrName>ppt_w</p:attrName>
                                        </p:attrNameLst>
                                      </p:cBhvr>
                                      <p:tavLst>
                                        <p:tav tm="0">
                                          <p:val>
                                            <p:strVal val="#ppt_w*0.70"/>
                                          </p:val>
                                        </p:tav>
                                        <p:tav tm="100000">
                                          <p:val>
                                            <p:strVal val="#ppt_w"/>
                                          </p:val>
                                        </p:tav>
                                      </p:tavLst>
                                    </p:anim>
                                    <p:anim calcmode="lin" valueType="num">
                                      <p:cBhvr>
                                        <p:cTn id="48" dur="1000" fill="hold"/>
                                        <p:tgtEl>
                                          <p:spTgt spid="49"/>
                                        </p:tgtEl>
                                        <p:attrNameLst>
                                          <p:attrName>ppt_h</p:attrName>
                                        </p:attrNameLst>
                                      </p:cBhvr>
                                      <p:tavLst>
                                        <p:tav tm="0">
                                          <p:val>
                                            <p:strVal val="#ppt_h"/>
                                          </p:val>
                                        </p:tav>
                                        <p:tav tm="100000">
                                          <p:val>
                                            <p:strVal val="#ppt_h"/>
                                          </p:val>
                                        </p:tav>
                                      </p:tavLst>
                                    </p:anim>
                                    <p:animEffect transition="in" filter="fade">
                                      <p:cBhvr>
                                        <p:cTn id="49" dur="1000"/>
                                        <p:tgtEl>
                                          <p:spTgt spid="49"/>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strVal val="#ppt_w*0.70"/>
                                          </p:val>
                                        </p:tav>
                                        <p:tav tm="100000">
                                          <p:val>
                                            <p:strVal val="#ppt_w"/>
                                          </p:val>
                                        </p:tav>
                                      </p:tavLst>
                                    </p:anim>
                                    <p:anim calcmode="lin" valueType="num">
                                      <p:cBhvr>
                                        <p:cTn id="53" dur="1000" fill="hold"/>
                                        <p:tgtEl>
                                          <p:spTgt spid="50"/>
                                        </p:tgtEl>
                                        <p:attrNameLst>
                                          <p:attrName>ppt_h</p:attrName>
                                        </p:attrNameLst>
                                      </p:cBhvr>
                                      <p:tavLst>
                                        <p:tav tm="0">
                                          <p:val>
                                            <p:strVal val="#ppt_h"/>
                                          </p:val>
                                        </p:tav>
                                        <p:tav tm="100000">
                                          <p:val>
                                            <p:strVal val="#ppt_h"/>
                                          </p:val>
                                        </p:tav>
                                      </p:tavLst>
                                    </p:anim>
                                    <p:animEffect transition="in" filter="fade">
                                      <p:cBhvr>
                                        <p:cTn id="54" dur="1000"/>
                                        <p:tgtEl>
                                          <p:spTgt spid="50"/>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strVal val="#ppt_w*0.70"/>
                                          </p:val>
                                        </p:tav>
                                        <p:tav tm="100000">
                                          <p:val>
                                            <p:strVal val="#ppt_w"/>
                                          </p:val>
                                        </p:tav>
                                      </p:tavLst>
                                    </p:anim>
                                    <p:anim calcmode="lin" valueType="num">
                                      <p:cBhvr>
                                        <p:cTn id="58" dur="1000" fill="hold"/>
                                        <p:tgtEl>
                                          <p:spTgt spid="51"/>
                                        </p:tgtEl>
                                        <p:attrNameLst>
                                          <p:attrName>ppt_h</p:attrName>
                                        </p:attrNameLst>
                                      </p:cBhvr>
                                      <p:tavLst>
                                        <p:tav tm="0">
                                          <p:val>
                                            <p:strVal val="#ppt_h"/>
                                          </p:val>
                                        </p:tav>
                                        <p:tav tm="100000">
                                          <p:val>
                                            <p:strVal val="#ppt_h"/>
                                          </p:val>
                                        </p:tav>
                                      </p:tavLst>
                                    </p:anim>
                                    <p:animEffect transition="in" filter="fade">
                                      <p:cBhvr>
                                        <p:cTn id="59" dur="1000"/>
                                        <p:tgtEl>
                                          <p:spTgt spid="51"/>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1000" fill="hold"/>
                                        <p:tgtEl>
                                          <p:spTgt spid="52"/>
                                        </p:tgtEl>
                                        <p:attrNameLst>
                                          <p:attrName>ppt_w</p:attrName>
                                        </p:attrNameLst>
                                      </p:cBhvr>
                                      <p:tavLst>
                                        <p:tav tm="0">
                                          <p:val>
                                            <p:strVal val="#ppt_w*0.70"/>
                                          </p:val>
                                        </p:tav>
                                        <p:tav tm="100000">
                                          <p:val>
                                            <p:strVal val="#ppt_w"/>
                                          </p:val>
                                        </p:tav>
                                      </p:tavLst>
                                    </p:anim>
                                    <p:anim calcmode="lin" valueType="num">
                                      <p:cBhvr>
                                        <p:cTn id="63" dur="1000" fill="hold"/>
                                        <p:tgtEl>
                                          <p:spTgt spid="52"/>
                                        </p:tgtEl>
                                        <p:attrNameLst>
                                          <p:attrName>ppt_h</p:attrName>
                                        </p:attrNameLst>
                                      </p:cBhvr>
                                      <p:tavLst>
                                        <p:tav tm="0">
                                          <p:val>
                                            <p:strVal val="#ppt_h"/>
                                          </p:val>
                                        </p:tav>
                                        <p:tav tm="100000">
                                          <p:val>
                                            <p:strVal val="#ppt_h"/>
                                          </p:val>
                                        </p:tav>
                                      </p:tavLst>
                                    </p:anim>
                                    <p:animEffect transition="in" filter="fade">
                                      <p:cBhvr>
                                        <p:cTn id="64" dur="1000"/>
                                        <p:tgtEl>
                                          <p:spTgt spid="52"/>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strVal val="#ppt_w*0.70"/>
                                          </p:val>
                                        </p:tav>
                                        <p:tav tm="100000">
                                          <p:val>
                                            <p:strVal val="#ppt_w"/>
                                          </p:val>
                                        </p:tav>
                                      </p:tavLst>
                                    </p:anim>
                                    <p:anim calcmode="lin" valueType="num">
                                      <p:cBhvr>
                                        <p:cTn id="68" dur="1000" fill="hold"/>
                                        <p:tgtEl>
                                          <p:spTgt spid="53"/>
                                        </p:tgtEl>
                                        <p:attrNameLst>
                                          <p:attrName>ppt_h</p:attrName>
                                        </p:attrNameLst>
                                      </p:cBhvr>
                                      <p:tavLst>
                                        <p:tav tm="0">
                                          <p:val>
                                            <p:strVal val="#ppt_h"/>
                                          </p:val>
                                        </p:tav>
                                        <p:tav tm="100000">
                                          <p:val>
                                            <p:strVal val="#ppt_h"/>
                                          </p:val>
                                        </p:tav>
                                      </p:tavLst>
                                    </p:anim>
                                    <p:animEffect transition="in" filter="fade">
                                      <p:cBhvr>
                                        <p:cTn id="6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46" grpId="0"/>
      <p:bldP spid="47" grpId="0"/>
      <p:bldP spid="48" grpId="0"/>
      <p:bldP spid="49" grpId="0"/>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班会主题互动</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14" name="圆角矩形 28"/>
          <p:cNvSpPr/>
          <p:nvPr/>
        </p:nvSpPr>
        <p:spPr>
          <a:xfrm>
            <a:off x="1722238" y="3771002"/>
            <a:ext cx="4207255" cy="514632"/>
          </a:xfrm>
          <a:prstGeom prst="roundRect">
            <a:avLst>
              <a:gd name="adj" fmla="val 25274"/>
            </a:avLst>
          </a:prstGeom>
          <a:solidFill>
            <a:srgbClr val="A40000"/>
          </a:solidFill>
          <a:ln w="19050" cap="flat" cmpd="sng" algn="ctr">
            <a:noFill/>
            <a:prstDash val="solid"/>
            <a:miter lim="800000"/>
          </a:ln>
          <a:effectLst/>
        </p:spPr>
        <p:txBody>
          <a:bodyPr lIns="182459" tIns="91230" rIns="182459" bIns="9123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15" name="圆角矩形 29"/>
          <p:cNvSpPr/>
          <p:nvPr/>
        </p:nvSpPr>
        <p:spPr>
          <a:xfrm>
            <a:off x="1722873" y="4548185"/>
            <a:ext cx="4207255" cy="514632"/>
          </a:xfrm>
          <a:prstGeom prst="roundRect">
            <a:avLst>
              <a:gd name="adj" fmla="val 26820"/>
            </a:avLst>
          </a:prstGeom>
          <a:solidFill>
            <a:srgbClr val="A40000"/>
          </a:solidFill>
          <a:ln w="19050" cap="flat" cmpd="sng" algn="ctr">
            <a:noFill/>
            <a:prstDash val="solid"/>
            <a:miter lim="800000"/>
          </a:ln>
          <a:effectLst/>
        </p:spPr>
        <p:txBody>
          <a:bodyPr lIns="182459" tIns="91230" rIns="182459" bIns="9123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smtClean="0">
              <a:ln>
                <a:noFill/>
              </a:ln>
              <a:solidFill>
                <a:prstClr val="black">
                  <a:lumMod val="75000"/>
                  <a:lumOff val="25000"/>
                </a:prstClr>
              </a:solidFill>
              <a:effectLst/>
              <a:uLnTx/>
              <a:uFillTx/>
              <a:latin typeface="Calibri" panose="020F0502020204030204"/>
              <a:ea typeface="宋体" panose="02010600030101010101" pitchFamily="2" charset="-122"/>
              <a:cs typeface="+mn-cs"/>
            </a:endParaRPr>
          </a:p>
        </p:txBody>
      </p:sp>
      <p:sp>
        <p:nvSpPr>
          <p:cNvPr id="16" name="TextBox 32"/>
          <p:cNvSpPr txBox="1"/>
          <p:nvPr/>
        </p:nvSpPr>
        <p:spPr>
          <a:xfrm>
            <a:off x="2077387" y="3880632"/>
            <a:ext cx="3853375" cy="295466"/>
          </a:xfrm>
          <a:prstGeom prst="rect">
            <a:avLst/>
          </a:prstGeom>
          <a:noFill/>
          <a:ln w="19050" cap="flat" cmpd="sng" algn="ctr">
            <a:noFill/>
            <a:prstDash val="solid"/>
            <a:miter lim="800000"/>
          </a:ln>
          <a:effec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点击输入本栏的具体的说明分项内容。</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TextBox 33"/>
          <p:cNvSpPr txBox="1"/>
          <p:nvPr/>
        </p:nvSpPr>
        <p:spPr>
          <a:xfrm>
            <a:off x="2077387" y="4657506"/>
            <a:ext cx="3853375" cy="295466"/>
          </a:xfrm>
          <a:prstGeom prst="rect">
            <a:avLst/>
          </a:prstGeom>
          <a:noFill/>
          <a:ln w="19050" cap="flat" cmpd="sng" algn="ctr">
            <a:noFill/>
            <a:prstDash val="solid"/>
            <a:miter lim="800000"/>
          </a:ln>
          <a:effectLst/>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点击输入本栏的具体的说明分项内容。</a:t>
            </a:r>
            <a:endParaRPr kumimoji="0" lang="en-US" altLang="zh-CN" sz="1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TextBox 1"/>
          <p:cNvSpPr txBox="1"/>
          <p:nvPr/>
        </p:nvSpPr>
        <p:spPr>
          <a:xfrm>
            <a:off x="2117710" y="2243331"/>
            <a:ext cx="3416320" cy="1200329"/>
          </a:xfrm>
          <a:prstGeom prst="rect">
            <a:avLst/>
          </a:prstGeom>
          <a:noFill/>
        </p:spPr>
        <p:txBody>
          <a:bodyPr wrap="none" rtlCol="0">
            <a:spAutoFit/>
          </a:bodyPr>
          <a:lstStyle/>
          <a:p>
            <a:pPr algn="ctr" fontAlgn="auto">
              <a:spcBef>
                <a:spcPts val="0"/>
              </a:spcBef>
              <a:spcAft>
                <a:spcPts val="0"/>
              </a:spcAft>
            </a:pPr>
            <a:r>
              <a:rPr lang="zh-CN" altLang="en-US" sz="3600" b="1" i="1" dirty="0">
                <a:solidFill>
                  <a:srgbClr val="A40000"/>
                </a:solidFill>
                <a:latin typeface="微软雅黑" panose="020B0503020204020204" pitchFamily="34" charset="-122"/>
                <a:ea typeface="微软雅黑" panose="020B0503020204020204" pitchFamily="34" charset="-122"/>
                <a:cs typeface="Playfair Display SC Black" charset="0"/>
              </a:rPr>
              <a:t>请输入你的标题</a:t>
            </a:r>
          </a:p>
          <a:p>
            <a:pPr algn="ctr" fontAlgn="auto">
              <a:spcBef>
                <a:spcPts val="0"/>
              </a:spcBef>
              <a:spcAft>
                <a:spcPts val="0"/>
              </a:spcAft>
            </a:pPr>
            <a:endParaRPr lang="zh-CN" altLang="en-US" sz="3600" b="1" i="1" dirty="0">
              <a:solidFill>
                <a:srgbClr val="A40000"/>
              </a:solidFill>
              <a:latin typeface="微软雅黑" panose="020B0503020204020204" pitchFamily="34" charset="-122"/>
              <a:ea typeface="微软雅黑" panose="020B0503020204020204" pitchFamily="34" charset="-122"/>
              <a:cs typeface="Playfair Display SC Black" charset="0"/>
              <a:sym typeface="+mn-ea"/>
            </a:endParaRPr>
          </a:p>
        </p:txBody>
      </p:sp>
      <p:pic>
        <p:nvPicPr>
          <p:cNvPr id="19" name="图片 18"/>
          <p:cNvPicPr>
            <a:picLocks noChangeAspect="1"/>
          </p:cNvPicPr>
          <p:nvPr/>
        </p:nvPicPr>
        <p:blipFill>
          <a:blip r:embed="rId2"/>
          <a:stretch>
            <a:fillRect/>
          </a:stretch>
        </p:blipFill>
        <p:spPr>
          <a:xfrm>
            <a:off x="6694806" y="1931670"/>
            <a:ext cx="5067300" cy="3130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04</a:t>
            </a:r>
            <a:endParaRPr lang="zh-CN" altLang="en-US" sz="6700" b="1" dirty="0">
              <a:solidFill>
                <a:schemeClr val="bg1"/>
              </a:solidFill>
              <a:latin typeface="+mn-lt"/>
              <a:ea typeface="+mn-ea"/>
              <a:cs typeface="+mn-ea"/>
              <a:sym typeface="+mn-lt"/>
            </a:endParaRPr>
          </a:p>
        </p:txBody>
      </p:sp>
      <p:pic>
        <p:nvPicPr>
          <p:cNvPr id="33" name="图片 32"/>
          <p:cNvPicPr>
            <a:picLocks noChangeAspect="1"/>
          </p:cNvPicPr>
          <p:nvPr/>
        </p:nvPicPr>
        <p:blipFill>
          <a:blip r:embed="rId3" cstate="screen"/>
          <a:stretch>
            <a:fillRect/>
          </a:stretch>
        </p:blipFill>
        <p:spPr>
          <a:xfrm>
            <a:off x="1706697" y="408429"/>
            <a:ext cx="1892558" cy="449109"/>
          </a:xfrm>
          <a:prstGeom prst="rect">
            <a:avLst/>
          </a:prstGeom>
        </p:spPr>
      </p:pic>
      <p:cxnSp>
        <p:nvCxnSpPr>
          <p:cNvPr id="12" name="直接连接符 11"/>
          <p:cNvCxnSpPr/>
          <p:nvPr/>
        </p:nvCxnSpPr>
        <p:spPr>
          <a:xfrm>
            <a:off x="3819042"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21"/>
          <p:cNvSpPr txBox="1"/>
          <p:nvPr/>
        </p:nvSpPr>
        <p:spPr>
          <a:xfrm>
            <a:off x="3918678"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1898710" y="1137250"/>
            <a:ext cx="4796444" cy="0"/>
          </a:xfrm>
          <a:prstGeom prst="line">
            <a:avLst/>
          </a:prstGeom>
          <a:noFill/>
          <a:ln w="6350" cap="flat" cmpd="sng" algn="ctr">
            <a:solidFill>
              <a:srgbClr val="A40000"/>
            </a:solidFill>
            <a:prstDash val="dash"/>
            <a:miter lim="800000"/>
          </a:ln>
          <a:effectLst/>
        </p:spPr>
      </p:cxnSp>
      <p:grpSp>
        <p:nvGrpSpPr>
          <p:cNvPr id="26" name="组合 25"/>
          <p:cNvGrpSpPr/>
          <p:nvPr/>
        </p:nvGrpSpPr>
        <p:grpSpPr>
          <a:xfrm>
            <a:off x="5825335" y="2484158"/>
            <a:ext cx="1639391" cy="1568350"/>
            <a:chOff x="5725640" y="2343188"/>
            <a:chExt cx="1639390" cy="1568350"/>
          </a:xfrm>
          <a:solidFill>
            <a:srgbClr val="A40000"/>
          </a:solidFill>
        </p:grpSpPr>
        <p:sp>
          <p:nvSpPr>
            <p:cNvPr id="27" name="任意多边形 14"/>
            <p:cNvSpPr/>
            <p:nvPr/>
          </p:nvSpPr>
          <p:spPr>
            <a:xfrm rot="15417785">
              <a:off x="5761160" y="2307668"/>
              <a:ext cx="1568350" cy="1639390"/>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椭圆 16"/>
            <p:cNvSpPr/>
            <p:nvPr/>
          </p:nvSpPr>
          <p:spPr>
            <a:xfrm rot="20817785">
              <a:off x="6355323" y="2937352"/>
              <a:ext cx="380022" cy="380024"/>
            </a:xfrm>
            <a:prstGeom prst="ellipse">
              <a:avLst/>
            </a:pr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7389096" y="1947956"/>
            <a:ext cx="3369853" cy="3223828"/>
            <a:chOff x="7289400" y="1806986"/>
            <a:chExt cx="3369853" cy="3223828"/>
          </a:xfrm>
          <a:solidFill>
            <a:srgbClr val="A40000"/>
          </a:solidFill>
        </p:grpSpPr>
        <p:sp>
          <p:nvSpPr>
            <p:cNvPr id="30" name="任意多边形 13"/>
            <p:cNvSpPr/>
            <p:nvPr/>
          </p:nvSpPr>
          <p:spPr>
            <a:xfrm rot="16200000">
              <a:off x="7362413" y="1733973"/>
              <a:ext cx="3223828" cy="3369853"/>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16"/>
            <p:cNvSpPr/>
            <p:nvPr/>
          </p:nvSpPr>
          <p:spPr>
            <a:xfrm rot="20817785">
              <a:off x="8634198" y="3060564"/>
              <a:ext cx="680258" cy="680262"/>
            </a:xfrm>
            <a:prstGeom prst="ellipse">
              <a:avLst/>
            </a:pr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18"/>
          <p:cNvGrpSpPr/>
          <p:nvPr/>
        </p:nvGrpSpPr>
        <p:grpSpPr>
          <a:xfrm rot="581770">
            <a:off x="6620214" y="4100011"/>
            <a:ext cx="1021671" cy="977398"/>
            <a:chOff x="624606" y="259596"/>
            <a:chExt cx="1927721" cy="1844187"/>
          </a:xfrm>
          <a:solidFill>
            <a:srgbClr val="A40000"/>
          </a:solidFill>
        </p:grpSpPr>
        <p:sp>
          <p:nvSpPr>
            <p:cNvPr id="33" name="任意多边形 19"/>
            <p:cNvSpPr/>
            <p:nvPr/>
          </p:nvSpPr>
          <p:spPr>
            <a:xfrm rot="16200000">
              <a:off x="666373" y="217829"/>
              <a:ext cx="1844187" cy="1927721"/>
            </a:xfrm>
            <a:custGeom>
              <a:avLst/>
              <a:gdLst>
                <a:gd name="connsiteX0" fmla="*/ 2850411 w 3790824"/>
                <a:gd name="connsiteY0" fmla="*/ 1980294 h 3962533"/>
                <a:gd name="connsiteX1" fmla="*/ 1914544 w 3790824"/>
                <a:gd name="connsiteY1" fmla="*/ 1044427 h 3962533"/>
                <a:gd name="connsiteX2" fmla="*/ 978677 w 3790824"/>
                <a:gd name="connsiteY2" fmla="*/ 1980294 h 3962533"/>
                <a:gd name="connsiteX3" fmla="*/ 1914544 w 3790824"/>
                <a:gd name="connsiteY3" fmla="*/ 2916161 h 3962533"/>
                <a:gd name="connsiteX4" fmla="*/ 2850411 w 3790824"/>
                <a:gd name="connsiteY4" fmla="*/ 1980294 h 3962533"/>
                <a:gd name="connsiteX5" fmla="*/ 3790824 w 3790824"/>
                <a:gd name="connsiteY5" fmla="*/ 1792726 h 3962533"/>
                <a:gd name="connsiteX6" fmla="*/ 3790824 w 3790824"/>
                <a:gd name="connsiteY6" fmla="*/ 2083454 h 3962533"/>
                <a:gd name="connsiteX7" fmla="*/ 3654834 w 3790824"/>
                <a:gd name="connsiteY7" fmla="*/ 2219444 h 3962533"/>
                <a:gd name="connsiteX8" fmla="*/ 3255083 w 3790824"/>
                <a:gd name="connsiteY8" fmla="*/ 2219444 h 3962533"/>
                <a:gd name="connsiteX9" fmla="*/ 3249665 w 3790824"/>
                <a:gd name="connsiteY9" fmla="*/ 2254949 h 3962533"/>
                <a:gd name="connsiteX10" fmla="*/ 2966153 w 3790824"/>
                <a:gd name="connsiteY10" fmla="*/ 2847168 h 3962533"/>
                <a:gd name="connsiteX11" fmla="*/ 2938885 w 3790824"/>
                <a:gd name="connsiteY11" fmla="*/ 2877170 h 3962533"/>
                <a:gd name="connsiteX12" fmla="*/ 3224970 w 3790824"/>
                <a:gd name="connsiteY12" fmla="*/ 3266562 h 3962533"/>
                <a:gd name="connsiteX13" fmla="*/ 3249805 w 3790824"/>
                <a:gd name="connsiteY13" fmla="*/ 3367637 h 3962533"/>
                <a:gd name="connsiteX14" fmla="*/ 3195895 w 3790824"/>
                <a:gd name="connsiteY14" fmla="*/ 3456670 h 3962533"/>
                <a:gd name="connsiteX15" fmla="*/ 2961603 w 3790824"/>
                <a:gd name="connsiteY15" fmla="*/ 3628803 h 3962533"/>
                <a:gd name="connsiteX16" fmla="*/ 2771495 w 3790824"/>
                <a:gd name="connsiteY16" fmla="*/ 3599728 h 3962533"/>
                <a:gd name="connsiteX17" fmla="*/ 2488779 w 3790824"/>
                <a:gd name="connsiteY17" fmla="*/ 3214923 h 3962533"/>
                <a:gd name="connsiteX18" fmla="*/ 2445010 w 3790824"/>
                <a:gd name="connsiteY18" fmla="*/ 3236007 h 3962533"/>
                <a:gd name="connsiteX19" fmla="*/ 2053883 w 3790824"/>
                <a:gd name="connsiteY19" fmla="*/ 3336067 h 3962533"/>
                <a:gd name="connsiteX20" fmla="*/ 2037562 w 3790824"/>
                <a:gd name="connsiteY20" fmla="*/ 3336891 h 3962533"/>
                <a:gd name="connsiteX21" fmla="*/ 2037562 w 3790824"/>
                <a:gd name="connsiteY21" fmla="*/ 3826543 h 3962533"/>
                <a:gd name="connsiteX22" fmla="*/ 1901572 w 3790824"/>
                <a:gd name="connsiteY22" fmla="*/ 3962533 h 3962533"/>
                <a:gd name="connsiteX23" fmla="*/ 1610844 w 3790824"/>
                <a:gd name="connsiteY23" fmla="*/ 3962533 h 3962533"/>
                <a:gd name="connsiteX24" fmla="*/ 1474854 w 3790824"/>
                <a:gd name="connsiteY24" fmla="*/ 3826543 h 3962533"/>
                <a:gd name="connsiteX25" fmla="*/ 1474854 w 3790824"/>
                <a:gd name="connsiteY25" fmla="*/ 3269232 h 3962533"/>
                <a:gd name="connsiteX26" fmla="*/ 1384078 w 3790824"/>
                <a:gd name="connsiteY26" fmla="*/ 3236007 h 3962533"/>
                <a:gd name="connsiteX27" fmla="*/ 1047671 w 3790824"/>
                <a:gd name="connsiteY27" fmla="*/ 3031904 h 3962533"/>
                <a:gd name="connsiteX28" fmla="*/ 997214 w 3790824"/>
                <a:gd name="connsiteY28" fmla="*/ 2986046 h 3962533"/>
                <a:gd name="connsiteX29" fmla="*/ 710082 w 3790824"/>
                <a:gd name="connsiteY29" fmla="*/ 3250899 h 3962533"/>
                <a:gd name="connsiteX30" fmla="*/ 517920 w 3790824"/>
                <a:gd name="connsiteY30" fmla="*/ 3243143 h 3962533"/>
                <a:gd name="connsiteX31" fmla="*/ 320802 w 3790824"/>
                <a:gd name="connsiteY31" fmla="*/ 3029444 h 3962533"/>
                <a:gd name="connsiteX32" fmla="*/ 328558 w 3790824"/>
                <a:gd name="connsiteY32" fmla="*/ 2837282 h 3962533"/>
                <a:gd name="connsiteX33" fmla="*/ 666127 w 3790824"/>
                <a:gd name="connsiteY33" fmla="*/ 2525905 h 3962533"/>
                <a:gd name="connsiteX34" fmla="*/ 658832 w 3790824"/>
                <a:gd name="connsiteY34" fmla="*/ 2510762 h 3962533"/>
                <a:gd name="connsiteX35" fmla="*/ 579423 w 3790824"/>
                <a:gd name="connsiteY35" fmla="*/ 2254949 h 3962533"/>
                <a:gd name="connsiteX36" fmla="*/ 574005 w 3790824"/>
                <a:gd name="connsiteY36" fmla="*/ 2219445 h 3962533"/>
                <a:gd name="connsiteX37" fmla="*/ 135990 w 3790824"/>
                <a:gd name="connsiteY37" fmla="*/ 2219445 h 3962533"/>
                <a:gd name="connsiteX38" fmla="*/ 0 w 3790824"/>
                <a:gd name="connsiteY38" fmla="*/ 2083455 h 3962533"/>
                <a:gd name="connsiteX39" fmla="*/ 0 w 3790824"/>
                <a:gd name="connsiteY39" fmla="*/ 1792727 h 3962533"/>
                <a:gd name="connsiteX40" fmla="*/ 135990 w 3790824"/>
                <a:gd name="connsiteY40" fmla="*/ 1656737 h 3962533"/>
                <a:gd name="connsiteX41" fmla="*/ 591998 w 3790824"/>
                <a:gd name="connsiteY41" fmla="*/ 1656737 h 3962533"/>
                <a:gd name="connsiteX42" fmla="*/ 613005 w 3790824"/>
                <a:gd name="connsiteY42" fmla="*/ 1575038 h 3962533"/>
                <a:gd name="connsiteX43" fmla="*/ 784482 w 3790824"/>
                <a:gd name="connsiteY43" fmla="*/ 1218336 h 3962533"/>
                <a:gd name="connsiteX44" fmla="*/ 848257 w 3790824"/>
                <a:gd name="connsiteY44" fmla="*/ 1133051 h 3962533"/>
                <a:gd name="connsiteX45" fmla="*/ 538492 w 3790824"/>
                <a:gd name="connsiteY45" fmla="*/ 735456 h 3962533"/>
                <a:gd name="connsiteX46" fmla="*/ 562189 w 3790824"/>
                <a:gd name="connsiteY46" fmla="*/ 544603 h 3962533"/>
                <a:gd name="connsiteX47" fmla="*/ 791529 w 3790824"/>
                <a:gd name="connsiteY47" fmla="*/ 365924 h 3962533"/>
                <a:gd name="connsiteX48" fmla="*/ 982383 w 3790824"/>
                <a:gd name="connsiteY48" fmla="*/ 389621 h 3962533"/>
                <a:gd name="connsiteX49" fmla="*/ 1281754 w 3790824"/>
                <a:gd name="connsiteY49" fmla="*/ 773875 h 3962533"/>
                <a:gd name="connsiteX50" fmla="*/ 1384078 w 3790824"/>
                <a:gd name="connsiteY50" fmla="*/ 724584 h 3962533"/>
                <a:gd name="connsiteX51" fmla="*/ 1474853 w 3790824"/>
                <a:gd name="connsiteY51" fmla="*/ 691359 h 3962533"/>
                <a:gd name="connsiteX52" fmla="*/ 1474853 w 3790824"/>
                <a:gd name="connsiteY52" fmla="*/ 135990 h 3962533"/>
                <a:gd name="connsiteX53" fmla="*/ 1610843 w 3790824"/>
                <a:gd name="connsiteY53" fmla="*/ 0 h 3962533"/>
                <a:gd name="connsiteX54" fmla="*/ 1901571 w 3790824"/>
                <a:gd name="connsiteY54" fmla="*/ 0 h 3962533"/>
                <a:gd name="connsiteX55" fmla="*/ 2037561 w 3790824"/>
                <a:gd name="connsiteY55" fmla="*/ 135990 h 3962533"/>
                <a:gd name="connsiteX56" fmla="*/ 2037561 w 3790824"/>
                <a:gd name="connsiteY56" fmla="*/ 623699 h 3962533"/>
                <a:gd name="connsiteX57" fmla="*/ 2053883 w 3790824"/>
                <a:gd name="connsiteY57" fmla="*/ 624523 h 3962533"/>
                <a:gd name="connsiteX58" fmla="*/ 2445010 w 3790824"/>
                <a:gd name="connsiteY58" fmla="*/ 724584 h 3962533"/>
                <a:gd name="connsiteX59" fmla="*/ 2559802 w 3790824"/>
                <a:gd name="connsiteY59" fmla="*/ 779881 h 3962533"/>
                <a:gd name="connsiteX60" fmla="*/ 2876923 w 3790824"/>
                <a:gd name="connsiteY60" fmla="*/ 455906 h 3962533"/>
                <a:gd name="connsiteX61" fmla="*/ 3069231 w 3790824"/>
                <a:gd name="connsiteY61" fmla="*/ 453850 h 3962533"/>
                <a:gd name="connsiteX62" fmla="*/ 3276993 w 3790824"/>
                <a:gd name="connsiteY62" fmla="*/ 657217 h 3962533"/>
                <a:gd name="connsiteX63" fmla="*/ 3317849 w 3790824"/>
                <a:gd name="connsiteY63" fmla="*/ 752945 h 3962533"/>
                <a:gd name="connsiteX64" fmla="*/ 3279048 w 3790824"/>
                <a:gd name="connsiteY64" fmla="*/ 849525 h 3962533"/>
                <a:gd name="connsiteX65" fmla="*/ 2989791 w 3790824"/>
                <a:gd name="connsiteY65" fmla="*/ 1145034 h 3962533"/>
                <a:gd name="connsiteX66" fmla="*/ 3044606 w 3790824"/>
                <a:gd name="connsiteY66" fmla="*/ 1218336 h 3962533"/>
                <a:gd name="connsiteX67" fmla="*/ 3216083 w 3790824"/>
                <a:gd name="connsiteY67" fmla="*/ 1575038 h 3962533"/>
                <a:gd name="connsiteX68" fmla="*/ 3237090 w 3790824"/>
                <a:gd name="connsiteY68" fmla="*/ 1656736 h 3962533"/>
                <a:gd name="connsiteX69" fmla="*/ 3654834 w 3790824"/>
                <a:gd name="connsiteY69" fmla="*/ 1656736 h 3962533"/>
                <a:gd name="connsiteX70" fmla="*/ 3790824 w 3790824"/>
                <a:gd name="connsiteY70" fmla="*/ 1792726 h 396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20"/>
            <p:cNvSpPr/>
            <p:nvPr/>
          </p:nvSpPr>
          <p:spPr>
            <a:xfrm>
              <a:off x="1365034" y="958259"/>
              <a:ext cx="446860" cy="446860"/>
            </a:xfrm>
            <a:prstGeom prst="ellipse">
              <a:avLst/>
            </a:prstGeom>
            <a:grp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Oval 18"/>
          <p:cNvSpPr/>
          <p:nvPr/>
        </p:nvSpPr>
        <p:spPr>
          <a:xfrm>
            <a:off x="1578763" y="2236528"/>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fontAlgn="auto">
              <a:spcBef>
                <a:spcPts val="0"/>
              </a:spcBef>
              <a:spcAft>
                <a:spcPts val="0"/>
              </a:spcAft>
              <a:defRPr/>
            </a:pPr>
            <a:endParaRPr lang="en-GB"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9"/>
          <p:cNvSpPr txBox="1"/>
          <p:nvPr/>
        </p:nvSpPr>
        <p:spPr>
          <a:xfrm>
            <a:off x="1635730" y="2337042"/>
            <a:ext cx="396263"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fontAlgn="auto">
              <a:spcAft>
                <a:spcPts val="0"/>
              </a:spcAft>
            </a:pPr>
            <a:r>
              <a:rPr lang="en-US" sz="2000" b="1" dirty="0">
                <a:solidFill>
                  <a:srgbClr val="A40000"/>
                </a:solidFill>
                <a:latin typeface="Arial" panose="020B0604020202020204" pitchFamily="34" charset="0"/>
                <a:sym typeface="Arial" panose="020B0604020202020204" pitchFamily="34" charset="0"/>
              </a:rPr>
              <a:t>01</a:t>
            </a:r>
            <a:endParaRPr lang="en-GB" sz="2000" b="1" dirty="0">
              <a:solidFill>
                <a:srgbClr val="A40000"/>
              </a:solidFill>
              <a:latin typeface="Arial" panose="020B0604020202020204" pitchFamily="34" charset="0"/>
              <a:sym typeface="Arial" panose="020B0604020202020204" pitchFamily="34" charset="0"/>
            </a:endParaRPr>
          </a:p>
        </p:txBody>
      </p:sp>
      <p:sp>
        <p:nvSpPr>
          <p:cNvPr id="37" name="Oval 21"/>
          <p:cNvSpPr/>
          <p:nvPr/>
        </p:nvSpPr>
        <p:spPr>
          <a:xfrm>
            <a:off x="1578763" y="3249542"/>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fontAlgn="auto">
              <a:spcBef>
                <a:spcPts val="0"/>
              </a:spcBef>
              <a:spcAft>
                <a:spcPts val="0"/>
              </a:spcAft>
              <a:defRPr/>
            </a:pPr>
            <a:endParaRPr lang="en-GB"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22"/>
          <p:cNvSpPr txBox="1"/>
          <p:nvPr/>
        </p:nvSpPr>
        <p:spPr>
          <a:xfrm>
            <a:off x="1635729" y="3350058"/>
            <a:ext cx="453971"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fontAlgn="auto">
              <a:spcAft>
                <a:spcPts val="0"/>
              </a:spcAft>
            </a:pPr>
            <a:r>
              <a:rPr lang="en-US" sz="2000" b="1" dirty="0">
                <a:solidFill>
                  <a:srgbClr val="A40000"/>
                </a:solidFill>
                <a:latin typeface="Arial" panose="020B0604020202020204" pitchFamily="34" charset="0"/>
                <a:sym typeface="Arial" panose="020B0604020202020204" pitchFamily="34" charset="0"/>
              </a:rPr>
              <a:t>02</a:t>
            </a:r>
            <a:endParaRPr lang="en-GB" sz="2000" b="1" dirty="0">
              <a:solidFill>
                <a:srgbClr val="A40000"/>
              </a:solidFill>
              <a:latin typeface="Arial" panose="020B0604020202020204" pitchFamily="34" charset="0"/>
              <a:sym typeface="Arial" panose="020B0604020202020204" pitchFamily="34" charset="0"/>
            </a:endParaRPr>
          </a:p>
        </p:txBody>
      </p:sp>
      <p:sp>
        <p:nvSpPr>
          <p:cNvPr id="39" name="Oval 24"/>
          <p:cNvSpPr/>
          <p:nvPr/>
        </p:nvSpPr>
        <p:spPr>
          <a:xfrm>
            <a:off x="1574787" y="4258232"/>
            <a:ext cx="584247" cy="584247"/>
          </a:xfrm>
          <a:prstGeom prst="ellipse">
            <a:avLst/>
          </a:prstGeom>
          <a:noFill/>
          <a:ln w="25400" cap="flat" cmpd="sng" algn="ctr">
            <a:solidFill>
              <a:srgbClr val="A40000"/>
            </a:solidFill>
            <a:prstDash val="solid"/>
            <a:miter lim="800000"/>
          </a:ln>
          <a:effectLst/>
        </p:spPr>
        <p:txBody>
          <a:bodyPr rtlCol="0" anchor="ctr"/>
          <a:lstStyle/>
          <a:p>
            <a:pPr algn="ctr" defTabSz="685800" fontAlgn="auto">
              <a:spcBef>
                <a:spcPts val="0"/>
              </a:spcBef>
              <a:spcAft>
                <a:spcPts val="0"/>
              </a:spcAft>
              <a:defRPr/>
            </a:pPr>
            <a:endParaRPr lang="en-GB" sz="1350" kern="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25"/>
          <p:cNvSpPr txBox="1"/>
          <p:nvPr/>
        </p:nvSpPr>
        <p:spPr>
          <a:xfrm>
            <a:off x="1631753" y="4358746"/>
            <a:ext cx="453971" cy="369332"/>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algn="ctr" fontAlgn="auto">
              <a:spcAft>
                <a:spcPts val="0"/>
              </a:spcAft>
            </a:pPr>
            <a:r>
              <a:rPr lang="en-US" sz="2000" b="1" dirty="0">
                <a:solidFill>
                  <a:srgbClr val="A40000"/>
                </a:solidFill>
                <a:latin typeface="Arial" panose="020B0604020202020204" pitchFamily="34" charset="0"/>
                <a:sym typeface="Arial" panose="020B0604020202020204" pitchFamily="34" charset="0"/>
              </a:rPr>
              <a:t>03</a:t>
            </a:r>
            <a:endParaRPr lang="en-GB" sz="2000" b="1" dirty="0">
              <a:solidFill>
                <a:srgbClr val="A40000"/>
              </a:solidFill>
              <a:latin typeface="Arial" panose="020B0604020202020204" pitchFamily="34" charset="0"/>
              <a:sym typeface="Arial" panose="020B0604020202020204" pitchFamily="34" charset="0"/>
            </a:endParaRPr>
          </a:p>
        </p:txBody>
      </p:sp>
      <p:sp>
        <p:nvSpPr>
          <p:cNvPr id="41" name="文本框 18"/>
          <p:cNvSpPr txBox="1"/>
          <p:nvPr/>
        </p:nvSpPr>
        <p:spPr>
          <a:xfrm>
            <a:off x="2284388" y="2267041"/>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fontAlgn="auto">
              <a:spcAft>
                <a:spcPts val="0"/>
              </a:spcAft>
            </a:pPr>
            <a:r>
              <a:rPr lang="zh-CN" altLang="en-US" dirty="0">
                <a:solidFill>
                  <a:prstClr val="black"/>
                </a:solidFill>
                <a:latin typeface="Arial" panose="020B0604020202020204" pitchFamily="34" charset="0"/>
                <a:sym typeface="Arial" panose="020B0604020202020204" pitchFamily="34" charset="0"/>
              </a:rPr>
              <a:t>单击此处可编辑内容，根据您的需要自由拉伸文本框大小</a:t>
            </a:r>
          </a:p>
        </p:txBody>
      </p:sp>
      <p:sp>
        <p:nvSpPr>
          <p:cNvPr id="42" name="文本框 19"/>
          <p:cNvSpPr txBox="1"/>
          <p:nvPr/>
        </p:nvSpPr>
        <p:spPr>
          <a:xfrm>
            <a:off x="2284388" y="3297995"/>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fontAlgn="auto">
              <a:spcAft>
                <a:spcPts val="0"/>
              </a:spcAft>
            </a:pPr>
            <a:r>
              <a:rPr lang="zh-CN" altLang="en-US" dirty="0">
                <a:solidFill>
                  <a:prstClr val="black"/>
                </a:solidFill>
                <a:latin typeface="Arial" panose="020B0604020202020204" pitchFamily="34" charset="0"/>
                <a:sym typeface="Arial" panose="020B0604020202020204" pitchFamily="34" charset="0"/>
              </a:rPr>
              <a:t>单击此处可编辑内容，根据您的需要自由拉伸文本框大小</a:t>
            </a:r>
          </a:p>
        </p:txBody>
      </p:sp>
      <p:sp>
        <p:nvSpPr>
          <p:cNvPr id="43" name="文本框 20"/>
          <p:cNvSpPr txBox="1"/>
          <p:nvPr/>
        </p:nvSpPr>
        <p:spPr>
          <a:xfrm>
            <a:off x="2284388" y="4327101"/>
            <a:ext cx="3075645" cy="517065"/>
          </a:xfrm>
          <a:prstGeom prst="rect">
            <a:avLst/>
          </a:prstGeom>
          <a:noFill/>
        </p:spPr>
        <p:txBody>
          <a:bodyPr wrap="square" lIns="0" tIns="0" rIns="0" bIns="0" rtlCol="0" anchor="t" anchorCtr="0">
            <a:spAutoFit/>
          </a:bodyPr>
          <a:lstStyle>
            <a:defPPr>
              <a:defRPr lang="zh-CN"/>
            </a:defPPr>
            <a:lvl1pPr defTabSz="1216660">
              <a:lnSpc>
                <a:spcPct val="120000"/>
              </a:lnSpc>
              <a:spcBef>
                <a:spcPct val="20000"/>
              </a:spcBef>
              <a:defRPr sz="1400">
                <a:solidFill>
                  <a:srgbClr val="000000"/>
                </a:solidFill>
                <a:latin typeface="微软雅黑" panose="020B0503020204020204" pitchFamily="34" charset="-122"/>
                <a:ea typeface="微软雅黑" panose="020B0503020204020204" pitchFamily="34" charset="-122"/>
              </a:defRPr>
            </a:lvl1pPr>
          </a:lstStyle>
          <a:p>
            <a:pPr fontAlgn="auto">
              <a:spcAft>
                <a:spcPts val="0"/>
              </a:spcAft>
            </a:pPr>
            <a:r>
              <a:rPr lang="zh-CN" altLang="en-US" dirty="0">
                <a:solidFill>
                  <a:prstClr val="black"/>
                </a:solidFill>
                <a:latin typeface="Arial" panose="020B0604020202020204" pitchFamily="34" charset="0"/>
                <a:sym typeface="Arial" panose="020B0604020202020204" pitchFamily="34" charset="0"/>
              </a:rPr>
              <a:t>单击此处可编辑内容，根据您的需要自由拉伸文本框大小</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duotone>
              <a:schemeClr val="accent4">
                <a:shade val="45000"/>
                <a:satMod val="135000"/>
              </a:schemeClr>
              <a:prstClr val="white"/>
            </a:duotone>
          </a:blip>
          <a:stretch>
            <a:fillRect/>
          </a:stretch>
        </p:blipFill>
        <p:spPr>
          <a:xfrm>
            <a:off x="0" y="4997845"/>
            <a:ext cx="12190413" cy="1861743"/>
          </a:xfrm>
          <a:prstGeom prst="rect">
            <a:avLst/>
          </a:prstGeom>
        </p:spPr>
      </p:pic>
      <p:sp>
        <p:nvSpPr>
          <p:cNvPr id="48" name="任意多边形 47"/>
          <p:cNvSpPr/>
          <p:nvPr/>
        </p:nvSpPr>
        <p:spPr>
          <a:xfrm rot="10800000">
            <a:off x="7353090" y="1308161"/>
            <a:ext cx="1546843" cy="1228966"/>
          </a:xfrm>
          <a:custGeom>
            <a:avLst/>
            <a:gdLst>
              <a:gd name="connsiteX0" fmla="*/ 7479 w 1160283"/>
              <a:gd name="connsiteY0" fmla="*/ 0 h 921511"/>
              <a:gd name="connsiteX1" fmla="*/ 1160283 w 1160283"/>
              <a:gd name="connsiteY1" fmla="*/ 0 h 921511"/>
              <a:gd name="connsiteX2" fmla="*/ 1160283 w 1160283"/>
              <a:gd name="connsiteY2" fmla="*/ 921511 h 921511"/>
              <a:gd name="connsiteX3" fmla="*/ 0 w 1160283"/>
              <a:gd name="connsiteY3" fmla="*/ 921511 h 921511"/>
              <a:gd name="connsiteX4" fmla="*/ 464495 w 1160283"/>
              <a:gd name="connsiteY4" fmla="*/ 457016 h 921511"/>
              <a:gd name="connsiteX5" fmla="*/ 7479 w 1160283"/>
              <a:gd name="connsiteY5" fmla="*/ 0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283" h="921511">
                <a:moveTo>
                  <a:pt x="7479" y="0"/>
                </a:moveTo>
                <a:lnTo>
                  <a:pt x="1160283" y="0"/>
                </a:lnTo>
                <a:lnTo>
                  <a:pt x="1160283" y="921511"/>
                </a:lnTo>
                <a:lnTo>
                  <a:pt x="0" y="921511"/>
                </a:lnTo>
                <a:lnTo>
                  <a:pt x="464495" y="457016"/>
                </a:lnTo>
                <a:lnTo>
                  <a:pt x="747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47" name="任意多边形 46"/>
          <p:cNvSpPr/>
          <p:nvPr/>
        </p:nvSpPr>
        <p:spPr>
          <a:xfrm>
            <a:off x="3204391" y="1308161"/>
            <a:ext cx="1546843" cy="1228966"/>
          </a:xfrm>
          <a:custGeom>
            <a:avLst/>
            <a:gdLst>
              <a:gd name="connsiteX0" fmla="*/ 7479 w 1160283"/>
              <a:gd name="connsiteY0" fmla="*/ 0 h 921511"/>
              <a:gd name="connsiteX1" fmla="*/ 1160283 w 1160283"/>
              <a:gd name="connsiteY1" fmla="*/ 0 h 921511"/>
              <a:gd name="connsiteX2" fmla="*/ 1160283 w 1160283"/>
              <a:gd name="connsiteY2" fmla="*/ 921511 h 921511"/>
              <a:gd name="connsiteX3" fmla="*/ 0 w 1160283"/>
              <a:gd name="connsiteY3" fmla="*/ 921511 h 921511"/>
              <a:gd name="connsiteX4" fmla="*/ 464495 w 1160283"/>
              <a:gd name="connsiteY4" fmla="*/ 457016 h 921511"/>
              <a:gd name="connsiteX5" fmla="*/ 7479 w 1160283"/>
              <a:gd name="connsiteY5" fmla="*/ 0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283" h="921511">
                <a:moveTo>
                  <a:pt x="7479" y="0"/>
                </a:moveTo>
                <a:lnTo>
                  <a:pt x="1160283" y="0"/>
                </a:lnTo>
                <a:lnTo>
                  <a:pt x="1160283" y="921511"/>
                </a:lnTo>
                <a:lnTo>
                  <a:pt x="0" y="921511"/>
                </a:lnTo>
                <a:lnTo>
                  <a:pt x="464495" y="457016"/>
                </a:lnTo>
                <a:lnTo>
                  <a:pt x="747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 name="TextBox 2"/>
          <p:cNvSpPr txBox="1"/>
          <p:nvPr/>
        </p:nvSpPr>
        <p:spPr>
          <a:xfrm>
            <a:off x="1679291" y="3076391"/>
            <a:ext cx="9528484" cy="1438779"/>
          </a:xfrm>
          <a:prstGeom prst="rect">
            <a:avLst/>
          </a:prstGeom>
          <a:noFill/>
        </p:spPr>
        <p:txBody>
          <a:bodyPr wrap="square" lIns="121845" tIns="60922" rIns="121845" bIns="60922" rtlCol="0">
            <a:spAutoFit/>
          </a:bodyPr>
          <a:lstStyle/>
          <a:p>
            <a:pPr>
              <a:lnSpc>
                <a:spcPct val="150000"/>
              </a:lnSpc>
            </a:pPr>
            <a:r>
              <a:rPr lang="zh-CN" altLang="en-US" sz="1900" dirty="0">
                <a:solidFill>
                  <a:prstClr val="black"/>
                </a:solidFill>
                <a:latin typeface="+mn-lt"/>
                <a:ea typeface="+mn-ea"/>
                <a:cs typeface="+mn-ea"/>
                <a:sym typeface="+mn-lt"/>
              </a:rPr>
              <a:t>国际劳动节又称“五一国际劳动节”、“国际示威游行日”（</a:t>
            </a:r>
            <a:r>
              <a:rPr lang="en-US" altLang="zh-CN" sz="1900" dirty="0">
                <a:solidFill>
                  <a:prstClr val="black"/>
                </a:solidFill>
                <a:latin typeface="+mn-lt"/>
                <a:ea typeface="+mn-ea"/>
                <a:cs typeface="+mn-ea"/>
                <a:sym typeface="+mn-lt"/>
              </a:rPr>
              <a:t>International Workers' Day</a:t>
            </a:r>
            <a:r>
              <a:rPr lang="zh-CN" altLang="en-US" sz="1900" dirty="0">
                <a:solidFill>
                  <a:prstClr val="black"/>
                </a:solidFill>
                <a:latin typeface="+mn-lt"/>
                <a:ea typeface="+mn-ea"/>
                <a:cs typeface="+mn-ea"/>
                <a:sym typeface="+mn-lt"/>
              </a:rPr>
              <a:t>或者</a:t>
            </a:r>
            <a:r>
              <a:rPr lang="en-US" altLang="zh-CN" sz="1900" dirty="0">
                <a:solidFill>
                  <a:prstClr val="black"/>
                </a:solidFill>
                <a:latin typeface="+mn-lt"/>
                <a:ea typeface="+mn-ea"/>
                <a:cs typeface="+mn-ea"/>
                <a:sym typeface="+mn-lt"/>
              </a:rPr>
              <a:t>May Day</a:t>
            </a:r>
            <a:r>
              <a:rPr lang="zh-CN" altLang="en-US" sz="1900" dirty="0">
                <a:solidFill>
                  <a:prstClr val="black"/>
                </a:solidFill>
                <a:latin typeface="+mn-lt"/>
                <a:ea typeface="+mn-ea"/>
                <a:cs typeface="+mn-ea"/>
                <a:sym typeface="+mn-lt"/>
              </a:rPr>
              <a:t>），是世界上</a:t>
            </a:r>
            <a:r>
              <a:rPr lang="en-US" altLang="zh-CN" sz="1900" dirty="0">
                <a:solidFill>
                  <a:prstClr val="black"/>
                </a:solidFill>
                <a:latin typeface="+mn-lt"/>
                <a:ea typeface="+mn-ea"/>
                <a:cs typeface="+mn-ea"/>
                <a:sym typeface="+mn-lt"/>
              </a:rPr>
              <a:t>80</a:t>
            </a:r>
            <a:r>
              <a:rPr lang="zh-CN" altLang="en-US" sz="1900" dirty="0">
                <a:solidFill>
                  <a:prstClr val="black"/>
                </a:solidFill>
                <a:latin typeface="+mn-lt"/>
                <a:ea typeface="+mn-ea"/>
                <a:cs typeface="+mn-ea"/>
                <a:sym typeface="+mn-lt"/>
              </a:rPr>
              <a:t>多个国家的全国性节日。定在每年的五月一日。它是全世界劳动人民共同拥有的节日。</a:t>
            </a:r>
          </a:p>
        </p:txBody>
      </p:sp>
      <p:grpSp>
        <p:nvGrpSpPr>
          <p:cNvPr id="2" name="组合 1"/>
          <p:cNvGrpSpPr/>
          <p:nvPr/>
        </p:nvGrpSpPr>
        <p:grpSpPr>
          <a:xfrm>
            <a:off x="4186537" y="1027240"/>
            <a:ext cx="1741287" cy="1692828"/>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6000" b="1" dirty="0">
                  <a:solidFill>
                    <a:prstClr val="white"/>
                  </a:solidFill>
                  <a:latin typeface="+mn-lt"/>
                  <a:ea typeface="+mn-ea"/>
                  <a:cs typeface="+mn-ea"/>
                  <a:sym typeface="+mn-lt"/>
                </a:rPr>
                <a:t>前 </a:t>
              </a:r>
            </a:p>
          </p:txBody>
        </p:sp>
      </p:grpSp>
      <p:grpSp>
        <p:nvGrpSpPr>
          <p:cNvPr id="14" name="组合 13"/>
          <p:cNvGrpSpPr/>
          <p:nvPr/>
        </p:nvGrpSpPr>
        <p:grpSpPr>
          <a:xfrm>
            <a:off x="3720669" y="2138126"/>
            <a:ext cx="465867" cy="46603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17" name="组合 16"/>
          <p:cNvGrpSpPr/>
          <p:nvPr/>
        </p:nvGrpSpPr>
        <p:grpSpPr>
          <a:xfrm>
            <a:off x="8629835" y="1623361"/>
            <a:ext cx="208362" cy="208438"/>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0" name="组合 19"/>
          <p:cNvGrpSpPr/>
          <p:nvPr/>
        </p:nvGrpSpPr>
        <p:grpSpPr>
          <a:xfrm>
            <a:off x="8838197" y="1842809"/>
            <a:ext cx="277884" cy="277984"/>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3" name="椭圆 22"/>
          <p:cNvSpPr/>
          <p:nvPr/>
        </p:nvSpPr>
        <p:spPr>
          <a:xfrm>
            <a:off x="10391165" y="5925725"/>
            <a:ext cx="667790" cy="668032"/>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24" name="椭圆 23"/>
          <p:cNvSpPr/>
          <p:nvPr/>
        </p:nvSpPr>
        <p:spPr>
          <a:xfrm>
            <a:off x="11229612" y="4698019"/>
            <a:ext cx="366322" cy="366454"/>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grpSp>
        <p:nvGrpSpPr>
          <p:cNvPr id="25" name="组合 24"/>
          <p:cNvGrpSpPr/>
          <p:nvPr/>
        </p:nvGrpSpPr>
        <p:grpSpPr>
          <a:xfrm>
            <a:off x="9577088" y="6351663"/>
            <a:ext cx="292998" cy="293104"/>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8" name="组合 27"/>
          <p:cNvGrpSpPr/>
          <p:nvPr/>
        </p:nvGrpSpPr>
        <p:grpSpPr>
          <a:xfrm>
            <a:off x="3187635" y="1026236"/>
            <a:ext cx="383842" cy="383981"/>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1" name="组合 30"/>
          <p:cNvGrpSpPr/>
          <p:nvPr/>
        </p:nvGrpSpPr>
        <p:grpSpPr>
          <a:xfrm>
            <a:off x="11214121" y="5536281"/>
            <a:ext cx="544432" cy="544629"/>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4" name="椭圆 33"/>
          <p:cNvSpPr/>
          <p:nvPr/>
        </p:nvSpPr>
        <p:spPr>
          <a:xfrm>
            <a:off x="8838198" y="6278313"/>
            <a:ext cx="366322" cy="366454"/>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35" name="椭圆 34"/>
          <p:cNvSpPr/>
          <p:nvPr/>
        </p:nvSpPr>
        <p:spPr>
          <a:xfrm>
            <a:off x="11445548" y="6647149"/>
            <a:ext cx="183161" cy="183228"/>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grpSp>
        <p:nvGrpSpPr>
          <p:cNvPr id="37" name="组合 36"/>
          <p:cNvGrpSpPr/>
          <p:nvPr/>
        </p:nvGrpSpPr>
        <p:grpSpPr>
          <a:xfrm>
            <a:off x="6191205" y="1027240"/>
            <a:ext cx="1741287" cy="1692828"/>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6000" b="1" dirty="0">
                  <a:solidFill>
                    <a:prstClr val="white"/>
                  </a:solidFill>
                  <a:latin typeface="+mn-lt"/>
                  <a:ea typeface="+mn-ea"/>
                  <a:cs typeface="+mn-ea"/>
                  <a:sym typeface="+mn-lt"/>
                </a:rPr>
                <a:t>言</a:t>
              </a:r>
            </a:p>
          </p:txBody>
        </p:sp>
      </p:grpSp>
      <p:pic>
        <p:nvPicPr>
          <p:cNvPr id="5" name="图片 4"/>
          <p:cNvPicPr>
            <a:picLocks noChangeAspect="1"/>
          </p:cNvPicPr>
          <p:nvPr/>
        </p:nvPicPr>
        <p:blipFill>
          <a:blip r:embed="rId4" cstate="screen"/>
          <a:stretch>
            <a:fillRect/>
          </a:stretch>
        </p:blipFill>
        <p:spPr>
          <a:xfrm>
            <a:off x="19858" y="4698018"/>
            <a:ext cx="2762783" cy="21615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11000">
        <p14:prism/>
      </p:transition>
    </mc:Choice>
    <mc:Fallback xmlns="">
      <p:transition spd="slow" advTm="1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2" name="图片 11"/>
          <p:cNvPicPr>
            <a:picLocks noChangeAspect="1"/>
          </p:cNvPicPr>
          <p:nvPr/>
        </p:nvPicPr>
        <p:blipFill>
          <a:blip r:embed="rId2" cstate="print"/>
          <a:stretch>
            <a:fillRect/>
          </a:stretch>
        </p:blipFill>
        <p:spPr>
          <a:xfrm>
            <a:off x="6824182" y="1601406"/>
            <a:ext cx="4322917" cy="769741"/>
          </a:xfrm>
          <a:prstGeom prst="rect">
            <a:avLst/>
          </a:prstGeom>
        </p:spPr>
      </p:pic>
      <p:pic>
        <p:nvPicPr>
          <p:cNvPr id="13" name="图片 12"/>
          <p:cNvPicPr>
            <a:picLocks noChangeAspect="1"/>
          </p:cNvPicPr>
          <p:nvPr/>
        </p:nvPicPr>
        <p:blipFill>
          <a:blip r:embed="rId3"/>
          <a:stretch>
            <a:fillRect/>
          </a:stretch>
        </p:blipFill>
        <p:spPr>
          <a:xfrm>
            <a:off x="7081520" y="2689862"/>
            <a:ext cx="3809365" cy="2856865"/>
          </a:xfrm>
          <a:prstGeom prst="rect">
            <a:avLst/>
          </a:prstGeom>
        </p:spPr>
      </p:pic>
      <p:sp>
        <p:nvSpPr>
          <p:cNvPr id="14" name="矩形 13"/>
          <p:cNvSpPr/>
          <p:nvPr/>
        </p:nvSpPr>
        <p:spPr>
          <a:xfrm>
            <a:off x="1461842" y="3382192"/>
            <a:ext cx="5089855" cy="1754326"/>
          </a:xfrm>
          <a:prstGeom prst="rect">
            <a:avLst/>
          </a:prstGeom>
        </p:spPr>
        <p:txBody>
          <a:bodyPr wrap="none">
            <a:spAutoFit/>
          </a:bodyPr>
          <a:lstStyle/>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sz="2400" kern="0" dirty="0">
                <a:solidFill>
                  <a:prstClr val="black"/>
                </a:solidFill>
                <a:latin typeface="微软雅黑" panose="020B0503020204020204" pitchFamily="34" charset="-122"/>
                <a:ea typeface="微软雅黑" panose="020B0503020204020204" pitchFamily="34" charset="-122"/>
              </a:rPr>
              <a:t>请在此粘贴或者输入您的文字内容</a:t>
            </a: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p>
        </p:txBody>
      </p:sp>
      <p:sp>
        <p:nvSpPr>
          <p:cNvPr id="15" name="文本框 7"/>
          <p:cNvSpPr txBox="1"/>
          <p:nvPr/>
        </p:nvSpPr>
        <p:spPr>
          <a:xfrm>
            <a:off x="2210144" y="2601930"/>
            <a:ext cx="3877985" cy="646331"/>
          </a:xfrm>
          <a:prstGeom prst="rect">
            <a:avLst/>
          </a:prstGeom>
          <a:noFill/>
        </p:spPr>
        <p:txBody>
          <a:bodyPr wrap="none" rtlCol="0">
            <a:spAutoFit/>
          </a:bodyPr>
          <a:lstStyle/>
          <a:p>
            <a:pPr algn="r" fontAlgn="auto">
              <a:spcBef>
                <a:spcPts val="0"/>
              </a:spcBef>
              <a:spcAft>
                <a:spcPts val="0"/>
              </a:spcAft>
            </a:pPr>
            <a:r>
              <a:rPr lang="en-US" altLang="zh-CN" sz="3600" b="1" dirty="0">
                <a:solidFill>
                  <a:srgbClr val="A40000"/>
                </a:solidFill>
                <a:latin typeface="微软雅黑" panose="020B0503020204020204" pitchFamily="34" charset="-122"/>
                <a:ea typeface="微软雅黑" panose="020B0503020204020204" pitchFamily="34" charset="-122"/>
              </a:rPr>
              <a:t>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班会主题交流</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28" name="任意多边形 2"/>
          <p:cNvSpPr/>
          <p:nvPr/>
        </p:nvSpPr>
        <p:spPr>
          <a:xfrm>
            <a:off x="1312863" y="1745374"/>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29" name="任意多边形 3"/>
          <p:cNvSpPr/>
          <p:nvPr/>
        </p:nvSpPr>
        <p:spPr>
          <a:xfrm>
            <a:off x="3251148" y="1885000"/>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defTabSz="1216660" eaLnBrk="1" fontAlgn="auto" latinLnBrk="0" hangingPunct="1">
              <a:lnSpc>
                <a:spcPct val="100000"/>
              </a:lnSpc>
              <a:spcBef>
                <a:spcPct val="20000"/>
              </a:spcBef>
              <a:spcAft>
                <a:spcPts val="0"/>
              </a:spcAft>
              <a:buClrTx/>
              <a:buSzTx/>
              <a:buFontTx/>
              <a:buNone/>
              <a:defRPr/>
            </a:pPr>
            <a:endParaRPr kumimoji="0" lang="en-US" altLang="zh-CN" sz="1200" b="1" i="0" u="none" strike="noStrike" kern="0" cap="none" spc="0" normalizeH="0" baseline="0" noProof="0" dirty="0">
              <a:ln>
                <a:noFill/>
              </a:ln>
              <a:solidFill>
                <a:srgbClr val="000000"/>
              </a:solidFill>
              <a:effectLst/>
              <a:uLnTx/>
              <a:uFillTx/>
              <a:latin typeface="Calibri" panose="020F0502020204030204"/>
              <a:ea typeface="宋体" panose="02010600030101010101" pitchFamily="2" charset="-122"/>
              <a:cs typeface="+mn-cs"/>
              <a:sym typeface="Arial" panose="020B0604020202020204" pitchFamily="34" charset="0"/>
            </a:endParaRPr>
          </a:p>
        </p:txBody>
      </p:sp>
      <p:sp>
        <p:nvSpPr>
          <p:cNvPr id="30" name="任意多边形 5"/>
          <p:cNvSpPr/>
          <p:nvPr/>
        </p:nvSpPr>
        <p:spPr>
          <a:xfrm>
            <a:off x="1312863" y="2701081"/>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31" name="任意多边形 11"/>
          <p:cNvSpPr/>
          <p:nvPr/>
        </p:nvSpPr>
        <p:spPr>
          <a:xfrm>
            <a:off x="3251148" y="2840707"/>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defRPr/>
            </a:pPr>
            <a:endParaRPr kumimoji="0" lang="id-ID" sz="1200" b="0" i="0" u="none" strike="noStrike" kern="0" cap="none" spc="0" normalizeH="0" baseline="0" noProof="0" dirty="0" smtClean="0">
              <a:ln>
                <a:noFill/>
              </a:ln>
              <a:solidFill>
                <a:srgbClr val="84CBC5">
                  <a:lumMod val="75000"/>
                </a:srgbClr>
              </a:solidFill>
              <a:effectLst/>
              <a:uLnTx/>
              <a:uFillTx/>
              <a:latin typeface="Calibri" panose="020F0502020204030204"/>
              <a:ea typeface="+mn-ea"/>
              <a:cs typeface="+mn-cs"/>
              <a:sym typeface="Arial" panose="020B0604020202020204" pitchFamily="34" charset="0"/>
            </a:endParaRPr>
          </a:p>
        </p:txBody>
      </p:sp>
      <p:sp>
        <p:nvSpPr>
          <p:cNvPr id="32" name="任意多边形 13"/>
          <p:cNvSpPr/>
          <p:nvPr/>
        </p:nvSpPr>
        <p:spPr>
          <a:xfrm>
            <a:off x="1312863" y="3621175"/>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no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33" name="任意多边形 14"/>
          <p:cNvSpPr/>
          <p:nvPr/>
        </p:nvSpPr>
        <p:spPr>
          <a:xfrm>
            <a:off x="3264089" y="3757608"/>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defRPr/>
            </a:pPr>
            <a:endParaRPr kumimoji="0" lang="id-ID" sz="1200" b="0" i="0" u="none" strike="noStrike" kern="0" cap="none" spc="0" normalizeH="0" baseline="0" noProof="0" dirty="0" smtClean="0">
              <a:ln>
                <a:noFill/>
              </a:ln>
              <a:solidFill>
                <a:srgbClr val="F8D35E">
                  <a:lumMod val="75000"/>
                </a:srgbClr>
              </a:solidFill>
              <a:effectLst/>
              <a:uLnTx/>
              <a:uFillTx/>
              <a:latin typeface="Calibri" panose="020F0502020204030204"/>
              <a:ea typeface="+mn-ea"/>
              <a:cs typeface="+mn-cs"/>
              <a:sym typeface="Arial" panose="020B0604020202020204" pitchFamily="34" charset="0"/>
            </a:endParaRPr>
          </a:p>
        </p:txBody>
      </p:sp>
      <p:sp>
        <p:nvSpPr>
          <p:cNvPr id="34" name="任意多边形 16"/>
          <p:cNvSpPr/>
          <p:nvPr/>
        </p:nvSpPr>
        <p:spPr>
          <a:xfrm>
            <a:off x="1312863" y="4538076"/>
            <a:ext cx="2095848" cy="838339"/>
          </a:xfrm>
          <a:custGeom>
            <a:avLst/>
            <a:gdLst>
              <a:gd name="connsiteX0" fmla="*/ 0 w 2095848"/>
              <a:gd name="connsiteY0" fmla="*/ 0 h 838339"/>
              <a:gd name="connsiteX1" fmla="*/ 1676679 w 2095848"/>
              <a:gd name="connsiteY1" fmla="*/ 0 h 838339"/>
              <a:gd name="connsiteX2" fmla="*/ 2095848 w 2095848"/>
              <a:gd name="connsiteY2" fmla="*/ 419170 h 838339"/>
              <a:gd name="connsiteX3" fmla="*/ 1676679 w 2095848"/>
              <a:gd name="connsiteY3" fmla="*/ 838339 h 838339"/>
              <a:gd name="connsiteX4" fmla="*/ 0 w 2095848"/>
              <a:gd name="connsiteY4" fmla="*/ 838339 h 838339"/>
              <a:gd name="connsiteX5" fmla="*/ 419170 w 2095848"/>
              <a:gd name="connsiteY5" fmla="*/ 419170 h 838339"/>
              <a:gd name="connsiteX6" fmla="*/ 0 w 2095848"/>
              <a:gd name="connsiteY6" fmla="*/ 0 h 83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848" h="838339">
                <a:moveTo>
                  <a:pt x="0" y="0"/>
                </a:moveTo>
                <a:lnTo>
                  <a:pt x="1676679" y="0"/>
                </a:lnTo>
                <a:lnTo>
                  <a:pt x="2095848" y="419170"/>
                </a:lnTo>
                <a:lnTo>
                  <a:pt x="1676679" y="838339"/>
                </a:lnTo>
                <a:lnTo>
                  <a:pt x="0" y="838339"/>
                </a:lnTo>
                <a:lnTo>
                  <a:pt x="419170" y="419170"/>
                </a:lnTo>
                <a:lnTo>
                  <a:pt x="0" y="0"/>
                </a:lnTo>
                <a:close/>
              </a:path>
            </a:pathLst>
          </a:custGeom>
          <a:solidFill>
            <a:srgbClr val="A40000"/>
          </a:solidFill>
          <a:ln w="12700" cap="flat" cmpd="sng" algn="ctr">
            <a:solidFill>
              <a:sysClr val="window" lastClr="FFFFFF">
                <a:hueOff val="0"/>
                <a:satOff val="0"/>
                <a:lumOff val="0"/>
                <a:alphaOff val="0"/>
              </a:sysClr>
            </a:solidFill>
            <a:prstDash val="solid"/>
            <a:miter lim="800000"/>
          </a:ln>
          <a:effectLst/>
        </p:spPr>
        <p:txBody>
          <a:bodyPr spcFirstLastPara="0" vert="horz" wrap="square" lIns="489020" tIns="34925" rIns="419169" bIns="34925" numCol="1" spcCol="1270" anchor="ctr" anchorCtr="0">
            <a:noAutofit/>
          </a:bodyPr>
          <a:lstStyle/>
          <a:p>
            <a:pPr marL="0" marR="0" lvl="0" indent="0" algn="ctr" defTabSz="2444750" eaLnBrk="1" fontAlgn="auto" latinLnBrk="0" hangingPunct="1">
              <a:lnSpc>
                <a:spcPct val="90000"/>
              </a:lnSpc>
              <a:spcBef>
                <a:spcPts val="0"/>
              </a:spcBef>
              <a:spcAft>
                <a:spcPct val="35000"/>
              </a:spcAft>
              <a:buClrTx/>
              <a:buSzTx/>
              <a:buFontTx/>
              <a:buNone/>
              <a:defRPr/>
            </a:pPr>
            <a:endParaRPr kumimoji="0" lang="id-ID" sz="5500" b="0" i="0" u="none" strike="noStrike" kern="0" cap="none" spc="0" normalizeH="0" baseline="0" noProof="0" dirty="0" smtClean="0">
              <a:ln>
                <a:noFill/>
              </a:ln>
              <a:solidFill>
                <a:sysClr val="window" lastClr="FFFFFF"/>
              </a:solidFill>
              <a:effectLst/>
              <a:uLnTx/>
              <a:uFillTx/>
              <a:latin typeface="Calibri" panose="020F0502020204030204"/>
              <a:ea typeface="+mn-ea"/>
              <a:cs typeface="+mn-cs"/>
              <a:sym typeface="Arial" panose="020B0604020202020204" pitchFamily="34" charset="0"/>
            </a:endParaRPr>
          </a:p>
        </p:txBody>
      </p:sp>
      <p:sp>
        <p:nvSpPr>
          <p:cNvPr id="35" name="任意多边形 17"/>
          <p:cNvSpPr/>
          <p:nvPr/>
        </p:nvSpPr>
        <p:spPr>
          <a:xfrm>
            <a:off x="3264089" y="4687445"/>
            <a:ext cx="1981387" cy="565473"/>
          </a:xfrm>
          <a:custGeom>
            <a:avLst/>
            <a:gdLst>
              <a:gd name="connsiteX0" fmla="*/ 0 w 1981387"/>
              <a:gd name="connsiteY0" fmla="*/ 0 h 565473"/>
              <a:gd name="connsiteX1" fmla="*/ 1698651 w 1981387"/>
              <a:gd name="connsiteY1" fmla="*/ 0 h 565473"/>
              <a:gd name="connsiteX2" fmla="*/ 1981387 w 1981387"/>
              <a:gd name="connsiteY2" fmla="*/ 282737 h 565473"/>
              <a:gd name="connsiteX3" fmla="*/ 1698651 w 1981387"/>
              <a:gd name="connsiteY3" fmla="*/ 565473 h 565473"/>
              <a:gd name="connsiteX4" fmla="*/ 0 w 1981387"/>
              <a:gd name="connsiteY4" fmla="*/ 565473 h 565473"/>
              <a:gd name="connsiteX5" fmla="*/ 282737 w 1981387"/>
              <a:gd name="connsiteY5" fmla="*/ 282737 h 565473"/>
              <a:gd name="connsiteX6" fmla="*/ 0 w 1981387"/>
              <a:gd name="connsiteY6" fmla="*/ 0 h 56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387" h="565473">
                <a:moveTo>
                  <a:pt x="0" y="0"/>
                </a:moveTo>
                <a:lnTo>
                  <a:pt x="1698651" y="0"/>
                </a:lnTo>
                <a:lnTo>
                  <a:pt x="1981387" y="282737"/>
                </a:lnTo>
                <a:lnTo>
                  <a:pt x="1698651" y="565473"/>
                </a:lnTo>
                <a:lnTo>
                  <a:pt x="0" y="565473"/>
                </a:lnTo>
                <a:lnTo>
                  <a:pt x="282737" y="282737"/>
                </a:lnTo>
                <a:lnTo>
                  <a:pt x="0" y="0"/>
                </a:lnTo>
                <a:close/>
              </a:path>
            </a:pathLst>
          </a:custGeom>
          <a:solidFill>
            <a:sysClr val="window" lastClr="FFFFFF"/>
          </a:solidFill>
          <a:ln w="12700" cap="flat" cmpd="sng" algn="ctr">
            <a:solidFill>
              <a:srgbClr val="A40000"/>
            </a:solidFill>
            <a:prstDash val="solid"/>
            <a:miter lim="800000"/>
          </a:ln>
          <a:effectLst/>
        </p:spPr>
        <p:txBody>
          <a:bodyPr spcFirstLastPara="0" vert="horz" wrap="square" lIns="297977" tIns="7620" rIns="282736" bIns="7620"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defRPr/>
            </a:pPr>
            <a:endParaRPr kumimoji="0" lang="id-ID" sz="1200" b="0" i="0" u="none" strike="noStrike" kern="0" cap="none" spc="0" normalizeH="0" baseline="0" noProof="0" dirty="0" smtClean="0">
              <a:ln>
                <a:noFill/>
              </a:ln>
              <a:solidFill>
                <a:srgbClr val="F47264">
                  <a:lumMod val="75000"/>
                </a:srgbClr>
              </a:solidFill>
              <a:effectLst/>
              <a:uLnTx/>
              <a:uFillTx/>
              <a:latin typeface="Calibri" panose="020F0502020204030204"/>
              <a:ea typeface="+mn-ea"/>
              <a:cs typeface="+mn-cs"/>
              <a:sym typeface="Arial" panose="020B0604020202020204" pitchFamily="34" charset="0"/>
            </a:endParaRPr>
          </a:p>
        </p:txBody>
      </p:sp>
      <p:sp>
        <p:nvSpPr>
          <p:cNvPr id="36" name="Freeform 6"/>
          <p:cNvSpPr>
            <a:spLocks noEditPoints="1"/>
          </p:cNvSpPr>
          <p:nvPr/>
        </p:nvSpPr>
        <p:spPr bwMode="auto">
          <a:xfrm>
            <a:off x="2261327" y="2003394"/>
            <a:ext cx="240979" cy="25669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11"/>
          <p:cNvSpPr>
            <a:spLocks noEditPoints="1"/>
          </p:cNvSpPr>
          <p:nvPr/>
        </p:nvSpPr>
        <p:spPr bwMode="auto">
          <a:xfrm>
            <a:off x="2219125" y="3000385"/>
            <a:ext cx="310577" cy="31090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21"/>
          <p:cNvSpPr>
            <a:spLocks noEditPoints="1"/>
          </p:cNvSpPr>
          <p:nvPr/>
        </p:nvSpPr>
        <p:spPr bwMode="auto">
          <a:xfrm>
            <a:off x="2251375" y="4831187"/>
            <a:ext cx="264573" cy="265408"/>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6"/>
          <p:cNvSpPr>
            <a:spLocks noChangeAspect="1" noEditPoints="1"/>
          </p:cNvSpPr>
          <p:nvPr/>
        </p:nvSpPr>
        <p:spPr bwMode="auto">
          <a:xfrm>
            <a:off x="2250602" y="3926453"/>
            <a:ext cx="247631" cy="248213"/>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ysClr val="window" lastClr="FFFFFF"/>
          </a:solidFill>
          <a:ln>
            <a:noFill/>
          </a:ln>
        </p:spPr>
        <p:txBody>
          <a:bodyPr vert="horz" wrap="square" lIns="91440" tIns="45720" rIns="91440" bIns="45720" numCol="1" anchor="t" anchorCtr="0" compatLnSpc="1"/>
          <a:lstStyle/>
          <a:p>
            <a:pPr fontAlgn="auto">
              <a:spcBef>
                <a:spcPts val="0"/>
              </a:spcBef>
              <a:spcAft>
                <a:spcPts val="0"/>
              </a:spcAft>
              <a:defRPr/>
            </a:pPr>
            <a:endParaRPr lang="en-US" kern="0" dirty="0">
              <a:solidFill>
                <a:srgbClr val="5C5C5C"/>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3624773" y="2049904"/>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3624773" y="3000387"/>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3624773" y="3906322"/>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3624773" y="4856805"/>
            <a:ext cx="1291207" cy="246221"/>
          </a:xfrm>
          <a:prstGeom prst="rect">
            <a:avLst/>
          </a:prstGeom>
          <a:noFill/>
        </p:spPr>
        <p:txBody>
          <a:bodyPr wrap="square" lIns="0" tIns="0" rIns="0" bIns="0" rtlCol="0" anchor="t" anchorCtr="0">
            <a:spAutoFit/>
          </a:bodyPr>
          <a:lstStyle/>
          <a:p>
            <a:pPr defTabSz="1216660" fontAlgn="auto">
              <a:spcBef>
                <a:spcPct val="20000"/>
              </a:spcBef>
              <a:spcAft>
                <a:spcPts val="0"/>
              </a:spcAft>
              <a:defRPr/>
            </a:pPr>
            <a:r>
              <a:rPr lang="zh-CN" alt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5555037" y="1933407"/>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5555037" y="2898387"/>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5555037" y="3777683"/>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5555037" y="4742664"/>
            <a:ext cx="5535237" cy="517065"/>
          </a:xfrm>
          <a:prstGeom prst="rect">
            <a:avLst/>
          </a:prstGeom>
          <a:noFill/>
        </p:spPr>
        <p:txBody>
          <a:bodyPr wrap="square" lIns="0" tIns="0" rIns="0" bIns="0" rtlCol="0" anchor="t" anchorCtr="0">
            <a:spAutoFit/>
          </a:bodyPr>
          <a:lstStyle/>
          <a:p>
            <a:pPr defTabSz="1216660" fontAlgn="auto">
              <a:lnSpc>
                <a:spcPct val="120000"/>
              </a:lnSpc>
              <a:spcBef>
                <a:spcPct val="20000"/>
              </a:spcBef>
              <a:spcAft>
                <a:spcPts val="0"/>
              </a:spcAft>
            </a:pPr>
            <a:r>
              <a:rPr lang="zh-CN" altLang="en-US" sz="1400" dirty="0">
                <a:solidFill>
                  <a:prstClr val="black"/>
                </a:solidFill>
                <a:latin typeface="Arial" panose="020B0604020202020204" pitchFamily="34" charset="0"/>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4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prstClr val="white"/>
              </a:solidFill>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smtClean="0">
                <a:solidFill>
                  <a:prstClr val="white"/>
                </a:solidFill>
                <a:latin typeface="Arial" panose="020B0604020202020204"/>
                <a:ea typeface="微软雅黑" panose="020B0503020204020204" pitchFamily="34" charset="-122"/>
                <a:cs typeface="+mn-ea"/>
                <a:sym typeface="+mn-lt"/>
              </a:rPr>
              <a:t>05</a:t>
            </a:r>
            <a:endParaRPr lang="zh-CN" altLang="en-US" sz="6700" b="1" dirty="0">
              <a:solidFill>
                <a:prstClr val="white"/>
              </a:solidFill>
              <a:latin typeface="Arial" panose="020B0604020202020204"/>
              <a:ea typeface="微软雅黑" panose="020B0503020204020204" pitchFamily="34" charset="-122"/>
              <a:cs typeface="+mn-ea"/>
              <a:sym typeface="+mn-lt"/>
            </a:endParaRPr>
          </a:p>
        </p:txBody>
      </p:sp>
      <p:pic>
        <p:nvPicPr>
          <p:cNvPr id="33" name="图片 32"/>
          <p:cNvPicPr>
            <a:picLocks noChangeAspect="1"/>
          </p:cNvPicPr>
          <p:nvPr/>
        </p:nvPicPr>
        <p:blipFill>
          <a:blip r:embed="rId3" cstate="screen"/>
          <a:stretch>
            <a:fillRect/>
          </a:stretch>
        </p:blipFill>
        <p:spPr>
          <a:xfrm>
            <a:off x="1706697" y="408429"/>
            <a:ext cx="1892558" cy="449109"/>
          </a:xfrm>
          <a:prstGeom prst="rect">
            <a:avLst/>
          </a:prstGeom>
        </p:spPr>
      </p:pic>
      <p:cxnSp>
        <p:nvCxnSpPr>
          <p:cNvPr id="7" name="直接连接符 6"/>
          <p:cNvCxnSpPr/>
          <p:nvPr/>
        </p:nvCxnSpPr>
        <p:spPr>
          <a:xfrm>
            <a:off x="3718942"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8" name="文本框 21"/>
          <p:cNvSpPr txBox="1"/>
          <p:nvPr/>
        </p:nvSpPr>
        <p:spPr>
          <a:xfrm>
            <a:off x="3818578" y="2780030"/>
            <a:ext cx="4467225"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主题班会意义</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strVal val="#ppt_w*0.70"/>
                                          </p:val>
                                        </p:tav>
                                        <p:tav tm="100000">
                                          <p:val>
                                            <p:strVal val="#ppt_w"/>
                                          </p:val>
                                        </p:tav>
                                      </p:tavLst>
                                    </p:anim>
                                    <p:anim calcmode="lin" valueType="num">
                                      <p:cBhvr>
                                        <p:cTn id="17" dur="1000" fill="hold"/>
                                        <p:tgtEl>
                                          <p:spTgt spid="8"/>
                                        </p:tgtEl>
                                        <p:attrNameLst>
                                          <p:attrName>ppt_h</p:attrName>
                                        </p:attrNameLst>
                                      </p:cBhvr>
                                      <p:tavLst>
                                        <p:tav tm="0">
                                          <p:val>
                                            <p:strVal val="#ppt_h"/>
                                          </p:val>
                                        </p:tav>
                                        <p:tav tm="100000">
                                          <p:val>
                                            <p:strVal val="#ppt_h"/>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主题班会意义</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2" name="图片 11"/>
          <p:cNvPicPr>
            <a:picLocks noChangeAspect="1"/>
          </p:cNvPicPr>
          <p:nvPr/>
        </p:nvPicPr>
        <p:blipFill>
          <a:blip r:embed="rId2"/>
          <a:stretch>
            <a:fillRect/>
          </a:stretch>
        </p:blipFill>
        <p:spPr>
          <a:xfrm>
            <a:off x="1391535" y="1759150"/>
            <a:ext cx="3887535" cy="1795979"/>
          </a:xfrm>
          <a:prstGeom prst="rect">
            <a:avLst/>
          </a:prstGeom>
          <a:ln w="38100" cap="sq">
            <a:noFill/>
            <a:prstDash val="solid"/>
            <a:miter lim="800000"/>
            <a:headEnd/>
            <a:tailEnd/>
          </a:ln>
          <a:effectLst/>
        </p:spPr>
      </p:pic>
      <p:pic>
        <p:nvPicPr>
          <p:cNvPr id="13" name="Picture 17"/>
          <p:cNvPicPr>
            <a:picLocks noChangeAspect="1" noChangeArrowheads="1"/>
          </p:cNvPicPr>
          <p:nvPr/>
        </p:nvPicPr>
        <p:blipFill>
          <a:blip r:embed="rId3" cstate="screen"/>
          <a:stretch>
            <a:fillRect/>
          </a:stretch>
        </p:blipFill>
        <p:spPr bwMode="auto">
          <a:xfrm>
            <a:off x="1391535" y="3742421"/>
            <a:ext cx="3887535" cy="1759407"/>
          </a:xfrm>
          <a:prstGeom prst="rect">
            <a:avLst/>
          </a:prstGeom>
          <a:ln w="38100" cap="sq">
            <a:noFill/>
            <a:prstDash val="solid"/>
            <a:miter lim="800000"/>
            <a:headEnd/>
            <a:tailEnd/>
          </a:ln>
          <a:effectLst/>
        </p:spPr>
      </p:pic>
      <p:sp>
        <p:nvSpPr>
          <p:cNvPr id="14" name="矩形 13"/>
          <p:cNvSpPr/>
          <p:nvPr/>
        </p:nvSpPr>
        <p:spPr>
          <a:xfrm>
            <a:off x="5908746" y="3191057"/>
            <a:ext cx="5089855" cy="1754326"/>
          </a:xfrm>
          <a:prstGeom prst="rect">
            <a:avLst/>
          </a:prstGeom>
        </p:spPr>
        <p:txBody>
          <a:bodyPr wrap="none">
            <a:spAutoFit/>
          </a:bodyPr>
          <a:lstStyle/>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sz="2400" kern="0" dirty="0">
                <a:solidFill>
                  <a:prstClr val="black"/>
                </a:solidFill>
                <a:latin typeface="微软雅黑" panose="020B0503020204020204" pitchFamily="34" charset="-122"/>
                <a:ea typeface="微软雅黑" panose="020B0503020204020204" pitchFamily="34" charset="-122"/>
              </a:rPr>
              <a:t>请在此粘贴或者输入您的文字内容</a:t>
            </a:r>
          </a:p>
          <a:p>
            <a:pPr marL="285750" indent="-285750" fontAlgn="auto">
              <a:lnSpc>
                <a:spcPct val="150000"/>
              </a:lnSpc>
              <a:spcBef>
                <a:spcPts val="0"/>
              </a:spcBef>
              <a:spcAft>
                <a:spcPts val="0"/>
              </a:spcAft>
              <a:buClr>
                <a:srgbClr val="4E526E"/>
              </a:buClr>
              <a:buSzPct val="80000"/>
              <a:buFont typeface="等线" panose="02010600030101010101" charset="-122"/>
              <a:buChar char="—"/>
              <a:defRPr/>
            </a:pPr>
            <a:r>
              <a:rPr lang="zh-CN" altLang="en-US" sz="2400" kern="0" dirty="0">
                <a:solidFill>
                  <a:prstClr val="black"/>
                </a:solidFill>
                <a:latin typeface="微软雅黑" panose="020B0503020204020204" pitchFamily="34" charset="-122"/>
                <a:ea typeface="微软雅黑" panose="020B0503020204020204" pitchFamily="34" charset="-122"/>
              </a:rPr>
              <a:t>请在此粘贴或者输入您的文字内容</a:t>
            </a:r>
          </a:p>
        </p:txBody>
      </p:sp>
      <p:sp>
        <p:nvSpPr>
          <p:cNvPr id="15" name="文本框 7"/>
          <p:cNvSpPr txBox="1"/>
          <p:nvPr/>
        </p:nvSpPr>
        <p:spPr>
          <a:xfrm>
            <a:off x="7297844" y="2333960"/>
            <a:ext cx="2031325" cy="646331"/>
          </a:xfrm>
          <a:prstGeom prst="rect">
            <a:avLst/>
          </a:prstGeom>
          <a:noFill/>
        </p:spPr>
        <p:txBody>
          <a:bodyPr wrap="none" rtlCol="0">
            <a:spAutoFit/>
          </a:bodyPr>
          <a:lstStyle/>
          <a:p>
            <a:pPr algn="r" fontAlgn="auto">
              <a:spcBef>
                <a:spcPts val="0"/>
              </a:spcBef>
              <a:spcAft>
                <a:spcPts val="0"/>
              </a:spcAft>
            </a:pPr>
            <a:r>
              <a:rPr lang="zh-CN" altLang="en-US" sz="3600" b="1" dirty="0">
                <a:solidFill>
                  <a:srgbClr val="A40000"/>
                </a:solidFill>
                <a:latin typeface="微软雅黑" panose="020B0503020204020204" pitchFamily="34" charset="-122"/>
                <a:ea typeface="微软雅黑" panose="020B0503020204020204" pitchFamily="34" charset="-122"/>
              </a:rPr>
              <a:t>活动意义</a:t>
            </a: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0.70"/>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21"/>
          <p:cNvSpPr txBox="1"/>
          <p:nvPr/>
        </p:nvSpPr>
        <p:spPr>
          <a:xfrm>
            <a:off x="929641" y="431167"/>
            <a:ext cx="4166871" cy="707886"/>
          </a:xfrm>
          <a:prstGeom prst="rect">
            <a:avLst/>
          </a:prstGeom>
          <a:noFill/>
        </p:spPr>
        <p:txBody>
          <a:bodyPr wrap="square" rtlCol="0">
            <a:spAutoFit/>
          </a:bodyPr>
          <a:lstStyle/>
          <a:p>
            <a:pPr algn="r" fontAlgn="auto">
              <a:spcBef>
                <a:spcPts val="0"/>
              </a:spcBef>
              <a:spcAft>
                <a:spcPts val="0"/>
              </a:spcAft>
            </a:pPr>
            <a:r>
              <a:rPr lang="zh-CN" altLang="en-US" sz="4000">
                <a:solidFill>
                  <a:srgbClr val="A40000"/>
                </a:solidFill>
                <a:latin typeface="微软雅黑" panose="020B0503020204020204" pitchFamily="34" charset="-122"/>
                <a:ea typeface="微软雅黑" panose="020B0503020204020204" pitchFamily="34" charset="-122"/>
                <a:sym typeface="+mn-ea"/>
              </a:rPr>
              <a:t>主题班会意义</a:t>
            </a:r>
            <a:endParaRPr lang="zh-CN" altLang="en-US" sz="4000" dirty="0">
              <a:solidFill>
                <a:srgbClr val="A4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13" name="图片 12"/>
          <p:cNvPicPr>
            <a:picLocks noChangeAspect="1"/>
          </p:cNvPicPr>
          <p:nvPr/>
        </p:nvPicPr>
        <p:blipFill>
          <a:blip r:embed="rId2"/>
          <a:stretch>
            <a:fillRect/>
          </a:stretch>
        </p:blipFill>
        <p:spPr>
          <a:xfrm>
            <a:off x="180498" y="1821149"/>
            <a:ext cx="5486876" cy="3633531"/>
          </a:xfrm>
          <a:prstGeom prst="rect">
            <a:avLst/>
          </a:prstGeom>
        </p:spPr>
      </p:pic>
      <p:sp>
        <p:nvSpPr>
          <p:cNvPr id="14" name="矩形 13"/>
          <p:cNvSpPr/>
          <p:nvPr/>
        </p:nvSpPr>
        <p:spPr>
          <a:xfrm>
            <a:off x="5972175" y="2488567"/>
            <a:ext cx="5392420" cy="2798445"/>
          </a:xfrm>
          <a:prstGeom prst="rect">
            <a:avLst/>
          </a:prstGeom>
          <a:solidFill>
            <a:sysClr val="window" lastClr="FFFFFF"/>
          </a:solidFill>
          <a:ln w="25400" cap="flat" cmpd="sng" algn="ctr">
            <a:solidFill>
              <a:srgbClr val="A40000"/>
            </a:solidFill>
            <a:prstDash val="solid"/>
          </a:ln>
          <a:effectLst/>
        </p:spPr>
        <p:txBody>
          <a:bodyPr rtlCol="0" anchor="ctr"/>
          <a:lstStyle/>
          <a:p>
            <a:pPr algn="ctr" defTabSz="1217295" fontAlgn="auto">
              <a:spcBef>
                <a:spcPts val="0"/>
              </a:spcBef>
              <a:spcAft>
                <a:spcPts val="0"/>
              </a:spcAft>
              <a:defRPr/>
            </a:pPr>
            <a:endParaRPr lang="zh-CN" altLang="en-US" sz="3190" kern="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7136325" y="2199995"/>
            <a:ext cx="3064043" cy="481263"/>
          </a:xfrm>
          <a:prstGeom prst="rect">
            <a:avLst/>
          </a:prstGeom>
          <a:solidFill>
            <a:srgbClr val="A4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ea"/>
              <a:sym typeface="Arial" panose="020B0604020202020204" pitchFamily="34" charset="0"/>
            </a:endParaRPr>
          </a:p>
        </p:txBody>
      </p:sp>
      <p:sp>
        <p:nvSpPr>
          <p:cNvPr id="16" name="文本框 7"/>
          <p:cNvSpPr txBox="1"/>
          <p:nvPr/>
        </p:nvSpPr>
        <p:spPr>
          <a:xfrm>
            <a:off x="7681757" y="2255959"/>
            <a:ext cx="2189748" cy="369332"/>
          </a:xfrm>
          <a:prstGeom prst="rect">
            <a:avLst/>
          </a:prstGeom>
          <a:noFill/>
        </p:spPr>
        <p:txBody>
          <a:bodyPr wrap="square" rtlCol="0">
            <a:spAutoFit/>
          </a:bodyPr>
          <a:lstStyle/>
          <a:p>
            <a:pPr fontAlgn="auto">
              <a:spcBef>
                <a:spcPts val="0"/>
              </a:spcBef>
              <a:spcAft>
                <a:spcPts val="0"/>
              </a:spcAft>
            </a:pPr>
            <a:r>
              <a:rPr lang="zh-CN" altLang="en-US" b="1" dirty="0">
                <a:solidFill>
                  <a:prstClr val="white"/>
                </a:solidFill>
                <a:latin typeface="Arial" panose="020B0604020202020204" pitchFamily="34" charset="0"/>
                <a:ea typeface="微软雅黑" panose="020B0503020204020204" pitchFamily="34" charset="-122"/>
                <a:cs typeface="+mn-ea"/>
                <a:sym typeface="Arial" panose="020B0604020202020204" pitchFamily="34" charset="0"/>
              </a:rPr>
              <a:t>单击此处添加标题</a:t>
            </a:r>
          </a:p>
        </p:txBody>
      </p:sp>
      <p:sp>
        <p:nvSpPr>
          <p:cNvPr id="17" name="矩形 16"/>
          <p:cNvSpPr>
            <a:spLocks noChangeArrowheads="1"/>
          </p:cNvSpPr>
          <p:nvPr/>
        </p:nvSpPr>
        <p:spPr bwMode="auto">
          <a:xfrm>
            <a:off x="6467475" y="2701291"/>
            <a:ext cx="4401820" cy="23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0" y="1"/>
            <a:ext cx="12190413" cy="6859589"/>
            <a:chOff x="0" y="0"/>
            <a:chExt cx="9144000" cy="5143501"/>
          </a:xfrm>
        </p:grpSpPr>
        <p:pic>
          <p:nvPicPr>
            <p:cNvPr id="93" name="图片 92"/>
            <p:cNvPicPr>
              <a:picLocks noChangeAspect="1"/>
            </p:cNvPicPr>
            <p:nvPr/>
          </p:nvPicPr>
          <p:blipFill>
            <a:blip r:embed="rId3" cstate="screen"/>
            <a:stretch>
              <a:fillRect/>
            </a:stretch>
          </p:blipFill>
          <p:spPr>
            <a:xfrm>
              <a:off x="0" y="0"/>
              <a:ext cx="9144000" cy="5143500"/>
            </a:xfrm>
            <a:prstGeom prst="rect">
              <a:avLst/>
            </a:prstGeom>
          </p:spPr>
        </p:pic>
        <p:sp>
          <p:nvSpPr>
            <p:cNvPr id="94" name="矩形 93"/>
            <p:cNvSpPr/>
            <p:nvPr/>
          </p:nvSpPr>
          <p:spPr>
            <a:xfrm>
              <a:off x="0" y="1"/>
              <a:ext cx="9144000" cy="5143500"/>
            </a:xfrm>
            <a:prstGeom prst="rect">
              <a:avLst/>
            </a:prstGeom>
            <a:noFill/>
            <a:ln w="63500">
              <a:solidFill>
                <a:srgbClr val="D600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9" name="图片 8"/>
          <p:cNvPicPr>
            <a:picLocks noChangeAspect="1"/>
          </p:cNvPicPr>
          <p:nvPr/>
        </p:nvPicPr>
        <p:blipFill>
          <a:blip r:embed="rId4" cstate="screen"/>
          <a:stretch>
            <a:fillRect/>
          </a:stretch>
        </p:blipFill>
        <p:spPr>
          <a:xfrm>
            <a:off x="4973331" y="534413"/>
            <a:ext cx="2372750" cy="1166163"/>
          </a:xfrm>
          <a:prstGeom prst="rect">
            <a:avLst/>
          </a:prstGeom>
        </p:spPr>
      </p:pic>
      <p:pic>
        <p:nvPicPr>
          <p:cNvPr id="20" name="图片 19"/>
          <p:cNvPicPr>
            <a:picLocks noChangeAspect="1"/>
          </p:cNvPicPr>
          <p:nvPr/>
        </p:nvPicPr>
        <p:blipFill>
          <a:blip r:embed="rId5" cstate="screen"/>
          <a:stretch>
            <a:fillRect/>
          </a:stretch>
        </p:blipFill>
        <p:spPr>
          <a:xfrm>
            <a:off x="3887249" y="2952552"/>
            <a:ext cx="4715446" cy="3907036"/>
          </a:xfrm>
          <a:prstGeom prst="rect">
            <a:avLst/>
          </a:prstGeom>
        </p:spPr>
      </p:pic>
      <p:grpSp>
        <p:nvGrpSpPr>
          <p:cNvPr id="23" name="组合 22"/>
          <p:cNvGrpSpPr/>
          <p:nvPr/>
        </p:nvGrpSpPr>
        <p:grpSpPr>
          <a:xfrm>
            <a:off x="1683034" y="3801863"/>
            <a:ext cx="3658621" cy="4253707"/>
            <a:chOff x="1262439" y="2850737"/>
            <a:chExt cx="2744323" cy="3189542"/>
          </a:xfrm>
        </p:grpSpPr>
        <p:pic>
          <p:nvPicPr>
            <p:cNvPr id="22" name="图片 21"/>
            <p:cNvPicPr>
              <a:picLocks noChangeAspect="1"/>
            </p:cNvPicPr>
            <p:nvPr/>
          </p:nvPicPr>
          <p:blipFill>
            <a:blip r:embed="rId6" cstate="screen"/>
            <a:stretch>
              <a:fillRect/>
            </a:stretch>
          </p:blipFill>
          <p:spPr>
            <a:xfrm>
              <a:off x="1262439" y="2850737"/>
              <a:ext cx="2744323" cy="3189542"/>
            </a:xfrm>
            <a:prstGeom prst="rect">
              <a:avLst/>
            </a:prstGeom>
          </p:spPr>
        </p:pic>
        <p:pic>
          <p:nvPicPr>
            <p:cNvPr id="68" name="图片 67"/>
            <p:cNvPicPr>
              <a:picLocks noChangeAspect="1"/>
            </p:cNvPicPr>
            <p:nvPr/>
          </p:nvPicPr>
          <p:blipFill>
            <a:blip r:embed="rId7" cstate="screen"/>
            <a:stretch>
              <a:fillRect/>
            </a:stretch>
          </p:blipFill>
          <p:spPr>
            <a:xfrm>
              <a:off x="1371542" y="3747516"/>
              <a:ext cx="1803776" cy="2096407"/>
            </a:xfrm>
            <a:prstGeom prst="rect">
              <a:avLst/>
            </a:prstGeom>
          </p:spPr>
        </p:pic>
      </p:grpSp>
      <p:grpSp>
        <p:nvGrpSpPr>
          <p:cNvPr id="70" name="组合 69"/>
          <p:cNvGrpSpPr/>
          <p:nvPr/>
        </p:nvGrpSpPr>
        <p:grpSpPr>
          <a:xfrm flipH="1">
            <a:off x="7247185" y="3801863"/>
            <a:ext cx="3835031" cy="4253707"/>
            <a:chOff x="1262439" y="2850737"/>
            <a:chExt cx="2744323" cy="3189542"/>
          </a:xfrm>
        </p:grpSpPr>
        <p:pic>
          <p:nvPicPr>
            <p:cNvPr id="71" name="图片 70"/>
            <p:cNvPicPr>
              <a:picLocks noChangeAspect="1"/>
            </p:cNvPicPr>
            <p:nvPr/>
          </p:nvPicPr>
          <p:blipFill>
            <a:blip r:embed="rId8" cstate="screen"/>
            <a:stretch>
              <a:fillRect/>
            </a:stretch>
          </p:blipFill>
          <p:spPr>
            <a:xfrm>
              <a:off x="1262439" y="2850737"/>
              <a:ext cx="2744323" cy="3189542"/>
            </a:xfrm>
            <a:prstGeom prst="rect">
              <a:avLst/>
            </a:prstGeom>
          </p:spPr>
        </p:pic>
        <p:pic>
          <p:nvPicPr>
            <p:cNvPr id="72" name="图片 71"/>
            <p:cNvPicPr>
              <a:picLocks noChangeAspect="1"/>
            </p:cNvPicPr>
            <p:nvPr/>
          </p:nvPicPr>
          <p:blipFill>
            <a:blip r:embed="rId9" cstate="screen"/>
            <a:stretch>
              <a:fillRect/>
            </a:stretch>
          </p:blipFill>
          <p:spPr>
            <a:xfrm>
              <a:off x="1371542" y="3747516"/>
              <a:ext cx="1803776" cy="2096407"/>
            </a:xfrm>
            <a:prstGeom prst="rect">
              <a:avLst/>
            </a:prstGeom>
          </p:spPr>
        </p:pic>
      </p:grpSp>
      <p:sp>
        <p:nvSpPr>
          <p:cNvPr id="87" name="任意多边形 86"/>
          <p:cNvSpPr/>
          <p:nvPr/>
        </p:nvSpPr>
        <p:spPr>
          <a:xfrm rot="10800000">
            <a:off x="1114029" y="1700578"/>
            <a:ext cx="10091356" cy="1228966"/>
          </a:xfrm>
          <a:custGeom>
            <a:avLst/>
            <a:gdLst>
              <a:gd name="connsiteX0" fmla="*/ 7562023 w 7569502"/>
              <a:gd name="connsiteY0" fmla="*/ 921511 h 921511"/>
              <a:gd name="connsiteX1" fmla="*/ 5129277 w 7569502"/>
              <a:gd name="connsiteY1" fmla="*/ 921511 h 921511"/>
              <a:gd name="connsiteX2" fmla="*/ 2440225 w 7569502"/>
              <a:gd name="connsiteY2" fmla="*/ 921511 h 921511"/>
              <a:gd name="connsiteX3" fmla="*/ 0 w 7569502"/>
              <a:gd name="connsiteY3" fmla="*/ 921511 h 921511"/>
              <a:gd name="connsiteX4" fmla="*/ 464495 w 7569502"/>
              <a:gd name="connsiteY4" fmla="*/ 457016 h 921511"/>
              <a:gd name="connsiteX5" fmla="*/ 7479 w 7569502"/>
              <a:gd name="connsiteY5" fmla="*/ 0 h 921511"/>
              <a:gd name="connsiteX6" fmla="*/ 2440225 w 7569502"/>
              <a:gd name="connsiteY6" fmla="*/ 0 h 921511"/>
              <a:gd name="connsiteX7" fmla="*/ 5129277 w 7569502"/>
              <a:gd name="connsiteY7" fmla="*/ 0 h 921511"/>
              <a:gd name="connsiteX8" fmla="*/ 7569502 w 7569502"/>
              <a:gd name="connsiteY8" fmla="*/ 0 h 921511"/>
              <a:gd name="connsiteX9" fmla="*/ 7105007 w 7569502"/>
              <a:gd name="connsiteY9" fmla="*/ 464495 h 92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9502" h="921511">
                <a:moveTo>
                  <a:pt x="7562023" y="921511"/>
                </a:moveTo>
                <a:lnTo>
                  <a:pt x="5129277" y="921511"/>
                </a:lnTo>
                <a:lnTo>
                  <a:pt x="2440225" y="921511"/>
                </a:lnTo>
                <a:lnTo>
                  <a:pt x="0" y="921511"/>
                </a:lnTo>
                <a:lnTo>
                  <a:pt x="464495" y="457016"/>
                </a:lnTo>
                <a:lnTo>
                  <a:pt x="7479" y="0"/>
                </a:lnTo>
                <a:lnTo>
                  <a:pt x="2440225" y="0"/>
                </a:lnTo>
                <a:lnTo>
                  <a:pt x="5129277" y="0"/>
                </a:lnTo>
                <a:lnTo>
                  <a:pt x="7569502" y="0"/>
                </a:lnTo>
                <a:lnTo>
                  <a:pt x="7105007" y="4644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11" name="矩形 10"/>
          <p:cNvSpPr/>
          <p:nvPr/>
        </p:nvSpPr>
        <p:spPr>
          <a:xfrm>
            <a:off x="4190192" y="1589189"/>
            <a:ext cx="3939029" cy="1231392"/>
          </a:xfrm>
          <a:prstGeom prst="rect">
            <a:avLst/>
          </a:prstGeom>
        </p:spPr>
        <p:txBody>
          <a:bodyPr wrap="none" lIns="121917" tIns="60958" rIns="121917" bIns="60958">
            <a:spAutoFit/>
          </a:bodyPr>
          <a:lstStyle/>
          <a:p>
            <a:pPr algn="ctr" defTabSz="1219200"/>
            <a:r>
              <a:rPr lang="zh-CN" altLang="en-US" sz="7200" dirty="0">
                <a:solidFill>
                  <a:schemeClr val="bg1"/>
                </a:solidFill>
                <a:latin typeface="+mn-lt"/>
                <a:ea typeface="+mn-ea"/>
                <a:cs typeface="+mn-ea"/>
                <a:sym typeface="+mn-lt"/>
              </a:rPr>
              <a:t>谢谢观看</a:t>
            </a:r>
          </a:p>
        </p:txBody>
      </p:sp>
      <p:sp>
        <p:nvSpPr>
          <p:cNvPr id="34" name="圆角矩形 33"/>
          <p:cNvSpPr/>
          <p:nvPr/>
        </p:nvSpPr>
        <p:spPr>
          <a:xfrm>
            <a:off x="5082757" y="5254419"/>
            <a:ext cx="2111960" cy="67429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zh-CN" altLang="en-US" sz="1600" dirty="0">
                <a:cs typeface="+mn-ea"/>
                <a:sym typeface="+mn-lt"/>
              </a:rPr>
              <a:t>汇报人：第一</a:t>
            </a:r>
            <a:r>
              <a:rPr lang="en-US" altLang="zh-CN" sz="1600" dirty="0">
                <a:cs typeface="+mn-ea"/>
                <a:sym typeface="+mn-lt"/>
              </a:rPr>
              <a:t>PPT</a:t>
            </a:r>
            <a:endParaRPr lang="zh-CN" altLang="en-US" sz="1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p:cNvPicPr>
            <a:picLocks noChangeAspect="1"/>
          </p:cNvPicPr>
          <p:nvPr/>
        </p:nvPicPr>
        <p:blipFill>
          <a:blip r:embed="rId3" cstate="screen"/>
          <a:stretch>
            <a:fillRect/>
          </a:stretch>
        </p:blipFill>
        <p:spPr>
          <a:xfrm>
            <a:off x="766614" y="1341451"/>
            <a:ext cx="3867785" cy="3698875"/>
          </a:xfrm>
          <a:prstGeom prst="rect">
            <a:avLst/>
          </a:prstGeom>
        </p:spPr>
      </p:pic>
      <p:cxnSp>
        <p:nvCxnSpPr>
          <p:cNvPr id="137" name="直接连接符 136"/>
          <p:cNvCxnSpPr/>
          <p:nvPr/>
        </p:nvCxnSpPr>
        <p:spPr>
          <a:xfrm>
            <a:off x="5002590" y="1761957"/>
            <a:ext cx="4796444" cy="0"/>
          </a:xfrm>
          <a:prstGeom prst="line">
            <a:avLst/>
          </a:prstGeom>
          <a:noFill/>
          <a:ln w="6350" cap="flat" cmpd="sng" algn="ctr">
            <a:solidFill>
              <a:srgbClr val="A40000"/>
            </a:solidFill>
            <a:prstDash val="dash"/>
            <a:miter lim="800000"/>
          </a:ln>
          <a:effectLst/>
        </p:spPr>
      </p:cxnSp>
      <p:cxnSp>
        <p:nvCxnSpPr>
          <p:cNvPr id="138" name="直接连接符 137"/>
          <p:cNvCxnSpPr/>
          <p:nvPr/>
        </p:nvCxnSpPr>
        <p:spPr>
          <a:xfrm>
            <a:off x="5002590" y="2685468"/>
            <a:ext cx="4796444" cy="0"/>
          </a:xfrm>
          <a:prstGeom prst="line">
            <a:avLst/>
          </a:prstGeom>
          <a:noFill/>
          <a:ln w="6350" cap="flat" cmpd="sng" algn="ctr">
            <a:solidFill>
              <a:srgbClr val="A40000"/>
            </a:solidFill>
            <a:prstDash val="dash"/>
            <a:miter lim="800000"/>
          </a:ln>
          <a:effectLst/>
        </p:spPr>
      </p:cxnSp>
      <p:cxnSp>
        <p:nvCxnSpPr>
          <p:cNvPr id="139" name="直接连接符 138"/>
          <p:cNvCxnSpPr/>
          <p:nvPr/>
        </p:nvCxnSpPr>
        <p:spPr>
          <a:xfrm>
            <a:off x="5002590" y="3608979"/>
            <a:ext cx="4796444" cy="0"/>
          </a:xfrm>
          <a:prstGeom prst="line">
            <a:avLst/>
          </a:prstGeom>
          <a:noFill/>
          <a:ln w="6350" cap="flat" cmpd="sng" algn="ctr">
            <a:solidFill>
              <a:srgbClr val="A40000"/>
            </a:solidFill>
            <a:prstDash val="dash"/>
            <a:miter lim="800000"/>
          </a:ln>
          <a:effectLst/>
        </p:spPr>
      </p:cxnSp>
      <p:cxnSp>
        <p:nvCxnSpPr>
          <p:cNvPr id="140" name="直接连接符 139"/>
          <p:cNvCxnSpPr/>
          <p:nvPr/>
        </p:nvCxnSpPr>
        <p:spPr>
          <a:xfrm>
            <a:off x="5002590" y="4428986"/>
            <a:ext cx="4796444" cy="0"/>
          </a:xfrm>
          <a:prstGeom prst="line">
            <a:avLst/>
          </a:prstGeom>
          <a:noFill/>
          <a:ln w="6350" cap="flat" cmpd="sng" algn="ctr">
            <a:solidFill>
              <a:srgbClr val="A40000"/>
            </a:solidFill>
            <a:prstDash val="dash"/>
            <a:miter lim="800000"/>
          </a:ln>
          <a:effectLst/>
        </p:spPr>
      </p:cxnSp>
      <p:sp>
        <p:nvSpPr>
          <p:cNvPr id="141" name="文本框 17"/>
          <p:cNvSpPr txBox="1"/>
          <p:nvPr/>
        </p:nvSpPr>
        <p:spPr>
          <a:xfrm>
            <a:off x="5002590" y="1318986"/>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01</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2" name="文本框 18"/>
          <p:cNvSpPr txBox="1"/>
          <p:nvPr/>
        </p:nvSpPr>
        <p:spPr>
          <a:xfrm>
            <a:off x="5002590" y="2225389"/>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02</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3" name="文本框 19"/>
          <p:cNvSpPr txBox="1"/>
          <p:nvPr/>
        </p:nvSpPr>
        <p:spPr>
          <a:xfrm>
            <a:off x="5002589" y="3148899"/>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03</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4" name="文本框 20"/>
          <p:cNvSpPr txBox="1"/>
          <p:nvPr/>
        </p:nvSpPr>
        <p:spPr>
          <a:xfrm>
            <a:off x="5002589" y="3968904"/>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04</a:t>
            </a:r>
            <a:endParaRPr lang="zh-CN" altLang="en-US" sz="2800" i="1" dirty="0">
              <a:solidFill>
                <a:srgbClr val="A40000"/>
              </a:solidFill>
              <a:latin typeface="微软雅黑" panose="020B0503020204020204" pitchFamily="34" charset="-122"/>
              <a:ea typeface="微软雅黑" panose="020B0503020204020204" pitchFamily="34" charset="-122"/>
            </a:endParaRPr>
          </a:p>
        </p:txBody>
      </p:sp>
      <p:sp>
        <p:nvSpPr>
          <p:cNvPr id="145" name="文本框 21"/>
          <p:cNvSpPr txBox="1"/>
          <p:nvPr/>
        </p:nvSpPr>
        <p:spPr>
          <a:xfrm>
            <a:off x="6573696" y="1341451"/>
            <a:ext cx="3325091" cy="460375"/>
          </a:xfrm>
          <a:prstGeom prst="rect">
            <a:avLst/>
          </a:prstGeom>
          <a:noFill/>
        </p:spPr>
        <p:txBody>
          <a:bodyPr wrap="square" rtlCol="0">
            <a:spAutoFit/>
          </a:bodyPr>
          <a:lstStyle/>
          <a:p>
            <a:pPr algn="r" fontAlgn="auto">
              <a:spcBef>
                <a:spcPts val="0"/>
              </a:spcBef>
              <a:spcAft>
                <a:spcPts val="0"/>
              </a:spcAft>
            </a:pPr>
            <a:r>
              <a:rPr lang="zh-CN" altLang="en-US" sz="2400" dirty="0">
                <a:solidFill>
                  <a:srgbClr val="A40000"/>
                </a:solidFill>
                <a:latin typeface="微软雅黑" panose="020B0503020204020204" pitchFamily="34" charset="-122"/>
                <a:ea typeface="微软雅黑" panose="020B0503020204020204" pitchFamily="34" charset="-122"/>
              </a:rPr>
              <a:t>班会主题介绍</a:t>
            </a:r>
          </a:p>
        </p:txBody>
      </p:sp>
      <p:sp>
        <p:nvSpPr>
          <p:cNvPr id="146" name="文本框 22"/>
          <p:cNvSpPr txBox="1"/>
          <p:nvPr/>
        </p:nvSpPr>
        <p:spPr>
          <a:xfrm>
            <a:off x="6573696" y="2264961"/>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五一劳动节简介</a:t>
            </a:r>
          </a:p>
        </p:txBody>
      </p:sp>
      <p:sp>
        <p:nvSpPr>
          <p:cNvPr id="147" name="文本框 23"/>
          <p:cNvSpPr txBox="1"/>
          <p:nvPr/>
        </p:nvSpPr>
        <p:spPr>
          <a:xfrm>
            <a:off x="6573696" y="3188470"/>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班会主题互动</a:t>
            </a:r>
          </a:p>
        </p:txBody>
      </p:sp>
      <p:sp>
        <p:nvSpPr>
          <p:cNvPr id="148" name="文本框 24"/>
          <p:cNvSpPr txBox="1"/>
          <p:nvPr/>
        </p:nvSpPr>
        <p:spPr>
          <a:xfrm>
            <a:off x="6573696" y="4012061"/>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班会主题交流</a:t>
            </a:r>
          </a:p>
        </p:txBody>
      </p:sp>
      <p:cxnSp>
        <p:nvCxnSpPr>
          <p:cNvPr id="149" name="直接连接符 148"/>
          <p:cNvCxnSpPr/>
          <p:nvPr/>
        </p:nvCxnSpPr>
        <p:spPr>
          <a:xfrm>
            <a:off x="5002590" y="5166856"/>
            <a:ext cx="4796444" cy="0"/>
          </a:xfrm>
          <a:prstGeom prst="line">
            <a:avLst/>
          </a:prstGeom>
          <a:noFill/>
          <a:ln w="6350" cap="flat" cmpd="sng" algn="ctr">
            <a:solidFill>
              <a:srgbClr val="A40000"/>
            </a:solidFill>
            <a:prstDash val="dash"/>
            <a:miter lim="800000"/>
          </a:ln>
          <a:effectLst/>
        </p:spPr>
      </p:cxnSp>
      <p:sp>
        <p:nvSpPr>
          <p:cNvPr id="150" name="文本框 25"/>
          <p:cNvSpPr txBox="1"/>
          <p:nvPr/>
        </p:nvSpPr>
        <p:spPr>
          <a:xfrm>
            <a:off x="5002589" y="4706774"/>
            <a:ext cx="615143" cy="523220"/>
          </a:xfrm>
          <a:prstGeom prst="rect">
            <a:avLst/>
          </a:prstGeom>
          <a:noFill/>
        </p:spPr>
        <p:txBody>
          <a:bodyPr wrap="square" rtlCol="0">
            <a:spAutoFit/>
          </a:bodyPr>
          <a:lstStyle/>
          <a:p>
            <a:pPr fontAlgn="auto">
              <a:spcBef>
                <a:spcPts val="0"/>
              </a:spcBef>
              <a:spcAft>
                <a:spcPts val="0"/>
              </a:spcAft>
            </a:pPr>
            <a:r>
              <a:rPr lang="en-US" altLang="zh-CN" sz="2800" i="1" dirty="0">
                <a:solidFill>
                  <a:srgbClr val="A40000"/>
                </a:solidFill>
                <a:latin typeface="微软雅黑" panose="020B0503020204020204" pitchFamily="34" charset="-122"/>
                <a:ea typeface="微软雅黑" panose="020B0503020204020204" pitchFamily="34" charset="-122"/>
              </a:rPr>
              <a:t>0</a:t>
            </a:r>
            <a:r>
              <a:rPr lang="en-US" sz="2800" i="1" dirty="0">
                <a:solidFill>
                  <a:srgbClr val="A40000"/>
                </a:solidFill>
                <a:latin typeface="微软雅黑" panose="020B0503020204020204" pitchFamily="34" charset="-122"/>
                <a:ea typeface="微软雅黑" panose="020B0503020204020204" pitchFamily="34" charset="-122"/>
              </a:rPr>
              <a:t>5</a:t>
            </a:r>
          </a:p>
        </p:txBody>
      </p:sp>
      <p:sp>
        <p:nvSpPr>
          <p:cNvPr id="151" name="文本框 26"/>
          <p:cNvSpPr txBox="1"/>
          <p:nvPr/>
        </p:nvSpPr>
        <p:spPr>
          <a:xfrm>
            <a:off x="6573696" y="4749931"/>
            <a:ext cx="3325091" cy="460375"/>
          </a:xfrm>
          <a:prstGeom prst="rect">
            <a:avLst/>
          </a:prstGeom>
          <a:noFill/>
        </p:spPr>
        <p:txBody>
          <a:bodyPr wrap="square" rtlCol="0">
            <a:spAutoFit/>
          </a:bodyPr>
          <a:lstStyle/>
          <a:p>
            <a:pPr algn="r" fontAlgn="auto">
              <a:spcBef>
                <a:spcPts val="0"/>
              </a:spcBef>
              <a:spcAft>
                <a:spcPts val="0"/>
              </a:spcAft>
            </a:pPr>
            <a:r>
              <a:rPr lang="zh-CN" altLang="en-US" sz="2400">
                <a:solidFill>
                  <a:srgbClr val="A40000"/>
                </a:solidFill>
                <a:latin typeface="微软雅黑" panose="020B0503020204020204" pitchFamily="34" charset="-122"/>
                <a:ea typeface="微软雅黑" panose="020B0503020204020204" pitchFamily="34" charset="-122"/>
              </a:rPr>
              <a:t>主题班会意义</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p:cTn id="7" dur="1000" fill="hold"/>
                                        <p:tgtEl>
                                          <p:spTgt spid="136"/>
                                        </p:tgtEl>
                                        <p:attrNameLst>
                                          <p:attrName>ppt_w</p:attrName>
                                        </p:attrNameLst>
                                      </p:cBhvr>
                                      <p:tavLst>
                                        <p:tav tm="0">
                                          <p:val>
                                            <p:strVal val="#ppt_w*0.70"/>
                                          </p:val>
                                        </p:tav>
                                        <p:tav tm="100000">
                                          <p:val>
                                            <p:strVal val="#ppt_w"/>
                                          </p:val>
                                        </p:tav>
                                      </p:tavLst>
                                    </p:anim>
                                    <p:anim calcmode="lin" valueType="num">
                                      <p:cBhvr>
                                        <p:cTn id="8" dur="1000" fill="hold"/>
                                        <p:tgtEl>
                                          <p:spTgt spid="136"/>
                                        </p:tgtEl>
                                        <p:attrNameLst>
                                          <p:attrName>ppt_h</p:attrName>
                                        </p:attrNameLst>
                                      </p:cBhvr>
                                      <p:tavLst>
                                        <p:tav tm="0">
                                          <p:val>
                                            <p:strVal val="#ppt_h"/>
                                          </p:val>
                                        </p:tav>
                                        <p:tav tm="100000">
                                          <p:val>
                                            <p:strVal val="#ppt_h"/>
                                          </p:val>
                                        </p:tav>
                                      </p:tavLst>
                                    </p:anim>
                                    <p:animEffect transition="in" filter="fade">
                                      <p:cBhvr>
                                        <p:cTn id="9" dur="1000"/>
                                        <p:tgtEl>
                                          <p:spTgt spid="13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7"/>
                                        </p:tgtEl>
                                        <p:attrNameLst>
                                          <p:attrName>style.visibility</p:attrName>
                                        </p:attrNameLst>
                                      </p:cBhvr>
                                      <p:to>
                                        <p:strVal val="visible"/>
                                      </p:to>
                                    </p:set>
                                    <p:anim calcmode="lin" valueType="num">
                                      <p:cBhvr>
                                        <p:cTn id="13" dur="1000" fill="hold"/>
                                        <p:tgtEl>
                                          <p:spTgt spid="137"/>
                                        </p:tgtEl>
                                        <p:attrNameLst>
                                          <p:attrName>ppt_w</p:attrName>
                                        </p:attrNameLst>
                                      </p:cBhvr>
                                      <p:tavLst>
                                        <p:tav tm="0">
                                          <p:val>
                                            <p:strVal val="#ppt_w*0.70"/>
                                          </p:val>
                                        </p:tav>
                                        <p:tav tm="100000">
                                          <p:val>
                                            <p:strVal val="#ppt_w"/>
                                          </p:val>
                                        </p:tav>
                                      </p:tavLst>
                                    </p:anim>
                                    <p:anim calcmode="lin" valueType="num">
                                      <p:cBhvr>
                                        <p:cTn id="14" dur="1000" fill="hold"/>
                                        <p:tgtEl>
                                          <p:spTgt spid="137"/>
                                        </p:tgtEl>
                                        <p:attrNameLst>
                                          <p:attrName>ppt_h</p:attrName>
                                        </p:attrNameLst>
                                      </p:cBhvr>
                                      <p:tavLst>
                                        <p:tav tm="0">
                                          <p:val>
                                            <p:strVal val="#ppt_h"/>
                                          </p:val>
                                        </p:tav>
                                        <p:tav tm="100000">
                                          <p:val>
                                            <p:strVal val="#ppt_h"/>
                                          </p:val>
                                        </p:tav>
                                      </p:tavLst>
                                    </p:anim>
                                    <p:animEffect transition="in" filter="fade">
                                      <p:cBhvr>
                                        <p:cTn id="15" dur="1000"/>
                                        <p:tgtEl>
                                          <p:spTgt spid="137"/>
                                        </p:tgtEl>
                                      </p:cBhvr>
                                    </p:animEffect>
                                  </p:childTnLst>
                                </p:cTn>
                              </p:par>
                              <p:par>
                                <p:cTn id="16" presetID="55" presetClass="entr" presetSubtype="0" fill="hold" nodeType="withEffect">
                                  <p:stCondLst>
                                    <p:cond delay="0"/>
                                  </p:stCondLst>
                                  <p:childTnLst>
                                    <p:set>
                                      <p:cBhvr>
                                        <p:cTn id="17" dur="1" fill="hold">
                                          <p:stCondLst>
                                            <p:cond delay="0"/>
                                          </p:stCondLst>
                                        </p:cTn>
                                        <p:tgtEl>
                                          <p:spTgt spid="138"/>
                                        </p:tgtEl>
                                        <p:attrNameLst>
                                          <p:attrName>style.visibility</p:attrName>
                                        </p:attrNameLst>
                                      </p:cBhvr>
                                      <p:to>
                                        <p:strVal val="visible"/>
                                      </p:to>
                                    </p:set>
                                    <p:anim calcmode="lin" valueType="num">
                                      <p:cBhvr>
                                        <p:cTn id="18" dur="1000" fill="hold"/>
                                        <p:tgtEl>
                                          <p:spTgt spid="138"/>
                                        </p:tgtEl>
                                        <p:attrNameLst>
                                          <p:attrName>ppt_w</p:attrName>
                                        </p:attrNameLst>
                                      </p:cBhvr>
                                      <p:tavLst>
                                        <p:tav tm="0">
                                          <p:val>
                                            <p:strVal val="#ppt_w*0.70"/>
                                          </p:val>
                                        </p:tav>
                                        <p:tav tm="100000">
                                          <p:val>
                                            <p:strVal val="#ppt_w"/>
                                          </p:val>
                                        </p:tav>
                                      </p:tavLst>
                                    </p:anim>
                                    <p:anim calcmode="lin" valueType="num">
                                      <p:cBhvr>
                                        <p:cTn id="19" dur="1000" fill="hold"/>
                                        <p:tgtEl>
                                          <p:spTgt spid="138"/>
                                        </p:tgtEl>
                                        <p:attrNameLst>
                                          <p:attrName>ppt_h</p:attrName>
                                        </p:attrNameLst>
                                      </p:cBhvr>
                                      <p:tavLst>
                                        <p:tav tm="0">
                                          <p:val>
                                            <p:strVal val="#ppt_h"/>
                                          </p:val>
                                        </p:tav>
                                        <p:tav tm="100000">
                                          <p:val>
                                            <p:strVal val="#ppt_h"/>
                                          </p:val>
                                        </p:tav>
                                      </p:tavLst>
                                    </p:anim>
                                    <p:animEffect transition="in" filter="fade">
                                      <p:cBhvr>
                                        <p:cTn id="20" dur="1000"/>
                                        <p:tgtEl>
                                          <p:spTgt spid="138"/>
                                        </p:tgtEl>
                                      </p:cBhvr>
                                    </p:animEffect>
                                  </p:childTnLst>
                                </p:cTn>
                              </p:par>
                              <p:par>
                                <p:cTn id="21" presetID="55" presetClass="entr" presetSubtype="0" fill="hold" nodeType="withEffect">
                                  <p:stCondLst>
                                    <p:cond delay="0"/>
                                  </p:stCondLst>
                                  <p:childTnLst>
                                    <p:set>
                                      <p:cBhvr>
                                        <p:cTn id="22" dur="1" fill="hold">
                                          <p:stCondLst>
                                            <p:cond delay="0"/>
                                          </p:stCondLst>
                                        </p:cTn>
                                        <p:tgtEl>
                                          <p:spTgt spid="139"/>
                                        </p:tgtEl>
                                        <p:attrNameLst>
                                          <p:attrName>style.visibility</p:attrName>
                                        </p:attrNameLst>
                                      </p:cBhvr>
                                      <p:to>
                                        <p:strVal val="visible"/>
                                      </p:to>
                                    </p:set>
                                    <p:anim calcmode="lin" valueType="num">
                                      <p:cBhvr>
                                        <p:cTn id="23" dur="1000" fill="hold"/>
                                        <p:tgtEl>
                                          <p:spTgt spid="139"/>
                                        </p:tgtEl>
                                        <p:attrNameLst>
                                          <p:attrName>ppt_w</p:attrName>
                                        </p:attrNameLst>
                                      </p:cBhvr>
                                      <p:tavLst>
                                        <p:tav tm="0">
                                          <p:val>
                                            <p:strVal val="#ppt_w*0.70"/>
                                          </p:val>
                                        </p:tav>
                                        <p:tav tm="100000">
                                          <p:val>
                                            <p:strVal val="#ppt_w"/>
                                          </p:val>
                                        </p:tav>
                                      </p:tavLst>
                                    </p:anim>
                                    <p:anim calcmode="lin" valueType="num">
                                      <p:cBhvr>
                                        <p:cTn id="24" dur="1000" fill="hold"/>
                                        <p:tgtEl>
                                          <p:spTgt spid="139"/>
                                        </p:tgtEl>
                                        <p:attrNameLst>
                                          <p:attrName>ppt_h</p:attrName>
                                        </p:attrNameLst>
                                      </p:cBhvr>
                                      <p:tavLst>
                                        <p:tav tm="0">
                                          <p:val>
                                            <p:strVal val="#ppt_h"/>
                                          </p:val>
                                        </p:tav>
                                        <p:tav tm="100000">
                                          <p:val>
                                            <p:strVal val="#ppt_h"/>
                                          </p:val>
                                        </p:tav>
                                      </p:tavLst>
                                    </p:anim>
                                    <p:animEffect transition="in" filter="fade">
                                      <p:cBhvr>
                                        <p:cTn id="25" dur="1000"/>
                                        <p:tgtEl>
                                          <p:spTgt spid="139"/>
                                        </p:tgtEl>
                                      </p:cBhvr>
                                    </p:animEffect>
                                  </p:childTnLst>
                                </p:cTn>
                              </p:par>
                              <p:par>
                                <p:cTn id="26" presetID="55" presetClass="entr" presetSubtype="0" fill="hold" nodeType="withEffect">
                                  <p:stCondLst>
                                    <p:cond delay="0"/>
                                  </p:stCondLst>
                                  <p:childTnLst>
                                    <p:set>
                                      <p:cBhvr>
                                        <p:cTn id="27" dur="1" fill="hold">
                                          <p:stCondLst>
                                            <p:cond delay="0"/>
                                          </p:stCondLst>
                                        </p:cTn>
                                        <p:tgtEl>
                                          <p:spTgt spid="140"/>
                                        </p:tgtEl>
                                        <p:attrNameLst>
                                          <p:attrName>style.visibility</p:attrName>
                                        </p:attrNameLst>
                                      </p:cBhvr>
                                      <p:to>
                                        <p:strVal val="visible"/>
                                      </p:to>
                                    </p:set>
                                    <p:anim calcmode="lin" valueType="num">
                                      <p:cBhvr>
                                        <p:cTn id="28" dur="1000" fill="hold"/>
                                        <p:tgtEl>
                                          <p:spTgt spid="140"/>
                                        </p:tgtEl>
                                        <p:attrNameLst>
                                          <p:attrName>ppt_w</p:attrName>
                                        </p:attrNameLst>
                                      </p:cBhvr>
                                      <p:tavLst>
                                        <p:tav tm="0">
                                          <p:val>
                                            <p:strVal val="#ppt_w*0.70"/>
                                          </p:val>
                                        </p:tav>
                                        <p:tav tm="100000">
                                          <p:val>
                                            <p:strVal val="#ppt_w"/>
                                          </p:val>
                                        </p:tav>
                                      </p:tavLst>
                                    </p:anim>
                                    <p:anim calcmode="lin" valueType="num">
                                      <p:cBhvr>
                                        <p:cTn id="29" dur="1000" fill="hold"/>
                                        <p:tgtEl>
                                          <p:spTgt spid="140"/>
                                        </p:tgtEl>
                                        <p:attrNameLst>
                                          <p:attrName>ppt_h</p:attrName>
                                        </p:attrNameLst>
                                      </p:cBhvr>
                                      <p:tavLst>
                                        <p:tav tm="0">
                                          <p:val>
                                            <p:strVal val="#ppt_h"/>
                                          </p:val>
                                        </p:tav>
                                        <p:tav tm="100000">
                                          <p:val>
                                            <p:strVal val="#ppt_h"/>
                                          </p:val>
                                        </p:tav>
                                      </p:tavLst>
                                    </p:anim>
                                    <p:animEffect transition="in" filter="fade">
                                      <p:cBhvr>
                                        <p:cTn id="30" dur="1000"/>
                                        <p:tgtEl>
                                          <p:spTgt spid="140"/>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141"/>
                                        </p:tgtEl>
                                        <p:attrNameLst>
                                          <p:attrName>style.visibility</p:attrName>
                                        </p:attrNameLst>
                                      </p:cBhvr>
                                      <p:to>
                                        <p:strVal val="visible"/>
                                      </p:to>
                                    </p:set>
                                    <p:anim calcmode="lin" valueType="num">
                                      <p:cBhvr>
                                        <p:cTn id="33" dur="1000" fill="hold"/>
                                        <p:tgtEl>
                                          <p:spTgt spid="141"/>
                                        </p:tgtEl>
                                        <p:attrNameLst>
                                          <p:attrName>ppt_w</p:attrName>
                                        </p:attrNameLst>
                                      </p:cBhvr>
                                      <p:tavLst>
                                        <p:tav tm="0">
                                          <p:val>
                                            <p:strVal val="#ppt_w*0.70"/>
                                          </p:val>
                                        </p:tav>
                                        <p:tav tm="100000">
                                          <p:val>
                                            <p:strVal val="#ppt_w"/>
                                          </p:val>
                                        </p:tav>
                                      </p:tavLst>
                                    </p:anim>
                                    <p:anim calcmode="lin" valueType="num">
                                      <p:cBhvr>
                                        <p:cTn id="34" dur="1000" fill="hold"/>
                                        <p:tgtEl>
                                          <p:spTgt spid="141"/>
                                        </p:tgtEl>
                                        <p:attrNameLst>
                                          <p:attrName>ppt_h</p:attrName>
                                        </p:attrNameLst>
                                      </p:cBhvr>
                                      <p:tavLst>
                                        <p:tav tm="0">
                                          <p:val>
                                            <p:strVal val="#ppt_h"/>
                                          </p:val>
                                        </p:tav>
                                        <p:tav tm="100000">
                                          <p:val>
                                            <p:strVal val="#ppt_h"/>
                                          </p:val>
                                        </p:tav>
                                      </p:tavLst>
                                    </p:anim>
                                    <p:animEffect transition="in" filter="fade">
                                      <p:cBhvr>
                                        <p:cTn id="35" dur="1000"/>
                                        <p:tgtEl>
                                          <p:spTgt spid="141"/>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42"/>
                                        </p:tgtEl>
                                        <p:attrNameLst>
                                          <p:attrName>style.visibility</p:attrName>
                                        </p:attrNameLst>
                                      </p:cBhvr>
                                      <p:to>
                                        <p:strVal val="visible"/>
                                      </p:to>
                                    </p:set>
                                    <p:anim calcmode="lin" valueType="num">
                                      <p:cBhvr>
                                        <p:cTn id="38" dur="1000" fill="hold"/>
                                        <p:tgtEl>
                                          <p:spTgt spid="142"/>
                                        </p:tgtEl>
                                        <p:attrNameLst>
                                          <p:attrName>ppt_w</p:attrName>
                                        </p:attrNameLst>
                                      </p:cBhvr>
                                      <p:tavLst>
                                        <p:tav tm="0">
                                          <p:val>
                                            <p:strVal val="#ppt_w*0.70"/>
                                          </p:val>
                                        </p:tav>
                                        <p:tav tm="100000">
                                          <p:val>
                                            <p:strVal val="#ppt_w"/>
                                          </p:val>
                                        </p:tav>
                                      </p:tavLst>
                                    </p:anim>
                                    <p:anim calcmode="lin" valueType="num">
                                      <p:cBhvr>
                                        <p:cTn id="39" dur="1000" fill="hold"/>
                                        <p:tgtEl>
                                          <p:spTgt spid="142"/>
                                        </p:tgtEl>
                                        <p:attrNameLst>
                                          <p:attrName>ppt_h</p:attrName>
                                        </p:attrNameLst>
                                      </p:cBhvr>
                                      <p:tavLst>
                                        <p:tav tm="0">
                                          <p:val>
                                            <p:strVal val="#ppt_h"/>
                                          </p:val>
                                        </p:tav>
                                        <p:tav tm="100000">
                                          <p:val>
                                            <p:strVal val="#ppt_h"/>
                                          </p:val>
                                        </p:tav>
                                      </p:tavLst>
                                    </p:anim>
                                    <p:animEffect transition="in" filter="fade">
                                      <p:cBhvr>
                                        <p:cTn id="40" dur="1000"/>
                                        <p:tgtEl>
                                          <p:spTgt spid="14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43"/>
                                        </p:tgtEl>
                                        <p:attrNameLst>
                                          <p:attrName>style.visibility</p:attrName>
                                        </p:attrNameLst>
                                      </p:cBhvr>
                                      <p:to>
                                        <p:strVal val="visible"/>
                                      </p:to>
                                    </p:set>
                                    <p:anim calcmode="lin" valueType="num">
                                      <p:cBhvr>
                                        <p:cTn id="43" dur="1000" fill="hold"/>
                                        <p:tgtEl>
                                          <p:spTgt spid="143"/>
                                        </p:tgtEl>
                                        <p:attrNameLst>
                                          <p:attrName>ppt_w</p:attrName>
                                        </p:attrNameLst>
                                      </p:cBhvr>
                                      <p:tavLst>
                                        <p:tav tm="0">
                                          <p:val>
                                            <p:strVal val="#ppt_w*0.70"/>
                                          </p:val>
                                        </p:tav>
                                        <p:tav tm="100000">
                                          <p:val>
                                            <p:strVal val="#ppt_w"/>
                                          </p:val>
                                        </p:tav>
                                      </p:tavLst>
                                    </p:anim>
                                    <p:anim calcmode="lin" valueType="num">
                                      <p:cBhvr>
                                        <p:cTn id="44" dur="1000" fill="hold"/>
                                        <p:tgtEl>
                                          <p:spTgt spid="143"/>
                                        </p:tgtEl>
                                        <p:attrNameLst>
                                          <p:attrName>ppt_h</p:attrName>
                                        </p:attrNameLst>
                                      </p:cBhvr>
                                      <p:tavLst>
                                        <p:tav tm="0">
                                          <p:val>
                                            <p:strVal val="#ppt_h"/>
                                          </p:val>
                                        </p:tav>
                                        <p:tav tm="100000">
                                          <p:val>
                                            <p:strVal val="#ppt_h"/>
                                          </p:val>
                                        </p:tav>
                                      </p:tavLst>
                                    </p:anim>
                                    <p:animEffect transition="in" filter="fade">
                                      <p:cBhvr>
                                        <p:cTn id="45" dur="1000"/>
                                        <p:tgtEl>
                                          <p:spTgt spid="143"/>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44"/>
                                        </p:tgtEl>
                                        <p:attrNameLst>
                                          <p:attrName>style.visibility</p:attrName>
                                        </p:attrNameLst>
                                      </p:cBhvr>
                                      <p:to>
                                        <p:strVal val="visible"/>
                                      </p:to>
                                    </p:set>
                                    <p:anim calcmode="lin" valueType="num">
                                      <p:cBhvr>
                                        <p:cTn id="48" dur="1000" fill="hold"/>
                                        <p:tgtEl>
                                          <p:spTgt spid="144"/>
                                        </p:tgtEl>
                                        <p:attrNameLst>
                                          <p:attrName>ppt_w</p:attrName>
                                        </p:attrNameLst>
                                      </p:cBhvr>
                                      <p:tavLst>
                                        <p:tav tm="0">
                                          <p:val>
                                            <p:strVal val="#ppt_w*0.70"/>
                                          </p:val>
                                        </p:tav>
                                        <p:tav tm="100000">
                                          <p:val>
                                            <p:strVal val="#ppt_w"/>
                                          </p:val>
                                        </p:tav>
                                      </p:tavLst>
                                    </p:anim>
                                    <p:anim calcmode="lin" valueType="num">
                                      <p:cBhvr>
                                        <p:cTn id="49" dur="1000" fill="hold"/>
                                        <p:tgtEl>
                                          <p:spTgt spid="144"/>
                                        </p:tgtEl>
                                        <p:attrNameLst>
                                          <p:attrName>ppt_h</p:attrName>
                                        </p:attrNameLst>
                                      </p:cBhvr>
                                      <p:tavLst>
                                        <p:tav tm="0">
                                          <p:val>
                                            <p:strVal val="#ppt_h"/>
                                          </p:val>
                                        </p:tav>
                                        <p:tav tm="100000">
                                          <p:val>
                                            <p:strVal val="#ppt_h"/>
                                          </p:val>
                                        </p:tav>
                                      </p:tavLst>
                                    </p:anim>
                                    <p:animEffect transition="in" filter="fade">
                                      <p:cBhvr>
                                        <p:cTn id="50" dur="1000"/>
                                        <p:tgtEl>
                                          <p:spTgt spid="144"/>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45"/>
                                        </p:tgtEl>
                                        <p:attrNameLst>
                                          <p:attrName>style.visibility</p:attrName>
                                        </p:attrNameLst>
                                      </p:cBhvr>
                                      <p:to>
                                        <p:strVal val="visible"/>
                                      </p:to>
                                    </p:set>
                                    <p:anim calcmode="lin" valueType="num">
                                      <p:cBhvr>
                                        <p:cTn id="53" dur="1000" fill="hold"/>
                                        <p:tgtEl>
                                          <p:spTgt spid="145"/>
                                        </p:tgtEl>
                                        <p:attrNameLst>
                                          <p:attrName>ppt_w</p:attrName>
                                        </p:attrNameLst>
                                      </p:cBhvr>
                                      <p:tavLst>
                                        <p:tav tm="0">
                                          <p:val>
                                            <p:strVal val="#ppt_w*0.70"/>
                                          </p:val>
                                        </p:tav>
                                        <p:tav tm="100000">
                                          <p:val>
                                            <p:strVal val="#ppt_w"/>
                                          </p:val>
                                        </p:tav>
                                      </p:tavLst>
                                    </p:anim>
                                    <p:anim calcmode="lin" valueType="num">
                                      <p:cBhvr>
                                        <p:cTn id="54" dur="1000" fill="hold"/>
                                        <p:tgtEl>
                                          <p:spTgt spid="145"/>
                                        </p:tgtEl>
                                        <p:attrNameLst>
                                          <p:attrName>ppt_h</p:attrName>
                                        </p:attrNameLst>
                                      </p:cBhvr>
                                      <p:tavLst>
                                        <p:tav tm="0">
                                          <p:val>
                                            <p:strVal val="#ppt_h"/>
                                          </p:val>
                                        </p:tav>
                                        <p:tav tm="100000">
                                          <p:val>
                                            <p:strVal val="#ppt_h"/>
                                          </p:val>
                                        </p:tav>
                                      </p:tavLst>
                                    </p:anim>
                                    <p:animEffect transition="in" filter="fade">
                                      <p:cBhvr>
                                        <p:cTn id="55" dur="1000"/>
                                        <p:tgtEl>
                                          <p:spTgt spid="145"/>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1000" fill="hold"/>
                                        <p:tgtEl>
                                          <p:spTgt spid="146"/>
                                        </p:tgtEl>
                                        <p:attrNameLst>
                                          <p:attrName>ppt_w</p:attrName>
                                        </p:attrNameLst>
                                      </p:cBhvr>
                                      <p:tavLst>
                                        <p:tav tm="0">
                                          <p:val>
                                            <p:strVal val="#ppt_w*0.70"/>
                                          </p:val>
                                        </p:tav>
                                        <p:tav tm="100000">
                                          <p:val>
                                            <p:strVal val="#ppt_w"/>
                                          </p:val>
                                        </p:tav>
                                      </p:tavLst>
                                    </p:anim>
                                    <p:anim calcmode="lin" valueType="num">
                                      <p:cBhvr>
                                        <p:cTn id="59" dur="1000" fill="hold"/>
                                        <p:tgtEl>
                                          <p:spTgt spid="146"/>
                                        </p:tgtEl>
                                        <p:attrNameLst>
                                          <p:attrName>ppt_h</p:attrName>
                                        </p:attrNameLst>
                                      </p:cBhvr>
                                      <p:tavLst>
                                        <p:tav tm="0">
                                          <p:val>
                                            <p:strVal val="#ppt_h"/>
                                          </p:val>
                                        </p:tav>
                                        <p:tav tm="100000">
                                          <p:val>
                                            <p:strVal val="#ppt_h"/>
                                          </p:val>
                                        </p:tav>
                                      </p:tavLst>
                                    </p:anim>
                                    <p:animEffect transition="in" filter="fade">
                                      <p:cBhvr>
                                        <p:cTn id="60" dur="1000"/>
                                        <p:tgtEl>
                                          <p:spTgt spid="14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47"/>
                                        </p:tgtEl>
                                        <p:attrNameLst>
                                          <p:attrName>style.visibility</p:attrName>
                                        </p:attrNameLst>
                                      </p:cBhvr>
                                      <p:to>
                                        <p:strVal val="visible"/>
                                      </p:to>
                                    </p:set>
                                    <p:anim calcmode="lin" valueType="num">
                                      <p:cBhvr>
                                        <p:cTn id="63" dur="1000" fill="hold"/>
                                        <p:tgtEl>
                                          <p:spTgt spid="147"/>
                                        </p:tgtEl>
                                        <p:attrNameLst>
                                          <p:attrName>ppt_w</p:attrName>
                                        </p:attrNameLst>
                                      </p:cBhvr>
                                      <p:tavLst>
                                        <p:tav tm="0">
                                          <p:val>
                                            <p:strVal val="#ppt_w*0.70"/>
                                          </p:val>
                                        </p:tav>
                                        <p:tav tm="100000">
                                          <p:val>
                                            <p:strVal val="#ppt_w"/>
                                          </p:val>
                                        </p:tav>
                                      </p:tavLst>
                                    </p:anim>
                                    <p:anim calcmode="lin" valueType="num">
                                      <p:cBhvr>
                                        <p:cTn id="64" dur="1000" fill="hold"/>
                                        <p:tgtEl>
                                          <p:spTgt spid="147"/>
                                        </p:tgtEl>
                                        <p:attrNameLst>
                                          <p:attrName>ppt_h</p:attrName>
                                        </p:attrNameLst>
                                      </p:cBhvr>
                                      <p:tavLst>
                                        <p:tav tm="0">
                                          <p:val>
                                            <p:strVal val="#ppt_h"/>
                                          </p:val>
                                        </p:tav>
                                        <p:tav tm="100000">
                                          <p:val>
                                            <p:strVal val="#ppt_h"/>
                                          </p:val>
                                        </p:tav>
                                      </p:tavLst>
                                    </p:anim>
                                    <p:animEffect transition="in" filter="fade">
                                      <p:cBhvr>
                                        <p:cTn id="65" dur="1000"/>
                                        <p:tgtEl>
                                          <p:spTgt spid="147"/>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148"/>
                                        </p:tgtEl>
                                        <p:attrNameLst>
                                          <p:attrName>style.visibility</p:attrName>
                                        </p:attrNameLst>
                                      </p:cBhvr>
                                      <p:to>
                                        <p:strVal val="visible"/>
                                      </p:to>
                                    </p:set>
                                    <p:anim calcmode="lin" valueType="num">
                                      <p:cBhvr>
                                        <p:cTn id="68" dur="1000" fill="hold"/>
                                        <p:tgtEl>
                                          <p:spTgt spid="148"/>
                                        </p:tgtEl>
                                        <p:attrNameLst>
                                          <p:attrName>ppt_w</p:attrName>
                                        </p:attrNameLst>
                                      </p:cBhvr>
                                      <p:tavLst>
                                        <p:tav tm="0">
                                          <p:val>
                                            <p:strVal val="#ppt_w*0.70"/>
                                          </p:val>
                                        </p:tav>
                                        <p:tav tm="100000">
                                          <p:val>
                                            <p:strVal val="#ppt_w"/>
                                          </p:val>
                                        </p:tav>
                                      </p:tavLst>
                                    </p:anim>
                                    <p:anim calcmode="lin" valueType="num">
                                      <p:cBhvr>
                                        <p:cTn id="69" dur="1000" fill="hold"/>
                                        <p:tgtEl>
                                          <p:spTgt spid="148"/>
                                        </p:tgtEl>
                                        <p:attrNameLst>
                                          <p:attrName>ppt_h</p:attrName>
                                        </p:attrNameLst>
                                      </p:cBhvr>
                                      <p:tavLst>
                                        <p:tav tm="0">
                                          <p:val>
                                            <p:strVal val="#ppt_h"/>
                                          </p:val>
                                        </p:tav>
                                        <p:tav tm="100000">
                                          <p:val>
                                            <p:strVal val="#ppt_h"/>
                                          </p:val>
                                        </p:tav>
                                      </p:tavLst>
                                    </p:anim>
                                    <p:animEffect transition="in" filter="fade">
                                      <p:cBhvr>
                                        <p:cTn id="70" dur="1000"/>
                                        <p:tgtEl>
                                          <p:spTgt spid="148"/>
                                        </p:tgtEl>
                                      </p:cBhvr>
                                    </p:animEffect>
                                  </p:childTnLst>
                                </p:cTn>
                              </p:par>
                              <p:par>
                                <p:cTn id="71" presetID="55" presetClass="entr" presetSubtype="0" fill="hold" nodeType="withEffect">
                                  <p:stCondLst>
                                    <p:cond delay="0"/>
                                  </p:stCondLst>
                                  <p:childTnLst>
                                    <p:set>
                                      <p:cBhvr>
                                        <p:cTn id="72" dur="1" fill="hold">
                                          <p:stCondLst>
                                            <p:cond delay="0"/>
                                          </p:stCondLst>
                                        </p:cTn>
                                        <p:tgtEl>
                                          <p:spTgt spid="149"/>
                                        </p:tgtEl>
                                        <p:attrNameLst>
                                          <p:attrName>style.visibility</p:attrName>
                                        </p:attrNameLst>
                                      </p:cBhvr>
                                      <p:to>
                                        <p:strVal val="visible"/>
                                      </p:to>
                                    </p:set>
                                    <p:anim calcmode="lin" valueType="num">
                                      <p:cBhvr>
                                        <p:cTn id="73" dur="1000" fill="hold"/>
                                        <p:tgtEl>
                                          <p:spTgt spid="149"/>
                                        </p:tgtEl>
                                        <p:attrNameLst>
                                          <p:attrName>ppt_w</p:attrName>
                                        </p:attrNameLst>
                                      </p:cBhvr>
                                      <p:tavLst>
                                        <p:tav tm="0">
                                          <p:val>
                                            <p:strVal val="#ppt_w*0.70"/>
                                          </p:val>
                                        </p:tav>
                                        <p:tav tm="100000">
                                          <p:val>
                                            <p:strVal val="#ppt_w"/>
                                          </p:val>
                                        </p:tav>
                                      </p:tavLst>
                                    </p:anim>
                                    <p:anim calcmode="lin" valueType="num">
                                      <p:cBhvr>
                                        <p:cTn id="74" dur="1000" fill="hold"/>
                                        <p:tgtEl>
                                          <p:spTgt spid="149"/>
                                        </p:tgtEl>
                                        <p:attrNameLst>
                                          <p:attrName>ppt_h</p:attrName>
                                        </p:attrNameLst>
                                      </p:cBhvr>
                                      <p:tavLst>
                                        <p:tav tm="0">
                                          <p:val>
                                            <p:strVal val="#ppt_h"/>
                                          </p:val>
                                        </p:tav>
                                        <p:tav tm="100000">
                                          <p:val>
                                            <p:strVal val="#ppt_h"/>
                                          </p:val>
                                        </p:tav>
                                      </p:tavLst>
                                    </p:anim>
                                    <p:animEffect transition="in" filter="fade">
                                      <p:cBhvr>
                                        <p:cTn id="75" dur="1000"/>
                                        <p:tgtEl>
                                          <p:spTgt spid="149"/>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150"/>
                                        </p:tgtEl>
                                        <p:attrNameLst>
                                          <p:attrName>style.visibility</p:attrName>
                                        </p:attrNameLst>
                                      </p:cBhvr>
                                      <p:to>
                                        <p:strVal val="visible"/>
                                      </p:to>
                                    </p:set>
                                    <p:anim calcmode="lin" valueType="num">
                                      <p:cBhvr>
                                        <p:cTn id="78" dur="1000" fill="hold"/>
                                        <p:tgtEl>
                                          <p:spTgt spid="150"/>
                                        </p:tgtEl>
                                        <p:attrNameLst>
                                          <p:attrName>ppt_w</p:attrName>
                                        </p:attrNameLst>
                                      </p:cBhvr>
                                      <p:tavLst>
                                        <p:tav tm="0">
                                          <p:val>
                                            <p:strVal val="#ppt_w*0.70"/>
                                          </p:val>
                                        </p:tav>
                                        <p:tav tm="100000">
                                          <p:val>
                                            <p:strVal val="#ppt_w"/>
                                          </p:val>
                                        </p:tav>
                                      </p:tavLst>
                                    </p:anim>
                                    <p:anim calcmode="lin" valueType="num">
                                      <p:cBhvr>
                                        <p:cTn id="79" dur="1000" fill="hold"/>
                                        <p:tgtEl>
                                          <p:spTgt spid="150"/>
                                        </p:tgtEl>
                                        <p:attrNameLst>
                                          <p:attrName>ppt_h</p:attrName>
                                        </p:attrNameLst>
                                      </p:cBhvr>
                                      <p:tavLst>
                                        <p:tav tm="0">
                                          <p:val>
                                            <p:strVal val="#ppt_h"/>
                                          </p:val>
                                        </p:tav>
                                        <p:tav tm="100000">
                                          <p:val>
                                            <p:strVal val="#ppt_h"/>
                                          </p:val>
                                        </p:tav>
                                      </p:tavLst>
                                    </p:anim>
                                    <p:animEffect transition="in" filter="fade">
                                      <p:cBhvr>
                                        <p:cTn id="80" dur="1000"/>
                                        <p:tgtEl>
                                          <p:spTgt spid="150"/>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51"/>
                                        </p:tgtEl>
                                        <p:attrNameLst>
                                          <p:attrName>style.visibility</p:attrName>
                                        </p:attrNameLst>
                                      </p:cBhvr>
                                      <p:to>
                                        <p:strVal val="visible"/>
                                      </p:to>
                                    </p:set>
                                    <p:anim calcmode="lin" valueType="num">
                                      <p:cBhvr>
                                        <p:cTn id="83" dur="1000" fill="hold"/>
                                        <p:tgtEl>
                                          <p:spTgt spid="151"/>
                                        </p:tgtEl>
                                        <p:attrNameLst>
                                          <p:attrName>ppt_w</p:attrName>
                                        </p:attrNameLst>
                                      </p:cBhvr>
                                      <p:tavLst>
                                        <p:tav tm="0">
                                          <p:val>
                                            <p:strVal val="#ppt_w*0.70"/>
                                          </p:val>
                                        </p:tav>
                                        <p:tav tm="100000">
                                          <p:val>
                                            <p:strVal val="#ppt_w"/>
                                          </p:val>
                                        </p:tav>
                                      </p:tavLst>
                                    </p:anim>
                                    <p:anim calcmode="lin" valueType="num">
                                      <p:cBhvr>
                                        <p:cTn id="84" dur="1000" fill="hold"/>
                                        <p:tgtEl>
                                          <p:spTgt spid="151"/>
                                        </p:tgtEl>
                                        <p:attrNameLst>
                                          <p:attrName>ppt_h</p:attrName>
                                        </p:attrNameLst>
                                      </p:cBhvr>
                                      <p:tavLst>
                                        <p:tav tm="0">
                                          <p:val>
                                            <p:strVal val="#ppt_h"/>
                                          </p:val>
                                        </p:tav>
                                        <p:tav tm="100000">
                                          <p:val>
                                            <p:strVal val="#ppt_h"/>
                                          </p:val>
                                        </p:tav>
                                      </p:tavLst>
                                    </p:anim>
                                    <p:animEffect transition="in" filter="fade">
                                      <p:cBhvr>
                                        <p:cTn id="85"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2" grpId="0"/>
      <p:bldP spid="143" grpId="0"/>
      <p:bldP spid="144" grpId="0"/>
      <p:bldP spid="145" grpId="0"/>
      <p:bldP spid="146" grpId="0"/>
      <p:bldP spid="147" grpId="0"/>
      <p:bldP spid="148" grpId="0"/>
      <p:bldP spid="150" grpId="0"/>
      <p:bldP spid="1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2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01</a:t>
            </a:r>
            <a:endParaRPr lang="zh-CN" altLang="en-US" sz="6700" b="1" dirty="0">
              <a:solidFill>
                <a:schemeClr val="bg1"/>
              </a:solidFill>
              <a:latin typeface="+mn-lt"/>
              <a:ea typeface="+mn-ea"/>
              <a:cs typeface="+mn-ea"/>
              <a:sym typeface="+mn-lt"/>
            </a:endParaRPr>
          </a:p>
        </p:txBody>
      </p:sp>
      <p:pic>
        <p:nvPicPr>
          <p:cNvPr id="5" name="图片 4"/>
          <p:cNvPicPr>
            <a:picLocks noChangeAspect="1"/>
          </p:cNvPicPr>
          <p:nvPr/>
        </p:nvPicPr>
        <p:blipFill>
          <a:blip r:embed="rId3" cstate="screen"/>
          <a:stretch>
            <a:fillRect/>
          </a:stretch>
        </p:blipFill>
        <p:spPr>
          <a:xfrm>
            <a:off x="1706697" y="408429"/>
            <a:ext cx="1892558" cy="449109"/>
          </a:xfrm>
          <a:prstGeom prst="rect">
            <a:avLst/>
          </a:prstGeom>
        </p:spPr>
      </p:pic>
      <p:cxnSp>
        <p:nvCxnSpPr>
          <p:cNvPr id="13" name="直接连接符 12"/>
          <p:cNvCxnSpPr/>
          <p:nvPr/>
        </p:nvCxnSpPr>
        <p:spPr>
          <a:xfrm>
            <a:off x="3646934" y="3719998"/>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5" name="文本框 21"/>
          <p:cNvSpPr txBox="1"/>
          <p:nvPr/>
        </p:nvSpPr>
        <p:spPr>
          <a:xfrm>
            <a:off x="3746570" y="2798013"/>
            <a:ext cx="4467225" cy="923330"/>
          </a:xfrm>
          <a:prstGeom prst="rect">
            <a:avLst/>
          </a:prstGeom>
          <a:noFill/>
        </p:spPr>
        <p:txBody>
          <a:bodyPr wrap="square" rtlCol="0">
            <a:spAutoFit/>
          </a:bodyPr>
          <a:lstStyle/>
          <a:p>
            <a:pPr algn="r"/>
            <a:r>
              <a:rPr lang="zh-CN" altLang="en-US" sz="5400" dirty="0">
                <a:solidFill>
                  <a:srgbClr val="A40000"/>
                </a:solidFill>
                <a:latin typeface="微软雅黑" panose="020B0503020204020204" pitchFamily="34" charset="-122"/>
                <a:ea typeface="微软雅黑" panose="020B0503020204020204" pitchFamily="34" charset="-122"/>
              </a:rPr>
              <a:t>班会主题介绍</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p>
        </p:txBody>
      </p:sp>
      <p:cxnSp>
        <p:nvCxnSpPr>
          <p:cNvPr id="45" name="直接连接符 44"/>
          <p:cNvCxnSpPr/>
          <p:nvPr/>
        </p:nvCxnSpPr>
        <p:spPr>
          <a:xfrm>
            <a:off x="1898710" y="1137250"/>
            <a:ext cx="4796444" cy="0"/>
          </a:xfrm>
          <a:prstGeom prst="line">
            <a:avLst/>
          </a:prstGeom>
          <a:noFill/>
          <a:ln w="6350" cap="flat" cmpd="sng" algn="ctr">
            <a:solidFill>
              <a:srgbClr val="A40000"/>
            </a:solidFill>
            <a:prstDash val="dash"/>
            <a:miter lim="800000"/>
          </a:ln>
          <a:effectLst/>
        </p:spPr>
      </p:cxnSp>
      <p:pic>
        <p:nvPicPr>
          <p:cNvPr id="46" name="Picture 15"/>
          <p:cNvPicPr>
            <a:picLocks noChangeAspect="1" noChangeArrowheads="1"/>
          </p:cNvPicPr>
          <p:nvPr/>
        </p:nvPicPr>
        <p:blipFill>
          <a:blip r:embed="rId3" cstate="screen"/>
          <a:stretch>
            <a:fillRect/>
          </a:stretch>
        </p:blipFill>
        <p:spPr bwMode="auto">
          <a:xfrm>
            <a:off x="527051" y="1821815"/>
            <a:ext cx="5293360" cy="3821430"/>
          </a:xfrm>
          <a:prstGeom prst="rect">
            <a:avLst/>
          </a:prstGeom>
          <a:ln w="6350" cap="sq">
            <a:solidFill>
              <a:sysClr val="window" lastClr="FFFFFF">
                <a:lumMod val="85000"/>
              </a:sysClr>
            </a:solidFill>
            <a:prstDash val="solid"/>
            <a:miter lim="800000"/>
            <a:headEnd/>
            <a:tailEnd/>
          </a:ln>
          <a:effectLst/>
        </p:spPr>
      </p:pic>
      <p:sp>
        <p:nvSpPr>
          <p:cNvPr id="47" name="TextBox 14"/>
          <p:cNvSpPr txBox="1"/>
          <p:nvPr/>
        </p:nvSpPr>
        <p:spPr>
          <a:xfrm>
            <a:off x="6846883" y="1821664"/>
            <a:ext cx="2600075" cy="623235"/>
          </a:xfrm>
          <a:prstGeom prst="rect">
            <a:avLst/>
          </a:prstGeom>
          <a:noFill/>
        </p:spPr>
        <p:txBody>
          <a:bodyPr wrap="square" lIns="68286" tIns="34284" rIns="68286" bIns="34284" rtlCol="0">
            <a:spAutoFit/>
          </a:bodyPr>
          <a:lstStyle/>
          <a:p>
            <a:pPr algn="ctr" defTabSz="681990"/>
            <a:r>
              <a:rPr lang="zh-CN" altLang="en-US" sz="3600" b="1" dirty="0">
                <a:solidFill>
                  <a:srgbClr val="A40000"/>
                </a:solidFill>
                <a:latin typeface="微软雅黑" panose="020B0503020204020204" pitchFamily="34" charset="-122"/>
                <a:ea typeface="微软雅黑" panose="020B0503020204020204" pitchFamily="34" charset="-122"/>
                <a:cs typeface="+mn-ea"/>
                <a:sym typeface="+mn-lt"/>
              </a:rPr>
              <a:t>主题介绍</a:t>
            </a:r>
          </a:p>
        </p:txBody>
      </p:sp>
      <p:sp>
        <p:nvSpPr>
          <p:cNvPr id="48" name="矩形 47"/>
          <p:cNvSpPr>
            <a:spLocks noChangeArrowheads="1"/>
          </p:cNvSpPr>
          <p:nvPr/>
        </p:nvSpPr>
        <p:spPr bwMode="auto">
          <a:xfrm>
            <a:off x="6983095" y="2990216"/>
            <a:ext cx="4401820" cy="154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a:lnSpc>
                <a:spcPct val="150000"/>
              </a:lnSpc>
            </a:pPr>
            <a:r>
              <a:rPr lang="zh-CN" altLang="en-US" sz="16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6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cxnSp>
        <p:nvCxnSpPr>
          <p:cNvPr id="49" name="直接连接符 48"/>
          <p:cNvCxnSpPr/>
          <p:nvPr/>
        </p:nvCxnSpPr>
        <p:spPr>
          <a:xfrm>
            <a:off x="7195095" y="2548120"/>
            <a:ext cx="2696372" cy="1588"/>
          </a:xfrm>
          <a:prstGeom prst="line">
            <a:avLst/>
          </a:prstGeom>
          <a:solidFill>
            <a:sysClr val="windowText" lastClr="000000">
              <a:lumMod val="50000"/>
              <a:lumOff val="50000"/>
            </a:sysClr>
          </a:solidFill>
          <a:ln w="6350" cap="flat" cmpd="sng" algn="ctr">
            <a:solidFill>
              <a:sysClr val="windowText" lastClr="000000">
                <a:lumMod val="65000"/>
                <a:lumOff val="35000"/>
              </a:sysClr>
            </a:solidFill>
            <a:prstDash val="solid"/>
            <a:miter lim="800000"/>
          </a:ln>
          <a:effectLst/>
        </p:spPr>
      </p:cxnSp>
      <p:sp>
        <p:nvSpPr>
          <p:cNvPr id="50" name="椭圆 49"/>
          <p:cNvSpPr/>
          <p:nvPr/>
        </p:nvSpPr>
        <p:spPr>
          <a:xfrm>
            <a:off x="7122188" y="2518538"/>
            <a:ext cx="96299" cy="71438"/>
          </a:xfrm>
          <a:prstGeom prst="ellipse">
            <a:avLst/>
          </a:prstGeom>
          <a:solidFill>
            <a:sysClr val="window" lastClr="FFFFFF">
              <a:lumMod val="50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681990" eaLnBrk="1" fontAlgn="auto" latinLnBrk="0" hangingPunct="1">
              <a:lnSpc>
                <a:spcPct val="100000"/>
              </a:lnSpc>
              <a:spcBef>
                <a:spcPts val="0"/>
              </a:spcBef>
              <a:spcAft>
                <a:spcPts val="0"/>
              </a:spcAft>
              <a:buClrTx/>
              <a:buSzTx/>
              <a:buFontTx/>
              <a:buNone/>
              <a:defRPr/>
            </a:pPr>
            <a:endParaRPr kumimoji="0" lang="zh-CN" altLang="en-US" sz="2700" b="0" i="0" u="none" strike="noStrike" kern="0" cap="none" spc="0" normalizeH="0" baseline="0" noProof="0" smtClean="0">
              <a:ln>
                <a:noFill/>
              </a:ln>
              <a:solidFill>
                <a:srgbClr val="404040"/>
              </a:solidFill>
              <a:effectLst/>
              <a:uLnTx/>
              <a:uFillTx/>
              <a:latin typeface="Calibri" panose="020F0502020204030204"/>
              <a:ea typeface="宋体" panose="0201060003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1000" fill="hold"/>
                                        <p:tgtEl>
                                          <p:spTgt spid="47"/>
                                        </p:tgtEl>
                                        <p:attrNameLst>
                                          <p:attrName>ppt_w</p:attrName>
                                        </p:attrNameLst>
                                      </p:cBhvr>
                                      <p:tavLst>
                                        <p:tav tm="0">
                                          <p:val>
                                            <p:strVal val="#ppt_w*0.70"/>
                                          </p:val>
                                        </p:tav>
                                        <p:tav tm="100000">
                                          <p:val>
                                            <p:strVal val="#ppt_w"/>
                                          </p:val>
                                        </p:tav>
                                      </p:tavLst>
                                    </p:anim>
                                    <p:anim calcmode="lin" valueType="num">
                                      <p:cBhvr>
                                        <p:cTn id="14" dur="1000" fill="hold"/>
                                        <p:tgtEl>
                                          <p:spTgt spid="47"/>
                                        </p:tgtEl>
                                        <p:attrNameLst>
                                          <p:attrName>ppt_h</p:attrName>
                                        </p:attrNameLst>
                                      </p:cBhvr>
                                      <p:tavLst>
                                        <p:tav tm="0">
                                          <p:val>
                                            <p:strVal val="#ppt_h"/>
                                          </p:val>
                                        </p:tav>
                                        <p:tav tm="100000">
                                          <p:val>
                                            <p:strVal val="#ppt_h"/>
                                          </p:val>
                                        </p:tav>
                                      </p:tavLst>
                                    </p:anim>
                                    <p:animEffect transition="in" filter="fade">
                                      <p:cBhvr>
                                        <p:cTn id="15" dur="1000"/>
                                        <p:tgtEl>
                                          <p:spTgt spid="4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1000" fill="hold"/>
                                        <p:tgtEl>
                                          <p:spTgt spid="48"/>
                                        </p:tgtEl>
                                        <p:attrNameLst>
                                          <p:attrName>ppt_w</p:attrName>
                                        </p:attrNameLst>
                                      </p:cBhvr>
                                      <p:tavLst>
                                        <p:tav tm="0">
                                          <p:val>
                                            <p:strVal val="#ppt_w*0.70"/>
                                          </p:val>
                                        </p:tav>
                                        <p:tav tm="100000">
                                          <p:val>
                                            <p:strVal val="#ppt_w"/>
                                          </p:val>
                                        </p:tav>
                                      </p:tavLst>
                                    </p:anim>
                                    <p:anim calcmode="lin" valueType="num">
                                      <p:cBhvr>
                                        <p:cTn id="19" dur="1000" fill="hold"/>
                                        <p:tgtEl>
                                          <p:spTgt spid="48"/>
                                        </p:tgtEl>
                                        <p:attrNameLst>
                                          <p:attrName>ppt_h</p:attrName>
                                        </p:attrNameLst>
                                      </p:cBhvr>
                                      <p:tavLst>
                                        <p:tav tm="0">
                                          <p:val>
                                            <p:strVal val="#ppt_h"/>
                                          </p:val>
                                        </p:tav>
                                        <p:tav tm="100000">
                                          <p:val>
                                            <p:strVal val="#ppt_h"/>
                                          </p:val>
                                        </p:tav>
                                      </p:tavLst>
                                    </p:anim>
                                    <p:animEffect transition="in" filter="fade">
                                      <p:cBhvr>
                                        <p:cTn id="20" dur="1000"/>
                                        <p:tgtEl>
                                          <p:spTgt spid="48"/>
                                        </p:tgtEl>
                                      </p:cBhvr>
                                    </p:animEffect>
                                  </p:childTnLst>
                                </p:cTn>
                              </p:par>
                              <p:par>
                                <p:cTn id="21" presetID="55"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1000" fill="hold"/>
                                        <p:tgtEl>
                                          <p:spTgt spid="49"/>
                                        </p:tgtEl>
                                        <p:attrNameLst>
                                          <p:attrName>ppt_w</p:attrName>
                                        </p:attrNameLst>
                                      </p:cBhvr>
                                      <p:tavLst>
                                        <p:tav tm="0">
                                          <p:val>
                                            <p:strVal val="#ppt_w*0.70"/>
                                          </p:val>
                                        </p:tav>
                                        <p:tav tm="100000">
                                          <p:val>
                                            <p:strVal val="#ppt_w"/>
                                          </p:val>
                                        </p:tav>
                                      </p:tavLst>
                                    </p:anim>
                                    <p:anim calcmode="lin" valueType="num">
                                      <p:cBhvr>
                                        <p:cTn id="24" dur="1000" fill="hold"/>
                                        <p:tgtEl>
                                          <p:spTgt spid="49"/>
                                        </p:tgtEl>
                                        <p:attrNameLst>
                                          <p:attrName>ppt_h</p:attrName>
                                        </p:attrNameLst>
                                      </p:cBhvr>
                                      <p:tavLst>
                                        <p:tav tm="0">
                                          <p:val>
                                            <p:strVal val="#ppt_h"/>
                                          </p:val>
                                        </p:tav>
                                        <p:tav tm="100000">
                                          <p:val>
                                            <p:strVal val="#ppt_h"/>
                                          </p:val>
                                        </p:tav>
                                      </p:tavLst>
                                    </p:anim>
                                    <p:animEffect transition="in" filter="fade">
                                      <p:cBhvr>
                                        <p:cTn id="25" dur="1000"/>
                                        <p:tgtEl>
                                          <p:spTgt spid="49"/>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0.70"/>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p>
        </p:txBody>
      </p:sp>
      <p:cxnSp>
        <p:nvCxnSpPr>
          <p:cNvPr id="40" name="直接连接符 39"/>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41" name="Shape 4159"/>
          <p:cNvSpPr/>
          <p:nvPr/>
        </p:nvSpPr>
        <p:spPr>
          <a:xfrm rot="2218901">
            <a:off x="7266629" y="1757739"/>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Shape 4159"/>
          <p:cNvSpPr/>
          <p:nvPr/>
        </p:nvSpPr>
        <p:spPr>
          <a:xfrm rot="20065798" flipV="1">
            <a:off x="7185969" y="4083655"/>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3" name="Shape 4159"/>
          <p:cNvSpPr/>
          <p:nvPr/>
        </p:nvSpPr>
        <p:spPr>
          <a:xfrm rot="19381099" flipH="1">
            <a:off x="3790332" y="1757739"/>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4" name="Shape 4159"/>
          <p:cNvSpPr/>
          <p:nvPr/>
        </p:nvSpPr>
        <p:spPr>
          <a:xfrm rot="1534202" flipH="1" flipV="1">
            <a:off x="3859312" y="4083655"/>
            <a:ext cx="952064" cy="9022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161" y="606"/>
                  <a:pt x="1961" y="7806"/>
                  <a:pt x="0" y="21600"/>
                </a:cubicBezTo>
              </a:path>
            </a:pathLst>
          </a:custGeom>
          <a:ln w="3175">
            <a:solidFill>
              <a:srgbClr val="53585F"/>
            </a:solidFill>
            <a:miter lim="400000"/>
            <a:headEnd type="triangle"/>
            <a:tailEnd type="oval"/>
          </a:ln>
        </p:spPr>
        <p:txBody>
          <a:bodyPr/>
          <a:lstStyle/>
          <a:p>
            <a:pPr fontAlgn="auto">
              <a:spcBef>
                <a:spcPts val="0"/>
              </a:spcBef>
              <a:spcAft>
                <a:spcPts val="0"/>
              </a:spcAft>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Freeform 29"/>
          <p:cNvSpPr/>
          <p:nvPr/>
        </p:nvSpPr>
        <p:spPr bwMode="auto">
          <a:xfrm>
            <a:off x="5661159" y="3425010"/>
            <a:ext cx="650047" cy="1771553"/>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ysClr val="windowText" lastClr="000000">
              <a:lumMod val="50000"/>
              <a:lumOff val="50000"/>
            </a:sysClr>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6" name="Group 2"/>
          <p:cNvGrpSpPr/>
          <p:nvPr/>
        </p:nvGrpSpPr>
        <p:grpSpPr>
          <a:xfrm>
            <a:off x="4289634" y="1923713"/>
            <a:ext cx="3426431" cy="2364452"/>
            <a:chOff x="3827689" y="1960108"/>
            <a:chExt cx="4568825" cy="3152775"/>
          </a:xfrm>
        </p:grpSpPr>
        <p:sp>
          <p:nvSpPr>
            <p:cNvPr id="47" name="Freeform 30"/>
            <p:cNvSpPr/>
            <p:nvPr/>
          </p:nvSpPr>
          <p:spPr bwMode="auto">
            <a:xfrm>
              <a:off x="5727926" y="1960108"/>
              <a:ext cx="736600" cy="1362074"/>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Freeform 31"/>
            <p:cNvSpPr/>
            <p:nvPr/>
          </p:nvSpPr>
          <p:spPr bwMode="auto">
            <a:xfrm>
              <a:off x="7459889" y="4195308"/>
              <a:ext cx="936625" cy="693738"/>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Freeform 32"/>
            <p:cNvSpPr/>
            <p:nvPr/>
          </p:nvSpPr>
          <p:spPr bwMode="auto">
            <a:xfrm>
              <a:off x="7472589" y="2682420"/>
              <a:ext cx="908050" cy="714375"/>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Freeform 32"/>
            <p:cNvSpPr/>
            <p:nvPr/>
          </p:nvSpPr>
          <p:spPr bwMode="auto">
            <a:xfrm>
              <a:off x="6386739" y="4068308"/>
              <a:ext cx="1023938" cy="1044575"/>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Freeform 34"/>
            <p:cNvSpPr/>
            <p:nvPr/>
          </p:nvSpPr>
          <p:spPr bwMode="auto">
            <a:xfrm>
              <a:off x="6386739" y="2463345"/>
              <a:ext cx="1044575" cy="10461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Freeform 42"/>
            <p:cNvSpPr/>
            <p:nvPr/>
          </p:nvSpPr>
          <p:spPr bwMode="auto">
            <a:xfrm>
              <a:off x="5718402" y="1975983"/>
              <a:ext cx="338138" cy="133985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Freeform 52"/>
            <p:cNvSpPr/>
            <p:nvPr/>
          </p:nvSpPr>
          <p:spPr bwMode="auto">
            <a:xfrm>
              <a:off x="3827689" y="2699883"/>
              <a:ext cx="936625" cy="693738"/>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Freeform 53"/>
            <p:cNvSpPr/>
            <p:nvPr/>
          </p:nvSpPr>
          <p:spPr bwMode="auto">
            <a:xfrm>
              <a:off x="3840389" y="4201658"/>
              <a:ext cx="911225" cy="711200"/>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Freeform 54"/>
            <p:cNvSpPr/>
            <p:nvPr/>
          </p:nvSpPr>
          <p:spPr bwMode="auto">
            <a:xfrm>
              <a:off x="4819877" y="2444295"/>
              <a:ext cx="968375" cy="1049338"/>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Freeform 55"/>
            <p:cNvSpPr/>
            <p:nvPr/>
          </p:nvSpPr>
          <p:spPr bwMode="auto">
            <a:xfrm>
              <a:off x="428330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Freeform 56"/>
            <p:cNvSpPr/>
            <p:nvPr/>
          </p:nvSpPr>
          <p:spPr bwMode="auto">
            <a:xfrm>
              <a:off x="4800827" y="4055608"/>
              <a:ext cx="968375" cy="1050925"/>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A40000"/>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Freeform 55"/>
            <p:cNvSpPr/>
            <p:nvPr/>
          </p:nvSpPr>
          <p:spPr bwMode="auto">
            <a:xfrm>
              <a:off x="6547642" y="3406320"/>
              <a:ext cx="1360488" cy="730250"/>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DA251D"/>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9" name="Group 53"/>
            <p:cNvGrpSpPr/>
            <p:nvPr/>
          </p:nvGrpSpPr>
          <p:grpSpPr>
            <a:xfrm>
              <a:off x="5959985" y="3684603"/>
              <a:ext cx="304800" cy="290513"/>
              <a:chOff x="5935663" y="4418013"/>
              <a:chExt cx="304800" cy="290513"/>
            </a:xfrm>
          </p:grpSpPr>
          <p:sp>
            <p:nvSpPr>
              <p:cNvPr id="60" name="Freeform 41"/>
              <p:cNvSpPr/>
              <p:nvPr/>
            </p:nvSpPr>
            <p:spPr bwMode="auto">
              <a:xfrm>
                <a:off x="5945188" y="4418013"/>
                <a:ext cx="295275" cy="290513"/>
              </a:xfrm>
              <a:custGeom>
                <a:avLst/>
                <a:gdLst>
                  <a:gd name="T0" fmla="*/ 77 w 95"/>
                  <a:gd name="T1" fmla="*/ 80 h 93"/>
                  <a:gd name="T2" fmla="*/ 77 w 95"/>
                  <a:gd name="T3" fmla="*/ 17 h 93"/>
                  <a:gd name="T4" fmla="*/ 15 w 95"/>
                  <a:gd name="T5" fmla="*/ 17 h 93"/>
                  <a:gd name="T6" fmla="*/ 2 w 95"/>
                  <a:gd name="T7" fmla="*/ 50 h 93"/>
                  <a:gd name="T8" fmla="*/ 8 w 95"/>
                  <a:gd name="T9" fmla="*/ 20 h 93"/>
                  <a:gd name="T10" fmla="*/ 31 w 95"/>
                  <a:gd name="T11" fmla="*/ 7 h 93"/>
                  <a:gd name="T12" fmla="*/ 31 w 95"/>
                  <a:gd name="T13" fmla="*/ 93 h 93"/>
                  <a:gd name="T14" fmla="*/ 40 w 95"/>
                  <a:gd name="T15" fmla="*/ 93 h 93"/>
                  <a:gd name="T16" fmla="*/ 56 w 95"/>
                  <a:gd name="T17" fmla="*/ 91 h 93"/>
                  <a:gd name="T18" fmla="*/ 77 w 95"/>
                  <a:gd name="T19"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3">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848363"/>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Freeform 60"/>
              <p:cNvSpPr/>
              <p:nvPr/>
            </p:nvSpPr>
            <p:spPr bwMode="auto">
              <a:xfrm>
                <a:off x="5935663" y="4440238"/>
                <a:ext cx="106363" cy="265113"/>
              </a:xfrm>
              <a:custGeom>
                <a:avLst/>
                <a:gdLst>
                  <a:gd name="T0" fmla="*/ 11 w 34"/>
                  <a:gd name="T1" fmla="*/ 13 h 89"/>
                  <a:gd name="T2" fmla="*/ 1 w 34"/>
                  <a:gd name="T3" fmla="*/ 43 h 89"/>
                  <a:gd name="T4" fmla="*/ 9 w 34"/>
                  <a:gd name="T5" fmla="*/ 76 h 89"/>
                  <a:gd name="T6" fmla="*/ 34 w 34"/>
                  <a:gd name="T7" fmla="*/ 89 h 89"/>
                  <a:gd name="T8" fmla="*/ 34 w 34"/>
                  <a:gd name="T9" fmla="*/ 86 h 89"/>
                  <a:gd name="T10" fmla="*/ 34 w 34"/>
                  <a:gd name="T11" fmla="*/ 0 h 89"/>
                  <a:gd name="T12" fmla="*/ 11 w 34"/>
                  <a:gd name="T13" fmla="*/ 13 h 89"/>
                </a:gdLst>
                <a:ahLst/>
                <a:cxnLst>
                  <a:cxn ang="0">
                    <a:pos x="T0" y="T1"/>
                  </a:cxn>
                  <a:cxn ang="0">
                    <a:pos x="T2" y="T3"/>
                  </a:cxn>
                  <a:cxn ang="0">
                    <a:pos x="T4" y="T5"/>
                  </a:cxn>
                  <a:cxn ang="0">
                    <a:pos x="T6" y="T7"/>
                  </a:cxn>
                  <a:cxn ang="0">
                    <a:pos x="T8" y="T9"/>
                  </a:cxn>
                  <a:cxn ang="0">
                    <a:pos x="T10" y="T11"/>
                  </a:cxn>
                  <a:cxn ang="0">
                    <a:pos x="T12" y="T13"/>
                  </a:cxn>
                </a:cxnLst>
                <a:rect l="0" t="0" r="r" b="b"/>
                <a:pathLst>
                  <a:path w="34" h="89">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ysClr val="windowText" lastClr="000000">
                  <a:lumMod val="75000"/>
                  <a:lumOff val="25000"/>
                </a:sysClr>
              </a:solidFill>
              <a:ln>
                <a:noFill/>
              </a:ln>
            </p:spPr>
            <p:txBody>
              <a:bodyPr vert="horz" wrap="square" lIns="68576" tIns="34289" rIns="68576" bIns="34289"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280" b="0" i="0" u="none" strike="noStrike" kern="0" cap="none" spc="0" normalizeH="0" baseline="0" noProof="0" smtClean="0">
                  <a:ln>
                    <a:noFill/>
                  </a:ln>
                  <a:solidFill>
                    <a:srgbClr val="404040"/>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grpSp>
      <p:grpSp>
        <p:nvGrpSpPr>
          <p:cNvPr id="62" name="组合 61"/>
          <p:cNvGrpSpPr/>
          <p:nvPr/>
        </p:nvGrpSpPr>
        <p:grpSpPr>
          <a:xfrm>
            <a:off x="1398905" y="1852932"/>
            <a:ext cx="1981200" cy="711835"/>
            <a:chOff x="2408" y="3190"/>
            <a:chExt cx="3120" cy="1121"/>
          </a:xfrm>
        </p:grpSpPr>
        <p:sp>
          <p:nvSpPr>
            <p:cNvPr id="63"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64"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65" name="组合 64"/>
          <p:cNvGrpSpPr/>
          <p:nvPr/>
        </p:nvGrpSpPr>
        <p:grpSpPr>
          <a:xfrm>
            <a:off x="9211311" y="1923417"/>
            <a:ext cx="1981200" cy="711835"/>
            <a:chOff x="2408" y="3190"/>
            <a:chExt cx="3120" cy="1121"/>
          </a:xfrm>
        </p:grpSpPr>
        <p:sp>
          <p:nvSpPr>
            <p:cNvPr id="66"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67"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68" name="组合 67"/>
          <p:cNvGrpSpPr/>
          <p:nvPr/>
        </p:nvGrpSpPr>
        <p:grpSpPr>
          <a:xfrm>
            <a:off x="1398905" y="4138297"/>
            <a:ext cx="1981200" cy="711835"/>
            <a:chOff x="2408" y="3190"/>
            <a:chExt cx="3120" cy="1121"/>
          </a:xfrm>
        </p:grpSpPr>
        <p:sp>
          <p:nvSpPr>
            <p:cNvPr id="69"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70"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grpSp>
        <p:nvGrpSpPr>
          <p:cNvPr id="71" name="组合 70"/>
          <p:cNvGrpSpPr/>
          <p:nvPr/>
        </p:nvGrpSpPr>
        <p:grpSpPr>
          <a:xfrm>
            <a:off x="9211311" y="4138297"/>
            <a:ext cx="1981200" cy="711835"/>
            <a:chOff x="2408" y="3190"/>
            <a:chExt cx="3120" cy="1121"/>
          </a:xfrm>
        </p:grpSpPr>
        <p:sp>
          <p:nvSpPr>
            <p:cNvPr id="72" name="TextBox 45"/>
            <p:cNvSpPr txBox="1"/>
            <p:nvPr/>
          </p:nvSpPr>
          <p:spPr>
            <a:xfrm>
              <a:off x="2408" y="3190"/>
              <a:ext cx="3120" cy="663"/>
            </a:xfrm>
            <a:prstGeom prst="rect">
              <a:avLst/>
            </a:prstGeom>
          </p:spPr>
          <p:txBody>
            <a:bodyPr vert="horz" wrap="none" lIns="0" tIns="0" rIns="0" bIns="0" anchor="b" anchorCtr="1">
              <a:normAutofit/>
            </a:bodyPr>
            <a:lstStyle/>
            <a:p>
              <a:pPr algn="ctr" fontAlgn="auto">
                <a:spcBef>
                  <a:spcPts val="0"/>
                </a:spcBef>
                <a:spcAft>
                  <a:spcPts val="0"/>
                </a:spcAft>
              </a:pPr>
              <a:r>
                <a:rPr lang="zh-CN" altLang="en-US" sz="2000" b="1" kern="9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标题文本预设</a:t>
              </a:r>
            </a:p>
          </p:txBody>
        </p:sp>
        <p:sp>
          <p:nvSpPr>
            <p:cNvPr id="73" name="TextBox 46"/>
            <p:cNvSpPr txBox="1"/>
            <p:nvPr/>
          </p:nvSpPr>
          <p:spPr>
            <a:xfrm>
              <a:off x="2408" y="3853"/>
              <a:ext cx="2977" cy="459"/>
            </a:xfrm>
            <a:prstGeom prst="rect">
              <a:avLst/>
            </a:prstGeom>
          </p:spPr>
          <p:txBody>
            <a:bodyPr vert="horz" wrap="square" lIns="0" tIns="0" rIns="0" bIns="0" anchor="t" anchorCtr="1">
              <a:noAutofit/>
            </a:bodyPr>
            <a:lstStyle/>
            <a:p>
              <a:pPr algn="ctr" fontAlgn="auto">
                <a:lnSpc>
                  <a:spcPct val="120000"/>
                </a:lnSpc>
                <a:spcBef>
                  <a:spcPts val="0"/>
                </a:spcBef>
                <a:spcAft>
                  <a:spcPts val="0"/>
                </a:spcAft>
              </a:pP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此部分内容作为文字排版占位显示</a:t>
              </a:r>
              <a:b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br>
              <a:r>
                <a:rPr lang="zh-CN" altLang="en-US" sz="1200">
                  <a:solidFill>
                    <a:prstClr val="black">
                      <a:lumMod val="100000"/>
                    </a:prstClr>
                  </a:solidFill>
                  <a:latin typeface="微软雅黑" panose="020B0503020204020204" pitchFamily="34" charset="-122"/>
                  <a:ea typeface="微软雅黑" panose="020B0503020204020204" pitchFamily="34" charset="-122"/>
                  <a:cs typeface="+mn-ea"/>
                  <a:sym typeface="+mn-lt"/>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right)">
                                      <p:cBhvr>
                                        <p:cTn id="15" dur="500"/>
                                        <p:tgtEl>
                                          <p:spTgt spid="43"/>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right)">
                                      <p:cBhvr>
                                        <p:cTn id="19" dur="500"/>
                                        <p:tgtEl>
                                          <p:spTgt spid="4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checkerboard(across)">
                                      <p:cBhvr>
                                        <p:cTn id="31" dur="500"/>
                                        <p:tgtEl>
                                          <p:spTgt spid="62"/>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checkerboard(across)">
                                      <p:cBhvr>
                                        <p:cTn id="35" dur="500"/>
                                        <p:tgtEl>
                                          <p:spTgt spid="65"/>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checkerboard(across)">
                                      <p:cBhvr>
                                        <p:cTn id="39" dur="500"/>
                                        <p:tgtEl>
                                          <p:spTgt spid="68"/>
                                        </p:tgtEl>
                                      </p:cBhvr>
                                    </p:animEffect>
                                  </p:childTnLst>
                                </p:cTn>
                              </p:par>
                            </p:childTnLst>
                          </p:cTn>
                        </p:par>
                        <p:par>
                          <p:cTn id="40" fill="hold">
                            <p:stCondLst>
                              <p:cond delay="4500"/>
                            </p:stCondLst>
                            <p:childTnLst>
                              <p:par>
                                <p:cTn id="41" presetID="5" presetClass="entr" presetSubtype="10" fill="hold"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checkerboard(across)">
                                      <p:cBhvr>
                                        <p:cTn id="4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p>
        </p:txBody>
      </p:sp>
      <p:cxnSp>
        <p:nvCxnSpPr>
          <p:cNvPr id="54" name="直接连接符 53"/>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55" name="矩形 54"/>
          <p:cNvSpPr/>
          <p:nvPr/>
        </p:nvSpPr>
        <p:spPr>
          <a:xfrm>
            <a:off x="4000501" y="2783698"/>
            <a:ext cx="6153151" cy="3062287"/>
          </a:xfrm>
          <a:prstGeom prst="rect">
            <a:avLst/>
          </a:prstGeom>
          <a:noFill/>
          <a:ln w="254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cs typeface="+mn-cs"/>
            </a:endParaRPr>
          </a:p>
        </p:txBody>
      </p:sp>
      <p:grpSp>
        <p:nvGrpSpPr>
          <p:cNvPr id="56" name="组合 55"/>
          <p:cNvGrpSpPr/>
          <p:nvPr/>
        </p:nvGrpSpPr>
        <p:grpSpPr>
          <a:xfrm>
            <a:off x="1855954" y="1319431"/>
            <a:ext cx="3708463" cy="4419601"/>
            <a:chOff x="1894053" y="1821541"/>
            <a:chExt cx="3708462" cy="4419601"/>
          </a:xfrm>
          <a:solidFill>
            <a:srgbClr val="C00000"/>
          </a:solidFill>
        </p:grpSpPr>
        <p:sp>
          <p:nvSpPr>
            <p:cNvPr id="57" name="矩形 56"/>
            <p:cNvSpPr/>
            <p:nvPr/>
          </p:nvSpPr>
          <p:spPr>
            <a:xfrm>
              <a:off x="1894053" y="1821541"/>
              <a:ext cx="3708462" cy="4419601"/>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cs typeface="+mn-cs"/>
              </a:endParaRPr>
            </a:p>
          </p:txBody>
        </p:sp>
        <p:sp>
          <p:nvSpPr>
            <p:cNvPr id="58" name="矩形 57"/>
            <p:cNvSpPr/>
            <p:nvPr/>
          </p:nvSpPr>
          <p:spPr>
            <a:xfrm>
              <a:off x="2289597" y="3126594"/>
              <a:ext cx="3051659" cy="1708160"/>
            </a:xfrm>
            <a:prstGeom prst="rect">
              <a:avLst/>
            </a:prstGeom>
            <a:grp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p:txBody>
        </p:sp>
      </p:grpSp>
      <p:sp>
        <p:nvSpPr>
          <p:cNvPr id="59" name="矩形 58"/>
          <p:cNvSpPr/>
          <p:nvPr/>
        </p:nvSpPr>
        <p:spPr>
          <a:xfrm>
            <a:off x="2743942" y="1530704"/>
            <a:ext cx="1932487" cy="615539"/>
          </a:xfrm>
          <a:prstGeom prst="rect">
            <a:avLst/>
          </a:prstGeom>
          <a:no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smtClean="0">
                <a:ln>
                  <a:noFill/>
                </a:ln>
                <a:solidFill>
                  <a:prstClr val="white"/>
                </a:solidFill>
                <a:effectLst/>
                <a:uLnTx/>
                <a:uFillTx/>
                <a:latin typeface="微软雅黑" panose="020B0503020204020204" pitchFamily="34" charset="-122"/>
                <a:ea typeface="宋体" panose="02010600030101010101" pitchFamily="2" charset="-122"/>
                <a:cs typeface="+mn-cs"/>
              </a:rPr>
              <a:t>标题文本</a:t>
            </a:r>
          </a:p>
        </p:txBody>
      </p:sp>
      <p:sp>
        <p:nvSpPr>
          <p:cNvPr id="60" name="矩形 59"/>
          <p:cNvSpPr/>
          <p:nvPr/>
        </p:nvSpPr>
        <p:spPr>
          <a:xfrm>
            <a:off x="6251647" y="3068605"/>
            <a:ext cx="736599" cy="646803"/>
          </a:xfrm>
          <a:prstGeom prst="rect">
            <a:avLst/>
          </a:prstGeom>
          <a:noFill/>
          <a:ln w="12700" cap="flat" cmpd="sng" algn="ctr">
            <a:solidFill>
              <a:srgbClr val="C00000"/>
            </a:solidFill>
            <a:prstDash val="solid"/>
            <a:miter lim="800000"/>
          </a:ln>
          <a:effectLst>
            <a:outerShdw blurRad="292100" dist="63500" dir="8100000" sx="109000" sy="109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rPr>
              <a:t>B</a:t>
            </a:r>
            <a:endParaRPr kumimoji="0" lang="zh-CN" altLang="en-US"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1" name="矩形 60"/>
          <p:cNvSpPr/>
          <p:nvPr/>
        </p:nvSpPr>
        <p:spPr>
          <a:xfrm>
            <a:off x="6251647" y="4370075"/>
            <a:ext cx="736599" cy="646803"/>
          </a:xfrm>
          <a:prstGeom prst="rect">
            <a:avLst/>
          </a:prstGeom>
          <a:noFill/>
          <a:ln w="12700" cap="flat" cmpd="sng" algn="ctr">
            <a:solidFill>
              <a:srgbClr val="C00000"/>
            </a:solidFill>
            <a:prstDash val="solid"/>
            <a:miter lim="800000"/>
          </a:ln>
          <a:effectLst>
            <a:outerShdw blurRad="292100" dist="63500" dir="8100000" sx="109000" sy="109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rPr>
              <a:t>C</a:t>
            </a:r>
            <a:endParaRPr kumimoji="0" lang="zh-CN" altLang="en-US"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2" name="矩形 61"/>
          <p:cNvSpPr/>
          <p:nvPr/>
        </p:nvSpPr>
        <p:spPr>
          <a:xfrm>
            <a:off x="6251646" y="1767133"/>
            <a:ext cx="736599" cy="646803"/>
          </a:xfrm>
          <a:prstGeom prst="rect">
            <a:avLst/>
          </a:prstGeom>
          <a:noFill/>
          <a:ln w="12700" cap="flat" cmpd="sng" algn="ctr">
            <a:solidFill>
              <a:srgbClr val="C00000"/>
            </a:solidFill>
            <a:prstDash val="solid"/>
            <a:miter lim="800000"/>
          </a:ln>
          <a:effectLst>
            <a:outerShdw blurRad="292100" dist="63500" dir="8100000" sx="109000" sy="109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rPr>
              <a:t>A</a:t>
            </a:r>
            <a:endParaRPr kumimoji="0" lang="zh-CN" altLang="en-US" sz="3200" b="1" i="0" u="none" strike="noStrike" kern="0" cap="none" spc="0" normalizeH="0" baseline="0" noProof="0" dirty="0" smtClean="0">
              <a:ln>
                <a:noFill/>
              </a:ln>
              <a:solidFill>
                <a:srgbClr val="C00000"/>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63" name="矩形 62"/>
          <p:cNvSpPr/>
          <p:nvPr/>
        </p:nvSpPr>
        <p:spPr>
          <a:xfrm>
            <a:off x="7051289" y="1786076"/>
            <a:ext cx="2768643" cy="923330"/>
          </a:xfrm>
          <a:prstGeom prst="rect">
            <a:avLst/>
          </a:prstGeom>
        </p:spPr>
        <p:txBody>
          <a:bodyPr wrap="square">
            <a:spAutoFit/>
          </a:bodyPr>
          <a:lstStyle/>
          <a:p>
            <a:pPr algn="just" fontAlgn="auto">
              <a:lnSpc>
                <a:spcPct val="15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64" name="矩形 63"/>
          <p:cNvSpPr/>
          <p:nvPr/>
        </p:nvSpPr>
        <p:spPr>
          <a:xfrm>
            <a:off x="7051289" y="3068072"/>
            <a:ext cx="2768643" cy="923330"/>
          </a:xfrm>
          <a:prstGeom prst="rect">
            <a:avLst/>
          </a:prstGeom>
        </p:spPr>
        <p:txBody>
          <a:bodyPr wrap="square">
            <a:spAutoFit/>
          </a:bodyPr>
          <a:lstStyle/>
          <a:p>
            <a:pPr algn="just" fontAlgn="auto">
              <a:lnSpc>
                <a:spcPct val="15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65" name="矩形 64"/>
          <p:cNvSpPr/>
          <p:nvPr/>
        </p:nvSpPr>
        <p:spPr>
          <a:xfrm>
            <a:off x="7051289" y="4369543"/>
            <a:ext cx="2768643" cy="923330"/>
          </a:xfrm>
          <a:prstGeom prst="rect">
            <a:avLst/>
          </a:prstGeom>
        </p:spPr>
        <p:txBody>
          <a:bodyPr wrap="square">
            <a:spAutoFit/>
          </a:bodyPr>
          <a:lstStyle/>
          <a:p>
            <a:pPr algn="just" fontAlgn="auto">
              <a:lnSpc>
                <a:spcPct val="150000"/>
              </a:lnSpc>
              <a:spcBef>
                <a:spcPts val="0"/>
              </a:spcBef>
              <a:spcAft>
                <a:spcPts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0.70"/>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par>
                                <p:cTn id="10" presetID="55"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1000" fill="hold"/>
                                        <p:tgtEl>
                                          <p:spTgt spid="56"/>
                                        </p:tgtEl>
                                        <p:attrNameLst>
                                          <p:attrName>ppt_w</p:attrName>
                                        </p:attrNameLst>
                                      </p:cBhvr>
                                      <p:tavLst>
                                        <p:tav tm="0">
                                          <p:val>
                                            <p:strVal val="#ppt_w*0.70"/>
                                          </p:val>
                                        </p:tav>
                                        <p:tav tm="100000">
                                          <p:val>
                                            <p:strVal val="#ppt_w"/>
                                          </p:val>
                                        </p:tav>
                                      </p:tavLst>
                                    </p:anim>
                                    <p:anim calcmode="lin" valueType="num">
                                      <p:cBhvr>
                                        <p:cTn id="13" dur="1000" fill="hold"/>
                                        <p:tgtEl>
                                          <p:spTgt spid="56"/>
                                        </p:tgtEl>
                                        <p:attrNameLst>
                                          <p:attrName>ppt_h</p:attrName>
                                        </p:attrNameLst>
                                      </p:cBhvr>
                                      <p:tavLst>
                                        <p:tav tm="0">
                                          <p:val>
                                            <p:strVal val="#ppt_h"/>
                                          </p:val>
                                        </p:tav>
                                        <p:tav tm="100000">
                                          <p:val>
                                            <p:strVal val="#ppt_h"/>
                                          </p:val>
                                        </p:tav>
                                      </p:tavLst>
                                    </p:anim>
                                    <p:animEffect transition="in" filter="fade">
                                      <p:cBhvr>
                                        <p:cTn id="14" dur="1000"/>
                                        <p:tgtEl>
                                          <p:spTgt spid="5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strVal val="#ppt_w*0.70"/>
                                          </p:val>
                                        </p:tav>
                                        <p:tav tm="100000">
                                          <p:val>
                                            <p:strVal val="#ppt_w"/>
                                          </p:val>
                                        </p:tav>
                                      </p:tavLst>
                                    </p:anim>
                                    <p:anim calcmode="lin" valueType="num">
                                      <p:cBhvr>
                                        <p:cTn id="18" dur="1000" fill="hold"/>
                                        <p:tgtEl>
                                          <p:spTgt spid="59"/>
                                        </p:tgtEl>
                                        <p:attrNameLst>
                                          <p:attrName>ppt_h</p:attrName>
                                        </p:attrNameLst>
                                      </p:cBhvr>
                                      <p:tavLst>
                                        <p:tav tm="0">
                                          <p:val>
                                            <p:strVal val="#ppt_h"/>
                                          </p:val>
                                        </p:tav>
                                        <p:tav tm="100000">
                                          <p:val>
                                            <p:strVal val="#ppt_h"/>
                                          </p:val>
                                        </p:tav>
                                      </p:tavLst>
                                    </p:anim>
                                    <p:animEffect transition="in" filter="fade">
                                      <p:cBhvr>
                                        <p:cTn id="19" dur="1000"/>
                                        <p:tgtEl>
                                          <p:spTgt spid="5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strVal val="#ppt_w*0.70"/>
                                          </p:val>
                                        </p:tav>
                                        <p:tav tm="100000">
                                          <p:val>
                                            <p:strVal val="#ppt_w"/>
                                          </p:val>
                                        </p:tav>
                                      </p:tavLst>
                                    </p:anim>
                                    <p:anim calcmode="lin" valueType="num">
                                      <p:cBhvr>
                                        <p:cTn id="23" dur="1000" fill="hold"/>
                                        <p:tgtEl>
                                          <p:spTgt spid="60"/>
                                        </p:tgtEl>
                                        <p:attrNameLst>
                                          <p:attrName>ppt_h</p:attrName>
                                        </p:attrNameLst>
                                      </p:cBhvr>
                                      <p:tavLst>
                                        <p:tav tm="0">
                                          <p:val>
                                            <p:strVal val="#ppt_h"/>
                                          </p:val>
                                        </p:tav>
                                        <p:tav tm="100000">
                                          <p:val>
                                            <p:strVal val="#ppt_h"/>
                                          </p:val>
                                        </p:tav>
                                      </p:tavLst>
                                    </p:anim>
                                    <p:animEffect transition="in" filter="fade">
                                      <p:cBhvr>
                                        <p:cTn id="24" dur="1000"/>
                                        <p:tgtEl>
                                          <p:spTgt spid="60"/>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1000" fill="hold"/>
                                        <p:tgtEl>
                                          <p:spTgt spid="61"/>
                                        </p:tgtEl>
                                        <p:attrNameLst>
                                          <p:attrName>ppt_w</p:attrName>
                                        </p:attrNameLst>
                                      </p:cBhvr>
                                      <p:tavLst>
                                        <p:tav tm="0">
                                          <p:val>
                                            <p:strVal val="#ppt_w*0.70"/>
                                          </p:val>
                                        </p:tav>
                                        <p:tav tm="100000">
                                          <p:val>
                                            <p:strVal val="#ppt_w"/>
                                          </p:val>
                                        </p:tav>
                                      </p:tavLst>
                                    </p:anim>
                                    <p:anim calcmode="lin" valueType="num">
                                      <p:cBhvr>
                                        <p:cTn id="28" dur="1000" fill="hold"/>
                                        <p:tgtEl>
                                          <p:spTgt spid="61"/>
                                        </p:tgtEl>
                                        <p:attrNameLst>
                                          <p:attrName>ppt_h</p:attrName>
                                        </p:attrNameLst>
                                      </p:cBhvr>
                                      <p:tavLst>
                                        <p:tav tm="0">
                                          <p:val>
                                            <p:strVal val="#ppt_h"/>
                                          </p:val>
                                        </p:tav>
                                        <p:tav tm="100000">
                                          <p:val>
                                            <p:strVal val="#ppt_h"/>
                                          </p:val>
                                        </p:tav>
                                      </p:tavLst>
                                    </p:anim>
                                    <p:animEffect transition="in" filter="fade">
                                      <p:cBhvr>
                                        <p:cTn id="29" dur="1000"/>
                                        <p:tgtEl>
                                          <p:spTgt spid="61"/>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p:cTn id="32" dur="1000" fill="hold"/>
                                        <p:tgtEl>
                                          <p:spTgt spid="62"/>
                                        </p:tgtEl>
                                        <p:attrNameLst>
                                          <p:attrName>ppt_w</p:attrName>
                                        </p:attrNameLst>
                                      </p:cBhvr>
                                      <p:tavLst>
                                        <p:tav tm="0">
                                          <p:val>
                                            <p:strVal val="#ppt_w*0.70"/>
                                          </p:val>
                                        </p:tav>
                                        <p:tav tm="100000">
                                          <p:val>
                                            <p:strVal val="#ppt_w"/>
                                          </p:val>
                                        </p:tav>
                                      </p:tavLst>
                                    </p:anim>
                                    <p:anim calcmode="lin" valueType="num">
                                      <p:cBhvr>
                                        <p:cTn id="33" dur="1000" fill="hold"/>
                                        <p:tgtEl>
                                          <p:spTgt spid="62"/>
                                        </p:tgtEl>
                                        <p:attrNameLst>
                                          <p:attrName>ppt_h</p:attrName>
                                        </p:attrNameLst>
                                      </p:cBhvr>
                                      <p:tavLst>
                                        <p:tav tm="0">
                                          <p:val>
                                            <p:strVal val="#ppt_h"/>
                                          </p:val>
                                        </p:tav>
                                        <p:tav tm="100000">
                                          <p:val>
                                            <p:strVal val="#ppt_h"/>
                                          </p:val>
                                        </p:tav>
                                      </p:tavLst>
                                    </p:anim>
                                    <p:animEffect transition="in" filter="fade">
                                      <p:cBhvr>
                                        <p:cTn id="34" dur="1000"/>
                                        <p:tgtEl>
                                          <p:spTgt spid="62"/>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1000" fill="hold"/>
                                        <p:tgtEl>
                                          <p:spTgt spid="63"/>
                                        </p:tgtEl>
                                        <p:attrNameLst>
                                          <p:attrName>ppt_w</p:attrName>
                                        </p:attrNameLst>
                                      </p:cBhvr>
                                      <p:tavLst>
                                        <p:tav tm="0">
                                          <p:val>
                                            <p:strVal val="#ppt_w*0.70"/>
                                          </p:val>
                                        </p:tav>
                                        <p:tav tm="100000">
                                          <p:val>
                                            <p:strVal val="#ppt_w"/>
                                          </p:val>
                                        </p:tav>
                                      </p:tavLst>
                                    </p:anim>
                                    <p:anim calcmode="lin" valueType="num">
                                      <p:cBhvr>
                                        <p:cTn id="38" dur="1000" fill="hold"/>
                                        <p:tgtEl>
                                          <p:spTgt spid="63"/>
                                        </p:tgtEl>
                                        <p:attrNameLst>
                                          <p:attrName>ppt_h</p:attrName>
                                        </p:attrNameLst>
                                      </p:cBhvr>
                                      <p:tavLst>
                                        <p:tav tm="0">
                                          <p:val>
                                            <p:strVal val="#ppt_h"/>
                                          </p:val>
                                        </p:tav>
                                        <p:tav tm="100000">
                                          <p:val>
                                            <p:strVal val="#ppt_h"/>
                                          </p:val>
                                        </p:tav>
                                      </p:tavLst>
                                    </p:anim>
                                    <p:animEffect transition="in" filter="fade">
                                      <p:cBhvr>
                                        <p:cTn id="39" dur="1000"/>
                                        <p:tgtEl>
                                          <p:spTgt spid="63"/>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1000" fill="hold"/>
                                        <p:tgtEl>
                                          <p:spTgt spid="64"/>
                                        </p:tgtEl>
                                        <p:attrNameLst>
                                          <p:attrName>ppt_w</p:attrName>
                                        </p:attrNameLst>
                                      </p:cBhvr>
                                      <p:tavLst>
                                        <p:tav tm="0">
                                          <p:val>
                                            <p:strVal val="#ppt_w*0.70"/>
                                          </p:val>
                                        </p:tav>
                                        <p:tav tm="100000">
                                          <p:val>
                                            <p:strVal val="#ppt_w"/>
                                          </p:val>
                                        </p:tav>
                                      </p:tavLst>
                                    </p:anim>
                                    <p:anim calcmode="lin" valueType="num">
                                      <p:cBhvr>
                                        <p:cTn id="43" dur="1000" fill="hold"/>
                                        <p:tgtEl>
                                          <p:spTgt spid="64"/>
                                        </p:tgtEl>
                                        <p:attrNameLst>
                                          <p:attrName>ppt_h</p:attrName>
                                        </p:attrNameLst>
                                      </p:cBhvr>
                                      <p:tavLst>
                                        <p:tav tm="0">
                                          <p:val>
                                            <p:strVal val="#ppt_h"/>
                                          </p:val>
                                        </p:tav>
                                        <p:tav tm="100000">
                                          <p:val>
                                            <p:strVal val="#ppt_h"/>
                                          </p:val>
                                        </p:tav>
                                      </p:tavLst>
                                    </p:anim>
                                    <p:animEffect transition="in" filter="fade">
                                      <p:cBhvr>
                                        <p:cTn id="44" dur="1000"/>
                                        <p:tgtEl>
                                          <p:spTgt spid="6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1000" fill="hold"/>
                                        <p:tgtEl>
                                          <p:spTgt spid="65"/>
                                        </p:tgtEl>
                                        <p:attrNameLst>
                                          <p:attrName>ppt_w</p:attrName>
                                        </p:attrNameLst>
                                      </p:cBhvr>
                                      <p:tavLst>
                                        <p:tav tm="0">
                                          <p:val>
                                            <p:strVal val="#ppt_w*0.70"/>
                                          </p:val>
                                        </p:tav>
                                        <p:tav tm="100000">
                                          <p:val>
                                            <p:strVal val="#ppt_w"/>
                                          </p:val>
                                        </p:tav>
                                      </p:tavLst>
                                    </p:anim>
                                    <p:anim calcmode="lin" valueType="num">
                                      <p:cBhvr>
                                        <p:cTn id="48" dur="1000" fill="hold"/>
                                        <p:tgtEl>
                                          <p:spTgt spid="65"/>
                                        </p:tgtEl>
                                        <p:attrNameLst>
                                          <p:attrName>ppt_h</p:attrName>
                                        </p:attrNameLst>
                                      </p:cBhvr>
                                      <p:tavLst>
                                        <p:tav tm="0">
                                          <p:val>
                                            <p:strVal val="#ppt_h"/>
                                          </p:val>
                                        </p:tav>
                                        <p:tav tm="100000">
                                          <p:val>
                                            <p:strVal val="#ppt_h"/>
                                          </p:val>
                                        </p:tav>
                                      </p:tavLst>
                                    </p:anim>
                                    <p:animEffect transition="in" filter="fade">
                                      <p:cBhvr>
                                        <p:cTn id="49"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9" grpId="0" animBg="1"/>
      <p:bldP spid="60" grpId="0" animBg="1"/>
      <p:bldP spid="61" grpId="0" animBg="1"/>
      <p:bldP spid="62" grpId="0" animBg="1"/>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21"/>
          <p:cNvSpPr txBox="1"/>
          <p:nvPr/>
        </p:nvSpPr>
        <p:spPr>
          <a:xfrm>
            <a:off x="1398906" y="430532"/>
            <a:ext cx="3549015" cy="707886"/>
          </a:xfrm>
          <a:prstGeom prst="rect">
            <a:avLst/>
          </a:prstGeom>
          <a:noFill/>
        </p:spPr>
        <p:txBody>
          <a:bodyPr wrap="square" rtlCol="0">
            <a:spAutoFit/>
          </a:bodyPr>
          <a:lstStyle/>
          <a:p>
            <a:pPr algn="r" fontAlgn="auto">
              <a:spcBef>
                <a:spcPts val="0"/>
              </a:spcBef>
              <a:spcAft>
                <a:spcPts val="0"/>
              </a:spcAft>
            </a:pPr>
            <a:r>
              <a:rPr lang="zh-CN" altLang="en-US" sz="4000" dirty="0">
                <a:solidFill>
                  <a:srgbClr val="A40000"/>
                </a:solidFill>
                <a:latin typeface="微软雅黑" panose="020B0503020204020204" pitchFamily="34" charset="-122"/>
                <a:ea typeface="微软雅黑" panose="020B0503020204020204" pitchFamily="34" charset="-122"/>
              </a:rPr>
              <a:t>班会主题介绍</a:t>
            </a:r>
          </a:p>
        </p:txBody>
      </p:sp>
      <p:cxnSp>
        <p:nvCxnSpPr>
          <p:cNvPr id="11" name="直接连接符 10"/>
          <p:cNvCxnSpPr/>
          <p:nvPr/>
        </p:nvCxnSpPr>
        <p:spPr>
          <a:xfrm>
            <a:off x="1898710" y="1137250"/>
            <a:ext cx="4796444" cy="0"/>
          </a:xfrm>
          <a:prstGeom prst="line">
            <a:avLst/>
          </a:prstGeom>
          <a:noFill/>
          <a:ln w="6350" cap="flat" cmpd="sng" algn="ctr">
            <a:solidFill>
              <a:srgbClr val="A40000"/>
            </a:solidFill>
            <a:prstDash val="dash"/>
            <a:miter lim="800000"/>
          </a:ln>
          <a:effectLst/>
        </p:spPr>
      </p:cxnSp>
      <p:sp>
        <p:nvSpPr>
          <p:cNvPr id="12" name="圆角矩形 11"/>
          <p:cNvSpPr/>
          <p:nvPr/>
        </p:nvSpPr>
        <p:spPr>
          <a:xfrm>
            <a:off x="2524760" y="2365375"/>
            <a:ext cx="7360920" cy="3271520"/>
          </a:xfrm>
          <a:prstGeom prst="roundRect">
            <a:avLst>
              <a:gd name="adj" fmla="val 7465"/>
            </a:avLst>
          </a:prstGeom>
          <a:solidFill>
            <a:sysClr val="window" lastClr="FFFFFF">
              <a:alpha val="79000"/>
            </a:sysClr>
          </a:solidFill>
          <a:ln w="12700" cap="flat" cmpd="sng" algn="ctr">
            <a:solidFill>
              <a:srgbClr val="A4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Calibri" panose="020F0502020204030204"/>
              <a:ea typeface="宋体" panose="02010600030101010101" pitchFamily="2" charset="-122"/>
              <a:cs typeface="+mn-cs"/>
            </a:endParaRPr>
          </a:p>
        </p:txBody>
      </p:sp>
      <p:pic>
        <p:nvPicPr>
          <p:cNvPr id="13" name="图片 12"/>
          <p:cNvPicPr>
            <a:picLocks noChangeAspect="1"/>
          </p:cNvPicPr>
          <p:nvPr/>
        </p:nvPicPr>
        <p:blipFill>
          <a:blip r:embed="rId2"/>
          <a:stretch>
            <a:fillRect/>
          </a:stretch>
        </p:blipFill>
        <p:spPr>
          <a:xfrm>
            <a:off x="3657073" y="1828651"/>
            <a:ext cx="5354289" cy="1033819"/>
          </a:xfrm>
          <a:prstGeom prst="rect">
            <a:avLst/>
          </a:prstGeom>
        </p:spPr>
      </p:pic>
      <p:sp>
        <p:nvSpPr>
          <p:cNvPr id="14" name="TextBox 14"/>
          <p:cNvSpPr txBox="1"/>
          <p:nvPr/>
        </p:nvSpPr>
        <p:spPr>
          <a:xfrm>
            <a:off x="5034593" y="1891514"/>
            <a:ext cx="2600075" cy="623235"/>
          </a:xfrm>
          <a:prstGeom prst="rect">
            <a:avLst/>
          </a:prstGeom>
          <a:noFill/>
        </p:spPr>
        <p:txBody>
          <a:bodyPr wrap="square" lIns="68286" tIns="34284" rIns="68286" bIns="34284" rtlCol="0">
            <a:spAutoFit/>
          </a:bodyPr>
          <a:lstStyle/>
          <a:p>
            <a:pPr algn="ctr" defTabSz="681990"/>
            <a:r>
              <a:rPr lang="zh-CN" altLang="en-US" sz="3600" b="1" dirty="0">
                <a:solidFill>
                  <a:prstClr val="white"/>
                </a:solidFill>
                <a:latin typeface="微软雅黑" panose="020B0503020204020204" pitchFamily="34" charset="-122"/>
                <a:ea typeface="微软雅黑" panose="020B0503020204020204" pitchFamily="34" charset="-122"/>
                <a:cs typeface="+mn-ea"/>
                <a:sym typeface="+mn-lt"/>
              </a:rPr>
              <a:t>主题介绍</a:t>
            </a:r>
          </a:p>
        </p:txBody>
      </p:sp>
      <p:sp>
        <p:nvSpPr>
          <p:cNvPr id="15" name="矩形 14"/>
          <p:cNvSpPr>
            <a:spLocks noChangeArrowheads="1"/>
          </p:cNvSpPr>
          <p:nvPr/>
        </p:nvSpPr>
        <p:spPr bwMode="auto">
          <a:xfrm>
            <a:off x="4133851" y="2813686"/>
            <a:ext cx="4401820" cy="237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2000" dirty="0" smtClean="0">
              <a:solidFill>
                <a:srgbClr val="40404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391297" y="-10529"/>
            <a:ext cx="2468056" cy="2762297"/>
          </a:xfrm>
          <a:custGeom>
            <a:avLst/>
            <a:gdLst>
              <a:gd name="connsiteX0" fmla="*/ 0 w 1851283"/>
              <a:gd name="connsiteY0" fmla="*/ 0 h 1447129"/>
              <a:gd name="connsiteX1" fmla="*/ 1851283 w 1851283"/>
              <a:gd name="connsiteY1" fmla="*/ 0 h 1447129"/>
              <a:gd name="connsiteX2" fmla="*/ 1851283 w 1851283"/>
              <a:gd name="connsiteY2" fmla="*/ 1447129 h 1447129"/>
              <a:gd name="connsiteX3" fmla="*/ 918129 w 1851283"/>
              <a:gd name="connsiteY3" fmla="*/ 982634 h 1447129"/>
              <a:gd name="connsiteX4" fmla="*/ 0 w 1851283"/>
              <a:gd name="connsiteY4" fmla="*/ 1439650 h 1447129"/>
              <a:gd name="connsiteX5" fmla="*/ 0 w 1851283"/>
              <a:gd name="connsiteY5" fmla="*/ 0 h 1447129"/>
              <a:gd name="connsiteX0-1" fmla="*/ 0 w 1851283"/>
              <a:gd name="connsiteY0-2" fmla="*/ 624114 h 2071243"/>
              <a:gd name="connsiteX1-3" fmla="*/ 1851283 w 1851283"/>
              <a:gd name="connsiteY1-4" fmla="*/ 0 h 2071243"/>
              <a:gd name="connsiteX2-5" fmla="*/ 1851283 w 1851283"/>
              <a:gd name="connsiteY2-6" fmla="*/ 2071243 h 2071243"/>
              <a:gd name="connsiteX3-7" fmla="*/ 918129 w 1851283"/>
              <a:gd name="connsiteY3-8" fmla="*/ 1606748 h 2071243"/>
              <a:gd name="connsiteX4-9" fmla="*/ 0 w 1851283"/>
              <a:gd name="connsiteY4-10" fmla="*/ 2063764 h 2071243"/>
              <a:gd name="connsiteX5-11" fmla="*/ 0 w 1851283"/>
              <a:gd name="connsiteY5-12" fmla="*/ 624114 h 2071243"/>
              <a:gd name="connsiteX0-13" fmla="*/ 0 w 1851283"/>
              <a:gd name="connsiteY0-14" fmla="*/ 14514 h 2071243"/>
              <a:gd name="connsiteX1-15" fmla="*/ 1851283 w 1851283"/>
              <a:gd name="connsiteY1-16" fmla="*/ 0 h 2071243"/>
              <a:gd name="connsiteX2-17" fmla="*/ 1851283 w 1851283"/>
              <a:gd name="connsiteY2-18" fmla="*/ 2071243 h 2071243"/>
              <a:gd name="connsiteX3-19" fmla="*/ 918129 w 1851283"/>
              <a:gd name="connsiteY3-20" fmla="*/ 1606748 h 2071243"/>
              <a:gd name="connsiteX4-21" fmla="*/ 0 w 1851283"/>
              <a:gd name="connsiteY4-22" fmla="*/ 2063764 h 2071243"/>
              <a:gd name="connsiteX5-23" fmla="*/ 0 w 1851283"/>
              <a:gd name="connsiteY5-24" fmla="*/ 14514 h 20712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51283" h="2071243">
                <a:moveTo>
                  <a:pt x="0" y="14514"/>
                </a:moveTo>
                <a:lnTo>
                  <a:pt x="1851283" y="0"/>
                </a:lnTo>
                <a:lnTo>
                  <a:pt x="1851283" y="2071243"/>
                </a:lnTo>
                <a:lnTo>
                  <a:pt x="918129" y="1606748"/>
                </a:lnTo>
                <a:lnTo>
                  <a:pt x="0" y="2063764"/>
                </a:lnTo>
                <a:lnTo>
                  <a:pt x="0" y="145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cs typeface="+mn-ea"/>
              <a:sym typeface="+mn-lt"/>
            </a:endParaRPr>
          </a:p>
        </p:txBody>
      </p:sp>
      <p:sp>
        <p:nvSpPr>
          <p:cNvPr id="32" name="TextBox 13"/>
          <p:cNvSpPr txBox="1"/>
          <p:nvPr/>
        </p:nvSpPr>
        <p:spPr>
          <a:xfrm>
            <a:off x="2101846" y="879203"/>
            <a:ext cx="1203638" cy="1026159"/>
          </a:xfrm>
          <a:prstGeom prst="rect">
            <a:avLst/>
          </a:prstGeom>
          <a:noFill/>
        </p:spPr>
        <p:txBody>
          <a:bodyPr wrap="square" lIns="0" tIns="0" rIns="0" bIns="0" rtlCol="0">
            <a:spAutoFit/>
          </a:bodyPr>
          <a:lstStyle/>
          <a:p>
            <a:r>
              <a:rPr lang="en-US" altLang="zh-CN" sz="6700" b="1" dirty="0">
                <a:solidFill>
                  <a:schemeClr val="bg1"/>
                </a:solidFill>
                <a:latin typeface="+mn-lt"/>
                <a:ea typeface="+mn-ea"/>
                <a:cs typeface="+mn-ea"/>
                <a:sym typeface="+mn-lt"/>
              </a:rPr>
              <a:t>02</a:t>
            </a:r>
            <a:endParaRPr lang="zh-CN" altLang="en-US" sz="6700" b="1" dirty="0">
              <a:solidFill>
                <a:schemeClr val="bg1"/>
              </a:solidFill>
              <a:latin typeface="+mn-lt"/>
              <a:ea typeface="+mn-ea"/>
              <a:cs typeface="+mn-ea"/>
              <a:sym typeface="+mn-lt"/>
            </a:endParaRPr>
          </a:p>
        </p:txBody>
      </p:sp>
      <p:pic>
        <p:nvPicPr>
          <p:cNvPr id="33" name="图片 32"/>
          <p:cNvPicPr>
            <a:picLocks noChangeAspect="1"/>
          </p:cNvPicPr>
          <p:nvPr/>
        </p:nvPicPr>
        <p:blipFill>
          <a:blip r:embed="rId3" cstate="screen"/>
          <a:stretch>
            <a:fillRect/>
          </a:stretch>
        </p:blipFill>
        <p:spPr>
          <a:xfrm>
            <a:off x="1706697" y="408429"/>
            <a:ext cx="1892558" cy="449109"/>
          </a:xfrm>
          <a:prstGeom prst="rect">
            <a:avLst/>
          </a:prstGeom>
        </p:spPr>
      </p:pic>
      <p:cxnSp>
        <p:nvCxnSpPr>
          <p:cNvPr id="12" name="直接连接符 11"/>
          <p:cNvCxnSpPr/>
          <p:nvPr/>
        </p:nvCxnSpPr>
        <p:spPr>
          <a:xfrm>
            <a:off x="3489390" y="3702015"/>
            <a:ext cx="4796444" cy="0"/>
          </a:xfrm>
          <a:prstGeom prst="line">
            <a:avLst/>
          </a:prstGeom>
          <a:ln>
            <a:solidFill>
              <a:srgbClr val="A40000"/>
            </a:solidFill>
            <a:prstDash val="dash"/>
          </a:ln>
        </p:spPr>
        <p:style>
          <a:lnRef idx="1">
            <a:schemeClr val="accent1"/>
          </a:lnRef>
          <a:fillRef idx="0">
            <a:schemeClr val="accent1"/>
          </a:fillRef>
          <a:effectRef idx="0">
            <a:schemeClr val="accent1"/>
          </a:effectRef>
          <a:fontRef idx="minor">
            <a:schemeClr val="tx1"/>
          </a:fontRef>
        </p:style>
      </p:cxnSp>
      <p:sp>
        <p:nvSpPr>
          <p:cNvPr id="13" name="文本框 21"/>
          <p:cNvSpPr txBox="1"/>
          <p:nvPr/>
        </p:nvSpPr>
        <p:spPr>
          <a:xfrm>
            <a:off x="3430910" y="2780030"/>
            <a:ext cx="5134611" cy="923330"/>
          </a:xfrm>
          <a:prstGeom prst="rect">
            <a:avLst/>
          </a:prstGeom>
          <a:noFill/>
        </p:spPr>
        <p:txBody>
          <a:bodyPr wrap="square" rtlCol="0">
            <a:spAutoFit/>
          </a:bodyPr>
          <a:lstStyle/>
          <a:p>
            <a:pPr algn="r"/>
            <a:r>
              <a:rPr lang="zh-CN" altLang="en-US" sz="5400">
                <a:solidFill>
                  <a:srgbClr val="A40000"/>
                </a:solidFill>
                <a:latin typeface="微软雅黑" panose="020B0503020204020204" pitchFamily="34" charset="-122"/>
                <a:ea typeface="微软雅黑" panose="020B0503020204020204" pitchFamily="34" charset="-122"/>
                <a:sym typeface="+mn-ea"/>
              </a:rPr>
              <a:t>五一劳动节简介</a:t>
            </a:r>
            <a:endParaRPr lang="zh-CN" altLang="en-US" sz="5400" dirty="0">
              <a:solidFill>
                <a:srgbClr val="A4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000" fill="hold"/>
                                        <p:tgtEl>
                                          <p:spTgt spid="13"/>
                                        </p:tgtEl>
                                        <p:attrNameLst>
                                          <p:attrName>ppt_w</p:attrName>
                                        </p:attrNameLst>
                                      </p:cBhvr>
                                      <p:tavLst>
                                        <p:tav tm="0">
                                          <p:val>
                                            <p:strVal val="#ppt_w*0.70"/>
                                          </p:val>
                                        </p:tav>
                                        <p:tav tm="100000">
                                          <p:val>
                                            <p:strVal val="#ppt_w"/>
                                          </p:val>
                                        </p:tav>
                                      </p:tavLst>
                                    </p:anim>
                                    <p:anim calcmode="lin" valueType="num">
                                      <p:cBhvr>
                                        <p:cTn id="17" dur="1000" fill="hold"/>
                                        <p:tgtEl>
                                          <p:spTgt spid="13"/>
                                        </p:tgtEl>
                                        <p:attrNameLst>
                                          <p:attrName>ppt_h</p:attrName>
                                        </p:attrNameLst>
                                      </p:cBhvr>
                                      <p:tavLst>
                                        <p:tav tm="0">
                                          <p:val>
                                            <p:strVal val="#ppt_h"/>
                                          </p:val>
                                        </p:tav>
                                        <p:tav tm="100000">
                                          <p:val>
                                            <p:strVal val="#ppt_h"/>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 www.2ppt.com">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igoe5qmz">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自定义</PresentationFormat>
  <Paragraphs>145</Paragraphs>
  <Slides>25</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Adobe Naskh Medium</vt:lpstr>
      <vt:lpstr>Lantinghei SC Demibold</vt:lpstr>
      <vt:lpstr>Montserrat</vt:lpstr>
      <vt:lpstr>Playfair Display SC Black</vt:lpstr>
      <vt:lpstr>等线</vt:lpstr>
      <vt:lpstr>方正清刻本悦宋简体</vt:lpstr>
      <vt:lpstr>汉仪大宋简</vt:lpstr>
      <vt:lpstr>华文细黑</vt:lpstr>
      <vt:lpstr>时尚中黑简体</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2022-03-04T03:27:12Z</dcterms:created>
  <dcterms:modified xsi:type="dcterms:W3CDTF">2023-01-10T05:38:06Z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9022BBA7F60945C3AB47F6DA9B3918AE</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