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2.xml" ContentType="application/vnd.openxmlformats-officedocument.presentationml.tags+xml"/>
  <Override PartName="/ppt/notesSlides/notesSlide1.xml" ContentType="application/vnd.openxmlformats-officedocument.presentationml.notesSlide+xml"/>
  <Override PartName="/ppt/tags/tag53.xml" ContentType="application/vnd.openxmlformats-officedocument.presentationml.tags+xml"/>
  <Override PartName="/ppt/notesSlides/notesSlide2.xml" ContentType="application/vnd.openxmlformats-officedocument.presentationml.notesSlide+xml"/>
  <Override PartName="/ppt/tags/tag54.xml" ContentType="application/vnd.openxmlformats-officedocument.presentationml.tags+xml"/>
  <Override PartName="/ppt/notesSlides/notesSlide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5.xml" ContentType="application/vnd.openxmlformats-officedocument.presentationml.notesSlide+xml"/>
  <Override PartName="/ppt/tags/tag60.xml" ContentType="application/vnd.openxmlformats-officedocument.presentationml.tags+xml"/>
  <Override PartName="/ppt/notesSlides/notesSlide6.xml" ContentType="application/vnd.openxmlformats-officedocument.presentationml.notesSlide+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notesSlides/notesSlide9.xml" ContentType="application/vnd.openxmlformats-officedocument.presentationml.notesSlide+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notesSlides/notesSlide11.xml" ContentType="application/vnd.openxmlformats-officedocument.presentationml.notesSlide+xml"/>
  <Override PartName="/ppt/tags/tag66.xml" ContentType="application/vnd.openxmlformats-officedocument.presentationml.tags+xml"/>
  <Override PartName="/ppt/notesSlides/notesSlide1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4.xml" ContentType="application/vnd.openxmlformats-officedocument.presentationml.notesSlide+xml"/>
  <Override PartName="/ppt/tags/tag76.xml" ContentType="application/vnd.openxmlformats-officedocument.presentationml.tags+xml"/>
  <Override PartName="/ppt/notesSlides/notesSlide15.xml" ContentType="application/vnd.openxmlformats-officedocument.presentationml.notesSlide+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notesSlides/notesSlide17.xml" ContentType="application/vnd.openxmlformats-officedocument.presentationml.notesSlide+xml"/>
  <Override PartName="/ppt/tags/tag79.xml" ContentType="application/vnd.openxmlformats-officedocument.presentationml.tags+xml"/>
  <Override PartName="/ppt/notesSlides/notesSlide18.xml" ContentType="application/vnd.openxmlformats-officedocument.presentationml.notesSlide+xml"/>
  <Override PartName="/ppt/tags/tag8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71" r:id="rId8"/>
    <p:sldId id="262" r:id="rId9"/>
    <p:sldId id="263" r:id="rId10"/>
    <p:sldId id="264" r:id="rId11"/>
    <p:sldId id="272" r:id="rId12"/>
    <p:sldId id="265" r:id="rId13"/>
    <p:sldId id="266" r:id="rId14"/>
    <p:sldId id="267" r:id="rId15"/>
    <p:sldId id="273" r:id="rId16"/>
    <p:sldId id="268" r:id="rId17"/>
    <p:sldId id="269" r:id="rId18"/>
    <p:sldId id="270"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3">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1255"/>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143"/>
        <p:guide pos="383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Master" Target="../slideMasters/slideMaster1.xml"/><Relationship Id="rId4" Type="http://schemas.openxmlformats.org/officeDocument/2006/relationships/tags" Target="../tags/tag5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1.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Master" Target="../slideMasters/slideMaster1.xml"/><Relationship Id="rId5" Type="http://schemas.openxmlformats.org/officeDocument/2006/relationships/tags" Target="../tags/tag43.xml"/><Relationship Id="rId4" Type="http://schemas.openxmlformats.org/officeDocument/2006/relationships/tags" Target="../tags/tag4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p:spPr>
        <p:txBody>
          <a:bodyPr/>
          <a:lstStyle>
            <a:lvl1pPr>
              <a:defRPr>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4" name="页脚占位符 3"/>
          <p:cNvSpPr>
            <a:spLocks noGrp="1"/>
          </p:cNvSpPr>
          <p:nvPr>
            <p:ph type="ftr" sz="quarter" idx="11"/>
            <p:custDataLst>
              <p:tags r:id="rId2"/>
            </p:custDataLst>
          </p:nvPr>
        </p:nvSpPr>
        <p:spPr>
          <a:xfrm>
            <a:off x="4116000" y="6349833"/>
            <a:ext cx="3960000" cy="316800"/>
          </a:xfrm>
        </p:spPr>
        <p:txBody>
          <a:bodyPr/>
          <a:lstStyle>
            <a:lvl1pPr>
              <a:defRPr>
                <a:ea typeface="宋体" panose="02010600030101010101" pitchFamily="2" charset="-122"/>
              </a:defRPr>
            </a:lvl1pPr>
          </a:lstStyle>
          <a:p>
            <a:endParaRPr lang="zh-CN" altLang="en-US" dirty="0"/>
          </a:p>
        </p:txBody>
      </p:sp>
      <p:sp>
        <p:nvSpPr>
          <p:cNvPr id="5" name="灯片编号占位符 4"/>
          <p:cNvSpPr>
            <a:spLocks noGrp="1"/>
          </p:cNvSpPr>
          <p:nvPr>
            <p:ph type="sldNum" sz="quarter" idx="12"/>
            <p:custDataLst>
              <p:tags r:id="rId3"/>
            </p:custDataLst>
          </p:nvPr>
        </p:nvSpPr>
        <p:spPr>
          <a:xfrm>
            <a:off x="8610600" y="6349833"/>
            <a:ext cx="2700000" cy="316800"/>
          </a:xfrm>
        </p:spPr>
        <p:txBody>
          <a:bodyPr/>
          <a:lstStyle>
            <a:lvl1pPr>
              <a:defRPr>
                <a:ea typeface="宋体" panose="02010600030101010101" pitchFamily="2"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ea typeface="宋体" panose="02010600030101010101" pitchFamily="2" charset="-122"/>
              </a:defRPr>
            </a:lvl1pPr>
            <a:lvl2pPr>
              <a:defRPr>
                <a:solidFill>
                  <a:schemeClr val="tx1">
                    <a:lumMod val="75000"/>
                    <a:lumOff val="25000"/>
                  </a:schemeClr>
                </a:solidFill>
                <a:ea typeface="宋体" panose="02010600030101010101" pitchFamily="2" charset="-122"/>
              </a:defRPr>
            </a:lvl2pPr>
            <a:lvl3pPr>
              <a:defRPr>
                <a:solidFill>
                  <a:schemeClr val="tx1">
                    <a:lumMod val="75000"/>
                    <a:lumOff val="25000"/>
                  </a:schemeClr>
                </a:solidFill>
                <a:ea typeface="宋体" panose="02010600030101010101" pitchFamily="2" charset="-122"/>
              </a:defRPr>
            </a:lvl3pPr>
            <a:lvl4pPr>
              <a:defRPr>
                <a:solidFill>
                  <a:schemeClr val="tx1">
                    <a:lumMod val="75000"/>
                    <a:lumOff val="25000"/>
                  </a:schemeClr>
                </a:solidFill>
                <a:ea typeface="宋体" panose="02010600030101010101" pitchFamily="2" charset="-122"/>
              </a:defRPr>
            </a:lvl4pPr>
            <a:lvl5pPr>
              <a:defRPr>
                <a:solidFill>
                  <a:schemeClr val="tx1">
                    <a:lumMod val="75000"/>
                    <a:lumOff val="25000"/>
                  </a:schemeClr>
                </a:solidFill>
                <a:ea typeface="宋体" panose="02010600030101010101"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p:spPr>
        <p:txBody>
          <a:bodyPr/>
          <a:lstStyle>
            <a:lvl1pPr>
              <a:defRPr>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4" name="页脚占位符 3"/>
          <p:cNvSpPr>
            <a:spLocks noGrp="1"/>
          </p:cNvSpPr>
          <p:nvPr>
            <p:ph type="ftr" sz="quarter" idx="11"/>
            <p:custDataLst>
              <p:tags r:id="rId2"/>
            </p:custDataLst>
          </p:nvPr>
        </p:nvSpPr>
        <p:spPr>
          <a:xfrm>
            <a:off x="4116000" y="6349833"/>
            <a:ext cx="3960000" cy="316800"/>
          </a:xfrm>
        </p:spPr>
        <p:txBody>
          <a:bodyPr/>
          <a:lstStyle>
            <a:lvl1pPr>
              <a:defRPr>
                <a:ea typeface="宋体" panose="02010600030101010101" pitchFamily="2" charset="-122"/>
              </a:defRPr>
            </a:lvl1pPr>
          </a:lstStyle>
          <a:p>
            <a:endParaRPr lang="zh-CN" altLang="en-US" dirty="0"/>
          </a:p>
        </p:txBody>
      </p:sp>
      <p:sp>
        <p:nvSpPr>
          <p:cNvPr id="5" name="灯片编号占位符 4"/>
          <p:cNvSpPr>
            <a:spLocks noGrp="1"/>
          </p:cNvSpPr>
          <p:nvPr>
            <p:ph type="sldNum" sz="quarter" idx="12"/>
            <p:custDataLst>
              <p:tags r:id="rId3"/>
            </p:custDataLst>
          </p:nvPr>
        </p:nvSpPr>
        <p:spPr>
          <a:xfrm>
            <a:off x="8610600" y="6349833"/>
            <a:ext cx="2700000" cy="316800"/>
          </a:xfrm>
        </p:spPr>
        <p:txBody>
          <a:bodyPr/>
          <a:lstStyle>
            <a:lvl1pPr>
              <a:defRPr>
                <a:ea typeface="宋体" panose="02010600030101010101" pitchFamily="2" charset="-122"/>
              </a:defRPr>
            </a:lvl1pPr>
          </a:lstStyle>
          <a:p>
            <a:fld id="{49AE70B2-8BF9-45C0-BB95-33D1B9D3A854}" type="slidenum">
              <a:rPr lang="zh-CN" altLang="en-US" smtClean="0"/>
              <a:t>‹#›</a:t>
            </a:fld>
            <a:endParaRPr lang="zh-CN" altLang="en-US" dirty="0"/>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ea typeface="宋体" panose="02010600030101010101" pitchFamily="2" charset="-122"/>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ea typeface="宋体" panose="0201060003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879742" y="6349833"/>
            <a:ext cx="2700000" cy="316800"/>
          </a:xfrm>
        </p:spPr>
        <p:txBody>
          <a:bodyPr/>
          <a:lstStyle>
            <a:lvl1pPr>
              <a:defRPr>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17" name="页脚占位符 16"/>
          <p:cNvSpPr>
            <a:spLocks noGrp="1"/>
          </p:cNvSpPr>
          <p:nvPr>
            <p:ph type="ftr" sz="quarter" idx="11"/>
            <p:custDataLst>
              <p:tags r:id="rId4"/>
            </p:custDataLst>
          </p:nvPr>
        </p:nvSpPr>
        <p:spPr>
          <a:xfrm>
            <a:off x="4116000" y="6349833"/>
            <a:ext cx="3960000" cy="316800"/>
          </a:xfrm>
        </p:spPr>
        <p:txBody>
          <a:bodyPr/>
          <a:lstStyle>
            <a:lvl1pPr>
              <a:defRPr>
                <a:ea typeface="宋体" panose="02010600030101010101" pitchFamily="2"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8610600" y="6349833"/>
            <a:ext cx="2700000" cy="316800"/>
          </a:xfrm>
        </p:spPr>
        <p:txBody>
          <a:bodyPr/>
          <a:lstStyle>
            <a:lvl1pPr>
              <a:defRPr>
                <a:ea typeface="宋体" panose="02010600030101010101" pitchFamily="2" charset="-122"/>
              </a:defRPr>
            </a:lvl1p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ea typeface="宋体" panose="02010600030101010101" pitchFamily="2" charset="-122"/>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a:xfrm>
            <a:off x="879742" y="6349833"/>
            <a:ext cx="2700000" cy="316800"/>
          </a:xfrm>
        </p:spPr>
        <p:txBody>
          <a:bodyPr/>
          <a:lstStyle>
            <a:lvl1pPr>
              <a:defRPr>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5" name="页脚占位符 4"/>
          <p:cNvSpPr>
            <a:spLocks noGrp="1"/>
          </p:cNvSpPr>
          <p:nvPr>
            <p:ph type="ftr" sz="quarter" idx="11"/>
            <p:custDataLst>
              <p:tags r:id="rId4"/>
            </p:custDataLst>
          </p:nvPr>
        </p:nvSpPr>
        <p:spPr>
          <a:xfrm>
            <a:off x="4116000" y="6349833"/>
            <a:ext cx="3960000" cy="316800"/>
          </a:xfrm>
        </p:spPr>
        <p:txBody>
          <a:bodyPr/>
          <a:lstStyle>
            <a:lvl1pPr>
              <a:defRPr>
                <a:ea typeface="宋体" panose="02010600030101010101" pitchFamily="2" charset="-122"/>
              </a:defRPr>
            </a:lvl1pPr>
          </a:lstStyle>
          <a:p>
            <a:endParaRPr lang="zh-CN" altLang="en-US" dirty="0"/>
          </a:p>
        </p:txBody>
      </p:sp>
      <p:sp>
        <p:nvSpPr>
          <p:cNvPr id="6" name="灯片编号占位符 5"/>
          <p:cNvSpPr>
            <a:spLocks noGrp="1"/>
          </p:cNvSpPr>
          <p:nvPr>
            <p:ph type="sldNum" sz="quarter" idx="12"/>
            <p:custDataLst>
              <p:tags r:id="rId5"/>
            </p:custDataLst>
          </p:nvPr>
        </p:nvSpPr>
        <p:spPr>
          <a:xfrm>
            <a:off x="8610600" y="6349833"/>
            <a:ext cx="2700000" cy="316800"/>
          </a:xfrm>
        </p:spPr>
        <p:txBody>
          <a:bodyPr/>
          <a:lstStyle>
            <a:lvl1pPr>
              <a:defRPr>
                <a:ea typeface="宋体" panose="02010600030101010101" pitchFamily="2" charset="-122"/>
              </a:defRPr>
            </a:lvl1p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ea typeface="宋体" panose="02010600030101010101" pitchFamily="2" charset="-122"/>
              </a:defRPr>
            </a:lvl1pPr>
            <a:lvl2pPr>
              <a:defRPr sz="1600">
                <a:solidFill>
                  <a:schemeClr val="tx1">
                    <a:lumMod val="75000"/>
                    <a:lumOff val="25000"/>
                  </a:schemeClr>
                </a:solidFill>
                <a:ea typeface="宋体" panose="02010600030101010101" pitchFamily="2" charset="-122"/>
              </a:defRPr>
            </a:lvl2pPr>
            <a:lvl3pPr>
              <a:defRPr sz="1600">
                <a:solidFill>
                  <a:schemeClr val="tx1">
                    <a:lumMod val="75000"/>
                    <a:lumOff val="25000"/>
                  </a:schemeClr>
                </a:solidFill>
                <a:ea typeface="宋体" panose="02010600030101010101" pitchFamily="2" charset="-122"/>
              </a:defRPr>
            </a:lvl3pPr>
            <a:lvl4pPr>
              <a:defRPr sz="1600">
                <a:solidFill>
                  <a:schemeClr val="tx1">
                    <a:lumMod val="75000"/>
                    <a:lumOff val="25000"/>
                  </a:schemeClr>
                </a:solidFill>
                <a:ea typeface="宋体" panose="02010600030101010101" pitchFamily="2" charset="-122"/>
              </a:defRPr>
            </a:lvl4pPr>
            <a:lvl5pPr>
              <a:defRPr sz="1600">
                <a:solidFill>
                  <a:schemeClr val="tx1">
                    <a:lumMod val="75000"/>
                    <a:lumOff val="25000"/>
                  </a:schemeClr>
                </a:solidFill>
                <a:ea typeface="宋体" panose="02010600030101010101"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879742" y="6349833"/>
            <a:ext cx="2700000" cy="316800"/>
          </a:xfrm>
        </p:spPr>
        <p:txBody>
          <a:bodyPr/>
          <a:lstStyle>
            <a:lvl1pPr>
              <a:defRPr>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6" name="页脚占位符 5"/>
          <p:cNvSpPr>
            <a:spLocks noGrp="1"/>
          </p:cNvSpPr>
          <p:nvPr>
            <p:ph type="ftr" sz="quarter" idx="11"/>
            <p:custDataLst>
              <p:tags r:id="rId5"/>
            </p:custDataLst>
          </p:nvPr>
        </p:nvSpPr>
        <p:spPr>
          <a:xfrm>
            <a:off x="4116000" y="6349833"/>
            <a:ext cx="3960000" cy="316800"/>
          </a:xfrm>
        </p:spPr>
        <p:txBody>
          <a:bodyPr/>
          <a:lstStyle>
            <a:lvl1pPr>
              <a:defRPr>
                <a:ea typeface="宋体" panose="02010600030101010101" pitchFamily="2" charset="-122"/>
              </a:defRPr>
            </a:lvl1pPr>
          </a:lstStyle>
          <a:p>
            <a:endParaRPr lang="zh-CN" altLang="en-US" dirty="0"/>
          </a:p>
        </p:txBody>
      </p:sp>
      <p:sp>
        <p:nvSpPr>
          <p:cNvPr id="7" name="灯片编号占位符 6"/>
          <p:cNvSpPr>
            <a:spLocks noGrp="1"/>
          </p:cNvSpPr>
          <p:nvPr>
            <p:ph type="sldNum" sz="quarter" idx="12"/>
            <p:custDataLst>
              <p:tags r:id="rId6"/>
            </p:custDataLst>
          </p:nvPr>
        </p:nvSpPr>
        <p:spPr>
          <a:xfrm>
            <a:off x="8610600" y="6349833"/>
            <a:ext cx="2700000" cy="316800"/>
          </a:xfrm>
        </p:spPr>
        <p:txBody>
          <a:bodyPr/>
          <a:lstStyle>
            <a:lvl1pPr>
              <a:defRPr>
                <a:ea typeface="宋体" panose="02010600030101010101" pitchFamily="2" charset="-122"/>
              </a:defRPr>
            </a:lvl1p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ea typeface="宋体" panose="02010600030101010101"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879742" y="6349833"/>
            <a:ext cx="2700000" cy="316800"/>
          </a:xfrm>
        </p:spPr>
        <p:txBody>
          <a:bodyPr/>
          <a:lstStyle>
            <a:lvl1pPr>
              <a:defRPr>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8" name="页脚占位符 7"/>
          <p:cNvSpPr>
            <a:spLocks noGrp="1"/>
          </p:cNvSpPr>
          <p:nvPr>
            <p:ph type="ftr" sz="quarter" idx="11"/>
            <p:custDataLst>
              <p:tags r:id="rId7"/>
            </p:custDataLst>
          </p:nvPr>
        </p:nvSpPr>
        <p:spPr>
          <a:xfrm>
            <a:off x="4116000" y="6349833"/>
            <a:ext cx="3960000" cy="316800"/>
          </a:xfrm>
        </p:spPr>
        <p:txBody>
          <a:bodyPr/>
          <a:lstStyle>
            <a:lvl1pPr>
              <a:defRPr>
                <a:ea typeface="宋体" panose="02010600030101010101" pitchFamily="2" charset="-122"/>
              </a:defRPr>
            </a:lvl1pPr>
          </a:lstStyle>
          <a:p>
            <a:endParaRPr lang="zh-CN" altLang="en-US" dirty="0"/>
          </a:p>
        </p:txBody>
      </p:sp>
      <p:sp>
        <p:nvSpPr>
          <p:cNvPr id="9" name="灯片编号占位符 8"/>
          <p:cNvSpPr>
            <a:spLocks noGrp="1"/>
          </p:cNvSpPr>
          <p:nvPr>
            <p:ph type="sldNum" sz="quarter" idx="12"/>
            <p:custDataLst>
              <p:tags r:id="rId8"/>
            </p:custDataLst>
          </p:nvPr>
        </p:nvSpPr>
        <p:spPr>
          <a:xfrm>
            <a:off x="8610600" y="6349833"/>
            <a:ext cx="2700000" cy="316800"/>
          </a:xfrm>
        </p:spPr>
        <p:txBody>
          <a:bodyPr/>
          <a:lstStyle>
            <a:lvl1pPr>
              <a:defRPr>
                <a:ea typeface="宋体" panose="02010600030101010101" pitchFamily="2" charset="-122"/>
              </a:defRPr>
            </a:lvl1p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a:xfrm>
            <a:off x="879742" y="6349833"/>
            <a:ext cx="2700000" cy="316800"/>
          </a:xfrm>
        </p:spPr>
        <p:txBody>
          <a:bodyPr/>
          <a:lstStyle>
            <a:lvl1pPr>
              <a:defRPr>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4" name="页脚占位符 3"/>
          <p:cNvSpPr>
            <a:spLocks noGrp="1"/>
          </p:cNvSpPr>
          <p:nvPr>
            <p:ph type="ftr" sz="quarter" idx="11"/>
            <p:custDataLst>
              <p:tags r:id="rId3"/>
            </p:custDataLst>
          </p:nvPr>
        </p:nvSpPr>
        <p:spPr>
          <a:xfrm>
            <a:off x="4116000" y="6349833"/>
            <a:ext cx="3960000" cy="316800"/>
          </a:xfrm>
        </p:spPr>
        <p:txBody>
          <a:bodyPr/>
          <a:lstStyle>
            <a:lvl1pPr>
              <a:defRPr>
                <a:ea typeface="宋体" panose="02010600030101010101" pitchFamily="2" charset="-122"/>
              </a:defRPr>
            </a:lvl1pPr>
          </a:lstStyle>
          <a:p>
            <a:endParaRPr lang="zh-CN" altLang="en-US" dirty="0"/>
          </a:p>
        </p:txBody>
      </p:sp>
      <p:sp>
        <p:nvSpPr>
          <p:cNvPr id="5" name="灯片编号占位符 4"/>
          <p:cNvSpPr>
            <a:spLocks noGrp="1"/>
          </p:cNvSpPr>
          <p:nvPr>
            <p:ph type="sldNum" sz="quarter" idx="12"/>
            <p:custDataLst>
              <p:tags r:id="rId4"/>
            </p:custDataLst>
          </p:nvPr>
        </p:nvSpPr>
        <p:spPr>
          <a:xfrm>
            <a:off x="8610600" y="6349833"/>
            <a:ext cx="2700000" cy="316800"/>
          </a:xfrm>
        </p:spPr>
        <p:txBody>
          <a:bodyPr/>
          <a:lstStyle>
            <a:lvl1pPr>
              <a:defRPr>
                <a:ea typeface="宋体" panose="02010600030101010101" pitchFamily="2" charset="-122"/>
              </a:defRPr>
            </a:lvl1p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lvl1pPr>
              <a:defRPr>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lvl1pPr>
              <a:defRPr>
                <a:ea typeface="宋体" panose="02010600030101010101" pitchFamily="2" charset="-122"/>
              </a:defRPr>
            </a:lvl1pPr>
          </a:lstStyle>
          <a:p>
            <a:endParaRPr lang="zh-CN" altLang="en-US" dirty="0"/>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lvl1pPr>
              <a:defRPr>
                <a:ea typeface="宋体" panose="02010600030101010101" pitchFamily="2" charset="-122"/>
              </a:defRPr>
            </a:lvl1p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879742" y="6349833"/>
            <a:ext cx="2700000" cy="316800"/>
          </a:xfrm>
        </p:spPr>
        <p:txBody>
          <a:bodyPr/>
          <a:lstStyle>
            <a:lvl1pPr>
              <a:defRPr>
                <a:ea typeface="宋体" panose="02010600030101010101" pitchFamily="2" charset="-122"/>
              </a:defRPr>
            </a:lvl1p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a:xfrm>
            <a:off x="4116000" y="6349833"/>
            <a:ext cx="3960000" cy="316800"/>
          </a:xfrm>
        </p:spPr>
        <p:txBody>
          <a:bodyPr/>
          <a:lstStyle>
            <a:lvl1pPr>
              <a:defRPr>
                <a:ea typeface="宋体" panose="02010600030101010101" pitchFamily="2" charset="-122"/>
              </a:defRPr>
            </a:lvl1pPr>
          </a:lstStyle>
          <a:p>
            <a:endParaRPr lang="zh-CN" altLang="en-US" dirty="0"/>
          </a:p>
        </p:txBody>
      </p:sp>
      <p:sp>
        <p:nvSpPr>
          <p:cNvPr id="7" name="灯片编号占位符 6"/>
          <p:cNvSpPr>
            <a:spLocks noGrp="1"/>
          </p:cNvSpPr>
          <p:nvPr>
            <p:ph type="sldNum" sz="quarter" idx="12"/>
            <p:custDataLst>
              <p:tags r:id="rId5"/>
            </p:custDataLst>
          </p:nvPr>
        </p:nvSpPr>
        <p:spPr>
          <a:xfrm>
            <a:off x="8610600" y="6349833"/>
            <a:ext cx="2700000" cy="316800"/>
          </a:xfrm>
        </p:spPr>
        <p:txBody>
          <a:bodyPr/>
          <a:lstStyle>
            <a:lvl1pPr>
              <a:defRPr>
                <a:ea typeface="宋体" panose="02010600030101010101" pitchFamily="2" charset="-122"/>
              </a:defRPr>
            </a:lvl1pPr>
          </a:lstStyle>
          <a:p>
            <a:fld id="{FABC47A4-756D-490B-A52F-7D9E2C9FC05F}" type="slidenum">
              <a:rPr lang="zh-CN" altLang="en-US" smtClean="0"/>
              <a:t>‹#›</a:t>
            </a:fld>
            <a:endParaRPr lang="zh-CN" altLang="en-US" dirty="0"/>
          </a:p>
        </p:txBody>
      </p:sp>
      <p:sp>
        <p:nvSpPr>
          <p:cNvPr id="9" name="标题 8"/>
          <p:cNvSpPr>
            <a:spLocks noGrp="1"/>
          </p:cNvSpPr>
          <p:nvPr>
            <p:ph type="title"/>
            <p:custDataLst>
              <p:tags r:id="rId6"/>
            </p:custDataLst>
          </p:nvPr>
        </p:nvSpPr>
        <p:spPr>
          <a:xfrm>
            <a:off x="669882" y="432000"/>
            <a:ext cx="10852237" cy="648000"/>
          </a:xfrm>
        </p:spPr>
        <p:txBody>
          <a:bodyPr/>
          <a:lstStyle>
            <a:lvl1pPr>
              <a:defRPr>
                <a:ea typeface="宋体" panose="02010600030101010101" pitchFamily="2" charset="-122"/>
              </a:defRPr>
            </a:lvl1pPr>
          </a:lstStyle>
          <a:p>
            <a:r>
              <a:rPr lang="zh-CN" altLang="en-US" dirty="0"/>
              <a:t>单击此处编辑母版标题样式</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ea typeface="宋体" panose="02010600030101010101" pitchFamily="2" charset="-122"/>
              </a:defRPr>
            </a:lvl1pPr>
            <a:lvl2pPr indent="0" eaLnBrk="1" fontAlgn="auto" latinLnBrk="0" hangingPunct="1">
              <a:defRPr>
                <a:solidFill>
                  <a:schemeClr val="tx1">
                    <a:lumMod val="75000"/>
                    <a:lumOff val="25000"/>
                  </a:schemeClr>
                </a:solidFill>
                <a:ea typeface="宋体" panose="02010600030101010101" pitchFamily="2" charset="-122"/>
              </a:defRPr>
            </a:lvl2pPr>
            <a:lvl3pPr indent="0" eaLnBrk="1" fontAlgn="auto" latinLnBrk="0" hangingPunct="1">
              <a:defRPr>
                <a:solidFill>
                  <a:schemeClr val="tx1">
                    <a:lumMod val="75000"/>
                    <a:lumOff val="25000"/>
                  </a:schemeClr>
                </a:solidFill>
                <a:ea typeface="宋体" panose="02010600030101010101" pitchFamily="2" charset="-122"/>
              </a:defRPr>
            </a:lvl3pPr>
            <a:lvl4pPr indent="0" eaLnBrk="1" fontAlgn="auto" latinLnBrk="0" hangingPunct="1">
              <a:defRPr>
                <a:solidFill>
                  <a:schemeClr val="tx1">
                    <a:lumMod val="75000"/>
                    <a:lumOff val="25000"/>
                  </a:schemeClr>
                </a:solidFill>
                <a:ea typeface="宋体" panose="02010600030101010101" pitchFamily="2" charset="-122"/>
              </a:defRPr>
            </a:lvl4pPr>
            <a:lvl5pPr indent="0" eaLnBrk="1" fontAlgn="auto" latinLnBrk="0" hangingPunct="1">
              <a:defRPr>
                <a:solidFill>
                  <a:schemeClr val="tx1">
                    <a:lumMod val="75000"/>
                    <a:lumOff val="25000"/>
                  </a:schemeClr>
                </a:solidFill>
                <a:ea typeface="宋体" panose="02010600030101010101"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879742" y="6349833"/>
            <a:ext cx="2700000" cy="316800"/>
          </a:xfrm>
        </p:spPr>
        <p:txBody>
          <a:bodyPr/>
          <a:lstStyle>
            <a:lvl1pPr>
              <a:defRPr>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5" name="页脚占位符 4"/>
          <p:cNvSpPr>
            <a:spLocks noGrp="1"/>
          </p:cNvSpPr>
          <p:nvPr>
            <p:ph type="ftr" sz="quarter" idx="11"/>
            <p:custDataLst>
              <p:tags r:id="rId4"/>
            </p:custDataLst>
          </p:nvPr>
        </p:nvSpPr>
        <p:spPr>
          <a:xfrm>
            <a:off x="4116000" y="6349833"/>
            <a:ext cx="3960000" cy="316800"/>
          </a:xfrm>
        </p:spPr>
        <p:txBody>
          <a:bodyPr/>
          <a:lstStyle>
            <a:lvl1pPr>
              <a:defRPr>
                <a:ea typeface="宋体" panose="02010600030101010101" pitchFamily="2" charset="-122"/>
              </a:defRPr>
            </a:lvl1pPr>
          </a:lstStyle>
          <a:p>
            <a:endParaRPr lang="zh-CN" altLang="en-US" dirty="0"/>
          </a:p>
        </p:txBody>
      </p:sp>
      <p:sp>
        <p:nvSpPr>
          <p:cNvPr id="6" name="灯片编号占位符 5"/>
          <p:cNvSpPr>
            <a:spLocks noGrp="1"/>
          </p:cNvSpPr>
          <p:nvPr>
            <p:ph type="sldNum" sz="quarter" idx="12"/>
            <p:custDataLst>
              <p:tags r:id="rId5"/>
            </p:custDataLst>
          </p:nvPr>
        </p:nvSpPr>
        <p:spPr>
          <a:xfrm>
            <a:off x="8610600" y="6349833"/>
            <a:ext cx="2700000" cy="316800"/>
          </a:xfrm>
        </p:spPr>
        <p:txBody>
          <a:bodyPr/>
          <a:lstStyle>
            <a:lvl1pPr>
              <a:defRPr>
                <a:ea typeface="宋体" panose="02010600030101010101" pitchFamily="2" charset="-122"/>
              </a:defRPr>
            </a:lvl1p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7"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iming>
    <p:tnLst>
      <p:par>
        <p:cTn id="1" dur="indefinite" restart="never" nodeType="tmRoot"/>
      </p:par>
    </p:tnLst>
  </p:timing>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69.xml"/><Relationship Id="rId7" Type="http://schemas.openxmlformats.org/officeDocument/2006/relationships/notesSlide" Target="../notesSlides/notesSlide1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tags" Target="../tags/tag70.xml"/><Relationship Id="rId9"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74.xml"/><Relationship Id="rId7" Type="http://schemas.openxmlformats.org/officeDocument/2006/relationships/image" Target="../media/image1.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7.xml"/><Relationship Id="rId5" Type="http://schemas.openxmlformats.org/officeDocument/2006/relationships/image" Target="../media/image8.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8.xml"/><Relationship Id="rId5" Type="http://schemas.openxmlformats.org/officeDocument/2006/relationships/image" Target="../media/image9.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9.xml"/><Relationship Id="rId5" Type="http://schemas.openxmlformats.org/officeDocument/2006/relationships/image" Target="../media/image9.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5.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矩形 52"/>
          <p:cNvSpPr>
            <a:spLocks noChangeAspect="1"/>
          </p:cNvSpPr>
          <p:nvPr/>
        </p:nvSpPr>
        <p:spPr>
          <a:xfrm>
            <a:off x="0" y="-3175"/>
            <a:ext cx="12192000" cy="6861810"/>
          </a:xfrm>
          <a:prstGeom prst="rect">
            <a:avLst/>
          </a:prstGeom>
          <a:blipFill rotWithShape="1">
            <a:blip r:embed="rId4"/>
            <a:stretch>
              <a:fillRect/>
            </a:stretch>
          </a:blip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54" name="矩形 53"/>
          <p:cNvSpPr/>
          <p:nvPr/>
        </p:nvSpPr>
        <p:spPr>
          <a:xfrm>
            <a:off x="2175145" y="3402965"/>
            <a:ext cx="7841615" cy="922020"/>
          </a:xfrm>
          <a:prstGeom prst="rect">
            <a:avLst/>
          </a:prstGeom>
        </p:spPr>
        <p:txBody>
          <a:bodyPr wrap="square">
            <a:spAutoFit/>
          </a:bodyPr>
          <a:lstStyle/>
          <a:p>
            <a:pPr algn="ctr"/>
            <a:r>
              <a:rPr lang="zh-CN" altLang="en-US" sz="5400" b="1" dirty="0">
                <a:solidFill>
                  <a:srgbClr val="091255"/>
                </a:solidFill>
                <a:latin typeface="思源黑体 Bold" panose="020B0800000000000000" charset="-122"/>
                <a:ea typeface="思源黑体 Bold" panose="020B0800000000000000" charset="-122"/>
                <a:cs typeface="思源黑体 Bold" panose="020B0800000000000000" charset="-122"/>
              </a:rPr>
              <a:t>商务蓝色简约</a:t>
            </a:r>
            <a:r>
              <a:rPr lang="en-US" altLang="zh-CN" sz="5400" b="1" dirty="0">
                <a:solidFill>
                  <a:srgbClr val="091255"/>
                </a:solidFill>
                <a:latin typeface="思源黑体 Bold" panose="020B0800000000000000" charset="-122"/>
                <a:ea typeface="思源黑体 Bold" panose="020B0800000000000000" charset="-122"/>
                <a:cs typeface="思源黑体 Bold" panose="020B0800000000000000" charset="-122"/>
              </a:rPr>
              <a:t>/</a:t>
            </a:r>
            <a:r>
              <a:rPr lang="zh-CN" altLang="en-US" sz="5400" b="1" dirty="0">
                <a:solidFill>
                  <a:srgbClr val="091255"/>
                </a:solidFill>
                <a:latin typeface="思源黑体 Bold" panose="020B0800000000000000" charset="-122"/>
                <a:ea typeface="思源黑体 Bold" panose="020B0800000000000000" charset="-122"/>
                <a:cs typeface="思源黑体 Bold" panose="020B0800000000000000" charset="-122"/>
              </a:rPr>
              <a:t>求职简历</a:t>
            </a:r>
          </a:p>
        </p:txBody>
      </p:sp>
      <p:sp>
        <p:nvSpPr>
          <p:cNvPr id="55" name="TextBox 28"/>
          <p:cNvSpPr txBox="1"/>
          <p:nvPr/>
        </p:nvSpPr>
        <p:spPr>
          <a:xfrm>
            <a:off x="4339543" y="2191638"/>
            <a:ext cx="3512820" cy="1445260"/>
          </a:xfrm>
          <a:prstGeom prst="rect">
            <a:avLst/>
          </a:prstGeom>
          <a:noFill/>
        </p:spPr>
        <p:txBody>
          <a:bodyPr wrap="none" rtlCol="0">
            <a:spAutoFit/>
          </a:bodyPr>
          <a:lstStyle/>
          <a:p>
            <a:pPr algn="ctr"/>
            <a:r>
              <a:rPr lang="en-US" altLang="zh-CN" sz="8800" spc="300" dirty="0">
                <a:solidFill>
                  <a:srgbClr val="091255"/>
                </a:solidFill>
                <a:latin typeface="Broadway" panose="04040905080B02020502" pitchFamily="82" charset="0"/>
                <a:ea typeface="宋体" panose="02010600030101010101" pitchFamily="2" charset="-122"/>
              </a:rPr>
              <a:t>20XX</a:t>
            </a:r>
          </a:p>
        </p:txBody>
      </p:sp>
      <p:sp>
        <p:nvSpPr>
          <p:cNvPr id="56" name="Shape 18"/>
          <p:cNvSpPr/>
          <p:nvPr/>
        </p:nvSpPr>
        <p:spPr>
          <a:xfrm>
            <a:off x="3483563" y="4401185"/>
            <a:ext cx="5224780" cy="321945"/>
          </a:xfrm>
          <a:prstGeom prst="roundRect">
            <a:avLst>
              <a:gd name="adj" fmla="val 0"/>
            </a:avLst>
          </a:prstGeom>
          <a:solidFill>
            <a:srgbClr val="091255"/>
          </a:solidFill>
          <a:ln w="12700" cap="flat">
            <a:noFill/>
            <a:prstDash val="solid"/>
            <a:miter lim="400000"/>
          </a:ln>
          <a:effectLst/>
        </p:spPr>
        <p:txBody>
          <a:bodyPr wrap="square" lIns="19050" tIns="19050" rIns="19050" bIns="19050" num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750" b="0" i="0" u="none" strike="noStrike" kern="0" cap="none" spc="0" normalizeH="0" baseline="0" noProof="0" dirty="0">
              <a:ln>
                <a:noFill/>
              </a:ln>
              <a:solidFill>
                <a:schemeClr val="bg1"/>
              </a:solidFill>
              <a:effectLst/>
              <a:uLnTx/>
              <a:uFillTx/>
              <a:ea typeface="宋体" panose="02010600030101010101" pitchFamily="2" charset="-122"/>
            </a:endParaRPr>
          </a:p>
        </p:txBody>
      </p:sp>
      <p:sp>
        <p:nvSpPr>
          <p:cNvPr id="57" name="Subtitle 2"/>
          <p:cNvSpPr txBox="1"/>
          <p:nvPr/>
        </p:nvSpPr>
        <p:spPr>
          <a:xfrm>
            <a:off x="4207187" y="4429309"/>
            <a:ext cx="3777532" cy="32284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400" dirty="0">
                <a:solidFill>
                  <a:schemeClr val="bg1"/>
                </a:solidFill>
                <a:latin typeface="思源黑体 CN Light" panose="020B0300000000000000" charset="-122"/>
                <a:ea typeface="思源黑体 CN Light" panose="020B0300000000000000" charset="-122"/>
                <a:cs typeface="Open Sans" panose="020B0606030504020204" pitchFamily="34" charset="0"/>
              </a:rPr>
              <a:t>20XX  </a:t>
            </a:r>
            <a:r>
              <a:rPr lang="id-ID" sz="1400" dirty="0">
                <a:solidFill>
                  <a:schemeClr val="bg1"/>
                </a:solidFill>
                <a:latin typeface="思源黑体 CN Light" panose="020B0300000000000000" charset="-122"/>
                <a:ea typeface="思源黑体 CN Light" panose="020B0300000000000000" charset="-122"/>
                <a:cs typeface="Open Sans" panose="020B0606030504020204" pitchFamily="34" charset="0"/>
              </a:rPr>
              <a:t>Professional Presentation Template</a:t>
            </a:r>
          </a:p>
        </p:txBody>
      </p:sp>
      <p:sp>
        <p:nvSpPr>
          <p:cNvPr id="58" name="文本框 66"/>
          <p:cNvSpPr txBox="1">
            <a:spLocks noChangeArrowheads="1"/>
          </p:cNvSpPr>
          <p:nvPr/>
        </p:nvSpPr>
        <p:spPr bwMode="auto">
          <a:xfrm>
            <a:off x="3969623" y="4849449"/>
            <a:ext cx="4252659" cy="4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800" dirty="0">
                <a:solidFill>
                  <a:srgbClr val="091255"/>
                </a:solidFill>
                <a:latin typeface="Arial" panose="020B0604020202020204" pitchFamily="34" charset="0"/>
                <a:cs typeface="Arial" panose="020B0604020202020204" pitchFamily="34" charset="0"/>
              </a:rPr>
              <a:t>this is a sample text. insert your desired text here. Again. this is a dummy text. enter your own text here. this is a sample text. your here. Again. this is a dummy </a:t>
            </a:r>
          </a:p>
        </p:txBody>
      </p:sp>
    </p:spTree>
    <p:custDataLst>
      <p:tags r:id="rId1"/>
    </p:custData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flipH="1">
            <a:off x="5478003" y="1652903"/>
            <a:ext cx="5266196" cy="4464071"/>
            <a:chOff x="1094973" y="1130726"/>
            <a:chExt cx="3535721" cy="3548947"/>
          </a:xfrm>
        </p:grpSpPr>
        <p:sp>
          <p:nvSpPr>
            <p:cNvPr id="11" name="矩形 10"/>
            <p:cNvSpPr/>
            <p:nvPr/>
          </p:nvSpPr>
          <p:spPr>
            <a:xfrm>
              <a:off x="1094973" y="1131590"/>
              <a:ext cx="1735997" cy="1736180"/>
            </a:xfrm>
            <a:prstGeom prst="rect">
              <a:avLst/>
            </a:prstGeom>
            <a:blipFill dpi="0" rotWithShape="1">
              <a:blip r:embed="rId5"/>
              <a:srcRect/>
              <a:tile tx="0" ty="0" sx="33000" sy="33000" flip="none" algn="ctr"/>
            </a:blip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latin typeface="思源黑体 CN Light" panose="020B0300000000000000" charset="-122"/>
                <a:ea typeface="思源黑体 CN Light" panose="020B0300000000000000" charset="-122"/>
              </a:endParaRPr>
            </a:p>
          </p:txBody>
        </p:sp>
        <p:sp>
          <p:nvSpPr>
            <p:cNvPr id="12" name="矩形 11"/>
            <p:cNvSpPr/>
            <p:nvPr/>
          </p:nvSpPr>
          <p:spPr>
            <a:xfrm>
              <a:off x="2894697" y="1130726"/>
              <a:ext cx="1735997" cy="1736180"/>
            </a:xfrm>
            <a:prstGeom prst="rect">
              <a:avLst/>
            </a:prstGeom>
            <a:solidFill>
              <a:srgbClr val="091255"/>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latin typeface="思源黑体 CN Light" panose="020B0300000000000000" charset="-122"/>
                  <a:ea typeface="思源黑体 CN Light" panose="020B0300000000000000" charset="-122"/>
                </a:rPr>
                <a:t>标题</a:t>
              </a:r>
              <a:endParaRPr lang="en-US" altLang="zh-CN" sz="1600" kern="0" dirty="0">
                <a:solidFill>
                  <a:srgbClr val="F9F9F9"/>
                </a:solidFill>
                <a:latin typeface="思源黑体 CN Light" panose="020B0300000000000000" charset="-122"/>
                <a:ea typeface="思源黑体 CN Light" panose="020B0300000000000000" charset="-122"/>
              </a:endParaRPr>
            </a:p>
            <a:p>
              <a:pPr algn="ctr">
                <a:lnSpc>
                  <a:spcPct val="130000"/>
                </a:lnSpc>
                <a:defRPr/>
              </a:pPr>
              <a:r>
                <a:rPr lang="zh-CN" altLang="en-US" sz="1500" kern="0" dirty="0">
                  <a:solidFill>
                    <a:srgbClr val="F9F9F9"/>
                  </a:solidFill>
                  <a:latin typeface="思源黑体 CN Light" panose="020B0300000000000000" charset="-122"/>
                  <a:ea typeface="思源黑体 CN Light" panose="020B0300000000000000" charset="-122"/>
                </a:rPr>
                <a:t>点击添加内容</a:t>
              </a:r>
              <a:endParaRPr lang="en-US" altLang="zh-CN" sz="1500" kern="0" dirty="0">
                <a:solidFill>
                  <a:srgbClr val="F9F9F9"/>
                </a:solidFill>
                <a:latin typeface="思源黑体 CN Light" panose="020B0300000000000000" charset="-122"/>
                <a:ea typeface="思源黑体 CN Light" panose="020B0300000000000000" charset="-122"/>
              </a:endParaRPr>
            </a:p>
            <a:p>
              <a:pPr algn="ctr">
                <a:lnSpc>
                  <a:spcPct val="130000"/>
                </a:lnSpc>
                <a:defRPr/>
              </a:pPr>
              <a:r>
                <a:rPr lang="zh-CN" altLang="en-US" sz="1500" kern="0" dirty="0">
                  <a:solidFill>
                    <a:srgbClr val="F9F9F9"/>
                  </a:solidFill>
                  <a:latin typeface="思源黑体 CN Light" panose="020B0300000000000000" charset="-122"/>
                  <a:ea typeface="思源黑体 CN Light" panose="020B0300000000000000" charset="-122"/>
                </a:rPr>
                <a:t>点击添加内容</a:t>
              </a:r>
            </a:p>
            <a:p>
              <a:pPr algn="ctr">
                <a:lnSpc>
                  <a:spcPct val="130000"/>
                </a:lnSpc>
                <a:defRPr/>
              </a:pPr>
              <a:r>
                <a:rPr lang="zh-CN" altLang="en-US" sz="1500" kern="0" dirty="0">
                  <a:solidFill>
                    <a:srgbClr val="F9F9F9"/>
                  </a:solidFill>
                  <a:latin typeface="思源黑体 CN Light" panose="020B0300000000000000" charset="-122"/>
                  <a:ea typeface="思源黑体 CN Light" panose="020B0300000000000000" charset="-122"/>
                </a:rPr>
                <a:t>点击添加内容</a:t>
              </a:r>
            </a:p>
            <a:p>
              <a:pPr algn="ctr">
                <a:lnSpc>
                  <a:spcPct val="130000"/>
                </a:lnSpc>
                <a:defRPr/>
              </a:pPr>
              <a:endParaRPr lang="zh-CN" altLang="en-US" sz="1500" kern="0" dirty="0">
                <a:solidFill>
                  <a:srgbClr val="F9F9F9"/>
                </a:solidFill>
                <a:latin typeface="思源黑体 CN Light" panose="020B0300000000000000" charset="-122"/>
                <a:ea typeface="思源黑体 CN Light" panose="020B0300000000000000" charset="-122"/>
              </a:endParaRPr>
            </a:p>
          </p:txBody>
        </p:sp>
        <p:sp>
          <p:nvSpPr>
            <p:cNvPr id="13" name="矩形 12"/>
            <p:cNvSpPr/>
            <p:nvPr/>
          </p:nvSpPr>
          <p:spPr>
            <a:xfrm>
              <a:off x="1094973" y="2943493"/>
              <a:ext cx="3530849" cy="1736180"/>
            </a:xfrm>
            <a:prstGeom prst="rect">
              <a:avLst/>
            </a:prstGeom>
            <a:blipFill dpi="0" rotWithShape="1">
              <a:blip r:embed="rId6"/>
              <a:srcRect/>
              <a:tile tx="0" ty="0" sx="77000" sy="77000" flip="none" algn="ctr"/>
            </a:blip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latin typeface="思源黑体 CN Light" panose="020B0300000000000000" charset="-122"/>
                <a:ea typeface="思源黑体 CN Light" panose="020B0300000000000000" charset="-122"/>
              </a:endParaRPr>
            </a:p>
          </p:txBody>
        </p:sp>
      </p:grpSp>
      <p:sp>
        <p:nvSpPr>
          <p:cNvPr id="15" name="矩形 39"/>
          <p:cNvSpPr>
            <a:spLocks noChangeArrowheads="1"/>
          </p:cNvSpPr>
          <p:nvPr/>
        </p:nvSpPr>
        <p:spPr bwMode="auto">
          <a:xfrm>
            <a:off x="1304169" y="1963261"/>
            <a:ext cx="372268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Lato Regular"/>
              </a:rPr>
              <a:t>点击此处更换文本点击此处更换文本</a:t>
            </a:r>
            <a:endParaRPr lang="en-US" altLang="zh-CN" sz="1400" dirty="0">
              <a:solidFill>
                <a:schemeClr val="tx1">
                  <a:lumMod val="75000"/>
                  <a:lumOff val="25000"/>
                </a:schemeClr>
              </a:solidFill>
              <a:latin typeface="思源黑体 CN Light" panose="020B0300000000000000" charset="-122"/>
              <a:ea typeface="思源黑体 CN Light" panose="020B0300000000000000" charset="-122"/>
              <a:cs typeface="Lato Regular"/>
            </a:endParaRPr>
          </a:p>
          <a:p>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Lato Regular"/>
              </a:rPr>
              <a:t>点击此处更换文本点击此处更换文本</a:t>
            </a:r>
          </a:p>
        </p:txBody>
      </p:sp>
      <p:sp>
        <p:nvSpPr>
          <p:cNvPr id="16" name="矩形 40"/>
          <p:cNvSpPr>
            <a:spLocks noChangeArrowheads="1"/>
          </p:cNvSpPr>
          <p:nvPr/>
        </p:nvSpPr>
        <p:spPr bwMode="auto">
          <a:xfrm>
            <a:off x="1304169" y="3436461"/>
            <a:ext cx="3722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Lato Regular"/>
              </a:rPr>
              <a:t>点击此处更换文本点击此处更换文本</a:t>
            </a:r>
            <a:endParaRPr lang="en-US" altLang="zh-CN" sz="1400" dirty="0">
              <a:solidFill>
                <a:schemeClr val="tx1">
                  <a:lumMod val="75000"/>
                  <a:lumOff val="25000"/>
                </a:schemeClr>
              </a:solidFill>
              <a:latin typeface="思源黑体 CN Light" panose="020B0300000000000000" charset="-122"/>
              <a:ea typeface="思源黑体 CN Light" panose="020B0300000000000000" charset="-122"/>
              <a:cs typeface="Lato Regular"/>
            </a:endParaRPr>
          </a:p>
          <a:p>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Lato Regular"/>
              </a:rPr>
              <a:t>点击此处更换文本点击此处更换文本</a:t>
            </a:r>
          </a:p>
        </p:txBody>
      </p:sp>
      <p:sp>
        <p:nvSpPr>
          <p:cNvPr id="17" name="矩形 47"/>
          <p:cNvSpPr>
            <a:spLocks noChangeArrowheads="1"/>
          </p:cNvSpPr>
          <p:nvPr/>
        </p:nvSpPr>
        <p:spPr bwMode="auto">
          <a:xfrm>
            <a:off x="1304169" y="4908074"/>
            <a:ext cx="3722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Lato Regular"/>
              </a:rPr>
              <a:t>点击此处更换文本点击此处更换文本</a:t>
            </a:r>
            <a:endParaRPr lang="en-US" altLang="zh-CN" sz="1400" dirty="0">
              <a:solidFill>
                <a:schemeClr val="tx1">
                  <a:lumMod val="75000"/>
                  <a:lumOff val="25000"/>
                </a:schemeClr>
              </a:solidFill>
              <a:latin typeface="思源黑体 CN Light" panose="020B0300000000000000" charset="-122"/>
              <a:ea typeface="思源黑体 CN Light" panose="020B0300000000000000" charset="-122"/>
              <a:cs typeface="Lato Regular"/>
            </a:endParaRPr>
          </a:p>
          <a:p>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Lato Regular"/>
              </a:rPr>
              <a:t>点击此处更换文本点击此处更换文本</a:t>
            </a:r>
          </a:p>
        </p:txBody>
      </p:sp>
      <p:sp>
        <p:nvSpPr>
          <p:cNvPr id="86" name="Shape 9505"/>
          <p:cNvSpPr/>
          <p:nvPr/>
        </p:nvSpPr>
        <p:spPr>
          <a:xfrm>
            <a:off x="1399377" y="1596505"/>
            <a:ext cx="1887608" cy="439135"/>
          </a:xfrm>
          <a:prstGeom prst="rect">
            <a:avLst/>
          </a:prstGeom>
          <a:ln w="12700">
            <a:round/>
          </a:ln>
        </p:spPr>
        <p:txBody>
          <a:bodyPr wrap="none" lIns="34564" tIns="34564" rIns="34564" bIns="34564">
            <a:spAutoFit/>
          </a:bodyPr>
          <a:lstStyle>
            <a:lvl1pPr>
              <a:buClr>
                <a:srgbClr val="929292"/>
              </a:buClr>
              <a:buFont typeface="ArialUnicodeMS"/>
              <a:defRPr sz="2000">
                <a:solidFill>
                  <a:srgbClr val="929292"/>
                </a:solidFill>
                <a:uFill>
                  <a:solidFill>
                    <a:srgbClr val="929292"/>
                  </a:solidFill>
                </a:uFill>
                <a:latin typeface="ArialUnicodeMS"/>
                <a:ea typeface="ArialUnicodeMS"/>
                <a:cs typeface="ArialUnicodeMS"/>
                <a:sym typeface="ArialUnicodeMS"/>
              </a:defRPr>
            </a:lvl1pPr>
          </a:lstStyle>
          <a:p>
            <a:r>
              <a:rPr lang="zh-CN" altLang="en-US" sz="2400" dirty="0">
                <a:solidFill>
                  <a:srgbClr val="09125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输入您的标题</a:t>
            </a:r>
          </a:p>
        </p:txBody>
      </p:sp>
      <p:sp>
        <p:nvSpPr>
          <p:cNvPr id="2" name="Shape 9505"/>
          <p:cNvSpPr/>
          <p:nvPr/>
        </p:nvSpPr>
        <p:spPr>
          <a:xfrm>
            <a:off x="1399377" y="3071325"/>
            <a:ext cx="1887608" cy="438785"/>
          </a:xfrm>
          <a:prstGeom prst="rect">
            <a:avLst/>
          </a:prstGeom>
          <a:ln w="12700">
            <a:round/>
          </a:ln>
        </p:spPr>
        <p:txBody>
          <a:bodyPr wrap="none" lIns="34564" tIns="34564" rIns="34564" bIns="34564">
            <a:spAutoFit/>
          </a:bodyPr>
          <a:lstStyle>
            <a:lvl1pPr>
              <a:buClr>
                <a:srgbClr val="929292"/>
              </a:buClr>
              <a:buFont typeface="ArialUnicodeMS"/>
              <a:defRPr sz="2000">
                <a:solidFill>
                  <a:srgbClr val="929292"/>
                </a:solidFill>
                <a:uFill>
                  <a:solidFill>
                    <a:srgbClr val="929292"/>
                  </a:solidFill>
                </a:uFill>
                <a:latin typeface="ArialUnicodeMS"/>
                <a:ea typeface="ArialUnicodeMS"/>
                <a:cs typeface="ArialUnicodeMS"/>
                <a:sym typeface="ArialUnicodeMS"/>
              </a:defRPr>
            </a:lvl1pPr>
          </a:lstStyle>
          <a:p>
            <a:r>
              <a:rPr lang="zh-CN" altLang="en-US" sz="2400" dirty="0">
                <a:solidFill>
                  <a:srgbClr val="09125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输入您的标题</a:t>
            </a:r>
          </a:p>
        </p:txBody>
      </p:sp>
      <p:sp>
        <p:nvSpPr>
          <p:cNvPr id="3" name="Shape 9505"/>
          <p:cNvSpPr/>
          <p:nvPr/>
        </p:nvSpPr>
        <p:spPr>
          <a:xfrm>
            <a:off x="1399377" y="4545795"/>
            <a:ext cx="1887608" cy="438785"/>
          </a:xfrm>
          <a:prstGeom prst="rect">
            <a:avLst/>
          </a:prstGeom>
          <a:ln w="12700">
            <a:round/>
          </a:ln>
        </p:spPr>
        <p:txBody>
          <a:bodyPr wrap="none" lIns="34564" tIns="34564" rIns="34564" bIns="34564">
            <a:spAutoFit/>
          </a:bodyPr>
          <a:lstStyle>
            <a:lvl1pPr>
              <a:buClr>
                <a:srgbClr val="929292"/>
              </a:buClr>
              <a:buFont typeface="ArialUnicodeMS"/>
              <a:defRPr sz="2000">
                <a:solidFill>
                  <a:srgbClr val="929292"/>
                </a:solidFill>
                <a:uFill>
                  <a:solidFill>
                    <a:srgbClr val="929292"/>
                  </a:solidFill>
                </a:uFill>
                <a:latin typeface="ArialUnicodeMS"/>
                <a:ea typeface="ArialUnicodeMS"/>
                <a:cs typeface="ArialUnicodeMS"/>
                <a:sym typeface="ArialUnicodeMS"/>
              </a:defRPr>
            </a:lvl1pPr>
          </a:lstStyle>
          <a:p>
            <a:r>
              <a:rPr lang="zh-CN" altLang="en-US" sz="2400" dirty="0">
                <a:solidFill>
                  <a:srgbClr val="09125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输入您的标题</a:t>
            </a:r>
          </a:p>
        </p:txBody>
      </p:sp>
    </p:spTree>
    <p:custDataLst>
      <p:tags r:id="rId1"/>
    </p:custData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矩形 52"/>
          <p:cNvSpPr>
            <a:spLocks noChangeAspect="1"/>
          </p:cNvSpPr>
          <p:nvPr/>
        </p:nvSpPr>
        <p:spPr>
          <a:xfrm>
            <a:off x="0" y="-3175"/>
            <a:ext cx="12192000" cy="6861810"/>
          </a:xfrm>
          <a:prstGeom prst="rect">
            <a:avLst/>
          </a:prstGeom>
          <a:blipFill rotWithShape="1">
            <a:blip r:embed="rId4"/>
            <a:stretch>
              <a:fillRect/>
            </a:stretch>
          </a:blip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2" name="文本框 1"/>
          <p:cNvSpPr txBox="1"/>
          <p:nvPr/>
        </p:nvSpPr>
        <p:spPr>
          <a:xfrm>
            <a:off x="4931822" y="2681051"/>
            <a:ext cx="3922946" cy="829945"/>
          </a:xfrm>
          <a:prstGeom prst="rect">
            <a:avLst/>
          </a:prstGeom>
          <a:noFill/>
        </p:spPr>
        <p:txBody>
          <a:bodyPr wrap="square" rtlCol="0">
            <a:spAutoFit/>
          </a:bodyPr>
          <a:lstStyle/>
          <a:p>
            <a:pPr algn="ctr"/>
            <a:r>
              <a:rPr lang="zh-CN" altLang="en-US" sz="4800" spc="-150" dirty="0">
                <a:solidFill>
                  <a:srgbClr val="09125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升任能力展示</a:t>
            </a:r>
          </a:p>
        </p:txBody>
      </p:sp>
      <p:sp>
        <p:nvSpPr>
          <p:cNvPr id="3" name="文本框 2"/>
          <p:cNvSpPr txBox="1"/>
          <p:nvPr/>
        </p:nvSpPr>
        <p:spPr>
          <a:xfrm>
            <a:off x="5002406" y="3544666"/>
            <a:ext cx="3852362" cy="646331"/>
          </a:xfrm>
          <a:prstGeom prst="rect">
            <a:avLst/>
          </a:prstGeom>
          <a:noFill/>
        </p:spPr>
        <p:txBody>
          <a:bodyPr wrap="square" rtlCol="0">
            <a:spAutoFit/>
          </a:bodyPr>
          <a:lstStyle/>
          <a:p>
            <a:pPr algn="ctr"/>
            <a:r>
              <a:rPr lang="zh-CN" altLang="en-US" dirty="0">
                <a:solidFill>
                  <a:srgbClr val="09125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输入副标题输入副标题输入副标题输入副标题输入副标题</a:t>
            </a:r>
          </a:p>
        </p:txBody>
      </p:sp>
      <p:grpSp>
        <p:nvGrpSpPr>
          <p:cNvPr id="7" name="组合 6"/>
          <p:cNvGrpSpPr/>
          <p:nvPr/>
        </p:nvGrpSpPr>
        <p:grpSpPr>
          <a:xfrm>
            <a:off x="3254375" y="2680970"/>
            <a:ext cx="1402018" cy="1402018"/>
            <a:chOff x="4692" y="4174"/>
            <a:chExt cx="2447" cy="2447"/>
          </a:xfrm>
        </p:grpSpPr>
        <p:sp>
          <p:nvSpPr>
            <p:cNvPr id="9" name="椭圆 8"/>
            <p:cNvSpPr/>
            <p:nvPr/>
          </p:nvSpPr>
          <p:spPr>
            <a:xfrm>
              <a:off x="4692" y="4174"/>
              <a:ext cx="2447" cy="2447"/>
            </a:xfrm>
            <a:prstGeom prst="ellipse">
              <a:avLst/>
            </a:prstGeom>
            <a:solidFill>
              <a:srgbClr val="091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E34BC"/>
                </a:solidFill>
                <a:latin typeface="宋体" panose="02010600030101010101" pitchFamily="2" charset="-122"/>
                <a:ea typeface="宋体" panose="02010600030101010101" pitchFamily="2" charset="-122"/>
              </a:endParaRPr>
            </a:p>
          </p:txBody>
        </p:sp>
        <p:sp>
          <p:nvSpPr>
            <p:cNvPr id="10" name="文本框 9"/>
            <p:cNvSpPr txBox="1"/>
            <p:nvPr/>
          </p:nvSpPr>
          <p:spPr>
            <a:xfrm>
              <a:off x="5026" y="4441"/>
              <a:ext cx="2113" cy="1932"/>
            </a:xfrm>
            <a:prstGeom prst="rect">
              <a:avLst/>
            </a:prstGeom>
            <a:noFill/>
          </p:spPr>
          <p:txBody>
            <a:bodyPr wrap="square" rtlCol="0">
              <a:spAutoFit/>
            </a:bodyPr>
            <a:lstStyle/>
            <a:p>
              <a:r>
                <a:rPr lang="en-US" altLang="zh-CN" sz="6600" dirty="0">
                  <a:solidFill>
                    <a:schemeClr val="bg1"/>
                  </a:solidFill>
                  <a:latin typeface="Arial" panose="020B0604020202020204" pitchFamily="34" charset="0"/>
                  <a:ea typeface="宋体" panose="02010600030101010101" pitchFamily="2" charset="-122"/>
                  <a:cs typeface="Arial" panose="020B0604020202020204" pitchFamily="34" charset="0"/>
                </a:rPr>
                <a:t>03</a:t>
              </a:r>
            </a:p>
          </p:txBody>
        </p:sp>
      </p:grpSp>
    </p:spTree>
    <p:custDataLst>
      <p:tags r:id="rId1"/>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6" name="组合 15"/>
          <p:cNvGrpSpPr/>
          <p:nvPr/>
        </p:nvGrpSpPr>
        <p:grpSpPr>
          <a:xfrm>
            <a:off x="1357469" y="2173527"/>
            <a:ext cx="5029375" cy="3028284"/>
            <a:chOff x="2102222" y="2409423"/>
            <a:chExt cx="3931016" cy="2366942"/>
          </a:xfrm>
        </p:grpSpPr>
        <p:grpSp>
          <p:nvGrpSpPr>
            <p:cNvPr id="17" name="Group 22"/>
            <p:cNvGrpSpPr/>
            <p:nvPr/>
          </p:nvGrpSpPr>
          <p:grpSpPr bwMode="auto">
            <a:xfrm>
              <a:off x="2102222" y="2479328"/>
              <a:ext cx="979227" cy="434756"/>
              <a:chOff x="0" y="0"/>
              <a:chExt cx="1131895" cy="504056"/>
            </a:xfrm>
            <a:solidFill>
              <a:schemeClr val="accent3"/>
            </a:solidFill>
          </p:grpSpPr>
          <p:sp>
            <p:nvSpPr>
              <p:cNvPr id="31" name="矩形 46"/>
              <p:cNvSpPr>
                <a:spLocks noChangeArrowheads="1"/>
              </p:cNvSpPr>
              <p:nvPr/>
            </p:nvSpPr>
            <p:spPr bwMode="auto">
              <a:xfrm>
                <a:off x="0" y="0"/>
                <a:ext cx="1080120" cy="504056"/>
              </a:xfrm>
              <a:prstGeom prst="rect">
                <a:avLst/>
              </a:prstGeom>
              <a:solidFill>
                <a:srgbClr val="09125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32" name="文本框 47"/>
              <p:cNvSpPr>
                <a:spLocks noChangeArrowheads="1"/>
              </p:cNvSpPr>
              <p:nvPr/>
            </p:nvSpPr>
            <p:spPr bwMode="auto">
              <a:xfrm>
                <a:off x="51774" y="41772"/>
                <a:ext cx="1080121" cy="3613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思源黑体 Bold" panose="020B0800000000000000" charset="-122"/>
                    <a:ea typeface="思源黑体 Bold" panose="020B0800000000000000" charset="-122"/>
                    <a:sym typeface="方正兰亭细黑_GBK" charset="-122"/>
                  </a:rPr>
                  <a:t>标题一</a:t>
                </a:r>
              </a:p>
            </p:txBody>
          </p:sp>
        </p:grpSp>
        <p:sp>
          <p:nvSpPr>
            <p:cNvPr id="18" name="矩形 60"/>
            <p:cNvSpPr>
              <a:spLocks noChangeArrowheads="1"/>
            </p:cNvSpPr>
            <p:nvPr/>
          </p:nvSpPr>
          <p:spPr bwMode="auto">
            <a:xfrm>
              <a:off x="3150844" y="2409423"/>
              <a:ext cx="2882394" cy="55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rPr>
                <a:t>单击此处添加文本单击此处添加文本</a:t>
              </a:r>
              <a:endParaRPr lang="en-US" altLang="zh-CN" sz="1600" dirty="0">
                <a:solidFill>
                  <a:schemeClr val="tx1">
                    <a:lumMod val="75000"/>
                    <a:lumOff val="25000"/>
                  </a:schemeClr>
                </a:solidFill>
                <a:latin typeface="思源黑体 CN Light" panose="020B0300000000000000" charset="-122"/>
                <a:ea typeface="思源黑体 CN Light" panose="020B0300000000000000" charset="-122"/>
              </a:endParaRPr>
            </a:p>
            <a:p>
              <a:pPr>
                <a:lnSpc>
                  <a:spcPct val="130000"/>
                </a:lnSpc>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rPr>
                <a:t>单击此处添加文本单击此处添加文本</a:t>
              </a:r>
            </a:p>
          </p:txBody>
        </p:sp>
        <p:grpSp>
          <p:nvGrpSpPr>
            <p:cNvPr id="19" name="Group 22"/>
            <p:cNvGrpSpPr/>
            <p:nvPr/>
          </p:nvGrpSpPr>
          <p:grpSpPr bwMode="auto">
            <a:xfrm>
              <a:off x="2102222" y="3081266"/>
              <a:ext cx="979227" cy="434756"/>
              <a:chOff x="0" y="0"/>
              <a:chExt cx="1131895" cy="504056"/>
            </a:xfrm>
            <a:solidFill>
              <a:schemeClr val="accent2"/>
            </a:solidFill>
          </p:grpSpPr>
          <p:sp>
            <p:nvSpPr>
              <p:cNvPr id="29" name="矩形 46"/>
              <p:cNvSpPr>
                <a:spLocks noChangeArrowheads="1"/>
              </p:cNvSpPr>
              <p:nvPr/>
            </p:nvSpPr>
            <p:spPr bwMode="auto">
              <a:xfrm>
                <a:off x="0" y="0"/>
                <a:ext cx="1080120" cy="504056"/>
              </a:xfrm>
              <a:prstGeom prst="rect">
                <a:avLst/>
              </a:prstGeom>
              <a:solidFill>
                <a:srgbClr val="09125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dirty="0">
                  <a:solidFill>
                    <a:schemeClr val="bg1">
                      <a:lumMod val="50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30" name="文本框 47"/>
              <p:cNvSpPr>
                <a:spLocks noChangeArrowheads="1"/>
              </p:cNvSpPr>
              <p:nvPr/>
            </p:nvSpPr>
            <p:spPr bwMode="auto">
              <a:xfrm>
                <a:off x="51774" y="41772"/>
                <a:ext cx="1080121" cy="3625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思源黑体 Bold" panose="020B0800000000000000" charset="-122"/>
                    <a:ea typeface="思源黑体 Bold" panose="020B0800000000000000" charset="-122"/>
                    <a:sym typeface="方正兰亭细黑_GBK" charset="-122"/>
                  </a:rPr>
                  <a:t>标题二</a:t>
                </a:r>
              </a:p>
            </p:txBody>
          </p:sp>
        </p:grpSp>
        <p:sp>
          <p:nvSpPr>
            <p:cNvPr id="20" name="矩形 60"/>
            <p:cNvSpPr>
              <a:spLocks noChangeArrowheads="1"/>
            </p:cNvSpPr>
            <p:nvPr/>
          </p:nvSpPr>
          <p:spPr bwMode="auto">
            <a:xfrm>
              <a:off x="3150844" y="3011362"/>
              <a:ext cx="2882394" cy="55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rPr>
                <a:t>单击此处添加文本单击此处添加文本</a:t>
              </a:r>
              <a:endParaRPr lang="en-US" altLang="zh-CN" sz="1600" dirty="0">
                <a:solidFill>
                  <a:schemeClr val="tx1">
                    <a:lumMod val="75000"/>
                    <a:lumOff val="25000"/>
                  </a:schemeClr>
                </a:solidFill>
                <a:latin typeface="思源黑体 CN Light" panose="020B0300000000000000" charset="-122"/>
                <a:ea typeface="思源黑体 CN Light" panose="020B0300000000000000" charset="-122"/>
              </a:endParaRPr>
            </a:p>
            <a:p>
              <a:pPr>
                <a:lnSpc>
                  <a:spcPct val="130000"/>
                </a:lnSpc>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rPr>
                <a:t>单击此处添加文本单击此处添加文本</a:t>
              </a:r>
            </a:p>
          </p:txBody>
        </p:sp>
        <p:grpSp>
          <p:nvGrpSpPr>
            <p:cNvPr id="21" name="Group 22"/>
            <p:cNvGrpSpPr/>
            <p:nvPr/>
          </p:nvGrpSpPr>
          <p:grpSpPr bwMode="auto">
            <a:xfrm>
              <a:off x="2102222" y="3684212"/>
              <a:ext cx="979227" cy="434756"/>
              <a:chOff x="0" y="0"/>
              <a:chExt cx="1131895" cy="504056"/>
            </a:xfrm>
            <a:solidFill>
              <a:schemeClr val="accent1"/>
            </a:solidFill>
          </p:grpSpPr>
          <p:sp>
            <p:nvSpPr>
              <p:cNvPr id="27" name="矩形 26"/>
              <p:cNvSpPr>
                <a:spLocks noChangeArrowheads="1"/>
              </p:cNvSpPr>
              <p:nvPr/>
            </p:nvSpPr>
            <p:spPr bwMode="auto">
              <a:xfrm>
                <a:off x="0" y="0"/>
                <a:ext cx="1080120" cy="504056"/>
              </a:xfrm>
              <a:prstGeom prst="rect">
                <a:avLst/>
              </a:prstGeom>
              <a:solidFill>
                <a:srgbClr val="09125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dirty="0">
                  <a:solidFill>
                    <a:schemeClr val="bg1">
                      <a:lumMod val="50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28" name="文本框 47"/>
              <p:cNvSpPr>
                <a:spLocks noChangeArrowheads="1"/>
              </p:cNvSpPr>
              <p:nvPr/>
            </p:nvSpPr>
            <p:spPr bwMode="auto">
              <a:xfrm>
                <a:off x="51774" y="41772"/>
                <a:ext cx="1080121" cy="3625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思源黑体 Bold" panose="020B0800000000000000" charset="-122"/>
                    <a:ea typeface="思源黑体 Bold" panose="020B0800000000000000" charset="-122"/>
                    <a:sym typeface="方正兰亭细黑_GBK" charset="-122"/>
                  </a:rPr>
                  <a:t>标题三</a:t>
                </a:r>
              </a:p>
            </p:txBody>
          </p:sp>
        </p:grpSp>
        <p:sp>
          <p:nvSpPr>
            <p:cNvPr id="22" name="矩形 60"/>
            <p:cNvSpPr>
              <a:spLocks noChangeArrowheads="1"/>
            </p:cNvSpPr>
            <p:nvPr/>
          </p:nvSpPr>
          <p:spPr bwMode="auto">
            <a:xfrm>
              <a:off x="3150844" y="3614307"/>
              <a:ext cx="2882394" cy="55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rPr>
                <a:t>单击此处添加文本单击此处添加文本</a:t>
              </a:r>
              <a:endParaRPr lang="en-US" altLang="zh-CN" sz="1600" dirty="0">
                <a:solidFill>
                  <a:schemeClr val="tx1">
                    <a:lumMod val="75000"/>
                    <a:lumOff val="25000"/>
                  </a:schemeClr>
                </a:solidFill>
                <a:latin typeface="思源黑体 CN Light" panose="020B0300000000000000" charset="-122"/>
                <a:ea typeface="思源黑体 CN Light" panose="020B0300000000000000" charset="-122"/>
              </a:endParaRPr>
            </a:p>
            <a:p>
              <a:pPr>
                <a:lnSpc>
                  <a:spcPct val="130000"/>
                </a:lnSpc>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rPr>
                <a:t>单击此处添加文本单击此处添加文本</a:t>
              </a:r>
            </a:p>
          </p:txBody>
        </p:sp>
        <p:grpSp>
          <p:nvGrpSpPr>
            <p:cNvPr id="23" name="Group 22"/>
            <p:cNvGrpSpPr/>
            <p:nvPr/>
          </p:nvGrpSpPr>
          <p:grpSpPr bwMode="auto">
            <a:xfrm>
              <a:off x="2102222" y="4291774"/>
              <a:ext cx="979227" cy="434756"/>
              <a:chOff x="0" y="0"/>
              <a:chExt cx="1131895" cy="504056"/>
            </a:xfrm>
            <a:solidFill>
              <a:schemeClr val="accent3"/>
            </a:solidFill>
          </p:grpSpPr>
          <p:sp>
            <p:nvSpPr>
              <p:cNvPr id="25" name="矩形 46"/>
              <p:cNvSpPr>
                <a:spLocks noChangeArrowheads="1"/>
              </p:cNvSpPr>
              <p:nvPr/>
            </p:nvSpPr>
            <p:spPr bwMode="auto">
              <a:xfrm>
                <a:off x="0" y="0"/>
                <a:ext cx="1080120" cy="504056"/>
              </a:xfrm>
              <a:prstGeom prst="rect">
                <a:avLst/>
              </a:prstGeom>
              <a:solidFill>
                <a:srgbClr val="09125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dirty="0">
                  <a:solidFill>
                    <a:schemeClr val="bg1">
                      <a:lumMod val="50000"/>
                    </a:schemeClr>
                  </a:solidFill>
                  <a:latin typeface="宋体" panose="02010600030101010101" pitchFamily="2" charset="-122"/>
                  <a:ea typeface="宋体" panose="02010600030101010101" pitchFamily="2" charset="-122"/>
                  <a:sym typeface="宋体" panose="02010600030101010101" pitchFamily="2" charset="-122"/>
                </a:endParaRPr>
              </a:p>
            </p:txBody>
          </p:sp>
          <p:sp>
            <p:nvSpPr>
              <p:cNvPr id="26" name="文本框 47"/>
              <p:cNvSpPr>
                <a:spLocks noChangeArrowheads="1"/>
              </p:cNvSpPr>
              <p:nvPr/>
            </p:nvSpPr>
            <p:spPr bwMode="auto">
              <a:xfrm>
                <a:off x="51774" y="41772"/>
                <a:ext cx="1080121" cy="3625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思源黑体 Bold" panose="020B0800000000000000" charset="-122"/>
                    <a:ea typeface="思源黑体 Bold" panose="020B0800000000000000" charset="-122"/>
                    <a:sym typeface="方正兰亭细黑_GBK" charset="-122"/>
                  </a:rPr>
                  <a:t>标题四</a:t>
                </a:r>
              </a:p>
            </p:txBody>
          </p:sp>
        </p:grpSp>
        <p:sp>
          <p:nvSpPr>
            <p:cNvPr id="24" name="矩形 60"/>
            <p:cNvSpPr>
              <a:spLocks noChangeArrowheads="1"/>
            </p:cNvSpPr>
            <p:nvPr/>
          </p:nvSpPr>
          <p:spPr bwMode="auto">
            <a:xfrm>
              <a:off x="3150844" y="4221870"/>
              <a:ext cx="2882394" cy="55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rPr>
                <a:t>单击此处添加文本单击此处添加文本</a:t>
              </a:r>
              <a:endParaRPr lang="en-US" altLang="zh-CN" sz="1600" dirty="0">
                <a:solidFill>
                  <a:schemeClr val="tx1">
                    <a:lumMod val="75000"/>
                    <a:lumOff val="25000"/>
                  </a:schemeClr>
                </a:solidFill>
                <a:latin typeface="思源黑体 CN Light" panose="020B0300000000000000" charset="-122"/>
                <a:ea typeface="思源黑体 CN Light" panose="020B0300000000000000" charset="-122"/>
              </a:endParaRPr>
            </a:p>
            <a:p>
              <a:pPr>
                <a:lnSpc>
                  <a:spcPct val="130000"/>
                </a:lnSpc>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rPr>
                <a:t>单击此处添加文本单击此处添加文本</a:t>
              </a:r>
            </a:p>
          </p:txBody>
        </p:sp>
      </p:grpSp>
      <p:grpSp>
        <p:nvGrpSpPr>
          <p:cNvPr id="8" name="组合 7"/>
          <p:cNvGrpSpPr/>
          <p:nvPr/>
        </p:nvGrpSpPr>
        <p:grpSpPr>
          <a:xfrm>
            <a:off x="6842466" y="1784736"/>
            <a:ext cx="4034972" cy="4236718"/>
            <a:chOff x="7703840" y="2548919"/>
            <a:chExt cx="2880321" cy="3024336"/>
          </a:xfrm>
        </p:grpSpPr>
        <p:sp>
          <p:nvSpPr>
            <p:cNvPr id="11" name="Пятиугольник 1"/>
            <p:cNvSpPr/>
            <p:nvPr/>
          </p:nvSpPr>
          <p:spPr>
            <a:xfrm rot="5400000">
              <a:off x="8603940" y="3593035"/>
              <a:ext cx="1080120" cy="2880320"/>
            </a:xfrm>
            <a:prstGeom prst="homePlate">
              <a:avLst>
                <a:gd name="adj" fmla="val 27874"/>
              </a:avLst>
            </a:prstGeom>
            <a:solidFill>
              <a:srgbClr val="0912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dirty="0">
                <a:ea typeface="宋体" panose="02010600030101010101" pitchFamily="2" charset="-122"/>
              </a:endParaRPr>
            </a:p>
          </p:txBody>
        </p:sp>
        <p:sp>
          <p:nvSpPr>
            <p:cNvPr id="12" name="Пятиугольник 2"/>
            <p:cNvSpPr/>
            <p:nvPr/>
          </p:nvSpPr>
          <p:spPr>
            <a:xfrm rot="5400000">
              <a:off x="8567936" y="2908959"/>
              <a:ext cx="1152128" cy="2880320"/>
            </a:xfrm>
            <a:prstGeom prst="homePlate">
              <a:avLst>
                <a:gd name="adj" fmla="val 27874"/>
              </a:avLst>
            </a:prstGeom>
            <a:solidFill>
              <a:srgbClr val="09125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dirty="0">
                <a:ea typeface="宋体" panose="02010600030101010101" pitchFamily="2" charset="-122"/>
              </a:endParaRPr>
            </a:p>
          </p:txBody>
        </p:sp>
        <p:sp>
          <p:nvSpPr>
            <p:cNvPr id="13" name="Пятиугольник 3"/>
            <p:cNvSpPr/>
            <p:nvPr/>
          </p:nvSpPr>
          <p:spPr>
            <a:xfrm rot="5400000">
              <a:off x="8531933" y="2224883"/>
              <a:ext cx="1224136" cy="2880320"/>
            </a:xfrm>
            <a:prstGeom prst="homePlate">
              <a:avLst>
                <a:gd name="adj" fmla="val 27874"/>
              </a:avLst>
            </a:prstGeom>
            <a:solidFill>
              <a:srgbClr val="09125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dirty="0">
                <a:ea typeface="宋体" panose="02010600030101010101" pitchFamily="2" charset="-122"/>
              </a:endParaRPr>
            </a:p>
          </p:txBody>
        </p:sp>
        <p:sp>
          <p:nvSpPr>
            <p:cNvPr id="15" name="Пятиугольник 4"/>
            <p:cNvSpPr/>
            <p:nvPr/>
          </p:nvSpPr>
          <p:spPr>
            <a:xfrm rot="5400000">
              <a:off x="8603940" y="1648819"/>
              <a:ext cx="1080120" cy="2880320"/>
            </a:xfrm>
            <a:prstGeom prst="homePlate">
              <a:avLst>
                <a:gd name="adj" fmla="val 27874"/>
              </a:avLst>
            </a:prstGeom>
            <a:solidFill>
              <a:srgbClr val="09125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ru-RU" dirty="0">
                <a:ea typeface="宋体" panose="02010600030101010101" pitchFamily="2" charset="-122"/>
              </a:endParaRPr>
            </a:p>
          </p:txBody>
        </p:sp>
        <p:sp>
          <p:nvSpPr>
            <p:cNvPr id="2" name="Freeform 14"/>
            <p:cNvSpPr>
              <a:spLocks noEditPoints="1"/>
            </p:cNvSpPr>
            <p:nvPr/>
          </p:nvSpPr>
          <p:spPr bwMode="auto">
            <a:xfrm>
              <a:off x="8945113" y="4995149"/>
              <a:ext cx="421391" cy="421391"/>
            </a:xfrm>
            <a:custGeom>
              <a:avLst/>
              <a:gdLst>
                <a:gd name="T0" fmla="*/ 0 w 1232"/>
                <a:gd name="T1" fmla="*/ 616 h 1232"/>
                <a:gd name="T2" fmla="*/ 1232 w 1232"/>
                <a:gd name="T3" fmla="*/ 616 h 1232"/>
                <a:gd name="T4" fmla="*/ 1152 w 1232"/>
                <a:gd name="T5" fmla="*/ 596 h 1232"/>
                <a:gd name="T6" fmla="*/ 868 w 1232"/>
                <a:gd name="T7" fmla="*/ 347 h 1232"/>
                <a:gd name="T8" fmla="*/ 1152 w 1232"/>
                <a:gd name="T9" fmla="*/ 596 h 1232"/>
                <a:gd name="T10" fmla="*/ 432 w 1232"/>
                <a:gd name="T11" fmla="*/ 942 h 1232"/>
                <a:gd name="T12" fmla="*/ 596 w 1232"/>
                <a:gd name="T13" fmla="*/ 1152 h 1232"/>
                <a:gd name="T14" fmla="*/ 638 w 1232"/>
                <a:gd name="T15" fmla="*/ 81 h 1232"/>
                <a:gd name="T16" fmla="*/ 636 w 1232"/>
                <a:gd name="T17" fmla="*/ 357 h 1232"/>
                <a:gd name="T18" fmla="*/ 638 w 1232"/>
                <a:gd name="T19" fmla="*/ 81 h 1232"/>
                <a:gd name="T20" fmla="*/ 989 w 1232"/>
                <a:gd name="T21" fmla="*/ 231 h 1232"/>
                <a:gd name="T22" fmla="*/ 704 w 1232"/>
                <a:gd name="T23" fmla="*/ 87 h 1232"/>
                <a:gd name="T24" fmla="*/ 596 w 1232"/>
                <a:gd name="T25" fmla="*/ 357 h 1232"/>
                <a:gd name="T26" fmla="*/ 594 w 1232"/>
                <a:gd name="T27" fmla="*/ 81 h 1232"/>
                <a:gd name="T28" fmla="*/ 379 w 1232"/>
                <a:gd name="T29" fmla="*/ 310 h 1232"/>
                <a:gd name="T30" fmla="*/ 528 w 1232"/>
                <a:gd name="T31" fmla="*/ 87 h 1232"/>
                <a:gd name="T32" fmla="*/ 402 w 1232"/>
                <a:gd name="T33" fmla="*/ 361 h 1232"/>
                <a:gd name="T34" fmla="*/ 596 w 1232"/>
                <a:gd name="T35" fmla="*/ 596 h 1232"/>
                <a:gd name="T36" fmla="*/ 402 w 1232"/>
                <a:gd name="T37" fmla="*/ 361 h 1232"/>
                <a:gd name="T38" fmla="*/ 596 w 1232"/>
                <a:gd name="T39" fmla="*/ 875 h 1232"/>
                <a:gd name="T40" fmla="*/ 359 w 1232"/>
                <a:gd name="T41" fmla="*/ 636 h 1232"/>
                <a:gd name="T42" fmla="*/ 528 w 1232"/>
                <a:gd name="T43" fmla="*/ 1145 h 1232"/>
                <a:gd name="T44" fmla="*/ 394 w 1232"/>
                <a:gd name="T45" fmla="*/ 956 h 1232"/>
                <a:gd name="T46" fmla="*/ 636 w 1232"/>
                <a:gd name="T47" fmla="*/ 1152 h 1232"/>
                <a:gd name="T48" fmla="*/ 800 w 1232"/>
                <a:gd name="T49" fmla="*/ 942 h 1232"/>
                <a:gd name="T50" fmla="*/ 636 w 1232"/>
                <a:gd name="T51" fmla="*/ 1152 h 1232"/>
                <a:gd name="T52" fmla="*/ 964 w 1232"/>
                <a:gd name="T53" fmla="*/ 1023 h 1232"/>
                <a:gd name="T54" fmla="*/ 838 w 1232"/>
                <a:gd name="T55" fmla="*/ 956 h 1232"/>
                <a:gd name="T56" fmla="*/ 636 w 1232"/>
                <a:gd name="T57" fmla="*/ 875 h 1232"/>
                <a:gd name="T58" fmla="*/ 873 w 1232"/>
                <a:gd name="T59" fmla="*/ 636 h 1232"/>
                <a:gd name="T60" fmla="*/ 636 w 1232"/>
                <a:gd name="T61" fmla="*/ 596 h 1232"/>
                <a:gd name="T62" fmla="*/ 830 w 1232"/>
                <a:gd name="T63" fmla="*/ 361 h 1232"/>
                <a:gd name="T64" fmla="*/ 636 w 1232"/>
                <a:gd name="T65" fmla="*/ 596 h 1232"/>
                <a:gd name="T66" fmla="*/ 364 w 1232"/>
                <a:gd name="T67" fmla="*/ 347 h 1232"/>
                <a:gd name="T68" fmla="*/ 80 w 1232"/>
                <a:gd name="T69" fmla="*/ 596 h 1232"/>
                <a:gd name="T70" fmla="*/ 80 w 1232"/>
                <a:gd name="T71" fmla="*/ 636 h 1232"/>
                <a:gd name="T72" fmla="*/ 379 w 1232"/>
                <a:gd name="T73" fmla="*/ 920 h 1232"/>
                <a:gd name="T74" fmla="*/ 80 w 1232"/>
                <a:gd name="T75" fmla="*/ 636 h 1232"/>
                <a:gd name="T76" fmla="*/ 853 w 1232"/>
                <a:gd name="T77" fmla="*/ 920 h 1232"/>
                <a:gd name="T78" fmla="*/ 1152 w 1232"/>
                <a:gd name="T79" fmla="*/ 636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2" h="1232">
                  <a:moveTo>
                    <a:pt x="616" y="0"/>
                  </a:moveTo>
                  <a:cubicBezTo>
                    <a:pt x="276" y="0"/>
                    <a:pt x="0" y="276"/>
                    <a:pt x="0" y="616"/>
                  </a:cubicBezTo>
                  <a:cubicBezTo>
                    <a:pt x="0" y="956"/>
                    <a:pt x="276" y="1232"/>
                    <a:pt x="616" y="1232"/>
                  </a:cubicBezTo>
                  <a:cubicBezTo>
                    <a:pt x="956" y="1232"/>
                    <a:pt x="1232" y="956"/>
                    <a:pt x="1232" y="616"/>
                  </a:cubicBezTo>
                  <a:cubicBezTo>
                    <a:pt x="1232" y="276"/>
                    <a:pt x="956" y="0"/>
                    <a:pt x="616" y="0"/>
                  </a:cubicBezTo>
                  <a:close/>
                  <a:moveTo>
                    <a:pt x="1152" y="596"/>
                  </a:moveTo>
                  <a:cubicBezTo>
                    <a:pt x="913" y="596"/>
                    <a:pt x="913" y="596"/>
                    <a:pt x="913" y="596"/>
                  </a:cubicBezTo>
                  <a:cubicBezTo>
                    <a:pt x="911" y="508"/>
                    <a:pt x="895" y="424"/>
                    <a:pt x="868" y="347"/>
                  </a:cubicBezTo>
                  <a:cubicBezTo>
                    <a:pt x="921" y="325"/>
                    <a:pt x="971" y="295"/>
                    <a:pt x="1016" y="260"/>
                  </a:cubicBezTo>
                  <a:cubicBezTo>
                    <a:pt x="1096" y="350"/>
                    <a:pt x="1147" y="467"/>
                    <a:pt x="1152" y="596"/>
                  </a:cubicBezTo>
                  <a:close/>
                  <a:moveTo>
                    <a:pt x="594" y="1151"/>
                  </a:moveTo>
                  <a:cubicBezTo>
                    <a:pt x="528" y="1096"/>
                    <a:pt x="473" y="1025"/>
                    <a:pt x="432" y="942"/>
                  </a:cubicBezTo>
                  <a:cubicBezTo>
                    <a:pt x="484" y="926"/>
                    <a:pt x="539" y="917"/>
                    <a:pt x="596" y="915"/>
                  </a:cubicBezTo>
                  <a:cubicBezTo>
                    <a:pt x="596" y="1152"/>
                    <a:pt x="596" y="1152"/>
                    <a:pt x="596" y="1152"/>
                  </a:cubicBezTo>
                  <a:cubicBezTo>
                    <a:pt x="595" y="1151"/>
                    <a:pt x="595" y="1151"/>
                    <a:pt x="594" y="1151"/>
                  </a:cubicBezTo>
                  <a:close/>
                  <a:moveTo>
                    <a:pt x="638" y="81"/>
                  </a:moveTo>
                  <a:cubicBezTo>
                    <a:pt x="713" y="143"/>
                    <a:pt x="774" y="227"/>
                    <a:pt x="815" y="324"/>
                  </a:cubicBezTo>
                  <a:cubicBezTo>
                    <a:pt x="759" y="343"/>
                    <a:pt x="699" y="355"/>
                    <a:pt x="636" y="357"/>
                  </a:cubicBezTo>
                  <a:cubicBezTo>
                    <a:pt x="636" y="80"/>
                    <a:pt x="636" y="80"/>
                    <a:pt x="636" y="80"/>
                  </a:cubicBezTo>
                  <a:cubicBezTo>
                    <a:pt x="637" y="81"/>
                    <a:pt x="637" y="81"/>
                    <a:pt x="638" y="81"/>
                  </a:cubicBezTo>
                  <a:close/>
                  <a:moveTo>
                    <a:pt x="704" y="87"/>
                  </a:moveTo>
                  <a:cubicBezTo>
                    <a:pt x="814" y="106"/>
                    <a:pt x="912" y="157"/>
                    <a:pt x="989" y="231"/>
                  </a:cubicBezTo>
                  <a:cubicBezTo>
                    <a:pt x="947" y="263"/>
                    <a:pt x="902" y="290"/>
                    <a:pt x="853" y="310"/>
                  </a:cubicBezTo>
                  <a:cubicBezTo>
                    <a:pt x="816" y="225"/>
                    <a:pt x="766" y="149"/>
                    <a:pt x="704" y="87"/>
                  </a:cubicBezTo>
                  <a:close/>
                  <a:moveTo>
                    <a:pt x="596" y="80"/>
                  </a:moveTo>
                  <a:cubicBezTo>
                    <a:pt x="596" y="357"/>
                    <a:pt x="596" y="357"/>
                    <a:pt x="596" y="357"/>
                  </a:cubicBezTo>
                  <a:cubicBezTo>
                    <a:pt x="533" y="355"/>
                    <a:pt x="473" y="343"/>
                    <a:pt x="417" y="324"/>
                  </a:cubicBezTo>
                  <a:cubicBezTo>
                    <a:pt x="458" y="227"/>
                    <a:pt x="519" y="143"/>
                    <a:pt x="594" y="81"/>
                  </a:cubicBezTo>
                  <a:cubicBezTo>
                    <a:pt x="595" y="81"/>
                    <a:pt x="595" y="81"/>
                    <a:pt x="596" y="80"/>
                  </a:cubicBezTo>
                  <a:close/>
                  <a:moveTo>
                    <a:pt x="379" y="310"/>
                  </a:moveTo>
                  <a:cubicBezTo>
                    <a:pt x="330" y="290"/>
                    <a:pt x="285" y="263"/>
                    <a:pt x="243" y="231"/>
                  </a:cubicBezTo>
                  <a:cubicBezTo>
                    <a:pt x="320" y="157"/>
                    <a:pt x="418" y="106"/>
                    <a:pt x="528" y="87"/>
                  </a:cubicBezTo>
                  <a:cubicBezTo>
                    <a:pt x="466" y="149"/>
                    <a:pt x="416" y="225"/>
                    <a:pt x="379" y="310"/>
                  </a:cubicBezTo>
                  <a:close/>
                  <a:moveTo>
                    <a:pt x="402" y="361"/>
                  </a:moveTo>
                  <a:cubicBezTo>
                    <a:pt x="463" y="382"/>
                    <a:pt x="528" y="394"/>
                    <a:pt x="596" y="396"/>
                  </a:cubicBezTo>
                  <a:cubicBezTo>
                    <a:pt x="596" y="596"/>
                    <a:pt x="596" y="596"/>
                    <a:pt x="596" y="596"/>
                  </a:cubicBezTo>
                  <a:cubicBezTo>
                    <a:pt x="359" y="596"/>
                    <a:pt x="359" y="596"/>
                    <a:pt x="359" y="596"/>
                  </a:cubicBezTo>
                  <a:cubicBezTo>
                    <a:pt x="361" y="513"/>
                    <a:pt x="375" y="433"/>
                    <a:pt x="402" y="361"/>
                  </a:cubicBezTo>
                  <a:close/>
                  <a:moveTo>
                    <a:pt x="596" y="636"/>
                  </a:moveTo>
                  <a:cubicBezTo>
                    <a:pt x="596" y="875"/>
                    <a:pt x="596" y="875"/>
                    <a:pt x="596" y="875"/>
                  </a:cubicBezTo>
                  <a:cubicBezTo>
                    <a:pt x="533" y="877"/>
                    <a:pt x="473" y="887"/>
                    <a:pt x="416" y="906"/>
                  </a:cubicBezTo>
                  <a:cubicBezTo>
                    <a:pt x="381" y="824"/>
                    <a:pt x="361" y="733"/>
                    <a:pt x="359" y="636"/>
                  </a:cubicBezTo>
                  <a:lnTo>
                    <a:pt x="596" y="636"/>
                  </a:lnTo>
                  <a:close/>
                  <a:moveTo>
                    <a:pt x="528" y="1145"/>
                  </a:moveTo>
                  <a:cubicBezTo>
                    <a:pt x="430" y="1128"/>
                    <a:pt x="340" y="1085"/>
                    <a:pt x="268" y="1023"/>
                  </a:cubicBezTo>
                  <a:cubicBezTo>
                    <a:pt x="307" y="996"/>
                    <a:pt x="349" y="973"/>
                    <a:pt x="394" y="956"/>
                  </a:cubicBezTo>
                  <a:cubicBezTo>
                    <a:pt x="429" y="1028"/>
                    <a:pt x="474" y="1091"/>
                    <a:pt x="528" y="1145"/>
                  </a:cubicBezTo>
                  <a:close/>
                  <a:moveTo>
                    <a:pt x="636" y="1152"/>
                  </a:moveTo>
                  <a:cubicBezTo>
                    <a:pt x="636" y="915"/>
                    <a:pt x="636" y="915"/>
                    <a:pt x="636" y="915"/>
                  </a:cubicBezTo>
                  <a:cubicBezTo>
                    <a:pt x="693" y="917"/>
                    <a:pt x="748" y="926"/>
                    <a:pt x="800" y="942"/>
                  </a:cubicBezTo>
                  <a:cubicBezTo>
                    <a:pt x="759" y="1025"/>
                    <a:pt x="704" y="1096"/>
                    <a:pt x="638" y="1151"/>
                  </a:cubicBezTo>
                  <a:cubicBezTo>
                    <a:pt x="637" y="1151"/>
                    <a:pt x="637" y="1151"/>
                    <a:pt x="636" y="1152"/>
                  </a:cubicBezTo>
                  <a:close/>
                  <a:moveTo>
                    <a:pt x="838" y="956"/>
                  </a:moveTo>
                  <a:cubicBezTo>
                    <a:pt x="883" y="973"/>
                    <a:pt x="925" y="996"/>
                    <a:pt x="964" y="1023"/>
                  </a:cubicBezTo>
                  <a:cubicBezTo>
                    <a:pt x="892" y="1085"/>
                    <a:pt x="802" y="1128"/>
                    <a:pt x="704" y="1145"/>
                  </a:cubicBezTo>
                  <a:cubicBezTo>
                    <a:pt x="758" y="1091"/>
                    <a:pt x="803" y="1028"/>
                    <a:pt x="838" y="956"/>
                  </a:cubicBezTo>
                  <a:close/>
                  <a:moveTo>
                    <a:pt x="816" y="906"/>
                  </a:moveTo>
                  <a:cubicBezTo>
                    <a:pt x="759" y="887"/>
                    <a:pt x="699" y="877"/>
                    <a:pt x="636" y="875"/>
                  </a:cubicBezTo>
                  <a:cubicBezTo>
                    <a:pt x="636" y="636"/>
                    <a:pt x="636" y="636"/>
                    <a:pt x="636" y="636"/>
                  </a:cubicBezTo>
                  <a:cubicBezTo>
                    <a:pt x="873" y="636"/>
                    <a:pt x="873" y="636"/>
                    <a:pt x="873" y="636"/>
                  </a:cubicBezTo>
                  <a:cubicBezTo>
                    <a:pt x="871" y="733"/>
                    <a:pt x="851" y="824"/>
                    <a:pt x="816" y="906"/>
                  </a:cubicBezTo>
                  <a:close/>
                  <a:moveTo>
                    <a:pt x="636" y="596"/>
                  </a:moveTo>
                  <a:cubicBezTo>
                    <a:pt x="636" y="396"/>
                    <a:pt x="636" y="396"/>
                    <a:pt x="636" y="396"/>
                  </a:cubicBezTo>
                  <a:cubicBezTo>
                    <a:pt x="704" y="394"/>
                    <a:pt x="769" y="382"/>
                    <a:pt x="830" y="361"/>
                  </a:cubicBezTo>
                  <a:cubicBezTo>
                    <a:pt x="857" y="433"/>
                    <a:pt x="871" y="513"/>
                    <a:pt x="873" y="596"/>
                  </a:cubicBezTo>
                  <a:lnTo>
                    <a:pt x="636" y="596"/>
                  </a:lnTo>
                  <a:close/>
                  <a:moveTo>
                    <a:pt x="216" y="260"/>
                  </a:moveTo>
                  <a:cubicBezTo>
                    <a:pt x="261" y="295"/>
                    <a:pt x="311" y="325"/>
                    <a:pt x="364" y="347"/>
                  </a:cubicBezTo>
                  <a:cubicBezTo>
                    <a:pt x="337" y="424"/>
                    <a:pt x="321" y="508"/>
                    <a:pt x="319" y="596"/>
                  </a:cubicBezTo>
                  <a:cubicBezTo>
                    <a:pt x="80" y="596"/>
                    <a:pt x="80" y="596"/>
                    <a:pt x="80" y="596"/>
                  </a:cubicBezTo>
                  <a:cubicBezTo>
                    <a:pt x="85" y="467"/>
                    <a:pt x="136" y="350"/>
                    <a:pt x="216" y="260"/>
                  </a:cubicBezTo>
                  <a:close/>
                  <a:moveTo>
                    <a:pt x="80" y="636"/>
                  </a:moveTo>
                  <a:cubicBezTo>
                    <a:pt x="319" y="636"/>
                    <a:pt x="319" y="636"/>
                    <a:pt x="319" y="636"/>
                  </a:cubicBezTo>
                  <a:cubicBezTo>
                    <a:pt x="321" y="737"/>
                    <a:pt x="342" y="833"/>
                    <a:pt x="379" y="920"/>
                  </a:cubicBezTo>
                  <a:cubicBezTo>
                    <a:pt x="328" y="939"/>
                    <a:pt x="281" y="965"/>
                    <a:pt x="238" y="996"/>
                  </a:cubicBezTo>
                  <a:cubicBezTo>
                    <a:pt x="145" y="903"/>
                    <a:pt x="86" y="776"/>
                    <a:pt x="80" y="636"/>
                  </a:cubicBezTo>
                  <a:close/>
                  <a:moveTo>
                    <a:pt x="994" y="996"/>
                  </a:moveTo>
                  <a:cubicBezTo>
                    <a:pt x="951" y="965"/>
                    <a:pt x="904" y="939"/>
                    <a:pt x="853" y="920"/>
                  </a:cubicBezTo>
                  <a:cubicBezTo>
                    <a:pt x="890" y="833"/>
                    <a:pt x="911" y="737"/>
                    <a:pt x="913" y="636"/>
                  </a:cubicBezTo>
                  <a:cubicBezTo>
                    <a:pt x="1152" y="636"/>
                    <a:pt x="1152" y="636"/>
                    <a:pt x="1152" y="636"/>
                  </a:cubicBezTo>
                  <a:cubicBezTo>
                    <a:pt x="1146" y="776"/>
                    <a:pt x="1087" y="903"/>
                    <a:pt x="994" y="996"/>
                  </a:cubicBezTo>
                  <a:close/>
                </a:path>
              </a:pathLst>
            </a:custGeom>
            <a:solidFill>
              <a:schemeClr val="bg1"/>
            </a:solidFill>
            <a:ln>
              <a:noFill/>
            </a:ln>
          </p:spPr>
          <p:txBody>
            <a:bodyPr vert="horz" wrap="square" lIns="91440" tIns="45720" rIns="91440" bIns="45720" numCol="1" anchor="t" anchorCtr="0" compatLnSpc="1"/>
            <a:lstStyle/>
            <a:p>
              <a:endParaRPr lang="id-ID" dirty="0">
                <a:ea typeface="宋体" panose="02010600030101010101" pitchFamily="2" charset="-122"/>
              </a:endParaRPr>
            </a:p>
          </p:txBody>
        </p:sp>
        <p:sp>
          <p:nvSpPr>
            <p:cNvPr id="3" name="Freeform 8"/>
            <p:cNvSpPr>
              <a:spLocks noEditPoints="1"/>
            </p:cNvSpPr>
            <p:nvPr/>
          </p:nvSpPr>
          <p:spPr bwMode="auto">
            <a:xfrm>
              <a:off x="8920131" y="4386213"/>
              <a:ext cx="454632" cy="398730"/>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p:spPr>
          <p:txBody>
            <a:bodyPr vert="horz" wrap="square" lIns="91440" tIns="45720" rIns="91440" bIns="45720" numCol="1" anchor="t" anchorCtr="0" compatLnSpc="1"/>
            <a:lstStyle/>
            <a:p>
              <a:endParaRPr lang="id-ID" dirty="0">
                <a:ea typeface="宋体" panose="02010600030101010101" pitchFamily="2" charset="-122"/>
              </a:endParaRPr>
            </a:p>
          </p:txBody>
        </p:sp>
        <p:sp>
          <p:nvSpPr>
            <p:cNvPr id="4" name="Freeform 11"/>
            <p:cNvSpPr>
              <a:spLocks noEditPoints="1"/>
            </p:cNvSpPr>
            <p:nvPr/>
          </p:nvSpPr>
          <p:spPr bwMode="auto">
            <a:xfrm>
              <a:off x="8901880" y="2879419"/>
              <a:ext cx="446326" cy="445000"/>
            </a:xfrm>
            <a:custGeom>
              <a:avLst/>
              <a:gdLst>
                <a:gd name="T0" fmla="*/ 839 w 852"/>
                <a:gd name="T1" fmla="*/ 4 h 850"/>
                <a:gd name="T2" fmla="*/ 824 w 852"/>
                <a:gd name="T3" fmla="*/ 0 h 850"/>
                <a:gd name="T4" fmla="*/ 810 w 852"/>
                <a:gd name="T5" fmla="*/ 5 h 850"/>
                <a:gd name="T6" fmla="*/ 13 w 852"/>
                <a:gd name="T7" fmla="*/ 536 h 850"/>
                <a:gd name="T8" fmla="*/ 1 w 852"/>
                <a:gd name="T9" fmla="*/ 561 h 850"/>
                <a:gd name="T10" fmla="*/ 18 w 852"/>
                <a:gd name="T11" fmla="*/ 583 h 850"/>
                <a:gd name="T12" fmla="*/ 225 w 852"/>
                <a:gd name="T13" fmla="*/ 666 h 850"/>
                <a:gd name="T14" fmla="*/ 323 w 852"/>
                <a:gd name="T15" fmla="*/ 837 h 850"/>
                <a:gd name="T16" fmla="*/ 346 w 852"/>
                <a:gd name="T17" fmla="*/ 850 h 850"/>
                <a:gd name="T18" fmla="*/ 346 w 852"/>
                <a:gd name="T19" fmla="*/ 850 h 850"/>
                <a:gd name="T20" fmla="*/ 369 w 852"/>
                <a:gd name="T21" fmla="*/ 837 h 850"/>
                <a:gd name="T22" fmla="*/ 424 w 852"/>
                <a:gd name="T23" fmla="*/ 745 h 850"/>
                <a:gd name="T24" fmla="*/ 682 w 852"/>
                <a:gd name="T25" fmla="*/ 848 h 850"/>
                <a:gd name="T26" fmla="*/ 691 w 852"/>
                <a:gd name="T27" fmla="*/ 850 h 850"/>
                <a:gd name="T28" fmla="*/ 705 w 852"/>
                <a:gd name="T29" fmla="*/ 847 h 850"/>
                <a:gd name="T30" fmla="*/ 718 w 852"/>
                <a:gd name="T31" fmla="*/ 828 h 850"/>
                <a:gd name="T32" fmla="*/ 850 w 852"/>
                <a:gd name="T33" fmla="*/ 31 h 850"/>
                <a:gd name="T34" fmla="*/ 839 w 852"/>
                <a:gd name="T35" fmla="*/ 4 h 850"/>
                <a:gd name="T36" fmla="*/ 84 w 852"/>
                <a:gd name="T37" fmla="*/ 552 h 850"/>
                <a:gd name="T38" fmla="*/ 700 w 852"/>
                <a:gd name="T39" fmla="*/ 142 h 850"/>
                <a:gd name="T40" fmla="*/ 252 w 852"/>
                <a:gd name="T41" fmla="*/ 621 h 850"/>
                <a:gd name="T42" fmla="*/ 245 w 852"/>
                <a:gd name="T43" fmla="*/ 616 h 850"/>
                <a:gd name="T44" fmla="*/ 84 w 852"/>
                <a:gd name="T45" fmla="*/ 552 h 850"/>
                <a:gd name="T46" fmla="*/ 272 w 852"/>
                <a:gd name="T47" fmla="*/ 639 h 850"/>
                <a:gd name="T48" fmla="*/ 271 w 852"/>
                <a:gd name="T49" fmla="*/ 639 h 850"/>
                <a:gd name="T50" fmla="*/ 774 w 852"/>
                <a:gd name="T51" fmla="*/ 101 h 850"/>
                <a:gd name="T52" fmla="*/ 346 w 852"/>
                <a:gd name="T53" fmla="*/ 769 h 850"/>
                <a:gd name="T54" fmla="*/ 272 w 852"/>
                <a:gd name="T55" fmla="*/ 639 h 850"/>
                <a:gd name="T56" fmla="*/ 671 w 852"/>
                <a:gd name="T57" fmla="*/ 787 h 850"/>
                <a:gd name="T58" fmla="*/ 444 w 852"/>
                <a:gd name="T59" fmla="*/ 696 h 850"/>
                <a:gd name="T60" fmla="*/ 427 w 852"/>
                <a:gd name="T61" fmla="*/ 693 h 850"/>
                <a:gd name="T62" fmla="*/ 777 w 852"/>
                <a:gd name="T63" fmla="*/ 151 h 850"/>
                <a:gd name="T64" fmla="*/ 671 w 852"/>
                <a:gd name="T65" fmla="*/ 78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2" h="850">
                  <a:moveTo>
                    <a:pt x="839" y="4"/>
                  </a:moveTo>
                  <a:cubicBezTo>
                    <a:pt x="834" y="2"/>
                    <a:pt x="829" y="0"/>
                    <a:pt x="824" y="0"/>
                  </a:cubicBezTo>
                  <a:cubicBezTo>
                    <a:pt x="819" y="0"/>
                    <a:pt x="814" y="2"/>
                    <a:pt x="810" y="5"/>
                  </a:cubicBezTo>
                  <a:cubicBezTo>
                    <a:pt x="13" y="536"/>
                    <a:pt x="13" y="536"/>
                    <a:pt x="13" y="536"/>
                  </a:cubicBezTo>
                  <a:cubicBezTo>
                    <a:pt x="5" y="541"/>
                    <a:pt x="0" y="551"/>
                    <a:pt x="1" y="561"/>
                  </a:cubicBezTo>
                  <a:cubicBezTo>
                    <a:pt x="2" y="570"/>
                    <a:pt x="9" y="579"/>
                    <a:pt x="18" y="583"/>
                  </a:cubicBezTo>
                  <a:cubicBezTo>
                    <a:pt x="225" y="666"/>
                    <a:pt x="225" y="666"/>
                    <a:pt x="225" y="666"/>
                  </a:cubicBezTo>
                  <a:cubicBezTo>
                    <a:pt x="323" y="837"/>
                    <a:pt x="323" y="837"/>
                    <a:pt x="323" y="837"/>
                  </a:cubicBezTo>
                  <a:cubicBezTo>
                    <a:pt x="328" y="845"/>
                    <a:pt x="337" y="850"/>
                    <a:pt x="346" y="850"/>
                  </a:cubicBezTo>
                  <a:cubicBezTo>
                    <a:pt x="346" y="850"/>
                    <a:pt x="346" y="850"/>
                    <a:pt x="346" y="850"/>
                  </a:cubicBezTo>
                  <a:cubicBezTo>
                    <a:pt x="356" y="850"/>
                    <a:pt x="364" y="845"/>
                    <a:pt x="369" y="837"/>
                  </a:cubicBezTo>
                  <a:cubicBezTo>
                    <a:pt x="424" y="745"/>
                    <a:pt x="424" y="745"/>
                    <a:pt x="424" y="745"/>
                  </a:cubicBezTo>
                  <a:cubicBezTo>
                    <a:pt x="682" y="848"/>
                    <a:pt x="682" y="848"/>
                    <a:pt x="682" y="848"/>
                  </a:cubicBezTo>
                  <a:cubicBezTo>
                    <a:pt x="685" y="849"/>
                    <a:pt x="688" y="850"/>
                    <a:pt x="691" y="850"/>
                  </a:cubicBezTo>
                  <a:cubicBezTo>
                    <a:pt x="696" y="850"/>
                    <a:pt x="700" y="849"/>
                    <a:pt x="705" y="847"/>
                  </a:cubicBezTo>
                  <a:cubicBezTo>
                    <a:pt x="712" y="843"/>
                    <a:pt x="716" y="836"/>
                    <a:pt x="718" y="828"/>
                  </a:cubicBezTo>
                  <a:cubicBezTo>
                    <a:pt x="850" y="31"/>
                    <a:pt x="850" y="31"/>
                    <a:pt x="850" y="31"/>
                  </a:cubicBezTo>
                  <a:cubicBezTo>
                    <a:pt x="852" y="21"/>
                    <a:pt x="848" y="10"/>
                    <a:pt x="839" y="4"/>
                  </a:cubicBezTo>
                  <a:close/>
                  <a:moveTo>
                    <a:pt x="84" y="552"/>
                  </a:moveTo>
                  <a:cubicBezTo>
                    <a:pt x="700" y="142"/>
                    <a:pt x="700" y="142"/>
                    <a:pt x="700" y="142"/>
                  </a:cubicBezTo>
                  <a:cubicBezTo>
                    <a:pt x="252" y="621"/>
                    <a:pt x="252" y="621"/>
                    <a:pt x="252" y="621"/>
                  </a:cubicBezTo>
                  <a:cubicBezTo>
                    <a:pt x="250" y="619"/>
                    <a:pt x="248" y="617"/>
                    <a:pt x="245" y="616"/>
                  </a:cubicBezTo>
                  <a:lnTo>
                    <a:pt x="84" y="552"/>
                  </a:lnTo>
                  <a:close/>
                  <a:moveTo>
                    <a:pt x="272" y="639"/>
                  </a:moveTo>
                  <a:cubicBezTo>
                    <a:pt x="272" y="639"/>
                    <a:pt x="271" y="639"/>
                    <a:pt x="271" y="639"/>
                  </a:cubicBezTo>
                  <a:cubicBezTo>
                    <a:pt x="774" y="101"/>
                    <a:pt x="774" y="101"/>
                    <a:pt x="774" y="101"/>
                  </a:cubicBezTo>
                  <a:cubicBezTo>
                    <a:pt x="346" y="769"/>
                    <a:pt x="346" y="769"/>
                    <a:pt x="346" y="769"/>
                  </a:cubicBezTo>
                  <a:lnTo>
                    <a:pt x="272" y="639"/>
                  </a:lnTo>
                  <a:close/>
                  <a:moveTo>
                    <a:pt x="671" y="787"/>
                  </a:moveTo>
                  <a:cubicBezTo>
                    <a:pt x="444" y="696"/>
                    <a:pt x="444" y="696"/>
                    <a:pt x="444" y="696"/>
                  </a:cubicBezTo>
                  <a:cubicBezTo>
                    <a:pt x="438" y="694"/>
                    <a:pt x="433" y="693"/>
                    <a:pt x="427" y="693"/>
                  </a:cubicBezTo>
                  <a:cubicBezTo>
                    <a:pt x="777" y="151"/>
                    <a:pt x="777" y="151"/>
                    <a:pt x="777" y="151"/>
                  </a:cubicBezTo>
                  <a:lnTo>
                    <a:pt x="671" y="787"/>
                  </a:lnTo>
                  <a:close/>
                </a:path>
              </a:pathLst>
            </a:custGeom>
            <a:solidFill>
              <a:schemeClr val="bg1"/>
            </a:solidFill>
            <a:ln>
              <a:noFill/>
            </a:ln>
          </p:spPr>
          <p:txBody>
            <a:bodyPr vert="horz" wrap="square" lIns="91440" tIns="45720" rIns="91440" bIns="45720" numCol="1" anchor="t" anchorCtr="0" compatLnSpc="1"/>
            <a:lstStyle/>
            <a:p>
              <a:endParaRPr lang="id-ID" dirty="0">
                <a:ea typeface="宋体" panose="02010600030101010101" pitchFamily="2" charset="-122"/>
              </a:endParaRPr>
            </a:p>
          </p:txBody>
        </p:sp>
        <p:grpSp>
          <p:nvGrpSpPr>
            <p:cNvPr id="5" name="Group 83"/>
            <p:cNvGrpSpPr/>
            <p:nvPr/>
          </p:nvGrpSpPr>
          <p:grpSpPr>
            <a:xfrm>
              <a:off x="8936473" y="3741103"/>
              <a:ext cx="435094" cy="435095"/>
              <a:chOff x="-2771775" y="66675"/>
              <a:chExt cx="827087" cy="827088"/>
            </a:xfrm>
            <a:solidFill>
              <a:schemeClr val="bg1"/>
            </a:solidFill>
          </p:grpSpPr>
          <p:sp>
            <p:nvSpPr>
              <p:cNvPr id="6"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ea typeface="宋体" panose="02010600030101010101" pitchFamily="2" charset="-122"/>
                </a:endParaRPr>
              </a:p>
            </p:txBody>
          </p:sp>
          <p:sp>
            <p:nvSpPr>
              <p:cNvPr id="7"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ea typeface="宋体" panose="02010600030101010101" pitchFamily="2" charset="-122"/>
                </a:endParaRPr>
              </a:p>
            </p:txBody>
          </p:sp>
          <p:sp>
            <p:nvSpPr>
              <p:cNvPr id="9"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ea typeface="宋体" panose="02010600030101010101" pitchFamily="2" charset="-122"/>
                </a:endParaRPr>
              </a:p>
            </p:txBody>
          </p:sp>
        </p:grpSp>
      </p:grpSp>
    </p:spTree>
    <p:custDataLst>
      <p:tags r:id="rId1"/>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任意多边形 1"/>
          <p:cNvSpPr/>
          <p:nvPr/>
        </p:nvSpPr>
        <p:spPr>
          <a:xfrm>
            <a:off x="3858895" y="3933190"/>
            <a:ext cx="2623820" cy="1521460"/>
          </a:xfrm>
          <a:custGeom>
            <a:avLst/>
            <a:gdLst/>
            <a:ahLst/>
            <a:cxnLst>
              <a:cxn ang="3">
                <a:pos x="hc" y="t"/>
              </a:cxn>
              <a:cxn ang="cd2">
                <a:pos x="l" y="vc"/>
              </a:cxn>
              <a:cxn ang="cd4">
                <a:pos x="hc" y="b"/>
              </a:cxn>
              <a:cxn ang="0">
                <a:pos x="r" y="vc"/>
              </a:cxn>
            </a:cxnLst>
            <a:rect l="l" t="t" r="r" b="b"/>
            <a:pathLst>
              <a:path w="4132" h="2396">
                <a:moveTo>
                  <a:pt x="0" y="0"/>
                </a:moveTo>
                <a:lnTo>
                  <a:pt x="4132" y="0"/>
                </a:lnTo>
                <a:lnTo>
                  <a:pt x="4132" y="2396"/>
                </a:lnTo>
                <a:lnTo>
                  <a:pt x="0" y="2396"/>
                </a:lnTo>
                <a:lnTo>
                  <a:pt x="0" y="0"/>
                </a:lnTo>
                <a:close/>
              </a:path>
            </a:pathLst>
          </a:custGeom>
          <a:blipFill dpi="0" rotWithShape="1">
            <a:blip r:embed="rId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ea typeface="宋体" panose="02010600030101010101" pitchFamily="2" charset="-122"/>
            </a:endParaRPr>
          </a:p>
        </p:txBody>
      </p:sp>
      <p:sp>
        <p:nvSpPr>
          <p:cNvPr id="8" name="任意多边形 7"/>
          <p:cNvSpPr/>
          <p:nvPr/>
        </p:nvSpPr>
        <p:spPr>
          <a:xfrm>
            <a:off x="1033780" y="1949450"/>
            <a:ext cx="2616200" cy="2228850"/>
          </a:xfrm>
          <a:custGeom>
            <a:avLst/>
            <a:gdLst/>
            <a:ahLst/>
            <a:cxnLst>
              <a:cxn ang="3">
                <a:pos x="hc" y="t"/>
              </a:cxn>
              <a:cxn ang="cd2">
                <a:pos x="l" y="vc"/>
              </a:cxn>
              <a:cxn ang="cd4">
                <a:pos x="hc" y="b"/>
              </a:cxn>
              <a:cxn ang="0">
                <a:pos x="r" y="vc"/>
              </a:cxn>
            </a:cxnLst>
            <a:rect l="l" t="t" r="r" b="b"/>
            <a:pathLst>
              <a:path w="4120" h="3510">
                <a:moveTo>
                  <a:pt x="0" y="0"/>
                </a:moveTo>
                <a:lnTo>
                  <a:pt x="4120" y="0"/>
                </a:lnTo>
                <a:lnTo>
                  <a:pt x="4120" y="3510"/>
                </a:lnTo>
                <a:lnTo>
                  <a:pt x="0" y="3510"/>
                </a:lnTo>
                <a:lnTo>
                  <a:pt x="0" y="0"/>
                </a:lnTo>
                <a:close/>
              </a:path>
            </a:pathLst>
          </a:custGeom>
          <a:blipFill dpi="0" rotWithShape="1">
            <a:blip r:embed="rId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ea typeface="宋体" panose="02010600030101010101" pitchFamily="2" charset="-122"/>
            </a:endParaRPr>
          </a:p>
        </p:txBody>
      </p:sp>
      <p:sp>
        <p:nvSpPr>
          <p:cNvPr id="19" name="15"/>
          <p:cNvSpPr>
            <a:spLocks noChangeArrowheads="1"/>
          </p:cNvSpPr>
          <p:nvPr>
            <p:custDataLst>
              <p:tags r:id="rId2"/>
            </p:custDataLst>
          </p:nvPr>
        </p:nvSpPr>
        <p:spPr bwMode="auto">
          <a:xfrm>
            <a:off x="3858895" y="2384425"/>
            <a:ext cx="2623820" cy="136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100" dirty="0">
                <a:solidFill>
                  <a:schemeClr val="tx1">
                    <a:lumMod val="75000"/>
                    <a:lumOff val="25000"/>
                  </a:schemeClr>
                </a:solidFill>
                <a:latin typeface="思源黑体 Bold" panose="020B0800000000000000" charset="-122"/>
                <a:ea typeface="思源黑体 Bold" panose="020B0800000000000000" charset="-122"/>
                <a:sym typeface="微软雅黑" panose="020B0503020204020204" charset="-122"/>
              </a:rPr>
              <a:t>这里输入简单的文字概述这里输入简单字概述这里输入简单简单的文字概述这里输入简单的文字概述简单的文字概述这里输入简单的文字概述这里输入这里输入简单字概述</a:t>
            </a:r>
          </a:p>
        </p:txBody>
      </p:sp>
      <p:sp>
        <p:nvSpPr>
          <p:cNvPr id="21" name="15"/>
          <p:cNvSpPr>
            <a:spLocks noChangeArrowheads="1"/>
          </p:cNvSpPr>
          <p:nvPr>
            <p:custDataLst>
              <p:tags r:id="rId3"/>
            </p:custDataLst>
          </p:nvPr>
        </p:nvSpPr>
        <p:spPr bwMode="auto">
          <a:xfrm>
            <a:off x="909955" y="4878705"/>
            <a:ext cx="2863850" cy="59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1100" dirty="0">
                <a:solidFill>
                  <a:schemeClr val="tx1">
                    <a:lumMod val="75000"/>
                    <a:lumOff val="25000"/>
                  </a:schemeClr>
                </a:solidFill>
                <a:latin typeface="思源黑体 Bold" panose="020B0800000000000000" charset="-122"/>
                <a:ea typeface="思源黑体 Bold" panose="020B0800000000000000" charset="-122"/>
                <a:sym typeface="微软雅黑" panose="020B0503020204020204" charset="-122"/>
              </a:rPr>
              <a:t>这里输入简单的文字概述这里输入简单字概述这里输入简单简单简单的文字概述简单的</a:t>
            </a:r>
          </a:p>
        </p:txBody>
      </p:sp>
      <p:sp>
        <p:nvSpPr>
          <p:cNvPr id="22" name="12"/>
          <p:cNvSpPr>
            <a:spLocks noChangeArrowheads="1"/>
          </p:cNvSpPr>
          <p:nvPr>
            <p:custDataLst>
              <p:tags r:id="rId4"/>
            </p:custDataLst>
          </p:nvPr>
        </p:nvSpPr>
        <p:spPr bwMode="auto">
          <a:xfrm>
            <a:off x="4058920" y="1978025"/>
            <a:ext cx="300926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dirty="0">
                <a:solidFill>
                  <a:srgbClr val="091255"/>
                </a:solidFill>
                <a:latin typeface="思源黑体 Bold" panose="020B0800000000000000" charset="-122"/>
                <a:ea typeface="思源黑体 Bold" panose="020B0800000000000000" charset="-122"/>
                <a:sym typeface="微软雅黑" panose="020B0503020204020204" charset="-122"/>
              </a:rPr>
              <a:t>这里输入简单的文字概述</a:t>
            </a:r>
          </a:p>
        </p:txBody>
      </p:sp>
      <p:sp>
        <p:nvSpPr>
          <p:cNvPr id="23" name="13"/>
          <p:cNvSpPr>
            <a:spLocks noChangeArrowheads="1"/>
          </p:cNvSpPr>
          <p:nvPr>
            <p:custDataLst>
              <p:tags r:id="rId5"/>
            </p:custDataLst>
          </p:nvPr>
        </p:nvSpPr>
        <p:spPr bwMode="auto">
          <a:xfrm>
            <a:off x="909955" y="4508500"/>
            <a:ext cx="2863215" cy="3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dirty="0">
                <a:solidFill>
                  <a:srgbClr val="091255"/>
                </a:solidFill>
                <a:latin typeface="思源黑体 Bold" panose="020B0800000000000000" charset="-122"/>
                <a:ea typeface="思源黑体 Bold" panose="020B0800000000000000" charset="-122"/>
                <a:sym typeface="微软雅黑" panose="020B0503020204020204" charset="-122"/>
              </a:rPr>
              <a:t>这里输入简单的文字概述</a:t>
            </a:r>
          </a:p>
        </p:txBody>
      </p:sp>
      <p:sp>
        <p:nvSpPr>
          <p:cNvPr id="10" name="Oval 4"/>
          <p:cNvSpPr>
            <a:spLocks noChangeArrowheads="1"/>
          </p:cNvSpPr>
          <p:nvPr/>
        </p:nvSpPr>
        <p:spPr bwMode="auto">
          <a:xfrm flipH="1">
            <a:off x="7495540" y="1780540"/>
            <a:ext cx="3339465" cy="3363595"/>
          </a:xfrm>
          <a:prstGeom prst="ellipse">
            <a:avLst/>
          </a:prstGeom>
          <a:solidFill>
            <a:srgbClr val="FFFFFF"/>
          </a:solidFill>
          <a:ln w="12700">
            <a:solidFill>
              <a:schemeClr val="bg1">
                <a:lumMod val="50000"/>
              </a:schemeClr>
            </a:solidFill>
            <a:prstDash val="dash"/>
            <a:beve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000" dirty="0">
              <a:solidFill>
                <a:srgbClr val="000000"/>
              </a:solidFill>
              <a:latin typeface="思源黑体 CN Light" panose="020B0300000000000000" charset="-122"/>
              <a:ea typeface="思源黑体 CN Light" panose="020B0300000000000000" charset="-122"/>
              <a:sym typeface="Impact" panose="020B0806030902050204" pitchFamily="34" charset="0"/>
            </a:endParaRPr>
          </a:p>
        </p:txBody>
      </p:sp>
      <p:sp>
        <p:nvSpPr>
          <p:cNvPr id="14" name="Oval 5"/>
          <p:cNvSpPr>
            <a:spLocks noChangeArrowheads="1"/>
          </p:cNvSpPr>
          <p:nvPr/>
        </p:nvSpPr>
        <p:spPr bwMode="auto">
          <a:xfrm flipH="1">
            <a:off x="10198735" y="2113915"/>
            <a:ext cx="1137285" cy="1144905"/>
          </a:xfrm>
          <a:prstGeom prst="ellipse">
            <a:avLst/>
          </a:prstGeom>
          <a:solidFill>
            <a:srgbClr val="09125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Impact" panose="020B0806030902050204" pitchFamily="34" charset="0"/>
              </a:rPr>
              <a:t>添加文本</a:t>
            </a:r>
            <a:r>
              <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Impact" panose="020B0806030902050204" pitchFamily="34" charset="0"/>
              </a:rPr>
              <a:t>3</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Impact" panose="020B0806030902050204" pitchFamily="34" charset="0"/>
            </a:endParaRPr>
          </a:p>
        </p:txBody>
      </p:sp>
      <p:sp>
        <p:nvSpPr>
          <p:cNvPr id="34" name="Oval 6"/>
          <p:cNvSpPr>
            <a:spLocks noChangeArrowheads="1"/>
          </p:cNvSpPr>
          <p:nvPr/>
        </p:nvSpPr>
        <p:spPr bwMode="auto">
          <a:xfrm flipH="1">
            <a:off x="7061835" y="2113915"/>
            <a:ext cx="1137285" cy="1144905"/>
          </a:xfrm>
          <a:prstGeom prst="ellipse">
            <a:avLst/>
          </a:prstGeom>
          <a:solidFill>
            <a:srgbClr val="09125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Impact" panose="020B0806030902050204" pitchFamily="34" charset="0"/>
              </a:rPr>
              <a:t>添加文本</a:t>
            </a:r>
            <a:r>
              <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Impact" panose="020B0806030902050204" pitchFamily="34" charset="0"/>
              </a:rPr>
              <a:t>1</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Impact" panose="020B0806030902050204" pitchFamily="34" charset="0"/>
            </a:endParaRPr>
          </a:p>
        </p:txBody>
      </p:sp>
      <p:sp>
        <p:nvSpPr>
          <p:cNvPr id="35" name="Oval 7"/>
          <p:cNvSpPr>
            <a:spLocks noChangeArrowheads="1"/>
          </p:cNvSpPr>
          <p:nvPr/>
        </p:nvSpPr>
        <p:spPr bwMode="auto">
          <a:xfrm flipH="1">
            <a:off x="8566150" y="4537075"/>
            <a:ext cx="1138555" cy="1144905"/>
          </a:xfrm>
          <a:prstGeom prst="ellipse">
            <a:avLst/>
          </a:prstGeom>
          <a:solidFill>
            <a:srgbClr val="09125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Impact" panose="020B0806030902050204" pitchFamily="34" charset="0"/>
              </a:rPr>
              <a:t>添加文本</a:t>
            </a:r>
            <a:r>
              <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Impact" panose="020B0806030902050204" pitchFamily="34" charset="0"/>
              </a:rPr>
              <a:t>2</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Impact" panose="020B0806030902050204" pitchFamily="34" charset="0"/>
            </a:endParaRPr>
          </a:p>
        </p:txBody>
      </p:sp>
      <p:cxnSp>
        <p:nvCxnSpPr>
          <p:cNvPr id="36" name="AutoShape 11"/>
          <p:cNvCxnSpPr>
            <a:cxnSpLocks noChangeShapeType="1"/>
          </p:cNvCxnSpPr>
          <p:nvPr/>
        </p:nvCxnSpPr>
        <p:spPr bwMode="auto">
          <a:xfrm flipV="1">
            <a:off x="9135110" y="4075430"/>
            <a:ext cx="9525" cy="453390"/>
          </a:xfrm>
          <a:prstGeom prst="straightConnector1">
            <a:avLst/>
          </a:prstGeom>
          <a:solidFill>
            <a:srgbClr val="77C571"/>
          </a:solidFill>
          <a:ln w="9525">
            <a:solidFill>
              <a:schemeClr val="bg1">
                <a:lumMod val="50000"/>
              </a:schemeClr>
            </a:solidFill>
            <a:bevel/>
          </a:ln>
        </p:spPr>
      </p:cxnSp>
      <p:cxnSp>
        <p:nvCxnSpPr>
          <p:cNvPr id="37" name="AutoShape 12"/>
          <p:cNvCxnSpPr>
            <a:cxnSpLocks noChangeShapeType="1"/>
          </p:cNvCxnSpPr>
          <p:nvPr/>
        </p:nvCxnSpPr>
        <p:spPr bwMode="auto">
          <a:xfrm>
            <a:off x="8199120" y="3026410"/>
            <a:ext cx="409575" cy="109220"/>
          </a:xfrm>
          <a:prstGeom prst="straightConnector1">
            <a:avLst/>
          </a:prstGeom>
          <a:solidFill>
            <a:srgbClr val="77C571"/>
          </a:solidFill>
          <a:ln w="9525">
            <a:solidFill>
              <a:schemeClr val="bg1">
                <a:lumMod val="50000"/>
              </a:schemeClr>
            </a:solidFill>
            <a:bevel/>
          </a:ln>
        </p:spPr>
      </p:cxnSp>
      <p:cxnSp>
        <p:nvCxnSpPr>
          <p:cNvPr id="38" name="AutoShape 13"/>
          <p:cNvCxnSpPr>
            <a:cxnSpLocks noChangeShapeType="1"/>
          </p:cNvCxnSpPr>
          <p:nvPr/>
        </p:nvCxnSpPr>
        <p:spPr bwMode="auto">
          <a:xfrm flipH="1">
            <a:off x="9705975" y="2990215"/>
            <a:ext cx="492760" cy="109220"/>
          </a:xfrm>
          <a:prstGeom prst="straightConnector1">
            <a:avLst/>
          </a:prstGeom>
          <a:solidFill>
            <a:srgbClr val="77C571"/>
          </a:solidFill>
          <a:ln w="9525">
            <a:solidFill>
              <a:schemeClr val="bg1">
                <a:lumMod val="50000"/>
              </a:schemeClr>
            </a:solidFill>
            <a:bevel/>
          </a:ln>
        </p:spPr>
      </p:cxnSp>
      <p:sp>
        <p:nvSpPr>
          <p:cNvPr id="39" name="Oval 16"/>
          <p:cNvSpPr>
            <a:spLocks noChangeArrowheads="1"/>
          </p:cNvSpPr>
          <p:nvPr/>
        </p:nvSpPr>
        <p:spPr bwMode="auto">
          <a:xfrm flipH="1">
            <a:off x="8432165" y="2640330"/>
            <a:ext cx="1464945" cy="1443355"/>
          </a:xfrm>
          <a:prstGeom prst="ellipse">
            <a:avLst/>
          </a:prstGeom>
          <a:solidFill>
            <a:srgbClr val="091255"/>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chemeClr val="bg1"/>
                </a:solidFill>
                <a:latin typeface="思源黑体 CN Light" panose="020B0300000000000000" charset="-122"/>
                <a:ea typeface="思源黑体 CN Light" panose="020B0300000000000000" charset="-122"/>
                <a:sym typeface="Impact" panose="020B0806030902050204" pitchFamily="34" charset="0"/>
              </a:rPr>
              <a:t>标题</a:t>
            </a:r>
          </a:p>
        </p:txBody>
      </p:sp>
    </p:spTree>
    <p:custDataLst>
      <p:tags r:id="rId1"/>
    </p:custData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任意多边形 1"/>
          <p:cNvSpPr/>
          <p:nvPr/>
        </p:nvSpPr>
        <p:spPr>
          <a:xfrm flipH="1">
            <a:off x="1669415" y="1416685"/>
            <a:ext cx="2512695" cy="2512695"/>
          </a:xfrm>
          <a:custGeom>
            <a:avLst/>
            <a:gdLst/>
            <a:ahLst/>
            <a:cxnLst>
              <a:cxn ang="3">
                <a:pos x="hc" y="t"/>
              </a:cxn>
              <a:cxn ang="cd2">
                <a:pos x="l" y="vc"/>
              </a:cxn>
              <a:cxn ang="cd4">
                <a:pos x="hc" y="b"/>
              </a:cxn>
              <a:cxn ang="0">
                <a:pos x="r" y="vc"/>
              </a:cxn>
            </a:cxnLst>
            <a:rect l="l" t="t" r="r" b="b"/>
            <a:pathLst>
              <a:path w="3957" h="3957">
                <a:moveTo>
                  <a:pt x="1979" y="0"/>
                </a:moveTo>
                <a:cubicBezTo>
                  <a:pt x="3071" y="0"/>
                  <a:pt x="3957" y="886"/>
                  <a:pt x="3957" y="1979"/>
                </a:cubicBezTo>
                <a:cubicBezTo>
                  <a:pt x="3957" y="3071"/>
                  <a:pt x="3071" y="3957"/>
                  <a:pt x="1979" y="3957"/>
                </a:cubicBezTo>
                <a:cubicBezTo>
                  <a:pt x="886" y="3957"/>
                  <a:pt x="0" y="3071"/>
                  <a:pt x="0" y="1979"/>
                </a:cubicBezTo>
                <a:cubicBezTo>
                  <a:pt x="0" y="886"/>
                  <a:pt x="886" y="0"/>
                  <a:pt x="1979" y="0"/>
                </a:cubicBezTo>
                <a:close/>
              </a:path>
            </a:pathLst>
          </a:custGeom>
          <a:blipFill dpi="0" rotWithShape="1">
            <a:blip r:embed="rId8"/>
            <a:srcRect/>
            <a:tile tx="0" ty="0" sx="33000" sy="33000" flip="none" algn="ctr"/>
          </a:blipFill>
          <a:ln w="12700" cap="flat" cmpd="sng" algn="ctr">
            <a:noFill/>
            <a:prstDash val="solid"/>
            <a:miter lim="800000"/>
          </a:ln>
          <a:effectLst/>
        </p:spPr>
        <p:txBody>
          <a:bodyPr wrap="square" lIns="100774" tIns="50388" rIns="100774" bIns="50388" anchor="ctr">
            <a:noAutofit/>
          </a:bodyPr>
          <a:lstStyle/>
          <a:p>
            <a:pPr algn="ctr">
              <a:lnSpc>
                <a:spcPct val="130000"/>
              </a:lnSpc>
              <a:defRPr/>
            </a:pPr>
            <a:endParaRPr lang="zh-CN" altLang="en-US" sz="1500" kern="0" dirty="0">
              <a:solidFill>
                <a:srgbClr val="F9F9F9"/>
              </a:solidFill>
              <a:latin typeface="宋体" panose="02010600030101010101" pitchFamily="2" charset="-122"/>
              <a:ea typeface="宋体" panose="02010600030101010101" pitchFamily="2" charset="-122"/>
            </a:endParaRPr>
          </a:p>
        </p:txBody>
      </p:sp>
      <p:sp>
        <p:nvSpPr>
          <p:cNvPr id="11" name="TextBox 10"/>
          <p:cNvSpPr txBox="1"/>
          <p:nvPr/>
        </p:nvSpPr>
        <p:spPr>
          <a:xfrm>
            <a:off x="1812925" y="4037330"/>
            <a:ext cx="2103120" cy="521970"/>
          </a:xfrm>
          <a:prstGeom prst="rect">
            <a:avLst/>
          </a:prstGeom>
          <a:noFill/>
        </p:spPr>
        <p:txBody>
          <a:bodyPr wrap="square" rtlCol="0">
            <a:spAutoFit/>
          </a:bodyPr>
          <a:lstStyle/>
          <a:p>
            <a:pPr algn="ctr"/>
            <a:r>
              <a:rPr lang="zh-CN" altLang="en-US" sz="2800" dirty="0">
                <a:solidFill>
                  <a:srgbClr val="091255"/>
                </a:solidFill>
                <a:latin typeface="思源黑体 Bold" panose="020B0800000000000000" charset="-122"/>
                <a:ea typeface="思源黑体 Bold" panose="020B0800000000000000" charset="-122"/>
              </a:rPr>
              <a:t>加入标题</a:t>
            </a:r>
          </a:p>
        </p:txBody>
      </p:sp>
      <p:cxnSp>
        <p:nvCxnSpPr>
          <p:cNvPr id="12" name="直接连接符 11"/>
          <p:cNvCxnSpPr/>
          <p:nvPr/>
        </p:nvCxnSpPr>
        <p:spPr>
          <a:xfrm>
            <a:off x="1769110" y="4641215"/>
            <a:ext cx="2190750" cy="0"/>
          </a:xfrm>
          <a:prstGeom prst="line">
            <a:avLst/>
          </a:prstGeom>
          <a:ln w="38100">
            <a:solidFill>
              <a:srgbClr val="091255"/>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02200" y="4036695"/>
            <a:ext cx="2190115" cy="523240"/>
          </a:xfrm>
          <a:prstGeom prst="rect">
            <a:avLst/>
          </a:prstGeom>
          <a:noFill/>
        </p:spPr>
        <p:txBody>
          <a:bodyPr wrap="square" rtlCol="0">
            <a:spAutoFit/>
          </a:bodyPr>
          <a:lstStyle/>
          <a:p>
            <a:pPr algn="ctr"/>
            <a:r>
              <a:rPr lang="zh-CN" altLang="en-US" sz="2800" dirty="0">
                <a:solidFill>
                  <a:srgbClr val="091255"/>
                </a:solidFill>
                <a:latin typeface="思源黑体 Bold" panose="020B0800000000000000" charset="-122"/>
                <a:ea typeface="思源黑体 Bold" panose="020B0800000000000000" charset="-122"/>
              </a:rPr>
              <a:t>加入标题</a:t>
            </a:r>
          </a:p>
        </p:txBody>
      </p:sp>
      <p:cxnSp>
        <p:nvCxnSpPr>
          <p:cNvPr id="15" name="直接连接符 14"/>
          <p:cNvCxnSpPr/>
          <p:nvPr/>
        </p:nvCxnSpPr>
        <p:spPr>
          <a:xfrm>
            <a:off x="4901565" y="4640580"/>
            <a:ext cx="2190750" cy="0"/>
          </a:xfrm>
          <a:prstGeom prst="line">
            <a:avLst/>
          </a:prstGeom>
          <a:ln w="38100">
            <a:solidFill>
              <a:srgbClr val="0912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71815" y="4037330"/>
            <a:ext cx="2190115" cy="523240"/>
          </a:xfrm>
          <a:prstGeom prst="rect">
            <a:avLst/>
          </a:prstGeom>
          <a:noFill/>
        </p:spPr>
        <p:txBody>
          <a:bodyPr wrap="square" rtlCol="0">
            <a:spAutoFit/>
          </a:bodyPr>
          <a:lstStyle/>
          <a:p>
            <a:pPr algn="ctr"/>
            <a:r>
              <a:rPr lang="zh-CN" altLang="en-US" sz="2800" dirty="0">
                <a:solidFill>
                  <a:srgbClr val="091255"/>
                </a:solidFill>
                <a:latin typeface="思源黑体 Bold" panose="020B0800000000000000" charset="-122"/>
                <a:ea typeface="思源黑体 Bold" panose="020B0800000000000000" charset="-122"/>
              </a:rPr>
              <a:t>加入标题</a:t>
            </a:r>
          </a:p>
        </p:txBody>
      </p:sp>
      <p:cxnSp>
        <p:nvCxnSpPr>
          <p:cNvPr id="18" name="直接连接符 17"/>
          <p:cNvCxnSpPr/>
          <p:nvPr/>
        </p:nvCxnSpPr>
        <p:spPr>
          <a:xfrm>
            <a:off x="8171815" y="4641215"/>
            <a:ext cx="2190750" cy="0"/>
          </a:xfrm>
          <a:prstGeom prst="line">
            <a:avLst/>
          </a:prstGeom>
          <a:ln w="38100">
            <a:solidFill>
              <a:srgbClr val="091255"/>
            </a:solidFill>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flipH="1">
            <a:off x="4839970" y="1416685"/>
            <a:ext cx="2512695" cy="2512695"/>
          </a:xfrm>
          <a:custGeom>
            <a:avLst/>
            <a:gdLst/>
            <a:ahLst/>
            <a:cxnLst>
              <a:cxn ang="3">
                <a:pos x="hc" y="t"/>
              </a:cxn>
              <a:cxn ang="cd2">
                <a:pos x="l" y="vc"/>
              </a:cxn>
              <a:cxn ang="cd4">
                <a:pos x="hc" y="b"/>
              </a:cxn>
              <a:cxn ang="0">
                <a:pos x="r" y="vc"/>
              </a:cxn>
            </a:cxnLst>
            <a:rect l="l" t="t" r="r" b="b"/>
            <a:pathLst>
              <a:path w="3957" h="3957">
                <a:moveTo>
                  <a:pt x="1979" y="0"/>
                </a:moveTo>
                <a:cubicBezTo>
                  <a:pt x="3071" y="0"/>
                  <a:pt x="3957" y="886"/>
                  <a:pt x="3957" y="1979"/>
                </a:cubicBezTo>
                <a:cubicBezTo>
                  <a:pt x="3957" y="3071"/>
                  <a:pt x="3071" y="3957"/>
                  <a:pt x="1979" y="3957"/>
                </a:cubicBezTo>
                <a:cubicBezTo>
                  <a:pt x="886" y="3957"/>
                  <a:pt x="0" y="3071"/>
                  <a:pt x="0" y="1979"/>
                </a:cubicBezTo>
                <a:cubicBezTo>
                  <a:pt x="0" y="886"/>
                  <a:pt x="886" y="0"/>
                  <a:pt x="1979" y="0"/>
                </a:cubicBezTo>
                <a:close/>
              </a:path>
            </a:pathLst>
          </a:custGeom>
          <a:blipFill dpi="0" rotWithShape="1">
            <a:blip r:embed="rId8"/>
            <a:srcRect/>
            <a:tile tx="0" ty="0" sx="33000" sy="33000" flip="none" algn="ctr"/>
          </a:blipFill>
          <a:ln w="12700" cap="flat" cmpd="sng" algn="ctr">
            <a:noFill/>
            <a:prstDash val="solid"/>
            <a:miter lim="800000"/>
          </a:ln>
          <a:effectLst/>
        </p:spPr>
        <p:txBody>
          <a:bodyPr wrap="square" lIns="100774" tIns="50388" rIns="100774" bIns="50388" anchor="ctr">
            <a:noAutofit/>
          </a:bodyPr>
          <a:lstStyle/>
          <a:p>
            <a:pPr algn="ctr">
              <a:lnSpc>
                <a:spcPct val="130000"/>
              </a:lnSpc>
              <a:defRPr/>
            </a:pPr>
            <a:endParaRPr lang="zh-CN" altLang="en-US" sz="1500" kern="0" dirty="0">
              <a:solidFill>
                <a:srgbClr val="F9F9F9"/>
              </a:solidFill>
              <a:latin typeface="宋体" panose="02010600030101010101" pitchFamily="2" charset="-122"/>
              <a:ea typeface="宋体" panose="02010600030101010101" pitchFamily="2" charset="-122"/>
            </a:endParaRPr>
          </a:p>
        </p:txBody>
      </p:sp>
      <p:sp>
        <p:nvSpPr>
          <p:cNvPr id="5" name="任意多边形 4"/>
          <p:cNvSpPr/>
          <p:nvPr/>
        </p:nvSpPr>
        <p:spPr>
          <a:xfrm flipH="1">
            <a:off x="8010525" y="1416685"/>
            <a:ext cx="2512695" cy="2512695"/>
          </a:xfrm>
          <a:custGeom>
            <a:avLst/>
            <a:gdLst/>
            <a:ahLst/>
            <a:cxnLst>
              <a:cxn ang="3">
                <a:pos x="hc" y="t"/>
              </a:cxn>
              <a:cxn ang="cd2">
                <a:pos x="l" y="vc"/>
              </a:cxn>
              <a:cxn ang="cd4">
                <a:pos x="hc" y="b"/>
              </a:cxn>
              <a:cxn ang="0">
                <a:pos x="r" y="vc"/>
              </a:cxn>
            </a:cxnLst>
            <a:rect l="l" t="t" r="r" b="b"/>
            <a:pathLst>
              <a:path w="3957" h="3957">
                <a:moveTo>
                  <a:pt x="1979" y="0"/>
                </a:moveTo>
                <a:cubicBezTo>
                  <a:pt x="3071" y="0"/>
                  <a:pt x="3957" y="886"/>
                  <a:pt x="3957" y="1979"/>
                </a:cubicBezTo>
                <a:cubicBezTo>
                  <a:pt x="3957" y="3071"/>
                  <a:pt x="3071" y="3957"/>
                  <a:pt x="1979" y="3957"/>
                </a:cubicBezTo>
                <a:cubicBezTo>
                  <a:pt x="886" y="3957"/>
                  <a:pt x="0" y="3071"/>
                  <a:pt x="0" y="1979"/>
                </a:cubicBezTo>
                <a:cubicBezTo>
                  <a:pt x="0" y="886"/>
                  <a:pt x="886" y="0"/>
                  <a:pt x="1979" y="0"/>
                </a:cubicBezTo>
                <a:close/>
              </a:path>
            </a:pathLst>
          </a:custGeom>
          <a:blipFill dpi="0" rotWithShape="1">
            <a:blip r:embed="rId8"/>
            <a:srcRect/>
            <a:tile tx="0" ty="0" sx="33000" sy="33000" flip="none" algn="ctr"/>
          </a:blipFill>
          <a:ln w="12700" cap="flat" cmpd="sng" algn="ctr">
            <a:noFill/>
            <a:prstDash val="solid"/>
            <a:miter lim="800000"/>
          </a:ln>
          <a:effectLst/>
        </p:spPr>
        <p:txBody>
          <a:bodyPr wrap="square" lIns="100774" tIns="50388" rIns="100774" bIns="50388" anchor="ctr">
            <a:noAutofit/>
          </a:bodyPr>
          <a:lstStyle/>
          <a:p>
            <a:pPr algn="ctr">
              <a:lnSpc>
                <a:spcPct val="130000"/>
              </a:lnSpc>
              <a:defRPr/>
            </a:pPr>
            <a:endParaRPr lang="zh-CN" altLang="en-US" sz="1500" kern="0" dirty="0">
              <a:solidFill>
                <a:srgbClr val="F9F9F9"/>
              </a:solidFill>
              <a:latin typeface="宋体" panose="02010600030101010101" pitchFamily="2" charset="-122"/>
              <a:ea typeface="宋体" panose="02010600030101010101" pitchFamily="2" charset="-122"/>
            </a:endParaRPr>
          </a:p>
        </p:txBody>
      </p:sp>
      <p:sp>
        <p:nvSpPr>
          <p:cNvPr id="21" name="15"/>
          <p:cNvSpPr>
            <a:spLocks noChangeArrowheads="1"/>
          </p:cNvSpPr>
          <p:nvPr>
            <p:custDataLst>
              <p:tags r:id="rId2"/>
            </p:custDataLst>
          </p:nvPr>
        </p:nvSpPr>
        <p:spPr bwMode="auto">
          <a:xfrm>
            <a:off x="1768475" y="4872355"/>
            <a:ext cx="219138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None/>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sym typeface="微软雅黑" panose="020B0503020204020204" charset="-122"/>
              </a:rPr>
              <a:t>这里输入简单的文字概述这里输入简单字概述这里输入简单简单简单的文字概述简单的</a:t>
            </a:r>
          </a:p>
        </p:txBody>
      </p:sp>
      <p:sp>
        <p:nvSpPr>
          <p:cNvPr id="7" name="15"/>
          <p:cNvSpPr>
            <a:spLocks noChangeArrowheads="1"/>
          </p:cNvSpPr>
          <p:nvPr>
            <p:custDataLst>
              <p:tags r:id="rId3"/>
            </p:custDataLst>
          </p:nvPr>
        </p:nvSpPr>
        <p:spPr bwMode="auto">
          <a:xfrm>
            <a:off x="4970145" y="4872355"/>
            <a:ext cx="219138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None/>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sym typeface="微软雅黑" panose="020B0503020204020204" charset="-122"/>
              </a:rPr>
              <a:t>这里输入简单的文字概述这里输入简单字概述这里输入简单简单简单的文字概述简单的</a:t>
            </a:r>
          </a:p>
        </p:txBody>
      </p:sp>
      <p:sp>
        <p:nvSpPr>
          <p:cNvPr id="10" name="15"/>
          <p:cNvSpPr>
            <a:spLocks noChangeArrowheads="1"/>
          </p:cNvSpPr>
          <p:nvPr>
            <p:custDataLst>
              <p:tags r:id="rId4"/>
            </p:custDataLst>
          </p:nvPr>
        </p:nvSpPr>
        <p:spPr bwMode="auto">
          <a:xfrm>
            <a:off x="8171815" y="4872355"/>
            <a:ext cx="219138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None/>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sym typeface="微软雅黑" panose="020B0503020204020204" charset="-122"/>
              </a:rPr>
              <a:t>这里输入简单的文字概述这里输入简单字概述这里输入简单简单简单的文字概述简单的</a:t>
            </a:r>
          </a:p>
        </p:txBody>
      </p:sp>
    </p:spTree>
    <p:custDataLst>
      <p:tags r:id="rId1"/>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矩形 52"/>
          <p:cNvSpPr>
            <a:spLocks noChangeAspect="1"/>
          </p:cNvSpPr>
          <p:nvPr/>
        </p:nvSpPr>
        <p:spPr>
          <a:xfrm>
            <a:off x="0" y="-3175"/>
            <a:ext cx="12192000" cy="6861810"/>
          </a:xfrm>
          <a:prstGeom prst="rect">
            <a:avLst/>
          </a:prstGeom>
          <a:blipFill rotWithShape="1">
            <a:blip r:embed="rId4"/>
            <a:stretch>
              <a:fillRect/>
            </a:stretch>
          </a:blip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2" name="文本框 1"/>
          <p:cNvSpPr txBox="1"/>
          <p:nvPr/>
        </p:nvSpPr>
        <p:spPr>
          <a:xfrm>
            <a:off x="4931822" y="2681051"/>
            <a:ext cx="3922946" cy="829945"/>
          </a:xfrm>
          <a:prstGeom prst="rect">
            <a:avLst/>
          </a:prstGeom>
          <a:noFill/>
        </p:spPr>
        <p:txBody>
          <a:bodyPr wrap="square" rtlCol="0">
            <a:spAutoFit/>
          </a:bodyPr>
          <a:lstStyle/>
          <a:p>
            <a:pPr algn="ctr"/>
            <a:r>
              <a:rPr lang="zh-CN" altLang="en-US" sz="4800" spc="-150" dirty="0">
                <a:solidFill>
                  <a:srgbClr val="09125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未来目标规划</a:t>
            </a:r>
          </a:p>
        </p:txBody>
      </p:sp>
      <p:sp>
        <p:nvSpPr>
          <p:cNvPr id="3" name="文本框 2"/>
          <p:cNvSpPr txBox="1"/>
          <p:nvPr/>
        </p:nvSpPr>
        <p:spPr>
          <a:xfrm>
            <a:off x="5002406" y="3544666"/>
            <a:ext cx="3852362" cy="646331"/>
          </a:xfrm>
          <a:prstGeom prst="rect">
            <a:avLst/>
          </a:prstGeom>
          <a:noFill/>
        </p:spPr>
        <p:txBody>
          <a:bodyPr wrap="square" rtlCol="0">
            <a:spAutoFit/>
          </a:bodyPr>
          <a:lstStyle/>
          <a:p>
            <a:pPr algn="ctr"/>
            <a:r>
              <a:rPr lang="zh-CN" altLang="en-US" dirty="0">
                <a:solidFill>
                  <a:srgbClr val="09125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输入副标题输入副标题输入副标题输入副标题输入副标题</a:t>
            </a:r>
          </a:p>
        </p:txBody>
      </p:sp>
      <p:grpSp>
        <p:nvGrpSpPr>
          <p:cNvPr id="7" name="组合 6"/>
          <p:cNvGrpSpPr/>
          <p:nvPr/>
        </p:nvGrpSpPr>
        <p:grpSpPr>
          <a:xfrm>
            <a:off x="3254375" y="2680970"/>
            <a:ext cx="1402018" cy="1402018"/>
            <a:chOff x="4692" y="4174"/>
            <a:chExt cx="2447" cy="2447"/>
          </a:xfrm>
        </p:grpSpPr>
        <p:sp>
          <p:nvSpPr>
            <p:cNvPr id="9" name="椭圆 8"/>
            <p:cNvSpPr/>
            <p:nvPr/>
          </p:nvSpPr>
          <p:spPr>
            <a:xfrm>
              <a:off x="4692" y="4174"/>
              <a:ext cx="2447" cy="2447"/>
            </a:xfrm>
            <a:prstGeom prst="ellipse">
              <a:avLst/>
            </a:prstGeom>
            <a:solidFill>
              <a:srgbClr val="091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E34BC"/>
                </a:solidFill>
                <a:latin typeface="宋体" panose="02010600030101010101" pitchFamily="2" charset="-122"/>
                <a:ea typeface="宋体" panose="02010600030101010101" pitchFamily="2" charset="-122"/>
              </a:endParaRPr>
            </a:p>
          </p:txBody>
        </p:sp>
        <p:sp>
          <p:nvSpPr>
            <p:cNvPr id="10" name="文本框 9"/>
            <p:cNvSpPr txBox="1"/>
            <p:nvPr/>
          </p:nvSpPr>
          <p:spPr>
            <a:xfrm>
              <a:off x="5026" y="4441"/>
              <a:ext cx="2113" cy="1932"/>
            </a:xfrm>
            <a:prstGeom prst="rect">
              <a:avLst/>
            </a:prstGeom>
            <a:noFill/>
          </p:spPr>
          <p:txBody>
            <a:bodyPr wrap="square" rtlCol="0">
              <a:spAutoFit/>
            </a:bodyPr>
            <a:lstStyle/>
            <a:p>
              <a:r>
                <a:rPr lang="en-US" altLang="zh-CN" sz="6600" dirty="0">
                  <a:solidFill>
                    <a:schemeClr val="bg1"/>
                  </a:solidFill>
                  <a:latin typeface="Arial" panose="020B0604020202020204" pitchFamily="34" charset="0"/>
                  <a:ea typeface="宋体" panose="02010600030101010101" pitchFamily="2" charset="-122"/>
                  <a:cs typeface="Arial" panose="020B0604020202020204" pitchFamily="34" charset="0"/>
                </a:rPr>
                <a:t>04</a:t>
              </a:r>
            </a:p>
          </p:txBody>
        </p:sp>
      </p:grpSp>
    </p:spTree>
    <p:custDataLst>
      <p:tags r:id="rId1"/>
    </p:custData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任意多边形 1"/>
          <p:cNvSpPr/>
          <p:nvPr/>
        </p:nvSpPr>
        <p:spPr>
          <a:xfrm>
            <a:off x="1691106" y="1858010"/>
            <a:ext cx="4785259" cy="3565525"/>
          </a:xfrm>
          <a:custGeom>
            <a:avLst/>
            <a:gdLst/>
            <a:ahLst/>
            <a:cxnLst>
              <a:cxn ang="3">
                <a:pos x="hc" y="t"/>
              </a:cxn>
              <a:cxn ang="cd2">
                <a:pos x="l" y="vc"/>
              </a:cxn>
              <a:cxn ang="cd4">
                <a:pos x="hc" y="b"/>
              </a:cxn>
              <a:cxn ang="0">
                <a:pos x="r" y="vc"/>
              </a:cxn>
            </a:cxnLst>
            <a:rect l="l" t="t" r="r" b="b"/>
            <a:pathLst>
              <a:path w="7536" h="5615">
                <a:moveTo>
                  <a:pt x="0" y="0"/>
                </a:moveTo>
                <a:lnTo>
                  <a:pt x="7536" y="0"/>
                </a:lnTo>
                <a:lnTo>
                  <a:pt x="7536" y="5615"/>
                </a:lnTo>
                <a:lnTo>
                  <a:pt x="0" y="5615"/>
                </a:lnTo>
                <a:lnTo>
                  <a:pt x="0" y="0"/>
                </a:lnTo>
                <a:close/>
              </a:path>
            </a:pathLst>
          </a:cu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ea typeface="宋体" panose="02010600030101010101" pitchFamily="2" charset="-122"/>
            </a:endParaRPr>
          </a:p>
        </p:txBody>
      </p:sp>
      <p:sp>
        <p:nvSpPr>
          <p:cNvPr id="9" name="文本框 49"/>
          <p:cNvSpPr txBox="1"/>
          <p:nvPr/>
        </p:nvSpPr>
        <p:spPr>
          <a:xfrm>
            <a:off x="6879416" y="2555986"/>
            <a:ext cx="4110720" cy="2886710"/>
          </a:xfrm>
          <a:prstGeom prst="rect">
            <a:avLst/>
          </a:prstGeom>
          <a:noFill/>
          <a:effectLst/>
        </p:spPr>
        <p:txBody>
          <a:bodyPr wrap="square" rtlCol="0">
            <a:spAutoFit/>
          </a:bodyPr>
          <a:lstStyle/>
          <a:p>
            <a:pPr>
              <a:lnSpc>
                <a:spcPct val="13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1400" dirty="0">
              <a:solidFill>
                <a:schemeClr val="tx1">
                  <a:lumMod val="75000"/>
                  <a:lumOff val="25000"/>
                </a:schemeClr>
              </a:solidFill>
              <a:latin typeface="思源黑体 CN Light" panose="020B0300000000000000" charset="-122"/>
              <a:ea typeface="思源黑体 CN Light" panose="020B0300000000000000" charset="-122"/>
            </a:endParaRPr>
          </a:p>
          <a:p>
            <a:pPr>
              <a:lnSpc>
                <a:spcPct val="13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10" name="圆角矩形 6"/>
          <p:cNvSpPr>
            <a:spLocks noChangeArrowheads="1"/>
          </p:cNvSpPr>
          <p:nvPr/>
        </p:nvSpPr>
        <p:spPr bwMode="auto">
          <a:xfrm>
            <a:off x="6982326" y="1990392"/>
            <a:ext cx="2471738" cy="461963"/>
          </a:xfrm>
          <a:prstGeom prst="roundRect">
            <a:avLst>
              <a:gd name="adj" fmla="val 16667"/>
            </a:avLst>
          </a:prstGeom>
          <a:solidFill>
            <a:srgbClr val="091255"/>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 name="文本框 10"/>
          <p:cNvSpPr txBox="1">
            <a:spLocks noChangeArrowheads="1"/>
          </p:cNvSpPr>
          <p:nvPr/>
        </p:nvSpPr>
        <p:spPr bwMode="auto">
          <a:xfrm>
            <a:off x="7285355" y="2028825"/>
            <a:ext cx="181483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spcBef>
                <a:spcPct val="20000"/>
              </a:spcBef>
            </a:pPr>
            <a:r>
              <a:rPr lang="zh-CN" altLang="en-US" b="1" dirty="0">
                <a:solidFill>
                  <a:schemeClr val="bg1"/>
                </a:solidFill>
                <a:latin typeface="思源黑体 Bold" panose="020B0800000000000000" charset="-122"/>
                <a:ea typeface="思源黑体 Bold" panose="020B0800000000000000" charset="-122"/>
                <a:sym typeface="Arial" panose="020B0604020202020204" pitchFamily="34" charset="0"/>
              </a:rPr>
              <a:t>编辑标题</a:t>
            </a:r>
          </a:p>
        </p:txBody>
      </p:sp>
    </p:spTree>
    <p:custDataLst>
      <p:tags r:id="rId1"/>
    </p:custData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任意多边形 6"/>
          <p:cNvSpPr/>
          <p:nvPr/>
        </p:nvSpPr>
        <p:spPr>
          <a:xfrm>
            <a:off x="3771265" y="3886200"/>
            <a:ext cx="2019300" cy="1711960"/>
          </a:xfrm>
          <a:custGeom>
            <a:avLst/>
            <a:gdLst/>
            <a:ahLst/>
            <a:cxnLst>
              <a:cxn ang="3">
                <a:pos x="hc" y="t"/>
              </a:cxn>
              <a:cxn ang="cd2">
                <a:pos x="l" y="vc"/>
              </a:cxn>
              <a:cxn ang="cd4">
                <a:pos x="hc" y="b"/>
              </a:cxn>
              <a:cxn ang="0">
                <a:pos x="r" y="vc"/>
              </a:cxn>
            </a:cxnLst>
            <a:rect l="l" t="t" r="r" b="b"/>
            <a:pathLst>
              <a:path w="3180" h="2696">
                <a:moveTo>
                  <a:pt x="0" y="0"/>
                </a:moveTo>
                <a:lnTo>
                  <a:pt x="3180" y="0"/>
                </a:lnTo>
                <a:lnTo>
                  <a:pt x="3180" y="2696"/>
                </a:lnTo>
                <a:lnTo>
                  <a:pt x="0" y="2696"/>
                </a:lnTo>
                <a:lnTo>
                  <a:pt x="0" y="0"/>
                </a:lnTo>
                <a:close/>
              </a:path>
            </a:pathLst>
          </a:custGeom>
          <a:blipFill dpi="0" rotWithShape="1">
            <a:blip r:embed="rId5"/>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wrap="square" lIns="91438" tIns="45719" rIns="91438" bIns="45719" rtlCol="0" anchor="ctr">
            <a:noAutofit/>
          </a:bodyPr>
          <a:lstStyle/>
          <a:p>
            <a:pPr algn="ctr"/>
            <a:endParaRPr kumimoji="1" lang="zh-CN" altLang="en-US" sz="1600">
              <a:solidFill>
                <a:prstClr val="white"/>
              </a:solidFill>
              <a:latin typeface="Calibri" panose="020F0502020204030204"/>
              <a:ea typeface="宋体" panose="02010600030101010101" pitchFamily="2" charset="-122"/>
            </a:endParaRPr>
          </a:p>
        </p:txBody>
      </p:sp>
      <p:sp>
        <p:nvSpPr>
          <p:cNvPr id="3" name="任意多边形 2"/>
          <p:cNvSpPr/>
          <p:nvPr/>
        </p:nvSpPr>
        <p:spPr>
          <a:xfrm>
            <a:off x="1506855" y="1739265"/>
            <a:ext cx="2019300" cy="1711325"/>
          </a:xfrm>
          <a:custGeom>
            <a:avLst/>
            <a:gdLst/>
            <a:ahLst/>
            <a:cxnLst>
              <a:cxn ang="3">
                <a:pos x="hc" y="t"/>
              </a:cxn>
              <a:cxn ang="cd2">
                <a:pos x="l" y="vc"/>
              </a:cxn>
              <a:cxn ang="cd4">
                <a:pos x="hc" y="b"/>
              </a:cxn>
              <a:cxn ang="0">
                <a:pos x="r" y="vc"/>
              </a:cxn>
            </a:cxnLst>
            <a:rect l="l" t="t" r="r" b="b"/>
            <a:pathLst>
              <a:path w="3180" h="2695">
                <a:moveTo>
                  <a:pt x="0" y="0"/>
                </a:moveTo>
                <a:lnTo>
                  <a:pt x="3180" y="0"/>
                </a:lnTo>
                <a:lnTo>
                  <a:pt x="3180" y="2695"/>
                </a:lnTo>
                <a:lnTo>
                  <a:pt x="0" y="2695"/>
                </a:lnTo>
                <a:lnTo>
                  <a:pt x="0" y="0"/>
                </a:lnTo>
                <a:close/>
              </a:path>
            </a:pathLst>
          </a:custGeom>
          <a:blipFill dpi="0" rotWithShape="1">
            <a:blip r:embed="rId5"/>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wrap="square" lIns="91438" tIns="45719" rIns="91438" bIns="45719" rtlCol="0" anchor="ctr">
            <a:noAutofit/>
          </a:bodyPr>
          <a:lstStyle/>
          <a:p>
            <a:pPr algn="ctr"/>
            <a:endParaRPr kumimoji="1" lang="zh-CN" altLang="en-US" sz="1600">
              <a:solidFill>
                <a:prstClr val="white"/>
              </a:solidFill>
              <a:latin typeface="Calibri" panose="020F0502020204030204"/>
              <a:ea typeface="宋体" panose="02010600030101010101" pitchFamily="2" charset="-122"/>
            </a:endParaRPr>
          </a:p>
        </p:txBody>
      </p:sp>
      <p:sp>
        <p:nvSpPr>
          <p:cNvPr id="6" name="矩形 5"/>
          <p:cNvSpPr/>
          <p:nvPr/>
        </p:nvSpPr>
        <p:spPr>
          <a:xfrm>
            <a:off x="3762375" y="1954530"/>
            <a:ext cx="2019300" cy="1727835"/>
          </a:xfrm>
          <a:prstGeom prst="rect">
            <a:avLst/>
          </a:prstGeom>
          <a:solidFill>
            <a:srgbClr val="091255"/>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latin typeface="思源黑体 Bold" panose="020B0800000000000000" charset="-122"/>
                <a:ea typeface="思源黑体 Bold" panose="020B0800000000000000" charset="-122"/>
              </a:rPr>
              <a:t>标题</a:t>
            </a:r>
            <a:endParaRPr lang="en-US" altLang="zh-CN" sz="1600" kern="0" dirty="0">
              <a:solidFill>
                <a:srgbClr val="F9F9F9"/>
              </a:solidFill>
              <a:latin typeface="思源黑体 Bold" panose="020B0800000000000000" charset="-122"/>
              <a:ea typeface="思源黑体 Bold" panose="020B0800000000000000" charset="-122"/>
            </a:endParaRPr>
          </a:p>
          <a:p>
            <a:pPr algn="ctr">
              <a:lnSpc>
                <a:spcPct val="130000"/>
              </a:lnSpc>
              <a:defRPr/>
            </a:pPr>
            <a:r>
              <a:rPr lang="zh-CN" altLang="en-US" sz="1500" kern="0" dirty="0">
                <a:solidFill>
                  <a:srgbClr val="F9F9F9"/>
                </a:solidFill>
                <a:latin typeface="思源黑体 Bold" panose="020B0800000000000000" charset="-122"/>
                <a:ea typeface="思源黑体 Bold" panose="020B0800000000000000" charset="-122"/>
              </a:rPr>
              <a:t>点击添加内容</a:t>
            </a:r>
            <a:endParaRPr lang="en-US" altLang="zh-CN" sz="1500" kern="0" dirty="0">
              <a:solidFill>
                <a:srgbClr val="F9F9F9"/>
              </a:solidFill>
              <a:latin typeface="思源黑体 Bold" panose="020B0800000000000000" charset="-122"/>
              <a:ea typeface="思源黑体 Bold" panose="020B0800000000000000" charset="-122"/>
            </a:endParaRPr>
          </a:p>
          <a:p>
            <a:pPr algn="ctr">
              <a:lnSpc>
                <a:spcPct val="130000"/>
              </a:lnSpc>
              <a:defRPr/>
            </a:pPr>
            <a:r>
              <a:rPr lang="zh-CN" altLang="en-US" sz="1500" kern="0" dirty="0">
                <a:solidFill>
                  <a:srgbClr val="F9F9F9"/>
                </a:solidFill>
                <a:latin typeface="思源黑体 Bold" panose="020B0800000000000000" charset="-122"/>
                <a:ea typeface="思源黑体 Bold" panose="020B0800000000000000" charset="-122"/>
              </a:rPr>
              <a:t>点击添加内容</a:t>
            </a:r>
          </a:p>
          <a:p>
            <a:pPr algn="ctr">
              <a:lnSpc>
                <a:spcPct val="130000"/>
              </a:lnSpc>
              <a:defRPr/>
            </a:pPr>
            <a:r>
              <a:rPr lang="zh-CN" altLang="en-US" sz="1500" kern="0" dirty="0">
                <a:solidFill>
                  <a:srgbClr val="F9F9F9"/>
                </a:solidFill>
                <a:latin typeface="思源黑体 Bold" panose="020B0800000000000000" charset="-122"/>
                <a:ea typeface="思源黑体 Bold" panose="020B0800000000000000" charset="-122"/>
              </a:rPr>
              <a:t>点击添加内容</a:t>
            </a:r>
          </a:p>
        </p:txBody>
      </p:sp>
      <p:sp>
        <p:nvSpPr>
          <p:cNvPr id="8" name="矩形 7"/>
          <p:cNvSpPr/>
          <p:nvPr/>
        </p:nvSpPr>
        <p:spPr>
          <a:xfrm>
            <a:off x="1506855" y="3724275"/>
            <a:ext cx="2013585" cy="1711960"/>
          </a:xfrm>
          <a:prstGeom prst="rect">
            <a:avLst/>
          </a:prstGeom>
          <a:solidFill>
            <a:srgbClr val="091255"/>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latin typeface="思源黑体 Bold" panose="020B0800000000000000" charset="-122"/>
                <a:ea typeface="思源黑体 Bold" panose="020B0800000000000000" charset="-122"/>
              </a:rPr>
              <a:t>标题</a:t>
            </a:r>
            <a:endParaRPr lang="en-US" altLang="zh-CN" sz="1600" kern="0" dirty="0">
              <a:solidFill>
                <a:srgbClr val="F9F9F9"/>
              </a:solidFill>
              <a:latin typeface="思源黑体 Bold" panose="020B0800000000000000" charset="-122"/>
              <a:ea typeface="思源黑体 Bold" panose="020B0800000000000000" charset="-122"/>
            </a:endParaRPr>
          </a:p>
          <a:p>
            <a:pPr algn="ctr">
              <a:lnSpc>
                <a:spcPct val="130000"/>
              </a:lnSpc>
              <a:defRPr/>
            </a:pPr>
            <a:r>
              <a:rPr lang="zh-CN" altLang="en-US" sz="1500" kern="0" dirty="0">
                <a:solidFill>
                  <a:srgbClr val="F9F9F9"/>
                </a:solidFill>
                <a:latin typeface="思源黑体 Bold" panose="020B0800000000000000" charset="-122"/>
                <a:ea typeface="思源黑体 Bold" panose="020B0800000000000000" charset="-122"/>
              </a:rPr>
              <a:t>点击添加内容</a:t>
            </a:r>
            <a:endParaRPr lang="en-US" altLang="zh-CN" sz="1500" kern="0" dirty="0">
              <a:solidFill>
                <a:srgbClr val="F9F9F9"/>
              </a:solidFill>
              <a:latin typeface="思源黑体 Bold" panose="020B0800000000000000" charset="-122"/>
              <a:ea typeface="思源黑体 Bold" panose="020B0800000000000000" charset="-122"/>
            </a:endParaRPr>
          </a:p>
          <a:p>
            <a:pPr algn="ctr">
              <a:lnSpc>
                <a:spcPct val="130000"/>
              </a:lnSpc>
              <a:defRPr/>
            </a:pPr>
            <a:r>
              <a:rPr lang="zh-CN" altLang="en-US" sz="1500" kern="0" dirty="0">
                <a:solidFill>
                  <a:srgbClr val="F9F9F9"/>
                </a:solidFill>
                <a:latin typeface="思源黑体 Bold" panose="020B0800000000000000" charset="-122"/>
                <a:ea typeface="思源黑体 Bold" panose="020B0800000000000000" charset="-122"/>
              </a:rPr>
              <a:t>点击添加内容</a:t>
            </a:r>
          </a:p>
          <a:p>
            <a:pPr algn="ctr">
              <a:lnSpc>
                <a:spcPct val="130000"/>
              </a:lnSpc>
              <a:defRPr/>
            </a:pPr>
            <a:r>
              <a:rPr lang="zh-CN" altLang="en-US" sz="1500" kern="0" dirty="0">
                <a:solidFill>
                  <a:srgbClr val="F9F9F9"/>
                </a:solidFill>
                <a:latin typeface="思源黑体 Bold" panose="020B0800000000000000" charset="-122"/>
                <a:ea typeface="思源黑体 Bold" panose="020B0800000000000000" charset="-122"/>
              </a:rPr>
              <a:t>点击添加内容</a:t>
            </a:r>
          </a:p>
          <a:p>
            <a:pPr algn="ctr">
              <a:lnSpc>
                <a:spcPct val="130000"/>
              </a:lnSpc>
              <a:defRPr/>
            </a:pPr>
            <a:endParaRPr lang="zh-CN" altLang="en-US" sz="1500" kern="0" dirty="0">
              <a:solidFill>
                <a:srgbClr val="F9F9F9"/>
              </a:solidFill>
              <a:latin typeface="思源黑体 Bold" panose="020B0800000000000000" charset="-122"/>
              <a:ea typeface="思源黑体 Bold" panose="020B0800000000000000" charset="-122"/>
            </a:endParaRPr>
          </a:p>
        </p:txBody>
      </p:sp>
      <p:sp>
        <p:nvSpPr>
          <p:cNvPr id="11" name="TextBox 4"/>
          <p:cNvSpPr txBox="1"/>
          <p:nvPr/>
        </p:nvSpPr>
        <p:spPr>
          <a:xfrm>
            <a:off x="7578726" y="2043637"/>
            <a:ext cx="4197131" cy="767080"/>
          </a:xfrm>
          <a:prstGeom prst="rect">
            <a:avLst/>
          </a:prstGeom>
          <a:noFill/>
        </p:spPr>
        <p:txBody>
          <a:bodyPr wrap="square" lIns="91422" tIns="45711" rIns="91422" bIns="45711" rtlCol="0">
            <a:spAutoFit/>
          </a:bodyPr>
          <a:lstStyle/>
          <a:p>
            <a:r>
              <a:rPr lang="zh-CN" altLang="en-US" sz="1600" b="1" dirty="0">
                <a:solidFill>
                  <a:schemeClr val="tx1">
                    <a:lumMod val="75000"/>
                    <a:lumOff val="25000"/>
                  </a:schemeClr>
                </a:solidFill>
                <a:latin typeface="思源黑体 CN Light" panose="020B0300000000000000" charset="-122"/>
                <a:ea typeface="思源黑体 CN Light" panose="020B0300000000000000" charset="-122"/>
                <a:sym typeface="+mn-ea"/>
              </a:rPr>
              <a:t>标题描述</a:t>
            </a:r>
            <a:endParaRPr lang="zh-CN" altLang="en-US" sz="1600" b="1" dirty="0">
              <a:solidFill>
                <a:schemeClr val="tx1">
                  <a:lumMod val="75000"/>
                  <a:lumOff val="25000"/>
                </a:schemeClr>
              </a:solidFill>
              <a:latin typeface="思源黑体 CN Light" panose="020B0300000000000000" charset="-122"/>
              <a:ea typeface="思源黑体 CN Light" panose="020B0300000000000000" charset="-122"/>
            </a:endParaRPr>
          </a:p>
          <a:p>
            <a:r>
              <a:rPr lang="zh-CN" altLang="en-US" sz="1400" dirty="0">
                <a:solidFill>
                  <a:schemeClr val="tx1">
                    <a:lumMod val="75000"/>
                    <a:lumOff val="25000"/>
                  </a:schemeClr>
                </a:solidFill>
                <a:latin typeface="思源黑体 CN Light" panose="020B0300000000000000" charset="-122"/>
                <a:ea typeface="思源黑体 CN Light" panose="020B0300000000000000" charset="-122"/>
              </a:rPr>
              <a:t>单击此处添加文本单击此处添加文本</a:t>
            </a:r>
            <a:endParaRPr lang="en-US" altLang="zh-CN" sz="1400" dirty="0">
              <a:solidFill>
                <a:schemeClr val="tx1">
                  <a:lumMod val="75000"/>
                  <a:lumOff val="25000"/>
                </a:schemeClr>
              </a:solidFill>
              <a:latin typeface="思源黑体 CN Light" panose="020B0300000000000000" charset="-122"/>
              <a:ea typeface="思源黑体 CN Light" panose="020B0300000000000000" charset="-122"/>
            </a:endParaRPr>
          </a:p>
          <a:p>
            <a:r>
              <a:rPr lang="zh-CN" altLang="en-US" sz="1400" dirty="0">
                <a:solidFill>
                  <a:schemeClr val="tx1">
                    <a:lumMod val="75000"/>
                    <a:lumOff val="25000"/>
                  </a:schemeClr>
                </a:solidFill>
                <a:latin typeface="思源黑体 CN Light" panose="020B0300000000000000" charset="-122"/>
                <a:ea typeface="思源黑体 CN Light" panose="020B0300000000000000" charset="-122"/>
              </a:rPr>
              <a:t>单击此处添加文本</a:t>
            </a:r>
          </a:p>
        </p:txBody>
      </p:sp>
      <p:sp>
        <p:nvSpPr>
          <p:cNvPr id="12" name="TextBox 5"/>
          <p:cNvSpPr txBox="1"/>
          <p:nvPr/>
        </p:nvSpPr>
        <p:spPr>
          <a:xfrm>
            <a:off x="7580628" y="3410497"/>
            <a:ext cx="4093629" cy="767080"/>
          </a:xfrm>
          <a:prstGeom prst="rect">
            <a:avLst/>
          </a:prstGeom>
          <a:noFill/>
        </p:spPr>
        <p:txBody>
          <a:bodyPr wrap="square" lIns="91422" tIns="45711" rIns="91422" bIns="45711" rtlCol="0">
            <a:spAutoFit/>
          </a:bodyPr>
          <a:lstStyle/>
          <a:p>
            <a:r>
              <a:rPr lang="zh-CN" altLang="en-US" sz="1600" b="1" dirty="0">
                <a:solidFill>
                  <a:schemeClr val="tx1">
                    <a:lumMod val="75000"/>
                    <a:lumOff val="25000"/>
                  </a:schemeClr>
                </a:solidFill>
                <a:latin typeface="思源黑体 CN Light" panose="020B0300000000000000" charset="-122"/>
                <a:ea typeface="思源黑体 CN Light" panose="020B0300000000000000" charset="-122"/>
                <a:sym typeface="+mn-ea"/>
              </a:rPr>
              <a:t>标题描述</a:t>
            </a:r>
            <a:endParaRPr lang="en-US" altLang="zh-CN" sz="1600" b="1" dirty="0">
              <a:solidFill>
                <a:schemeClr val="tx1">
                  <a:lumMod val="75000"/>
                  <a:lumOff val="25000"/>
                </a:schemeClr>
              </a:solidFill>
              <a:latin typeface="思源黑体 CN Light" panose="020B0300000000000000" charset="-122"/>
              <a:ea typeface="思源黑体 CN Light" panose="020B0300000000000000" charset="-122"/>
            </a:endParaRPr>
          </a:p>
          <a:p>
            <a:r>
              <a:rPr lang="zh-CN" altLang="en-US" sz="1400" dirty="0">
                <a:solidFill>
                  <a:schemeClr val="tx1">
                    <a:lumMod val="75000"/>
                    <a:lumOff val="25000"/>
                  </a:schemeClr>
                </a:solidFill>
                <a:latin typeface="思源黑体 CN Light" panose="020B0300000000000000" charset="-122"/>
                <a:ea typeface="思源黑体 CN Light" panose="020B0300000000000000" charset="-122"/>
              </a:rPr>
              <a:t>单击此处添加文本单击此处添加文本</a:t>
            </a:r>
            <a:endParaRPr lang="en-US" altLang="zh-CN" sz="1400" dirty="0">
              <a:solidFill>
                <a:schemeClr val="tx1">
                  <a:lumMod val="75000"/>
                  <a:lumOff val="25000"/>
                </a:schemeClr>
              </a:solidFill>
              <a:latin typeface="思源黑体 CN Light" panose="020B0300000000000000" charset="-122"/>
              <a:ea typeface="思源黑体 CN Light" panose="020B0300000000000000" charset="-122"/>
            </a:endParaRPr>
          </a:p>
          <a:p>
            <a:r>
              <a:rPr lang="zh-CN" altLang="en-US" sz="1400" dirty="0">
                <a:solidFill>
                  <a:schemeClr val="tx1">
                    <a:lumMod val="75000"/>
                    <a:lumOff val="25000"/>
                  </a:schemeClr>
                </a:solidFill>
                <a:latin typeface="思源黑体 CN Light" panose="020B0300000000000000" charset="-122"/>
                <a:ea typeface="思源黑体 CN Light" panose="020B0300000000000000" charset="-122"/>
              </a:rPr>
              <a:t>单击此处添加文本</a:t>
            </a:r>
          </a:p>
        </p:txBody>
      </p:sp>
      <p:sp>
        <p:nvSpPr>
          <p:cNvPr id="13" name="TextBox 6"/>
          <p:cNvSpPr txBox="1"/>
          <p:nvPr/>
        </p:nvSpPr>
        <p:spPr>
          <a:xfrm>
            <a:off x="7580628" y="4786408"/>
            <a:ext cx="3977742" cy="767080"/>
          </a:xfrm>
          <a:prstGeom prst="rect">
            <a:avLst/>
          </a:prstGeom>
          <a:noFill/>
        </p:spPr>
        <p:txBody>
          <a:bodyPr wrap="square" lIns="91422" tIns="45711" rIns="91422" bIns="45711" rtlCol="0">
            <a:spAutoFit/>
          </a:bodyPr>
          <a:lstStyle/>
          <a:p>
            <a:r>
              <a:rPr lang="zh-CN" altLang="en-US" sz="1600" b="1" dirty="0">
                <a:solidFill>
                  <a:schemeClr val="tx1">
                    <a:lumMod val="75000"/>
                    <a:lumOff val="25000"/>
                  </a:schemeClr>
                </a:solidFill>
                <a:latin typeface="思源黑体 CN Light" panose="020B0300000000000000" charset="-122"/>
                <a:ea typeface="思源黑体 CN Light" panose="020B0300000000000000" charset="-122"/>
                <a:sym typeface="+mn-ea"/>
              </a:rPr>
              <a:t>标题描述</a:t>
            </a:r>
            <a:endParaRPr lang="en-US" altLang="zh-CN" sz="1600" b="1" dirty="0">
              <a:solidFill>
                <a:schemeClr val="tx1">
                  <a:lumMod val="75000"/>
                  <a:lumOff val="25000"/>
                </a:schemeClr>
              </a:solidFill>
              <a:latin typeface="思源黑体 CN Light" panose="020B0300000000000000" charset="-122"/>
              <a:ea typeface="思源黑体 CN Light" panose="020B0300000000000000" charset="-122"/>
            </a:endParaRPr>
          </a:p>
          <a:p>
            <a:r>
              <a:rPr lang="zh-CN" altLang="en-US" sz="1400" dirty="0">
                <a:solidFill>
                  <a:schemeClr val="tx1">
                    <a:lumMod val="75000"/>
                    <a:lumOff val="25000"/>
                  </a:schemeClr>
                </a:solidFill>
                <a:latin typeface="思源黑体 CN Light" panose="020B0300000000000000" charset="-122"/>
                <a:ea typeface="思源黑体 CN Light" panose="020B0300000000000000" charset="-122"/>
              </a:rPr>
              <a:t>单击此处添加文本单击此处添加文本</a:t>
            </a:r>
            <a:endParaRPr lang="en-US" altLang="zh-CN" sz="1400" dirty="0">
              <a:solidFill>
                <a:schemeClr val="tx1">
                  <a:lumMod val="75000"/>
                  <a:lumOff val="25000"/>
                </a:schemeClr>
              </a:solidFill>
              <a:latin typeface="思源黑体 CN Light" panose="020B0300000000000000" charset="-122"/>
              <a:ea typeface="思源黑体 CN Light" panose="020B0300000000000000" charset="-122"/>
            </a:endParaRPr>
          </a:p>
          <a:p>
            <a:r>
              <a:rPr lang="zh-CN" altLang="en-US" sz="1400" dirty="0">
                <a:solidFill>
                  <a:schemeClr val="tx1">
                    <a:lumMod val="75000"/>
                    <a:lumOff val="25000"/>
                  </a:schemeClr>
                </a:solidFill>
                <a:latin typeface="思源黑体 CN Light" panose="020B0300000000000000" charset="-122"/>
                <a:ea typeface="思源黑体 CN Light" panose="020B0300000000000000" charset="-122"/>
              </a:rPr>
              <a:t>单击此处添加文本</a:t>
            </a:r>
          </a:p>
        </p:txBody>
      </p:sp>
      <p:cxnSp>
        <p:nvCxnSpPr>
          <p:cNvPr id="14" name="直接连接符 13"/>
          <p:cNvCxnSpPr/>
          <p:nvPr/>
        </p:nvCxnSpPr>
        <p:spPr>
          <a:xfrm>
            <a:off x="7810212" y="3137498"/>
            <a:ext cx="3356997" cy="1"/>
          </a:xfrm>
          <a:prstGeom prst="line">
            <a:avLst/>
          </a:prstGeom>
          <a:noFill/>
          <a:ln w="9525" cap="flat" cmpd="sng" algn="ctr">
            <a:solidFill>
              <a:schemeClr val="tx1">
                <a:lumMod val="65000"/>
                <a:lumOff val="35000"/>
              </a:schemeClr>
            </a:solidFill>
            <a:prstDash val="dash"/>
          </a:ln>
          <a:effectLst/>
        </p:spPr>
      </p:cxnSp>
      <p:cxnSp>
        <p:nvCxnSpPr>
          <p:cNvPr id="15" name="直接连接符 14"/>
          <p:cNvCxnSpPr/>
          <p:nvPr/>
        </p:nvCxnSpPr>
        <p:spPr>
          <a:xfrm>
            <a:off x="7809601" y="4478871"/>
            <a:ext cx="3357615" cy="1"/>
          </a:xfrm>
          <a:prstGeom prst="line">
            <a:avLst/>
          </a:prstGeom>
          <a:noFill/>
          <a:ln w="9525" cap="flat" cmpd="sng" algn="ctr">
            <a:solidFill>
              <a:schemeClr val="tx1">
                <a:lumMod val="65000"/>
                <a:lumOff val="35000"/>
              </a:schemeClr>
            </a:solidFill>
            <a:prstDash val="dash"/>
          </a:ln>
          <a:effectLst/>
        </p:spPr>
      </p:cxnSp>
      <p:grpSp>
        <p:nvGrpSpPr>
          <p:cNvPr id="16" name="组合 15"/>
          <p:cNvGrpSpPr/>
          <p:nvPr/>
        </p:nvGrpSpPr>
        <p:grpSpPr>
          <a:xfrm>
            <a:off x="6338223" y="1954642"/>
            <a:ext cx="1116630" cy="1116630"/>
            <a:chOff x="4955424" y="1457564"/>
            <a:chExt cx="599448" cy="599448"/>
          </a:xfrm>
          <a:effectLst/>
        </p:grpSpPr>
        <p:sp>
          <p:nvSpPr>
            <p:cNvPr id="17" name="椭圆 16"/>
            <p:cNvSpPr/>
            <p:nvPr/>
          </p:nvSpPr>
          <p:spPr>
            <a:xfrm>
              <a:off x="4955424" y="1457564"/>
              <a:ext cx="599448" cy="599448"/>
            </a:xfrm>
            <a:prstGeom prst="ellipse">
              <a:avLst/>
            </a:prstGeom>
            <a:solidFill>
              <a:srgbClr val="091255"/>
            </a:solidFill>
            <a:ln w="635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65000"/>
                    <a:lumOff val="35000"/>
                  </a:schemeClr>
                </a:solidFill>
                <a:ea typeface="宋体" panose="02010600030101010101" pitchFamily="2" charset="-122"/>
              </a:endParaRPr>
            </a:p>
          </p:txBody>
        </p:sp>
        <p:sp>
          <p:nvSpPr>
            <p:cNvPr id="18" name="Freeform 13"/>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p:spPr>
          <p:txBody>
            <a:bodyPr vert="horz" wrap="square" lIns="91440" tIns="45720" rIns="91440" bIns="45720" numCol="1" anchor="t" anchorCtr="0" compatLnSpc="1"/>
            <a:lstStyle/>
            <a:p>
              <a:endParaRPr lang="zh-CN" altLang="en-US" sz="1600" dirty="0">
                <a:ea typeface="宋体" panose="02010600030101010101" pitchFamily="2" charset="-122"/>
              </a:endParaRPr>
            </a:p>
          </p:txBody>
        </p:sp>
      </p:grpSp>
      <p:grpSp>
        <p:nvGrpSpPr>
          <p:cNvPr id="19" name="组合 18"/>
          <p:cNvGrpSpPr/>
          <p:nvPr/>
        </p:nvGrpSpPr>
        <p:grpSpPr>
          <a:xfrm>
            <a:off x="6353653" y="3283560"/>
            <a:ext cx="1116630" cy="1116630"/>
            <a:chOff x="4970854" y="2513407"/>
            <a:chExt cx="599448" cy="599448"/>
          </a:xfrm>
          <a:effectLst/>
        </p:grpSpPr>
        <p:sp>
          <p:nvSpPr>
            <p:cNvPr id="20" name="椭圆 19"/>
            <p:cNvSpPr/>
            <p:nvPr/>
          </p:nvSpPr>
          <p:spPr>
            <a:xfrm>
              <a:off x="4970854" y="2513407"/>
              <a:ext cx="599448" cy="599448"/>
            </a:xfrm>
            <a:prstGeom prst="ellipse">
              <a:avLst/>
            </a:prstGeom>
            <a:solidFill>
              <a:srgbClr val="091255"/>
            </a:solidFill>
            <a:ln w="635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65000"/>
                    <a:lumOff val="35000"/>
                  </a:schemeClr>
                </a:solidFill>
                <a:ea typeface="宋体" panose="02010600030101010101" pitchFamily="2" charset="-122"/>
              </a:endParaRPr>
            </a:p>
          </p:txBody>
        </p:sp>
        <p:sp>
          <p:nvSpPr>
            <p:cNvPr id="21" name="Freeform 17"/>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bg1"/>
            </a:solidFill>
            <a:ln>
              <a:noFill/>
            </a:ln>
          </p:spPr>
          <p:txBody>
            <a:bodyPr vert="horz" wrap="square" lIns="91440" tIns="45720" rIns="91440" bIns="45720" numCol="1" anchor="t" anchorCtr="0" compatLnSpc="1"/>
            <a:lstStyle/>
            <a:p>
              <a:endParaRPr lang="zh-CN" altLang="en-US" sz="1600" dirty="0">
                <a:ea typeface="宋体" panose="02010600030101010101" pitchFamily="2" charset="-122"/>
              </a:endParaRPr>
            </a:p>
          </p:txBody>
        </p:sp>
      </p:grpSp>
      <p:grpSp>
        <p:nvGrpSpPr>
          <p:cNvPr id="22" name="组合 21"/>
          <p:cNvGrpSpPr/>
          <p:nvPr/>
        </p:nvGrpSpPr>
        <p:grpSpPr>
          <a:xfrm>
            <a:off x="6371408" y="4638527"/>
            <a:ext cx="1116630" cy="1116630"/>
            <a:chOff x="4988609" y="3551062"/>
            <a:chExt cx="599448" cy="599448"/>
          </a:xfrm>
          <a:effectLst/>
        </p:grpSpPr>
        <p:sp>
          <p:nvSpPr>
            <p:cNvPr id="23" name="椭圆 22"/>
            <p:cNvSpPr/>
            <p:nvPr/>
          </p:nvSpPr>
          <p:spPr>
            <a:xfrm>
              <a:off x="4988609" y="3551062"/>
              <a:ext cx="599448" cy="599448"/>
            </a:xfrm>
            <a:prstGeom prst="ellipse">
              <a:avLst/>
            </a:prstGeom>
            <a:solidFill>
              <a:srgbClr val="091255"/>
            </a:solidFill>
            <a:ln w="6350">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65000"/>
                    <a:lumOff val="35000"/>
                  </a:schemeClr>
                </a:solidFill>
                <a:ea typeface="宋体" panose="02010600030101010101" pitchFamily="2" charset="-122"/>
              </a:endParaRPr>
            </a:p>
          </p:txBody>
        </p:sp>
        <p:sp>
          <p:nvSpPr>
            <p:cNvPr id="24" name="Freeform 19"/>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bg1"/>
            </a:solidFill>
            <a:ln>
              <a:noFill/>
            </a:ln>
          </p:spPr>
          <p:txBody>
            <a:bodyPr vert="horz" wrap="square" lIns="91440" tIns="45720" rIns="91440" bIns="45720" numCol="1" anchor="t" anchorCtr="0" compatLnSpc="1"/>
            <a:lstStyle/>
            <a:p>
              <a:endParaRPr lang="zh-CN" altLang="en-US" sz="1600" dirty="0">
                <a:ea typeface="宋体" panose="02010600030101010101" pitchFamily="2" charset="-122"/>
              </a:endParaRPr>
            </a:p>
          </p:txBody>
        </p:sp>
      </p:grpSp>
    </p:spTree>
    <p:custDataLst>
      <p:tags r:id="rId1"/>
    </p:custData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6532996" y="1515534"/>
            <a:ext cx="3978213" cy="4167064"/>
            <a:chOff x="3070870" y="1777450"/>
            <a:chExt cx="6480720" cy="4578127"/>
          </a:xfrm>
        </p:grpSpPr>
        <p:sp>
          <p:nvSpPr>
            <p:cNvPr id="6" name="TextBox 5"/>
            <p:cNvSpPr txBox="1"/>
            <p:nvPr/>
          </p:nvSpPr>
          <p:spPr>
            <a:xfrm>
              <a:off x="3247628" y="1945923"/>
              <a:ext cx="6303962" cy="1680615"/>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sym typeface="+mn-ea"/>
                </a:rPr>
                <a:t>单击此处添加文本单击此处添加文本单击此处添加文本</a:t>
              </a:r>
              <a:endParaRPr lang="en-US" altLang="zh-CN" sz="1200" dirty="0">
                <a:solidFill>
                  <a:schemeClr val="tx1">
                    <a:lumMod val="75000"/>
                    <a:lumOff val="25000"/>
                  </a:schemeClr>
                </a:solidFill>
                <a:latin typeface="思源黑体 CN Light" panose="020B0300000000000000" charset="-122"/>
                <a:ea typeface="思源黑体 CN Light" panose="020B0300000000000000" charset="-122"/>
              </a:endParaRPr>
            </a:p>
            <a:p>
              <a:pPr>
                <a:lnSpc>
                  <a:spcPct val="130000"/>
                </a:lnSpc>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sym typeface="+mn-ea"/>
                </a:rPr>
                <a:t>单击此处添加文本单击此处添加文本单击此处添加文本单击此处添加文本单击此处添加文本单击此处添加文本单击此处添加文本单击此处添加文本单击此处添加文本</a:t>
              </a:r>
              <a:endParaRPr lang="en-US" altLang="zh-CN" sz="1200" dirty="0">
                <a:solidFill>
                  <a:schemeClr val="tx1">
                    <a:lumMod val="75000"/>
                    <a:lumOff val="25000"/>
                  </a:schemeClr>
                </a:solidFill>
                <a:latin typeface="思源黑体 CN Light" panose="020B0300000000000000" charset="-122"/>
                <a:ea typeface="思源黑体 CN Light" panose="020B0300000000000000" charset="-122"/>
              </a:endParaRPr>
            </a:p>
            <a:p>
              <a:pPr>
                <a:lnSpc>
                  <a:spcPct val="130000"/>
                </a:lnSpc>
              </a:pPr>
              <a:endParaRPr lang="en-US" altLang="zh-CN" sz="1200" dirty="0">
                <a:solidFill>
                  <a:schemeClr val="tx1">
                    <a:lumMod val="75000"/>
                    <a:lumOff val="25000"/>
                  </a:schemeClr>
                </a:solidFill>
                <a:latin typeface="思源黑体 CN Light" panose="020B0300000000000000" charset="-122"/>
                <a:ea typeface="思源黑体 CN Light" panose="020B0300000000000000" charset="-122"/>
              </a:endParaRPr>
            </a:p>
            <a:p>
              <a:pPr>
                <a:lnSpc>
                  <a:spcPct val="130000"/>
                </a:lnSpc>
              </a:pPr>
              <a:endParaRPr lang="en-US" altLang="zh-CN" sz="1200" dirty="0">
                <a:solidFill>
                  <a:schemeClr val="tx1">
                    <a:lumMod val="75000"/>
                    <a:lumOff val="25000"/>
                  </a:schemeClr>
                </a:solidFill>
                <a:latin typeface="思源黑体 CN Light" panose="020B0300000000000000" charset="-122"/>
                <a:ea typeface="思源黑体 CN Light" panose="020B0300000000000000" charset="-122"/>
              </a:endParaRPr>
            </a:p>
          </p:txBody>
        </p:sp>
        <p:cxnSp>
          <p:nvCxnSpPr>
            <p:cNvPr id="8" name="直接连接符 7"/>
            <p:cNvCxnSpPr/>
            <p:nvPr/>
          </p:nvCxnSpPr>
          <p:spPr>
            <a:xfrm>
              <a:off x="3070870" y="1777450"/>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47628" y="3549230"/>
              <a:ext cx="6303962" cy="1153897"/>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sym typeface="+mn-ea"/>
                </a:rPr>
                <a:t>单击此处添加文本单击此处添加文本单击此处添加文本</a:t>
              </a:r>
              <a:endParaRPr lang="en-US" altLang="zh-CN" sz="1200" dirty="0">
                <a:solidFill>
                  <a:schemeClr val="tx1">
                    <a:lumMod val="75000"/>
                    <a:lumOff val="25000"/>
                  </a:schemeClr>
                </a:solidFill>
                <a:latin typeface="思源黑体 CN Light" panose="020B0300000000000000" charset="-122"/>
                <a:ea typeface="思源黑体 CN Light" panose="020B0300000000000000" charset="-122"/>
              </a:endParaRPr>
            </a:p>
            <a:p>
              <a:pPr>
                <a:lnSpc>
                  <a:spcPct val="130000"/>
                </a:lnSpc>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sym typeface="+mn-ea"/>
                </a:rPr>
                <a:t>单击此处添加文本单击此处添加文本单击此处添加文本单击此处添加文本单击此处添加文本单击此处添加文本单击此处添加文本单击此处添加文本单击此处添加文本</a:t>
              </a:r>
            </a:p>
          </p:txBody>
        </p:sp>
        <p:cxnSp>
          <p:nvCxnSpPr>
            <p:cNvPr id="10" name="直接连接符 9"/>
            <p:cNvCxnSpPr/>
            <p:nvPr/>
          </p:nvCxnSpPr>
          <p:spPr>
            <a:xfrm>
              <a:off x="3070870" y="3360119"/>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1"/>
            <p:cNvSpPr txBox="1"/>
            <p:nvPr/>
          </p:nvSpPr>
          <p:spPr>
            <a:xfrm>
              <a:off x="3247628" y="5159006"/>
              <a:ext cx="6303962" cy="1153897"/>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sym typeface="+mn-ea"/>
                </a:rPr>
                <a:t>单击此处添加文本单击此处添加文本单击此处添加文本</a:t>
              </a:r>
              <a:endParaRPr lang="en-US" altLang="zh-CN" sz="1200" dirty="0">
                <a:solidFill>
                  <a:schemeClr val="tx1">
                    <a:lumMod val="75000"/>
                    <a:lumOff val="25000"/>
                  </a:schemeClr>
                </a:solidFill>
                <a:latin typeface="思源黑体 CN Light" panose="020B0300000000000000" charset="-122"/>
                <a:ea typeface="思源黑体 CN Light" panose="020B0300000000000000" charset="-122"/>
              </a:endParaRPr>
            </a:p>
            <a:p>
              <a:pPr>
                <a:lnSpc>
                  <a:spcPct val="130000"/>
                </a:lnSpc>
              </a:pPr>
              <a:r>
                <a:rPr lang="zh-CN" altLang="en-US" sz="1200" dirty="0">
                  <a:solidFill>
                    <a:schemeClr val="tx1">
                      <a:lumMod val="75000"/>
                      <a:lumOff val="25000"/>
                    </a:schemeClr>
                  </a:solidFill>
                  <a:latin typeface="思源黑体 CN Light" panose="020B0300000000000000" charset="-122"/>
                  <a:ea typeface="思源黑体 CN Light" panose="020B0300000000000000" charset="-122"/>
                  <a:sym typeface="+mn-ea"/>
                </a:rPr>
                <a:t>单击此处添加文本单击此处添加文本单击此处添加文本单击此处添加文本单击此处添加文本单击此处添加文本单击此处添加文本单击此处添加文本单击此处添加文本</a:t>
              </a:r>
            </a:p>
          </p:txBody>
        </p:sp>
        <p:cxnSp>
          <p:nvCxnSpPr>
            <p:cNvPr id="12" name="直接连接符 11"/>
            <p:cNvCxnSpPr/>
            <p:nvPr/>
          </p:nvCxnSpPr>
          <p:spPr>
            <a:xfrm>
              <a:off x="3070870" y="4990533"/>
              <a:ext cx="0" cy="13650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Freeform 45"/>
          <p:cNvSpPr>
            <a:spLocks noEditPoints="1"/>
          </p:cNvSpPr>
          <p:nvPr/>
        </p:nvSpPr>
        <p:spPr bwMode="auto">
          <a:xfrm>
            <a:off x="3429256" y="4522969"/>
            <a:ext cx="788708" cy="46104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grpSp>
        <p:nvGrpSpPr>
          <p:cNvPr id="21" name="Group 46"/>
          <p:cNvGrpSpPr/>
          <p:nvPr/>
        </p:nvGrpSpPr>
        <p:grpSpPr>
          <a:xfrm>
            <a:off x="2552516" y="2898602"/>
            <a:ext cx="693683" cy="543732"/>
            <a:chOff x="7200839" y="1790292"/>
            <a:chExt cx="795921" cy="623870"/>
          </a:xfrm>
          <a:solidFill>
            <a:schemeClr val="bg1"/>
          </a:solidFill>
        </p:grpSpPr>
        <p:sp>
          <p:nvSpPr>
            <p:cNvPr id="22"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sp>
          <p:nvSpPr>
            <p:cNvPr id="23"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sp>
          <p:nvSpPr>
            <p:cNvPr id="24"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grpSp>
      <p:sp>
        <p:nvSpPr>
          <p:cNvPr id="25" name="Freeform 50"/>
          <p:cNvSpPr/>
          <p:nvPr/>
        </p:nvSpPr>
        <p:spPr bwMode="auto">
          <a:xfrm>
            <a:off x="4397697" y="2759923"/>
            <a:ext cx="514191" cy="761226"/>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grpSp>
        <p:nvGrpSpPr>
          <p:cNvPr id="2" name="组合 1"/>
          <p:cNvGrpSpPr/>
          <p:nvPr/>
        </p:nvGrpSpPr>
        <p:grpSpPr>
          <a:xfrm>
            <a:off x="929651" y="1856418"/>
            <a:ext cx="4999502" cy="3783907"/>
            <a:chOff x="6408665" y="1704871"/>
            <a:chExt cx="2672855" cy="2597004"/>
          </a:xfrm>
        </p:grpSpPr>
        <p:sp>
          <p:nvSpPr>
            <p:cNvPr id="3" name="矩形 2"/>
            <p:cNvSpPr/>
            <p:nvPr/>
          </p:nvSpPr>
          <p:spPr>
            <a:xfrm>
              <a:off x="6408665" y="1704871"/>
              <a:ext cx="2672855" cy="2158862"/>
            </a:xfrm>
            <a:prstGeom prst="rect">
              <a:avLst/>
            </a:prstGeom>
            <a:blipFill dpi="0" rotWithShape="1">
              <a:blip r:embed="rId5"/>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a:solidFill>
                  <a:prstClr val="white"/>
                </a:solidFill>
                <a:latin typeface="Calibri" panose="020F0502020204030204"/>
                <a:ea typeface="宋体" panose="02010600030101010101" pitchFamily="2" charset="-122"/>
              </a:endParaRPr>
            </a:p>
          </p:txBody>
        </p:sp>
        <p:sp>
          <p:nvSpPr>
            <p:cNvPr id="4" name="矩形 3"/>
            <p:cNvSpPr/>
            <p:nvPr/>
          </p:nvSpPr>
          <p:spPr>
            <a:xfrm>
              <a:off x="6408665" y="3965646"/>
              <a:ext cx="2672855" cy="336229"/>
            </a:xfrm>
            <a:prstGeom prst="rect">
              <a:avLst/>
            </a:prstGeom>
            <a:solidFill>
              <a:srgbClr val="091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ea typeface="宋体" panose="02010600030101010101" pitchFamily="2" charset="-122"/>
              </a:endParaRPr>
            </a:p>
          </p:txBody>
        </p:sp>
        <p:sp>
          <p:nvSpPr>
            <p:cNvPr id="7" name="文本框 4"/>
            <p:cNvSpPr txBox="1"/>
            <p:nvPr/>
          </p:nvSpPr>
          <p:spPr>
            <a:xfrm>
              <a:off x="6714937" y="3995359"/>
              <a:ext cx="1942228" cy="233713"/>
            </a:xfrm>
            <a:prstGeom prst="rect">
              <a:avLst/>
            </a:prstGeom>
            <a:noFill/>
          </p:spPr>
          <p:txBody>
            <a:bodyPr wrap="square" lIns="91424" tIns="45712" rIns="91424" bIns="45712" rtlCol="0">
              <a:spAutoFit/>
            </a:bodyPr>
            <a:lstStyle/>
            <a:p>
              <a:pPr algn="ctr" defTabSz="457200">
                <a:lnSpc>
                  <a:spcPct val="130000"/>
                </a:lnSpc>
              </a:pPr>
              <a:r>
                <a:rPr lang="zh-CN" altLang="en-US" sz="1400" dirty="0">
                  <a:solidFill>
                    <a:schemeClr val="bg1"/>
                  </a:solidFill>
                  <a:latin typeface="Century Gothic" panose="020B0502020202020204"/>
                  <a:ea typeface="宋体" panose="02010600030101010101" pitchFamily="2" charset="-122"/>
                </a:rPr>
                <a:t>添加标题</a:t>
              </a:r>
              <a:endParaRPr lang="en-US" altLang="zh-CN" sz="1400" dirty="0">
                <a:solidFill>
                  <a:schemeClr val="bg1"/>
                </a:solidFill>
                <a:latin typeface="Century Gothic" panose="020B0502020202020204"/>
                <a:ea typeface="宋体" panose="02010600030101010101" pitchFamily="2" charset="-122"/>
              </a:endParaRPr>
            </a:p>
          </p:txBody>
        </p:sp>
      </p:grpSp>
    </p:spTree>
    <p:custDataLst>
      <p:tags r:id="rId1"/>
    </p:custData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矩形 52"/>
          <p:cNvSpPr>
            <a:spLocks noChangeAspect="1"/>
          </p:cNvSpPr>
          <p:nvPr/>
        </p:nvSpPr>
        <p:spPr>
          <a:xfrm>
            <a:off x="0" y="-3175"/>
            <a:ext cx="12192000" cy="6861810"/>
          </a:xfrm>
          <a:prstGeom prst="rect">
            <a:avLst/>
          </a:prstGeom>
          <a:blipFill rotWithShape="1">
            <a:blip r:embed="rId4"/>
            <a:stretch>
              <a:fillRect/>
            </a:stretch>
          </a:blip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54" name="矩形 53"/>
          <p:cNvSpPr/>
          <p:nvPr/>
        </p:nvSpPr>
        <p:spPr>
          <a:xfrm>
            <a:off x="2175145" y="3402965"/>
            <a:ext cx="7841615" cy="922020"/>
          </a:xfrm>
          <a:prstGeom prst="rect">
            <a:avLst/>
          </a:prstGeom>
        </p:spPr>
        <p:txBody>
          <a:bodyPr wrap="square">
            <a:spAutoFit/>
          </a:bodyPr>
          <a:lstStyle/>
          <a:p>
            <a:pPr algn="ctr"/>
            <a:r>
              <a:rPr lang="zh-CN" altLang="en-US" sz="5400" b="1" dirty="0">
                <a:solidFill>
                  <a:srgbClr val="091255"/>
                </a:solidFill>
                <a:latin typeface="思源黑体 Bold" panose="020B0800000000000000" charset="-122"/>
                <a:ea typeface="思源黑体 Bold" panose="020B0800000000000000" charset="-122"/>
                <a:cs typeface="思源黑体 Bold" panose="020B0800000000000000" charset="-122"/>
              </a:rPr>
              <a:t>感谢您的观看</a:t>
            </a:r>
          </a:p>
        </p:txBody>
      </p:sp>
      <p:sp>
        <p:nvSpPr>
          <p:cNvPr id="58" name="文本框 66"/>
          <p:cNvSpPr txBox="1">
            <a:spLocks noChangeArrowheads="1"/>
          </p:cNvSpPr>
          <p:nvPr/>
        </p:nvSpPr>
        <p:spPr bwMode="auto">
          <a:xfrm>
            <a:off x="3969623" y="4468449"/>
            <a:ext cx="4252659" cy="4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800" dirty="0">
                <a:solidFill>
                  <a:srgbClr val="091255"/>
                </a:solidFill>
                <a:latin typeface="Arial" panose="020B0604020202020204" pitchFamily="34" charset="0"/>
                <a:cs typeface="Arial" panose="020B0604020202020204" pitchFamily="34" charset="0"/>
              </a:rPr>
              <a:t>this is a sample text. insert your desired text here. Again. this is a dummy text. enter your own text here. this is a sample text. your here. Again. this is a dummy </a:t>
            </a: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矩形 52"/>
          <p:cNvSpPr>
            <a:spLocks noChangeAspect="1"/>
          </p:cNvSpPr>
          <p:nvPr/>
        </p:nvSpPr>
        <p:spPr>
          <a:xfrm>
            <a:off x="0" y="-3175"/>
            <a:ext cx="12192000" cy="6861810"/>
          </a:xfrm>
          <a:prstGeom prst="rect">
            <a:avLst/>
          </a:prstGeom>
          <a:blipFill rotWithShape="1">
            <a:blip r:embed="rId4"/>
            <a:stretch>
              <a:fillRect/>
            </a:stretch>
          </a:blip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nvGrpSpPr>
          <p:cNvPr id="3" name="组合 2"/>
          <p:cNvGrpSpPr/>
          <p:nvPr/>
        </p:nvGrpSpPr>
        <p:grpSpPr>
          <a:xfrm>
            <a:off x="800100" y="3930015"/>
            <a:ext cx="3045460" cy="1709420"/>
            <a:chOff x="2580" y="6219"/>
            <a:chExt cx="4796" cy="2692"/>
          </a:xfrm>
        </p:grpSpPr>
        <p:grpSp>
          <p:nvGrpSpPr>
            <p:cNvPr id="2" name="组合 1"/>
            <p:cNvGrpSpPr/>
            <p:nvPr/>
          </p:nvGrpSpPr>
          <p:grpSpPr>
            <a:xfrm>
              <a:off x="4227" y="6219"/>
              <a:ext cx="1502" cy="1502"/>
              <a:chOff x="4071" y="5304"/>
              <a:chExt cx="1502" cy="1502"/>
            </a:xfrm>
          </p:grpSpPr>
          <p:sp>
            <p:nvSpPr>
              <p:cNvPr id="9" name="椭圆 8"/>
              <p:cNvSpPr/>
              <p:nvPr/>
            </p:nvSpPr>
            <p:spPr>
              <a:xfrm>
                <a:off x="4071" y="5304"/>
                <a:ext cx="1502" cy="1502"/>
              </a:xfrm>
              <a:prstGeom prst="ellipse">
                <a:avLst/>
              </a:prstGeom>
              <a:solidFill>
                <a:srgbClr val="091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E34BC"/>
                  </a:solidFill>
                  <a:latin typeface="宋体" panose="02010600030101010101" pitchFamily="2" charset="-122"/>
                  <a:ea typeface="宋体" panose="02010600030101010101" pitchFamily="2" charset="-122"/>
                </a:endParaRPr>
              </a:p>
            </p:txBody>
          </p:sp>
          <p:sp>
            <p:nvSpPr>
              <p:cNvPr id="10" name="文本框 9"/>
              <p:cNvSpPr txBox="1"/>
              <p:nvPr/>
            </p:nvSpPr>
            <p:spPr>
              <a:xfrm>
                <a:off x="4208" y="5480"/>
                <a:ext cx="1318" cy="1210"/>
              </a:xfrm>
              <a:prstGeom prst="rect">
                <a:avLst/>
              </a:prstGeom>
              <a:noFill/>
            </p:spPr>
            <p:txBody>
              <a:bodyPr wrap="square" rtlCol="0">
                <a:spAutoFit/>
              </a:bodyPr>
              <a:lstStyle/>
              <a:p>
                <a:r>
                  <a:rPr lang="en-US" altLang="zh-CN" sz="4400" dirty="0">
                    <a:solidFill>
                      <a:schemeClr val="bg1"/>
                    </a:solidFill>
                    <a:latin typeface="Arial" panose="020B0604020202020204" pitchFamily="34" charset="0"/>
                    <a:ea typeface="宋体" panose="02010600030101010101" pitchFamily="2" charset="-122"/>
                    <a:cs typeface="Arial" panose="020B0604020202020204" pitchFamily="34" charset="0"/>
                  </a:rPr>
                  <a:t>01</a:t>
                </a:r>
              </a:p>
            </p:txBody>
          </p:sp>
        </p:grpSp>
        <p:sp>
          <p:nvSpPr>
            <p:cNvPr id="11" name="文本框 10"/>
            <p:cNvSpPr txBox="1"/>
            <p:nvPr/>
          </p:nvSpPr>
          <p:spPr>
            <a:xfrm>
              <a:off x="2580" y="7993"/>
              <a:ext cx="4796" cy="919"/>
            </a:xfrm>
            <a:prstGeom prst="rect">
              <a:avLst/>
            </a:prstGeom>
            <a:noFill/>
          </p:spPr>
          <p:txBody>
            <a:bodyPr wrap="square" rtlCol="0">
              <a:spAutoFit/>
            </a:bodyPr>
            <a:lstStyle/>
            <a:p>
              <a:pPr algn="ctr"/>
              <a:r>
                <a:rPr kumimoji="1" lang="zh-CN" altLang="en-US" sz="3200" b="1" dirty="0">
                  <a:solidFill>
                    <a:srgbClr val="091255"/>
                  </a:solidFill>
                  <a:latin typeface="思源黑体 Bold" panose="020B0800000000000000" charset="-122"/>
                  <a:ea typeface="思源黑体 Bold" panose="020B0800000000000000" charset="-122"/>
                  <a:sym typeface="+mn-ea"/>
                </a:rPr>
                <a:t>个人信息简介</a:t>
              </a:r>
              <a:endParaRPr kumimoji="1" lang="zh-CN" altLang="en-US" sz="3200" b="1" dirty="0">
                <a:solidFill>
                  <a:srgbClr val="091255"/>
                </a:solidFill>
                <a:latin typeface="思源黑体 Bold" panose="020B0800000000000000" charset="-122"/>
                <a:ea typeface="思源黑体 Bold" panose="020B0800000000000000" charset="-122"/>
                <a:cs typeface="阿里巴巴普惠体 R" panose="00020600040101010101" pitchFamily="18" charset="-122"/>
                <a:sym typeface="+mn-ea"/>
              </a:endParaRPr>
            </a:p>
          </p:txBody>
        </p:sp>
      </p:grpSp>
      <p:grpSp>
        <p:nvGrpSpPr>
          <p:cNvPr id="4" name="组合 3"/>
          <p:cNvGrpSpPr/>
          <p:nvPr/>
        </p:nvGrpSpPr>
        <p:grpSpPr>
          <a:xfrm>
            <a:off x="3354070" y="3930650"/>
            <a:ext cx="3045460" cy="1710055"/>
            <a:chOff x="2580" y="6219"/>
            <a:chExt cx="4796" cy="2693"/>
          </a:xfrm>
        </p:grpSpPr>
        <p:grpSp>
          <p:nvGrpSpPr>
            <p:cNvPr id="5" name="组合 4"/>
            <p:cNvGrpSpPr/>
            <p:nvPr/>
          </p:nvGrpSpPr>
          <p:grpSpPr>
            <a:xfrm>
              <a:off x="4227" y="6219"/>
              <a:ext cx="1502" cy="1502"/>
              <a:chOff x="4071" y="5304"/>
              <a:chExt cx="1502" cy="1502"/>
            </a:xfrm>
          </p:grpSpPr>
          <p:sp>
            <p:nvSpPr>
              <p:cNvPr id="6" name="椭圆 5"/>
              <p:cNvSpPr/>
              <p:nvPr/>
            </p:nvSpPr>
            <p:spPr>
              <a:xfrm>
                <a:off x="4071" y="5304"/>
                <a:ext cx="1502" cy="1502"/>
              </a:xfrm>
              <a:prstGeom prst="ellipse">
                <a:avLst/>
              </a:prstGeom>
              <a:solidFill>
                <a:srgbClr val="091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E34BC"/>
                  </a:solidFill>
                  <a:latin typeface="宋体" panose="02010600030101010101" pitchFamily="2" charset="-122"/>
                  <a:ea typeface="宋体" panose="02010600030101010101" pitchFamily="2" charset="-122"/>
                </a:endParaRPr>
              </a:p>
            </p:txBody>
          </p:sp>
          <p:sp>
            <p:nvSpPr>
              <p:cNvPr id="7" name="文本框 6"/>
              <p:cNvSpPr txBox="1"/>
              <p:nvPr/>
            </p:nvSpPr>
            <p:spPr>
              <a:xfrm>
                <a:off x="4208" y="5480"/>
                <a:ext cx="1318" cy="1210"/>
              </a:xfrm>
              <a:prstGeom prst="rect">
                <a:avLst/>
              </a:prstGeom>
              <a:noFill/>
            </p:spPr>
            <p:txBody>
              <a:bodyPr wrap="square" rtlCol="0">
                <a:spAutoFit/>
              </a:bodyPr>
              <a:lstStyle/>
              <a:p>
                <a:r>
                  <a:rPr lang="en-US" altLang="zh-CN" sz="4400" dirty="0">
                    <a:solidFill>
                      <a:schemeClr val="bg1"/>
                    </a:solidFill>
                    <a:latin typeface="Arial" panose="020B0604020202020204" pitchFamily="34" charset="0"/>
                    <a:ea typeface="宋体" panose="02010600030101010101" pitchFamily="2" charset="-122"/>
                    <a:cs typeface="Arial" panose="020B0604020202020204" pitchFamily="34" charset="0"/>
                  </a:rPr>
                  <a:t>02</a:t>
                </a:r>
              </a:p>
            </p:txBody>
          </p:sp>
        </p:grpSp>
        <p:sp>
          <p:nvSpPr>
            <p:cNvPr id="12" name="文本框 11"/>
            <p:cNvSpPr txBox="1"/>
            <p:nvPr/>
          </p:nvSpPr>
          <p:spPr>
            <a:xfrm>
              <a:off x="2580" y="7993"/>
              <a:ext cx="4796" cy="919"/>
            </a:xfrm>
            <a:prstGeom prst="rect">
              <a:avLst/>
            </a:prstGeom>
            <a:noFill/>
          </p:spPr>
          <p:txBody>
            <a:bodyPr wrap="square" rtlCol="0">
              <a:spAutoFit/>
            </a:bodyPr>
            <a:lstStyle/>
            <a:p>
              <a:pPr algn="ctr"/>
              <a:r>
                <a:rPr kumimoji="1" lang="zh-CN" altLang="en-US" sz="3200" b="1" dirty="0">
                  <a:solidFill>
                    <a:srgbClr val="091255"/>
                  </a:solidFill>
                  <a:latin typeface="思源黑体 Bold" panose="020B0800000000000000" charset="-122"/>
                  <a:ea typeface="思源黑体 Bold" panose="020B0800000000000000" charset="-122"/>
                  <a:cs typeface="阿里巴巴普惠体 R" panose="00020600040101010101" pitchFamily="18" charset="-122"/>
                  <a:sym typeface="+mn-ea"/>
                </a:rPr>
                <a:t>岗位认知概述</a:t>
              </a:r>
            </a:p>
          </p:txBody>
        </p:sp>
      </p:grpSp>
      <p:grpSp>
        <p:nvGrpSpPr>
          <p:cNvPr id="13" name="组合 12"/>
          <p:cNvGrpSpPr/>
          <p:nvPr/>
        </p:nvGrpSpPr>
        <p:grpSpPr>
          <a:xfrm>
            <a:off x="5908040" y="3931285"/>
            <a:ext cx="3045460" cy="1710055"/>
            <a:chOff x="2580" y="6219"/>
            <a:chExt cx="4796" cy="2693"/>
          </a:xfrm>
        </p:grpSpPr>
        <p:grpSp>
          <p:nvGrpSpPr>
            <p:cNvPr id="14" name="组合 13"/>
            <p:cNvGrpSpPr/>
            <p:nvPr/>
          </p:nvGrpSpPr>
          <p:grpSpPr>
            <a:xfrm>
              <a:off x="4227" y="6219"/>
              <a:ext cx="1502" cy="1502"/>
              <a:chOff x="4071" y="5304"/>
              <a:chExt cx="1502" cy="1502"/>
            </a:xfrm>
          </p:grpSpPr>
          <p:sp>
            <p:nvSpPr>
              <p:cNvPr id="15" name="椭圆 14"/>
              <p:cNvSpPr/>
              <p:nvPr/>
            </p:nvSpPr>
            <p:spPr>
              <a:xfrm>
                <a:off x="4071" y="5304"/>
                <a:ext cx="1502" cy="1502"/>
              </a:xfrm>
              <a:prstGeom prst="ellipse">
                <a:avLst/>
              </a:prstGeom>
              <a:solidFill>
                <a:srgbClr val="091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E34BC"/>
                  </a:solidFill>
                  <a:latin typeface="宋体" panose="02010600030101010101" pitchFamily="2" charset="-122"/>
                  <a:ea typeface="宋体" panose="02010600030101010101" pitchFamily="2" charset="-122"/>
                </a:endParaRPr>
              </a:p>
            </p:txBody>
          </p:sp>
          <p:sp>
            <p:nvSpPr>
              <p:cNvPr id="16" name="文本框 15"/>
              <p:cNvSpPr txBox="1"/>
              <p:nvPr/>
            </p:nvSpPr>
            <p:spPr>
              <a:xfrm>
                <a:off x="4208" y="5480"/>
                <a:ext cx="1318" cy="1210"/>
              </a:xfrm>
              <a:prstGeom prst="rect">
                <a:avLst/>
              </a:prstGeom>
              <a:noFill/>
            </p:spPr>
            <p:txBody>
              <a:bodyPr wrap="square" rtlCol="0">
                <a:spAutoFit/>
              </a:bodyPr>
              <a:lstStyle/>
              <a:p>
                <a:r>
                  <a:rPr lang="en-US" altLang="zh-CN" sz="4400" dirty="0">
                    <a:solidFill>
                      <a:schemeClr val="bg1"/>
                    </a:solidFill>
                    <a:latin typeface="Arial" panose="020B0604020202020204" pitchFamily="34" charset="0"/>
                    <a:ea typeface="宋体" panose="02010600030101010101" pitchFamily="2" charset="-122"/>
                    <a:cs typeface="Arial" panose="020B0604020202020204" pitchFamily="34" charset="0"/>
                  </a:rPr>
                  <a:t>03</a:t>
                </a:r>
              </a:p>
            </p:txBody>
          </p:sp>
        </p:grpSp>
        <p:sp>
          <p:nvSpPr>
            <p:cNvPr id="17" name="文本框 16"/>
            <p:cNvSpPr txBox="1"/>
            <p:nvPr/>
          </p:nvSpPr>
          <p:spPr>
            <a:xfrm>
              <a:off x="2580" y="7993"/>
              <a:ext cx="4796" cy="919"/>
            </a:xfrm>
            <a:prstGeom prst="rect">
              <a:avLst/>
            </a:prstGeom>
            <a:noFill/>
          </p:spPr>
          <p:txBody>
            <a:bodyPr wrap="square" rtlCol="0">
              <a:spAutoFit/>
            </a:bodyPr>
            <a:lstStyle/>
            <a:p>
              <a:pPr algn="ctr"/>
              <a:r>
                <a:rPr kumimoji="1" lang="zh-CN" altLang="en-US" sz="3200" b="1" dirty="0">
                  <a:solidFill>
                    <a:srgbClr val="091255"/>
                  </a:solidFill>
                  <a:latin typeface="思源黑体 Bold" panose="020B0800000000000000" charset="-122"/>
                  <a:ea typeface="思源黑体 Bold" panose="020B0800000000000000" charset="-122"/>
                  <a:sym typeface="+mn-ea"/>
                </a:rPr>
                <a:t>胜任能力展示</a:t>
              </a:r>
            </a:p>
          </p:txBody>
        </p:sp>
      </p:grpSp>
      <p:grpSp>
        <p:nvGrpSpPr>
          <p:cNvPr id="18" name="组合 17"/>
          <p:cNvGrpSpPr/>
          <p:nvPr/>
        </p:nvGrpSpPr>
        <p:grpSpPr>
          <a:xfrm>
            <a:off x="8462010" y="3931920"/>
            <a:ext cx="3045460" cy="1710055"/>
            <a:chOff x="2580" y="6219"/>
            <a:chExt cx="4796" cy="2693"/>
          </a:xfrm>
        </p:grpSpPr>
        <p:grpSp>
          <p:nvGrpSpPr>
            <p:cNvPr id="19" name="组合 18"/>
            <p:cNvGrpSpPr/>
            <p:nvPr/>
          </p:nvGrpSpPr>
          <p:grpSpPr>
            <a:xfrm>
              <a:off x="4227" y="6219"/>
              <a:ext cx="1502" cy="1502"/>
              <a:chOff x="4071" y="5304"/>
              <a:chExt cx="1502" cy="1502"/>
            </a:xfrm>
          </p:grpSpPr>
          <p:sp>
            <p:nvSpPr>
              <p:cNvPr id="20" name="椭圆 19"/>
              <p:cNvSpPr/>
              <p:nvPr/>
            </p:nvSpPr>
            <p:spPr>
              <a:xfrm>
                <a:off x="4071" y="5304"/>
                <a:ext cx="1502" cy="1502"/>
              </a:xfrm>
              <a:prstGeom prst="ellipse">
                <a:avLst/>
              </a:prstGeom>
              <a:solidFill>
                <a:srgbClr val="091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E34BC"/>
                  </a:solidFill>
                  <a:latin typeface="宋体" panose="02010600030101010101" pitchFamily="2" charset="-122"/>
                  <a:ea typeface="宋体" panose="02010600030101010101" pitchFamily="2" charset="-122"/>
                </a:endParaRPr>
              </a:p>
            </p:txBody>
          </p:sp>
          <p:sp>
            <p:nvSpPr>
              <p:cNvPr id="21" name="文本框 20"/>
              <p:cNvSpPr txBox="1"/>
              <p:nvPr/>
            </p:nvSpPr>
            <p:spPr>
              <a:xfrm>
                <a:off x="4208" y="5480"/>
                <a:ext cx="1318" cy="1210"/>
              </a:xfrm>
              <a:prstGeom prst="rect">
                <a:avLst/>
              </a:prstGeom>
              <a:noFill/>
            </p:spPr>
            <p:txBody>
              <a:bodyPr wrap="square" rtlCol="0">
                <a:spAutoFit/>
              </a:bodyPr>
              <a:lstStyle/>
              <a:p>
                <a:r>
                  <a:rPr lang="en-US" altLang="zh-CN" sz="4400" dirty="0">
                    <a:solidFill>
                      <a:schemeClr val="bg1"/>
                    </a:solidFill>
                    <a:latin typeface="Arial" panose="020B0604020202020204" pitchFamily="34" charset="0"/>
                    <a:ea typeface="宋体" panose="02010600030101010101" pitchFamily="2" charset="-122"/>
                    <a:cs typeface="Arial" panose="020B0604020202020204" pitchFamily="34" charset="0"/>
                  </a:rPr>
                  <a:t>04</a:t>
                </a:r>
              </a:p>
            </p:txBody>
          </p:sp>
        </p:grpSp>
        <p:sp>
          <p:nvSpPr>
            <p:cNvPr id="22" name="文本框 21"/>
            <p:cNvSpPr txBox="1"/>
            <p:nvPr/>
          </p:nvSpPr>
          <p:spPr>
            <a:xfrm>
              <a:off x="2580" y="7993"/>
              <a:ext cx="4796" cy="919"/>
            </a:xfrm>
            <a:prstGeom prst="rect">
              <a:avLst/>
            </a:prstGeom>
            <a:noFill/>
          </p:spPr>
          <p:txBody>
            <a:bodyPr wrap="square" rtlCol="0">
              <a:spAutoFit/>
            </a:bodyPr>
            <a:lstStyle/>
            <a:p>
              <a:pPr algn="ctr"/>
              <a:r>
                <a:rPr kumimoji="1" lang="zh-CN" altLang="en-US" sz="3200" b="1" dirty="0">
                  <a:solidFill>
                    <a:srgbClr val="091255"/>
                  </a:solidFill>
                  <a:latin typeface="思源黑体 Bold" panose="020B0800000000000000" charset="-122"/>
                  <a:ea typeface="思源黑体 Bold" panose="020B0800000000000000" charset="-122"/>
                  <a:sym typeface="+mn-ea"/>
                </a:rPr>
                <a:t>未来目标规划</a:t>
              </a:r>
            </a:p>
          </p:txBody>
        </p:sp>
      </p:grpSp>
      <p:sp>
        <p:nvSpPr>
          <p:cNvPr id="44" name="矩形 43"/>
          <p:cNvSpPr/>
          <p:nvPr/>
        </p:nvSpPr>
        <p:spPr>
          <a:xfrm>
            <a:off x="3178175" y="2495550"/>
            <a:ext cx="5835650" cy="861695"/>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zh-CN" altLang="en-US" sz="5400" b="1" dirty="0">
                <a:solidFill>
                  <a:srgbClr val="091255"/>
                </a:solidFill>
                <a:latin typeface="思源黑体 Bold" panose="020B0800000000000000" charset="-122"/>
                <a:ea typeface="思源黑体 Bold" panose="020B0800000000000000" charset="-122"/>
              </a:rPr>
              <a:t>目录</a:t>
            </a:r>
            <a:r>
              <a:rPr lang="en-US" altLang="zh-CN" sz="4400" dirty="0">
                <a:solidFill>
                  <a:srgbClr val="091255"/>
                </a:solidFill>
                <a:latin typeface="思源黑体 Bold" panose="020B0800000000000000" charset="-122"/>
                <a:ea typeface="思源黑体 Bold" panose="020B0800000000000000" charset="-122"/>
              </a:rPr>
              <a:t>DIRECTORY</a:t>
            </a:r>
          </a:p>
        </p:txBody>
      </p:sp>
    </p:spTree>
    <p:custDataLst>
      <p:tags r:id="rId1"/>
    </p:custData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矩形 52"/>
          <p:cNvSpPr>
            <a:spLocks noChangeAspect="1"/>
          </p:cNvSpPr>
          <p:nvPr/>
        </p:nvSpPr>
        <p:spPr>
          <a:xfrm>
            <a:off x="0" y="-3175"/>
            <a:ext cx="12192000" cy="6861810"/>
          </a:xfrm>
          <a:prstGeom prst="rect">
            <a:avLst/>
          </a:prstGeom>
          <a:blipFill rotWithShape="1">
            <a:blip r:embed="rId4"/>
            <a:stretch>
              <a:fillRect/>
            </a:stretch>
          </a:blip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2" name="文本框 1"/>
          <p:cNvSpPr txBox="1"/>
          <p:nvPr/>
        </p:nvSpPr>
        <p:spPr>
          <a:xfrm>
            <a:off x="4931822" y="2681051"/>
            <a:ext cx="3922946" cy="829945"/>
          </a:xfrm>
          <a:prstGeom prst="rect">
            <a:avLst/>
          </a:prstGeom>
          <a:noFill/>
        </p:spPr>
        <p:txBody>
          <a:bodyPr wrap="square" rtlCol="0">
            <a:spAutoFit/>
          </a:bodyPr>
          <a:lstStyle/>
          <a:p>
            <a:pPr algn="ctr"/>
            <a:r>
              <a:rPr lang="zh-CN" altLang="en-US" sz="4800" spc="-150" dirty="0">
                <a:solidFill>
                  <a:srgbClr val="09125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个人信息简介</a:t>
            </a:r>
          </a:p>
        </p:txBody>
      </p:sp>
      <p:sp>
        <p:nvSpPr>
          <p:cNvPr id="3" name="文本框 2"/>
          <p:cNvSpPr txBox="1"/>
          <p:nvPr/>
        </p:nvSpPr>
        <p:spPr>
          <a:xfrm>
            <a:off x="5002406" y="3544666"/>
            <a:ext cx="3852362" cy="646331"/>
          </a:xfrm>
          <a:prstGeom prst="rect">
            <a:avLst/>
          </a:prstGeom>
          <a:noFill/>
        </p:spPr>
        <p:txBody>
          <a:bodyPr wrap="square" rtlCol="0">
            <a:spAutoFit/>
          </a:bodyPr>
          <a:lstStyle/>
          <a:p>
            <a:pPr algn="ctr"/>
            <a:r>
              <a:rPr lang="zh-CN" altLang="en-US" dirty="0">
                <a:solidFill>
                  <a:srgbClr val="09125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输入副标题输入副标题输入副标题输入副标题输入副标题</a:t>
            </a:r>
          </a:p>
        </p:txBody>
      </p:sp>
      <p:grpSp>
        <p:nvGrpSpPr>
          <p:cNvPr id="7" name="组合 6"/>
          <p:cNvGrpSpPr/>
          <p:nvPr/>
        </p:nvGrpSpPr>
        <p:grpSpPr>
          <a:xfrm>
            <a:off x="3254375" y="2680970"/>
            <a:ext cx="1402018" cy="1402018"/>
            <a:chOff x="4692" y="4174"/>
            <a:chExt cx="2447" cy="2447"/>
          </a:xfrm>
        </p:grpSpPr>
        <p:sp>
          <p:nvSpPr>
            <p:cNvPr id="9" name="椭圆 8"/>
            <p:cNvSpPr/>
            <p:nvPr/>
          </p:nvSpPr>
          <p:spPr>
            <a:xfrm>
              <a:off x="4692" y="4174"/>
              <a:ext cx="2447" cy="2447"/>
            </a:xfrm>
            <a:prstGeom prst="ellipse">
              <a:avLst/>
            </a:prstGeom>
            <a:solidFill>
              <a:srgbClr val="091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E34BC"/>
                </a:solidFill>
                <a:latin typeface="宋体" panose="02010600030101010101" pitchFamily="2" charset="-122"/>
                <a:ea typeface="宋体" panose="02010600030101010101" pitchFamily="2" charset="-122"/>
              </a:endParaRPr>
            </a:p>
          </p:txBody>
        </p:sp>
        <p:sp>
          <p:nvSpPr>
            <p:cNvPr id="10" name="文本框 9"/>
            <p:cNvSpPr txBox="1"/>
            <p:nvPr/>
          </p:nvSpPr>
          <p:spPr>
            <a:xfrm>
              <a:off x="5026" y="4441"/>
              <a:ext cx="2113" cy="1932"/>
            </a:xfrm>
            <a:prstGeom prst="rect">
              <a:avLst/>
            </a:prstGeom>
            <a:noFill/>
          </p:spPr>
          <p:txBody>
            <a:bodyPr wrap="square" rtlCol="0">
              <a:spAutoFit/>
            </a:bodyPr>
            <a:lstStyle/>
            <a:p>
              <a:r>
                <a:rPr lang="en-US" altLang="zh-CN" sz="6600" dirty="0">
                  <a:solidFill>
                    <a:schemeClr val="bg1"/>
                  </a:solidFill>
                  <a:latin typeface="Arial" panose="020B0604020202020204" pitchFamily="34" charset="0"/>
                  <a:ea typeface="宋体" panose="02010600030101010101" pitchFamily="2" charset="-122"/>
                  <a:cs typeface="Arial" panose="020B0604020202020204" pitchFamily="34" charset="0"/>
                </a:rPr>
                <a:t>01</a:t>
              </a:r>
            </a:p>
          </p:txBody>
        </p:sp>
      </p:grpSp>
    </p:spTree>
    <p:custDataLst>
      <p:tags r:id="rId1"/>
    </p:custData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12" name="TextBox 32"/>
          <p:cNvSpPr txBox="1"/>
          <p:nvPr/>
        </p:nvSpPr>
        <p:spPr>
          <a:xfrm>
            <a:off x="1703257" y="3860903"/>
            <a:ext cx="1095173" cy="340093"/>
          </a:xfrm>
          <a:prstGeom prst="rect">
            <a:avLst/>
          </a:prstGeom>
          <a:noFill/>
        </p:spPr>
        <p:txBody>
          <a:bodyPr wrap="none" rtlCol="0">
            <a:spAutoFit/>
          </a:bodyPr>
          <a:lstStyle/>
          <a:p>
            <a:pPr algn="ctr">
              <a:lnSpc>
                <a:spcPts val="1900"/>
              </a:lnSpc>
            </a:pPr>
            <a:r>
              <a:rPr lang="zh-CN" altLang="en-US" b="1" dirty="0">
                <a:solidFill>
                  <a:srgbClr val="091255"/>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输入名字</a:t>
            </a:r>
          </a:p>
        </p:txBody>
      </p:sp>
      <p:sp>
        <p:nvSpPr>
          <p:cNvPr id="213" name="矩形 212"/>
          <p:cNvSpPr/>
          <p:nvPr/>
        </p:nvSpPr>
        <p:spPr>
          <a:xfrm>
            <a:off x="1195543" y="4301954"/>
            <a:ext cx="2110595" cy="854292"/>
          </a:xfrm>
          <a:prstGeom prst="rect">
            <a:avLst/>
          </a:prstGeom>
        </p:spPr>
        <p:txBody>
          <a:bodyPr wrap="square" lIns="91840" tIns="45920" rIns="91840" bIns="45920">
            <a:spAutoFit/>
          </a:bodyPr>
          <a:lstStyle/>
          <a:p>
            <a:pPr algn="ctr">
              <a:lnSpc>
                <a:spcPct val="120000"/>
              </a:lnSpc>
            </a:pPr>
            <a:r>
              <a:rPr lang="zh-CN" altLang="en-US" sz="1400" dirty="0">
                <a:solidFill>
                  <a:schemeClr val="tx1">
                    <a:lumMod val="50000"/>
                    <a:lumOff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输入简介输入简介输入简介输入简介输入简介输入输入简介输入简介输入</a:t>
            </a:r>
          </a:p>
        </p:txBody>
      </p:sp>
      <p:cxnSp>
        <p:nvCxnSpPr>
          <p:cNvPr id="214" name="直接连接符 213"/>
          <p:cNvCxnSpPr/>
          <p:nvPr/>
        </p:nvCxnSpPr>
        <p:spPr>
          <a:xfrm>
            <a:off x="3621446" y="1924642"/>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a:off x="7075377" y="1924642"/>
            <a:ext cx="0" cy="35472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6" name="TextBox 37"/>
          <p:cNvSpPr txBox="1"/>
          <p:nvPr/>
        </p:nvSpPr>
        <p:spPr>
          <a:xfrm>
            <a:off x="3835017" y="1941794"/>
            <a:ext cx="1415772" cy="584775"/>
          </a:xfrm>
          <a:prstGeom prst="rect">
            <a:avLst/>
          </a:prstGeom>
          <a:noFill/>
        </p:spPr>
        <p:txBody>
          <a:bodyPr wrap="none" rtlCol="0">
            <a:spAutoFit/>
          </a:bodyPr>
          <a:lstStyle/>
          <a:p>
            <a:r>
              <a:rPr lang="zh-CN" altLang="en-US" sz="3200" dirty="0">
                <a:solidFill>
                  <a:srgbClr val="091255"/>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关于我</a:t>
            </a:r>
          </a:p>
        </p:txBody>
      </p:sp>
      <p:sp>
        <p:nvSpPr>
          <p:cNvPr id="217" name="TextBox 38"/>
          <p:cNvSpPr txBox="1"/>
          <p:nvPr/>
        </p:nvSpPr>
        <p:spPr>
          <a:xfrm>
            <a:off x="7363409" y="1941794"/>
            <a:ext cx="1005403" cy="584775"/>
          </a:xfrm>
          <a:prstGeom prst="rect">
            <a:avLst/>
          </a:prstGeom>
          <a:noFill/>
        </p:spPr>
        <p:txBody>
          <a:bodyPr wrap="none" rtlCol="0">
            <a:spAutoFit/>
          </a:bodyPr>
          <a:lstStyle/>
          <a:p>
            <a:r>
              <a:rPr lang="zh-CN" altLang="en-US" sz="3200" dirty="0">
                <a:solidFill>
                  <a:srgbClr val="091255"/>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技能</a:t>
            </a:r>
          </a:p>
        </p:txBody>
      </p:sp>
      <p:sp>
        <p:nvSpPr>
          <p:cNvPr id="218" name="圆角矩形 39"/>
          <p:cNvSpPr/>
          <p:nvPr/>
        </p:nvSpPr>
        <p:spPr>
          <a:xfrm>
            <a:off x="7531619" y="2902908"/>
            <a:ext cx="3168352" cy="24587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19" name="TextBox 40"/>
          <p:cNvSpPr txBox="1"/>
          <p:nvPr/>
        </p:nvSpPr>
        <p:spPr>
          <a:xfrm>
            <a:off x="7454500" y="2595131"/>
            <a:ext cx="713657" cy="307777"/>
          </a:xfrm>
          <a:prstGeom prst="rect">
            <a:avLst/>
          </a:prstGeom>
          <a:noFill/>
        </p:spPr>
        <p:txBody>
          <a:bodyPr wrap="none" rtlCol="0">
            <a:spAutoFit/>
          </a:bodyPr>
          <a:lstStyle/>
          <a:p>
            <a:r>
              <a:rPr lang="zh-CN" altLang="en-US" sz="1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影响力</a:t>
            </a:r>
          </a:p>
        </p:txBody>
      </p:sp>
      <p:sp>
        <p:nvSpPr>
          <p:cNvPr id="220" name="圆角矩形 41"/>
          <p:cNvSpPr/>
          <p:nvPr/>
        </p:nvSpPr>
        <p:spPr>
          <a:xfrm>
            <a:off x="7531619" y="3597978"/>
            <a:ext cx="3168352" cy="24587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21" name="TextBox 42"/>
          <p:cNvSpPr txBox="1"/>
          <p:nvPr/>
        </p:nvSpPr>
        <p:spPr>
          <a:xfrm>
            <a:off x="7454500" y="3290201"/>
            <a:ext cx="713657" cy="307777"/>
          </a:xfrm>
          <a:prstGeom prst="rect">
            <a:avLst/>
          </a:prstGeom>
          <a:noFill/>
        </p:spPr>
        <p:txBody>
          <a:bodyPr wrap="none" rtlCol="0">
            <a:spAutoFit/>
          </a:bodyPr>
          <a:lstStyle/>
          <a:p>
            <a:r>
              <a:rPr lang="zh-CN" altLang="en-US" sz="1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洞察力</a:t>
            </a:r>
          </a:p>
        </p:txBody>
      </p:sp>
      <p:sp>
        <p:nvSpPr>
          <p:cNvPr id="222" name="圆角矩形 43"/>
          <p:cNvSpPr/>
          <p:nvPr/>
        </p:nvSpPr>
        <p:spPr>
          <a:xfrm>
            <a:off x="7531619" y="4301954"/>
            <a:ext cx="3168352" cy="24587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23" name="TextBox 44"/>
          <p:cNvSpPr txBox="1"/>
          <p:nvPr/>
        </p:nvSpPr>
        <p:spPr>
          <a:xfrm>
            <a:off x="7454500" y="3994177"/>
            <a:ext cx="713657" cy="307777"/>
          </a:xfrm>
          <a:prstGeom prst="rect">
            <a:avLst/>
          </a:prstGeom>
          <a:noFill/>
        </p:spPr>
        <p:txBody>
          <a:bodyPr wrap="none" rtlCol="0">
            <a:spAutoFit/>
          </a:bodyPr>
          <a:lstStyle/>
          <a:p>
            <a:r>
              <a:rPr lang="zh-CN" altLang="en-US" sz="1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领导力</a:t>
            </a:r>
          </a:p>
        </p:txBody>
      </p:sp>
      <p:sp>
        <p:nvSpPr>
          <p:cNvPr id="224" name="圆角矩形 45"/>
          <p:cNvSpPr/>
          <p:nvPr/>
        </p:nvSpPr>
        <p:spPr>
          <a:xfrm>
            <a:off x="7531619" y="5018671"/>
            <a:ext cx="3168352" cy="245870"/>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25" name="TextBox 46"/>
          <p:cNvSpPr txBox="1"/>
          <p:nvPr/>
        </p:nvSpPr>
        <p:spPr>
          <a:xfrm>
            <a:off x="7454500" y="4710894"/>
            <a:ext cx="713657" cy="307777"/>
          </a:xfrm>
          <a:prstGeom prst="rect">
            <a:avLst/>
          </a:prstGeom>
          <a:noFill/>
        </p:spPr>
        <p:txBody>
          <a:bodyPr wrap="none" rtlCol="0">
            <a:spAutoFit/>
          </a:bodyPr>
          <a:lstStyle/>
          <a:p>
            <a:r>
              <a:rPr lang="zh-CN" altLang="en-US" sz="1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掌控力</a:t>
            </a:r>
          </a:p>
        </p:txBody>
      </p:sp>
      <p:sp>
        <p:nvSpPr>
          <p:cNvPr id="226" name="圆角矩形 47"/>
          <p:cNvSpPr/>
          <p:nvPr/>
        </p:nvSpPr>
        <p:spPr>
          <a:xfrm>
            <a:off x="7531619" y="2902908"/>
            <a:ext cx="1848014" cy="245870"/>
          </a:xfrm>
          <a:prstGeom prst="roundRect">
            <a:avLst/>
          </a:prstGeom>
          <a:solidFill>
            <a:srgbClr val="09125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27" name="圆角矩形 48"/>
          <p:cNvSpPr/>
          <p:nvPr/>
        </p:nvSpPr>
        <p:spPr>
          <a:xfrm>
            <a:off x="7531619" y="3597978"/>
            <a:ext cx="2352070" cy="245870"/>
          </a:xfrm>
          <a:prstGeom prst="roundRect">
            <a:avLst/>
          </a:prstGeom>
          <a:solidFill>
            <a:srgbClr val="09125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28" name="圆角矩形 49"/>
          <p:cNvSpPr/>
          <p:nvPr/>
        </p:nvSpPr>
        <p:spPr>
          <a:xfrm>
            <a:off x="7531619" y="4301954"/>
            <a:ext cx="2856126" cy="245870"/>
          </a:xfrm>
          <a:prstGeom prst="roundRect">
            <a:avLst/>
          </a:prstGeom>
          <a:solidFill>
            <a:srgbClr val="09125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29" name="圆角矩形 50"/>
          <p:cNvSpPr/>
          <p:nvPr/>
        </p:nvSpPr>
        <p:spPr>
          <a:xfrm>
            <a:off x="7531619" y="5018671"/>
            <a:ext cx="2568094" cy="245870"/>
          </a:xfrm>
          <a:prstGeom prst="roundRect">
            <a:avLst/>
          </a:prstGeom>
          <a:solidFill>
            <a:srgbClr val="09125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aphicFrame>
        <p:nvGraphicFramePr>
          <p:cNvPr id="230" name="_5"/>
          <p:cNvGraphicFramePr>
            <a:graphicFrameLocks noGrp="1"/>
          </p:cNvGraphicFramePr>
          <p:nvPr>
            <p:custDataLst>
              <p:tags r:id="rId2"/>
            </p:custDataLst>
          </p:nvPr>
        </p:nvGraphicFramePr>
        <p:xfrm>
          <a:off x="3845570" y="2526569"/>
          <a:ext cx="2954454" cy="2919021"/>
        </p:xfrm>
        <a:graphic>
          <a:graphicData uri="http://schemas.openxmlformats.org/drawingml/2006/table">
            <a:tbl>
              <a:tblPr firstRow="1" bandRow="1">
                <a:effectLst>
                  <a:innerShdw blurRad="63500" dist="50800" dir="13500000">
                    <a:prstClr val="black">
                      <a:alpha val="15000"/>
                    </a:prstClr>
                  </a:innerShdw>
                </a:effectLst>
                <a:tableStyleId>{5C22544A-7EE6-4342-B048-85BDC9FD1C3A}</a:tableStyleId>
              </a:tblPr>
              <a:tblGrid>
                <a:gridCol w="158630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434933">
                <a:tc>
                  <a:txBody>
                    <a:bodyPr/>
                    <a:lstStyle/>
                    <a:p>
                      <a:pPr algn="l"/>
                      <a:r>
                        <a:rPr lang="zh-CN" altLang="en-US" sz="1200" b="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姓名：爱</a:t>
                      </a:r>
                      <a:r>
                        <a:rPr lang="en-US" altLang="zh-CN" sz="1200" b="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PPT</a:t>
                      </a:r>
                      <a:r>
                        <a:rPr lang="zh-CN" altLang="en-US" sz="1200" b="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85000"/>
                              <a:lumOff val="15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性别：男</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6000">
                <a:tc>
                  <a:txBody>
                    <a:bodyPr/>
                    <a:lstStyle/>
                    <a:p>
                      <a:pPr algn="l"/>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年龄：</a:t>
                      </a:r>
                      <a:r>
                        <a:rPr lang="en-US" altLang="zh-CN"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XX</a:t>
                      </a: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岁</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民族：</a:t>
                      </a:r>
                      <a:r>
                        <a:rPr lang="en-US" altLang="zh-CN"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X</a:t>
                      </a: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族</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608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b="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体重：</a:t>
                      </a:r>
                      <a:r>
                        <a:rPr lang="en-US" altLang="zh-CN" sz="1200" b="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XX kg</a:t>
                      </a:r>
                      <a:endParaRPr lang="zh-CN" altLang="en-US" sz="1200" b="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身高：</a:t>
                      </a:r>
                      <a:r>
                        <a:rPr lang="en-US" altLang="zh-CN"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XXX cm</a:t>
                      </a:r>
                      <a:endPar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6000">
                <a:tc>
                  <a:txBody>
                    <a:bodyPr/>
                    <a:lstStyle/>
                    <a:p>
                      <a:pPr algn="l"/>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籍贯：</a:t>
                      </a:r>
                      <a:r>
                        <a:rPr lang="en-US" altLang="zh-CN"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XX</a:t>
                      </a:r>
                      <a:endPar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学历：</a:t>
                      </a:r>
                      <a:r>
                        <a:rPr lang="en-US" altLang="zh-CN"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XX</a:t>
                      </a:r>
                      <a:endPar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6000">
                <a:tc gridSpan="2">
                  <a:txBody>
                    <a:bodyPr/>
                    <a:lstStyle/>
                    <a:p>
                      <a:pPr algn="l"/>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联系方式：</a:t>
                      </a:r>
                      <a:r>
                        <a:rPr lang="en-US" altLang="zh-CN"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888 8888 8888</a:t>
                      </a:r>
                      <a:endPar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DFF0">
                        <a:alpha val="40000"/>
                      </a:srgbClr>
                    </a:solidFill>
                  </a:tcPr>
                </a:tc>
                <a:extLst>
                  <a:ext uri="{0D108BD9-81ED-4DB2-BD59-A6C34878D82A}">
                    <a16:rowId xmlns:a16="http://schemas.microsoft.com/office/drawing/2014/main" val="10004"/>
                  </a:ext>
                </a:extLst>
              </a:tr>
              <a:tr h="504000">
                <a:tc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b="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电子邮箱：</a:t>
                      </a:r>
                      <a:r>
                        <a:rPr lang="en-US" altLang="zh-CN" sz="1200" b="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XXX@</a:t>
                      </a:r>
                      <a:r>
                        <a:rPr lang="zh-CN" altLang="en-US" sz="1200" b="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办公资源网</a:t>
                      </a:r>
                      <a:r>
                        <a:rPr lang="en-US" altLang="zh-CN" sz="1200" b="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.com</a:t>
                      </a:r>
                      <a:endPar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6000">
                <a:tc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现在住址：</a:t>
                      </a:r>
                      <a:r>
                        <a:rPr lang="en-US" altLang="zh-CN"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XXXXXXXXXXXX</a:t>
                      </a:r>
                      <a:endParaRPr lang="zh-CN" altLang="en-US" sz="12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alpha val="40000"/>
                      </a:srgbClr>
                    </a:solidFill>
                  </a:tcPr>
                </a:tc>
                <a:extLst>
                  <a:ext uri="{0D108BD9-81ED-4DB2-BD59-A6C34878D82A}">
                    <a16:rowId xmlns:a16="http://schemas.microsoft.com/office/drawing/2014/main" val="10006"/>
                  </a:ext>
                </a:extLst>
              </a:tr>
            </a:tbl>
          </a:graphicData>
        </a:graphic>
      </p:graphicFrame>
      <p:pic>
        <p:nvPicPr>
          <p:cNvPr id="2" name="图片 1" descr="407  407"/>
          <p:cNvPicPr>
            <a:picLocks noChangeAspect="1"/>
          </p:cNvPicPr>
          <p:nvPr/>
        </p:nvPicPr>
        <p:blipFill>
          <a:blip r:embed="rId6"/>
          <a:stretch>
            <a:fillRect/>
          </a:stretch>
        </p:blipFill>
        <p:spPr>
          <a:xfrm>
            <a:off x="1395095" y="1788795"/>
            <a:ext cx="1711325" cy="1711325"/>
          </a:xfrm>
          <a:prstGeom prst="rect">
            <a:avLst/>
          </a:prstGeom>
        </p:spPr>
      </p:pic>
    </p:spTree>
    <p:custDataLst>
      <p:tags r:id="rId1"/>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grpSp>
        <p:nvGrpSpPr>
          <p:cNvPr id="36" name="组合 35"/>
          <p:cNvGrpSpPr/>
          <p:nvPr/>
        </p:nvGrpSpPr>
        <p:grpSpPr>
          <a:xfrm>
            <a:off x="1904" y="3165357"/>
            <a:ext cx="12192001" cy="1363256"/>
            <a:chOff x="-1" y="2852318"/>
            <a:chExt cx="12192001" cy="1363256"/>
          </a:xfrm>
        </p:grpSpPr>
        <p:sp>
          <p:nvSpPr>
            <p:cNvPr id="2" name="object 5"/>
            <p:cNvSpPr>
              <a:spLocks noChangeAspect="1"/>
            </p:cNvSpPr>
            <p:nvPr/>
          </p:nvSpPr>
          <p:spPr>
            <a:xfrm flipV="1">
              <a:off x="-1" y="3253428"/>
              <a:ext cx="12192001" cy="276999"/>
            </a:xfrm>
            <a:custGeom>
              <a:avLst/>
              <a:gdLst/>
              <a:ahLst/>
              <a:cxnLst/>
              <a:rect l="l" t="t" r="r" b="b"/>
              <a:pathLst>
                <a:path w="20103465">
                  <a:moveTo>
                    <a:pt x="0" y="0"/>
                  </a:moveTo>
                  <a:lnTo>
                    <a:pt x="20103450" y="0"/>
                  </a:lnTo>
                </a:path>
              </a:pathLst>
            </a:custGeom>
            <a:ln w="38100">
              <a:solidFill>
                <a:srgbClr val="091255"/>
              </a:solidFill>
            </a:ln>
          </p:spPr>
          <p:txBody>
            <a:bodyPr wrap="square" lIns="0" tIns="0" rIns="0" bIns="0" rtlCol="0">
              <a:spAutoFit/>
            </a:bodyPr>
            <a:lstStyle/>
            <a:p>
              <a:endParaRPr dirty="0">
                <a:latin typeface="宋体" panose="02010600030101010101" pitchFamily="2" charset="-122"/>
                <a:ea typeface="宋体" panose="02010600030101010101" pitchFamily="2" charset="-122"/>
              </a:endParaRPr>
            </a:p>
          </p:txBody>
        </p:sp>
        <p:grpSp>
          <p:nvGrpSpPr>
            <p:cNvPr id="32" name="组合 31"/>
            <p:cNvGrpSpPr/>
            <p:nvPr/>
          </p:nvGrpSpPr>
          <p:grpSpPr>
            <a:xfrm>
              <a:off x="1400495" y="2852318"/>
              <a:ext cx="1363256" cy="1363256"/>
              <a:chOff x="1667623" y="2819304"/>
              <a:chExt cx="1363256" cy="1363256"/>
            </a:xfrm>
          </p:grpSpPr>
          <p:sp>
            <p:nvSpPr>
              <p:cNvPr id="6" name="Овал 32"/>
              <p:cNvSpPr>
                <a:spLocks noChangeAspect="1"/>
              </p:cNvSpPr>
              <p:nvPr/>
            </p:nvSpPr>
            <p:spPr>
              <a:xfrm>
                <a:off x="1667623" y="2819304"/>
                <a:ext cx="1363256" cy="1363256"/>
              </a:xfrm>
              <a:prstGeom prst="ellipse">
                <a:avLst/>
              </a:prstGeom>
              <a:solidFill>
                <a:srgbClr val="091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ea typeface="宋体" panose="02010600030101010101" pitchFamily="2" charset="-122"/>
                </a:endParaRPr>
              </a:p>
            </p:txBody>
          </p:sp>
          <p:sp>
            <p:nvSpPr>
              <p:cNvPr id="11" name="object 13"/>
              <p:cNvSpPr txBox="1">
                <a:spLocks noChangeAspect="1"/>
              </p:cNvSpPr>
              <p:nvPr/>
            </p:nvSpPr>
            <p:spPr>
              <a:xfrm>
                <a:off x="1667623" y="3285488"/>
                <a:ext cx="1363256" cy="430887"/>
              </a:xfrm>
              <a:prstGeom prst="rect">
                <a:avLst/>
              </a:prstGeom>
              <a:noFill/>
            </p:spPr>
            <p:txBody>
              <a:bodyPr vert="horz" wrap="square" lIns="0" tIns="0" rIns="0" bIns="0" rtlCol="0">
                <a:spAutoFit/>
              </a:bodyPr>
              <a:lstStyle/>
              <a:p>
                <a:pPr marL="12700" algn="ctr">
                  <a:lnSpc>
                    <a:spcPct val="100000"/>
                  </a:lnSpc>
                </a:pPr>
                <a:r>
                  <a:rPr lang="en-US" altLang="zh-CN" sz="2800" b="1" spc="-20" dirty="0">
                    <a:solidFill>
                      <a:schemeClr val="bg1"/>
                    </a:solidFill>
                    <a:latin typeface="Arial" panose="020B0604020202020204" pitchFamily="34" charset="0"/>
                    <a:ea typeface="宋体" panose="02010600030101010101" pitchFamily="2" charset="-122"/>
                    <a:cs typeface="Arial" panose="020B0604020202020204" pitchFamily="34" charset="0"/>
                  </a:rPr>
                  <a:t>2019</a:t>
                </a:r>
                <a:endParaRPr sz="2800"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grpSp>
        <p:grpSp>
          <p:nvGrpSpPr>
            <p:cNvPr id="33" name="组合 32"/>
            <p:cNvGrpSpPr/>
            <p:nvPr/>
          </p:nvGrpSpPr>
          <p:grpSpPr>
            <a:xfrm>
              <a:off x="4125430" y="2852318"/>
              <a:ext cx="1363256" cy="1363256"/>
              <a:chOff x="4551147" y="2819304"/>
              <a:chExt cx="1363256" cy="1363256"/>
            </a:xfrm>
          </p:grpSpPr>
          <p:sp>
            <p:nvSpPr>
              <p:cNvPr id="16" name="Овал 32"/>
              <p:cNvSpPr>
                <a:spLocks noChangeAspect="1"/>
              </p:cNvSpPr>
              <p:nvPr/>
            </p:nvSpPr>
            <p:spPr>
              <a:xfrm>
                <a:off x="4551147" y="2819304"/>
                <a:ext cx="1363256" cy="1363256"/>
              </a:xfrm>
              <a:prstGeom prst="ellipse">
                <a:avLst/>
              </a:prstGeom>
              <a:solidFill>
                <a:srgbClr val="091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ea typeface="宋体" panose="02010600030101010101" pitchFamily="2" charset="-122"/>
                </a:endParaRPr>
              </a:p>
            </p:txBody>
          </p:sp>
          <p:sp>
            <p:nvSpPr>
              <p:cNvPr id="18" name="object 13"/>
              <p:cNvSpPr txBox="1">
                <a:spLocks noChangeAspect="1"/>
              </p:cNvSpPr>
              <p:nvPr/>
            </p:nvSpPr>
            <p:spPr>
              <a:xfrm>
                <a:off x="4551147" y="3285488"/>
                <a:ext cx="1363256" cy="430887"/>
              </a:xfrm>
              <a:prstGeom prst="rect">
                <a:avLst/>
              </a:prstGeom>
              <a:noFill/>
            </p:spPr>
            <p:txBody>
              <a:bodyPr vert="horz" wrap="square" lIns="0" tIns="0" rIns="0" bIns="0" rtlCol="0">
                <a:spAutoFit/>
              </a:bodyPr>
              <a:lstStyle/>
              <a:p>
                <a:pPr marL="12700" algn="ctr">
                  <a:lnSpc>
                    <a:spcPct val="100000"/>
                  </a:lnSpc>
                </a:pPr>
                <a:r>
                  <a:rPr lang="en-US" altLang="zh-CN" sz="2800" b="1" spc="-20" dirty="0">
                    <a:solidFill>
                      <a:schemeClr val="bg1"/>
                    </a:solidFill>
                    <a:latin typeface="Arial" panose="020B0604020202020204" pitchFamily="34" charset="0"/>
                    <a:ea typeface="宋体" panose="02010600030101010101" pitchFamily="2" charset="-122"/>
                    <a:cs typeface="Arial" panose="020B0604020202020204" pitchFamily="34" charset="0"/>
                  </a:rPr>
                  <a:t>2016</a:t>
                </a:r>
                <a:endParaRPr sz="2800"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grpSp>
        <p:grpSp>
          <p:nvGrpSpPr>
            <p:cNvPr id="34" name="组合 33"/>
            <p:cNvGrpSpPr/>
            <p:nvPr/>
          </p:nvGrpSpPr>
          <p:grpSpPr>
            <a:xfrm>
              <a:off x="6850365" y="2852318"/>
              <a:ext cx="1363256" cy="1363256"/>
              <a:chOff x="7088952" y="2819304"/>
              <a:chExt cx="1363256" cy="1363256"/>
            </a:xfrm>
          </p:grpSpPr>
          <p:sp>
            <p:nvSpPr>
              <p:cNvPr id="20" name="Овал 32"/>
              <p:cNvSpPr>
                <a:spLocks noChangeAspect="1"/>
              </p:cNvSpPr>
              <p:nvPr/>
            </p:nvSpPr>
            <p:spPr>
              <a:xfrm>
                <a:off x="7088952" y="2819304"/>
                <a:ext cx="1363256" cy="1363256"/>
              </a:xfrm>
              <a:prstGeom prst="ellipse">
                <a:avLst/>
              </a:prstGeom>
              <a:solidFill>
                <a:srgbClr val="091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ea typeface="宋体" panose="02010600030101010101" pitchFamily="2" charset="-122"/>
                </a:endParaRPr>
              </a:p>
            </p:txBody>
          </p:sp>
          <p:sp>
            <p:nvSpPr>
              <p:cNvPr id="22" name="object 13"/>
              <p:cNvSpPr txBox="1">
                <a:spLocks noChangeAspect="1"/>
              </p:cNvSpPr>
              <p:nvPr/>
            </p:nvSpPr>
            <p:spPr>
              <a:xfrm>
                <a:off x="7088952" y="3285488"/>
                <a:ext cx="1363256" cy="430887"/>
              </a:xfrm>
              <a:prstGeom prst="rect">
                <a:avLst/>
              </a:prstGeom>
              <a:noFill/>
            </p:spPr>
            <p:txBody>
              <a:bodyPr vert="horz" wrap="square" lIns="0" tIns="0" rIns="0" bIns="0" rtlCol="0">
                <a:spAutoFit/>
              </a:bodyPr>
              <a:lstStyle/>
              <a:p>
                <a:pPr marL="12700" algn="ctr">
                  <a:lnSpc>
                    <a:spcPct val="100000"/>
                  </a:lnSpc>
                </a:pPr>
                <a:r>
                  <a:rPr lang="en-US" altLang="zh-CN" sz="2800" b="1" spc="-20" dirty="0">
                    <a:solidFill>
                      <a:schemeClr val="bg1"/>
                    </a:solidFill>
                    <a:latin typeface="Arial" panose="020B0604020202020204" pitchFamily="34" charset="0"/>
                    <a:ea typeface="宋体" panose="02010600030101010101" pitchFamily="2" charset="-122"/>
                    <a:cs typeface="Arial" panose="020B0604020202020204" pitchFamily="34" charset="0"/>
                  </a:rPr>
                  <a:t>2012</a:t>
                </a:r>
                <a:endParaRPr sz="2800"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grpSp>
        <p:grpSp>
          <p:nvGrpSpPr>
            <p:cNvPr id="35" name="组合 34"/>
            <p:cNvGrpSpPr/>
            <p:nvPr/>
          </p:nvGrpSpPr>
          <p:grpSpPr>
            <a:xfrm>
              <a:off x="9575299" y="2852318"/>
              <a:ext cx="1363256" cy="1363256"/>
              <a:chOff x="9842427" y="2819304"/>
              <a:chExt cx="1363256" cy="1363256"/>
            </a:xfrm>
          </p:grpSpPr>
          <p:sp>
            <p:nvSpPr>
              <p:cNvPr id="24" name="Овал 32"/>
              <p:cNvSpPr>
                <a:spLocks noChangeAspect="1"/>
              </p:cNvSpPr>
              <p:nvPr/>
            </p:nvSpPr>
            <p:spPr>
              <a:xfrm>
                <a:off x="9842427" y="2819304"/>
                <a:ext cx="1363256" cy="1363256"/>
              </a:xfrm>
              <a:prstGeom prst="ellipse">
                <a:avLst/>
              </a:prstGeom>
              <a:solidFill>
                <a:srgbClr val="091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ea typeface="宋体" panose="02010600030101010101" pitchFamily="2" charset="-122"/>
                </a:endParaRPr>
              </a:p>
            </p:txBody>
          </p:sp>
          <p:sp>
            <p:nvSpPr>
              <p:cNvPr id="26" name="object 13"/>
              <p:cNvSpPr txBox="1">
                <a:spLocks noChangeAspect="1"/>
              </p:cNvSpPr>
              <p:nvPr/>
            </p:nvSpPr>
            <p:spPr>
              <a:xfrm>
                <a:off x="9842427" y="3285488"/>
                <a:ext cx="1363256" cy="430887"/>
              </a:xfrm>
              <a:prstGeom prst="rect">
                <a:avLst/>
              </a:prstGeom>
              <a:noFill/>
            </p:spPr>
            <p:txBody>
              <a:bodyPr vert="horz" wrap="square" lIns="0" tIns="0" rIns="0" bIns="0" rtlCol="0">
                <a:spAutoFit/>
              </a:bodyPr>
              <a:lstStyle/>
              <a:p>
                <a:pPr marL="12700" algn="ctr">
                  <a:lnSpc>
                    <a:spcPct val="100000"/>
                  </a:lnSpc>
                </a:pPr>
                <a:r>
                  <a:rPr lang="en-US" altLang="zh-CN" sz="2800" b="1" spc="-20" dirty="0">
                    <a:solidFill>
                      <a:schemeClr val="bg1"/>
                    </a:solidFill>
                    <a:latin typeface="Arial" panose="020B0604020202020204" pitchFamily="34" charset="0"/>
                    <a:ea typeface="宋体" panose="02010600030101010101" pitchFamily="2" charset="-122"/>
                    <a:cs typeface="Arial" panose="020B0604020202020204" pitchFamily="34" charset="0"/>
                  </a:rPr>
                  <a:t>2008</a:t>
                </a:r>
                <a:endParaRPr sz="2800" dirty="0">
                  <a:solidFill>
                    <a:schemeClr val="bg1"/>
                  </a:solidFill>
                  <a:latin typeface="Arial" panose="020B0604020202020204" pitchFamily="34" charset="0"/>
                  <a:ea typeface="宋体" panose="02010600030101010101" pitchFamily="2" charset="-122"/>
                  <a:cs typeface="Arial" panose="020B0604020202020204" pitchFamily="34" charset="0"/>
                </a:endParaRPr>
              </a:p>
            </p:txBody>
          </p:sp>
        </p:grpSp>
      </p:grpSp>
      <p:grpSp>
        <p:nvGrpSpPr>
          <p:cNvPr id="37" name="组合 36"/>
          <p:cNvGrpSpPr/>
          <p:nvPr/>
        </p:nvGrpSpPr>
        <p:grpSpPr>
          <a:xfrm>
            <a:off x="695356" y="4717161"/>
            <a:ext cx="2774023" cy="1252430"/>
            <a:chOff x="715676" y="4199636"/>
            <a:chExt cx="2774023" cy="1252430"/>
          </a:xfrm>
        </p:grpSpPr>
        <p:sp>
          <p:nvSpPr>
            <p:cNvPr id="7" name="object 3"/>
            <p:cNvSpPr txBox="1">
              <a:spLocks noChangeAspect="1"/>
            </p:cNvSpPr>
            <p:nvPr/>
          </p:nvSpPr>
          <p:spPr>
            <a:xfrm>
              <a:off x="890321" y="4710453"/>
              <a:ext cx="2424735" cy="741613"/>
            </a:xfrm>
            <a:prstGeom prst="rect">
              <a:avLst/>
            </a:prstGeom>
            <a:noFill/>
          </p:spPr>
          <p:txBody>
            <a:bodyPr vert="horz" wrap="square" lIns="0" tIns="0" rIns="0" bIns="0" rtlCol="0">
              <a:spAutoFit/>
            </a:bodyPr>
            <a:lstStyle/>
            <a:p>
              <a:pPr marL="12700" marR="5080" indent="38100" algn="ctr">
                <a:lnSpc>
                  <a:spcPct val="101000"/>
                </a:lnSpc>
              </a:pPr>
              <a:r>
                <a:rPr lang="zh-CN" altLang="en-US" sz="1600" spc="-5"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输入您的具体内容，输入您的具体内容。输入您的具体内容，输入您的具体内容。</a:t>
              </a:r>
              <a:endParaRPr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5" name="文本框 14"/>
            <p:cNvSpPr txBox="1"/>
            <p:nvPr/>
          </p:nvSpPr>
          <p:spPr>
            <a:xfrm>
              <a:off x="715676" y="4199636"/>
              <a:ext cx="2774023" cy="400110"/>
            </a:xfrm>
            <a:prstGeom prst="rect">
              <a:avLst/>
            </a:prstGeom>
            <a:noFill/>
          </p:spPr>
          <p:txBody>
            <a:bodyPr wrap="square" rtlCol="0">
              <a:spAutoFit/>
            </a:bodyPr>
            <a:lstStyle/>
            <a:p>
              <a:pPr algn="ctr"/>
              <a:r>
                <a:rPr lang="en-US" altLang="zh-CN" sz="2000" dirty="0">
                  <a:solidFill>
                    <a:srgbClr val="09125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XXXX</a:t>
              </a:r>
              <a:r>
                <a:rPr lang="zh-CN" altLang="en-US" sz="2000" dirty="0">
                  <a:solidFill>
                    <a:srgbClr val="09125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公司任职</a:t>
              </a:r>
            </a:p>
          </p:txBody>
        </p:sp>
      </p:grpSp>
      <p:grpSp>
        <p:nvGrpSpPr>
          <p:cNvPr id="3" name="组合 2"/>
          <p:cNvGrpSpPr/>
          <p:nvPr/>
        </p:nvGrpSpPr>
        <p:grpSpPr>
          <a:xfrm>
            <a:off x="3421119" y="4717161"/>
            <a:ext cx="2773680" cy="1252430"/>
            <a:chOff x="715676" y="4199636"/>
            <a:chExt cx="2774023" cy="1252430"/>
          </a:xfrm>
        </p:grpSpPr>
        <p:sp>
          <p:nvSpPr>
            <p:cNvPr id="4" name="object 3"/>
            <p:cNvSpPr txBox="1">
              <a:spLocks noChangeAspect="1"/>
            </p:cNvSpPr>
            <p:nvPr/>
          </p:nvSpPr>
          <p:spPr>
            <a:xfrm>
              <a:off x="890321" y="4710453"/>
              <a:ext cx="2424735" cy="741613"/>
            </a:xfrm>
            <a:prstGeom prst="rect">
              <a:avLst/>
            </a:prstGeom>
            <a:noFill/>
          </p:spPr>
          <p:txBody>
            <a:bodyPr vert="horz" wrap="square" lIns="0" tIns="0" rIns="0" bIns="0" rtlCol="0">
              <a:spAutoFit/>
            </a:bodyPr>
            <a:lstStyle/>
            <a:p>
              <a:pPr marL="12700" marR="5080" indent="38100" algn="ctr">
                <a:lnSpc>
                  <a:spcPct val="101000"/>
                </a:lnSpc>
              </a:pPr>
              <a:r>
                <a:rPr lang="zh-CN" altLang="en-US" sz="1600" spc="-5"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输入您的具体内容，输入您的具体内容。输入您的具体内容，输入您的具体内容。</a:t>
              </a:r>
              <a:endParaRPr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 name="文本框 4"/>
            <p:cNvSpPr txBox="1"/>
            <p:nvPr/>
          </p:nvSpPr>
          <p:spPr>
            <a:xfrm>
              <a:off x="715676" y="4199636"/>
              <a:ext cx="2774023" cy="400110"/>
            </a:xfrm>
            <a:prstGeom prst="rect">
              <a:avLst/>
            </a:prstGeom>
            <a:noFill/>
          </p:spPr>
          <p:txBody>
            <a:bodyPr wrap="square" rtlCol="0">
              <a:spAutoFit/>
            </a:bodyPr>
            <a:lstStyle/>
            <a:p>
              <a:pPr algn="ctr"/>
              <a:r>
                <a:rPr lang="en-US" altLang="zh-CN" sz="2000" dirty="0">
                  <a:solidFill>
                    <a:srgbClr val="09125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XXXX</a:t>
              </a:r>
              <a:r>
                <a:rPr lang="zh-CN" altLang="en-US" sz="2000" dirty="0">
                  <a:solidFill>
                    <a:srgbClr val="09125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公司任职</a:t>
              </a:r>
            </a:p>
          </p:txBody>
        </p:sp>
      </p:grpSp>
      <p:grpSp>
        <p:nvGrpSpPr>
          <p:cNvPr id="8" name="组合 7"/>
          <p:cNvGrpSpPr/>
          <p:nvPr/>
        </p:nvGrpSpPr>
        <p:grpSpPr>
          <a:xfrm>
            <a:off x="6146539" y="4717161"/>
            <a:ext cx="2773680" cy="1252430"/>
            <a:chOff x="715676" y="4199636"/>
            <a:chExt cx="2774023" cy="1252430"/>
          </a:xfrm>
        </p:grpSpPr>
        <p:sp>
          <p:nvSpPr>
            <p:cNvPr id="9" name="object 3"/>
            <p:cNvSpPr txBox="1">
              <a:spLocks noChangeAspect="1"/>
            </p:cNvSpPr>
            <p:nvPr/>
          </p:nvSpPr>
          <p:spPr>
            <a:xfrm>
              <a:off x="890321" y="4710453"/>
              <a:ext cx="2424735" cy="741613"/>
            </a:xfrm>
            <a:prstGeom prst="rect">
              <a:avLst/>
            </a:prstGeom>
            <a:noFill/>
          </p:spPr>
          <p:txBody>
            <a:bodyPr vert="horz" wrap="square" lIns="0" tIns="0" rIns="0" bIns="0" rtlCol="0">
              <a:spAutoFit/>
            </a:bodyPr>
            <a:lstStyle/>
            <a:p>
              <a:pPr marL="12700" marR="5080" indent="38100" algn="ctr">
                <a:lnSpc>
                  <a:spcPct val="101000"/>
                </a:lnSpc>
              </a:pPr>
              <a:r>
                <a:rPr lang="zh-CN" altLang="en-US" sz="1600" spc="-5"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输入您的具体内容，输入您的具体内容。输入您的具体内容，输入您的具体内容。</a:t>
              </a:r>
              <a:endParaRPr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0" name="文本框 9"/>
            <p:cNvSpPr txBox="1"/>
            <p:nvPr/>
          </p:nvSpPr>
          <p:spPr>
            <a:xfrm>
              <a:off x="715676" y="4199636"/>
              <a:ext cx="2774023" cy="400110"/>
            </a:xfrm>
            <a:prstGeom prst="rect">
              <a:avLst/>
            </a:prstGeom>
            <a:noFill/>
          </p:spPr>
          <p:txBody>
            <a:bodyPr wrap="square" rtlCol="0">
              <a:spAutoFit/>
            </a:bodyPr>
            <a:lstStyle/>
            <a:p>
              <a:pPr algn="ctr"/>
              <a:r>
                <a:rPr lang="en-US" altLang="zh-CN" sz="2000" dirty="0">
                  <a:solidFill>
                    <a:srgbClr val="09125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XXXX</a:t>
              </a:r>
              <a:r>
                <a:rPr lang="zh-CN" altLang="en-US" sz="2000" dirty="0">
                  <a:solidFill>
                    <a:srgbClr val="09125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公司任职</a:t>
              </a:r>
            </a:p>
          </p:txBody>
        </p:sp>
      </p:grpSp>
      <p:grpSp>
        <p:nvGrpSpPr>
          <p:cNvPr id="12" name="组合 11"/>
          <p:cNvGrpSpPr/>
          <p:nvPr/>
        </p:nvGrpSpPr>
        <p:grpSpPr>
          <a:xfrm>
            <a:off x="8871959" y="4717161"/>
            <a:ext cx="2773680" cy="1252430"/>
            <a:chOff x="715676" y="4199636"/>
            <a:chExt cx="2774023" cy="1252430"/>
          </a:xfrm>
        </p:grpSpPr>
        <p:sp>
          <p:nvSpPr>
            <p:cNvPr id="13" name="object 3"/>
            <p:cNvSpPr txBox="1">
              <a:spLocks noChangeAspect="1"/>
            </p:cNvSpPr>
            <p:nvPr/>
          </p:nvSpPr>
          <p:spPr>
            <a:xfrm>
              <a:off x="890321" y="4710453"/>
              <a:ext cx="2424735" cy="741613"/>
            </a:xfrm>
            <a:prstGeom prst="rect">
              <a:avLst/>
            </a:prstGeom>
            <a:noFill/>
          </p:spPr>
          <p:txBody>
            <a:bodyPr vert="horz" wrap="square" lIns="0" tIns="0" rIns="0" bIns="0" rtlCol="0">
              <a:spAutoFit/>
            </a:bodyPr>
            <a:lstStyle/>
            <a:p>
              <a:pPr marL="12700" marR="5080" indent="38100" algn="ctr">
                <a:lnSpc>
                  <a:spcPct val="101000"/>
                </a:lnSpc>
              </a:pPr>
              <a:r>
                <a:rPr lang="zh-CN" altLang="en-US" sz="1600" spc="-5"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输入您的具体内容，输入您的具体内容。输入您的具体内容，输入您的具体内容。</a:t>
              </a:r>
              <a:endParaRPr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4" name="文本框 13"/>
            <p:cNvSpPr txBox="1"/>
            <p:nvPr/>
          </p:nvSpPr>
          <p:spPr>
            <a:xfrm>
              <a:off x="715676" y="4199636"/>
              <a:ext cx="2774023" cy="400110"/>
            </a:xfrm>
            <a:prstGeom prst="rect">
              <a:avLst/>
            </a:prstGeom>
            <a:noFill/>
          </p:spPr>
          <p:txBody>
            <a:bodyPr wrap="square" rtlCol="0">
              <a:spAutoFit/>
            </a:bodyPr>
            <a:lstStyle/>
            <a:p>
              <a:pPr algn="ctr"/>
              <a:r>
                <a:rPr lang="en-US" altLang="zh-CN" sz="2000" dirty="0">
                  <a:solidFill>
                    <a:srgbClr val="09125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XXXX</a:t>
              </a:r>
              <a:r>
                <a:rPr lang="zh-CN" altLang="en-US" sz="2000" dirty="0">
                  <a:solidFill>
                    <a:srgbClr val="09125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公司任职</a:t>
              </a:r>
            </a:p>
          </p:txBody>
        </p:sp>
      </p:grpSp>
      <p:sp>
        <p:nvSpPr>
          <p:cNvPr id="17" name="出品 26"/>
          <p:cNvSpPr txBox="1"/>
          <p:nvPr>
            <p:custDataLst>
              <p:tags r:id="rId2"/>
            </p:custDataLst>
          </p:nvPr>
        </p:nvSpPr>
        <p:spPr>
          <a:xfrm>
            <a:off x="869698" y="1275770"/>
            <a:ext cx="2011680" cy="460375"/>
          </a:xfrm>
          <a:prstGeom prst="rect">
            <a:avLst/>
          </a:prstGeom>
          <a:noFill/>
        </p:spPr>
        <p:txBody>
          <a:bodyPr wrap="none" rtlCol="0">
            <a:spAutoFit/>
          </a:bodyPr>
          <a:lstStyle/>
          <a:p>
            <a:r>
              <a:rPr lang="zh-CN" altLang="en-US" sz="2400" b="1" dirty="0">
                <a:solidFill>
                  <a:srgbClr val="091255"/>
                </a:solidFill>
                <a:latin typeface="思源黑体 Bold" panose="020B0800000000000000" charset="-122"/>
                <a:ea typeface="思源黑体 Bold" panose="020B0800000000000000" charset="-122"/>
              </a:rPr>
              <a:t>加入标题描述</a:t>
            </a:r>
          </a:p>
        </p:txBody>
      </p:sp>
      <p:sp>
        <p:nvSpPr>
          <p:cNvPr id="19" name="品 15"/>
          <p:cNvSpPr txBox="1"/>
          <p:nvPr>
            <p:custDataLst>
              <p:tags r:id="rId3"/>
            </p:custDataLst>
          </p:nvPr>
        </p:nvSpPr>
        <p:spPr>
          <a:xfrm>
            <a:off x="869950" y="1754505"/>
            <a:ext cx="10601325" cy="1198880"/>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sym typeface="+mn-ea"/>
              </a:rPr>
              <a:t>这里输入简单的文字概述这里输入简单字概述这里输入简单简单的文字概述这里输这里输入简单的文字概述这里输入简单字概述这里输入简单的文字概述这里输入简单字概述这里输入简单简单的文字概述这里输这里输入简单的文字概述这里输入简单字概述</a:t>
            </a:r>
          </a:p>
        </p:txBody>
      </p:sp>
    </p:spTree>
    <p:custDataLst>
      <p:tags r:id="rId1"/>
    </p:custData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37" name="组合 36"/>
          <p:cNvGrpSpPr/>
          <p:nvPr/>
        </p:nvGrpSpPr>
        <p:grpSpPr>
          <a:xfrm>
            <a:off x="879857" y="1970278"/>
            <a:ext cx="3807757" cy="1429657"/>
            <a:chOff x="724769" y="1316517"/>
            <a:chExt cx="3807757" cy="1429657"/>
          </a:xfrm>
        </p:grpSpPr>
        <p:sp>
          <p:nvSpPr>
            <p:cNvPr id="39" name="Shape 6918"/>
            <p:cNvSpPr/>
            <p:nvPr/>
          </p:nvSpPr>
          <p:spPr>
            <a:xfrm>
              <a:off x="724769" y="1678959"/>
              <a:ext cx="2888469" cy="1067215"/>
            </a:xfrm>
            <a:prstGeom prst="rect">
              <a:avLst/>
            </a:prstGeom>
            <a:ln w="12700">
              <a:round/>
            </a:ln>
          </p:spPr>
          <p:txBody>
            <a:bodyPr wrap="square" lIns="38100" tIns="38100" rIns="38100" bIns="38100">
              <a:spAutoFit/>
            </a:bodyPr>
            <a:lstStyle>
              <a:lvl1pPr algn="r">
                <a:buClr>
                  <a:srgbClr val="B5B5B5"/>
                </a:buClr>
                <a:defRPr sz="1100">
                  <a:solidFill>
                    <a:srgbClr val="B5B5B5"/>
                  </a:solidFill>
                  <a:uFill>
                    <a:solidFill>
                      <a:srgbClr val="B5B5B5"/>
                    </a:solidFill>
                  </a:uFill>
                </a:defRPr>
              </a:lvl1pPr>
            </a:lstStyle>
            <a:p>
              <a:pPr marL="12700" marR="5080" indent="38100">
                <a:lnSpc>
                  <a:spcPct val="101000"/>
                </a:lnSpc>
              </a:pPr>
              <a:r>
                <a:rPr lang="zh-CN" altLang="en-US" sz="1600" spc="-5"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输入您的具体内容，输入您的具体内容。输入您的具体内容，输入您的输入您的具体内容，输入您的具体内容。</a:t>
              </a:r>
              <a:endPar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0" name="Shape 6919"/>
            <p:cNvSpPr/>
            <p:nvPr/>
          </p:nvSpPr>
          <p:spPr>
            <a:xfrm>
              <a:off x="1543138" y="1316517"/>
              <a:ext cx="2070101" cy="384721"/>
            </a:xfrm>
            <a:prstGeom prst="rect">
              <a:avLst/>
            </a:prstGeom>
            <a:ln w="12700">
              <a:round/>
            </a:ln>
          </p:spPr>
          <p:txBody>
            <a:bodyPr lIns="38100" tIns="38100" rIns="38100" bIns="38100">
              <a:spAutoFit/>
            </a:bodyPr>
            <a:lstStyle>
              <a:lvl1pPr algn="r">
                <a:buClr>
                  <a:srgbClr val="299883"/>
                </a:buClr>
                <a:buFont typeface="ArialUnicodeMS"/>
                <a:defRPr b="1">
                  <a:solidFill>
                    <a:srgbClr val="299883"/>
                  </a:solidFill>
                  <a:uFill>
                    <a:solidFill>
                      <a:srgbClr val="299883"/>
                    </a:solidFill>
                  </a:uFill>
                  <a:latin typeface="ArialUnicodeMS"/>
                  <a:ea typeface="ArialUnicodeMS"/>
                  <a:cs typeface="ArialUnicodeMS"/>
                  <a:sym typeface="ArialUnicodeMS"/>
                </a:defRPr>
              </a:lvl1pPr>
            </a:lstStyle>
            <a:p>
              <a:pPr lvl="0">
                <a:defRPr b="0">
                  <a:solidFill>
                    <a:srgbClr val="000000"/>
                  </a:solidFill>
                  <a:uFillTx/>
                </a:defRPr>
              </a:pPr>
              <a:r>
                <a:rPr lang="zh-CN" altLang="en-US" sz="2000" b="1" dirty="0">
                  <a:solidFill>
                    <a:srgbClr val="091255"/>
                  </a:solidFill>
                  <a:uFill>
                    <a:solidFill>
                      <a:srgbClr val="299883"/>
                    </a:solidFill>
                  </a:u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a:t>
              </a:r>
            </a:p>
          </p:txBody>
        </p:sp>
        <p:sp>
          <p:nvSpPr>
            <p:cNvPr id="41" name="Shape 6926"/>
            <p:cNvSpPr/>
            <p:nvPr/>
          </p:nvSpPr>
          <p:spPr>
            <a:xfrm>
              <a:off x="3595554" y="1501161"/>
              <a:ext cx="936972" cy="0"/>
            </a:xfrm>
            <a:prstGeom prst="line">
              <a:avLst/>
            </a:prstGeom>
            <a:ln w="6350">
              <a:solidFill>
                <a:schemeClr val="accent3">
                  <a:lumMod val="75000"/>
                </a:schemeClr>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a:solidFill>
                  <a:srgbClr val="23534D"/>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grpSp>
      <p:grpSp>
        <p:nvGrpSpPr>
          <p:cNvPr id="42" name="组合 41"/>
          <p:cNvGrpSpPr/>
          <p:nvPr/>
        </p:nvGrpSpPr>
        <p:grpSpPr>
          <a:xfrm>
            <a:off x="879857" y="4474565"/>
            <a:ext cx="3439102" cy="1429657"/>
            <a:chOff x="724769" y="3820804"/>
            <a:chExt cx="3439102" cy="1429657"/>
          </a:xfrm>
        </p:grpSpPr>
        <p:sp>
          <p:nvSpPr>
            <p:cNvPr id="44" name="Shape 6920"/>
            <p:cNvSpPr/>
            <p:nvPr/>
          </p:nvSpPr>
          <p:spPr>
            <a:xfrm>
              <a:off x="724769" y="4183246"/>
              <a:ext cx="2888469" cy="1067215"/>
            </a:xfrm>
            <a:prstGeom prst="rect">
              <a:avLst/>
            </a:prstGeom>
            <a:ln w="12700">
              <a:round/>
            </a:ln>
          </p:spPr>
          <p:txBody>
            <a:bodyPr wrap="square" lIns="38100" tIns="38100" rIns="38100" bIns="38100">
              <a:spAutoFit/>
            </a:bodyPr>
            <a:lstStyle>
              <a:lvl1pPr algn="r">
                <a:buClr>
                  <a:srgbClr val="B5B5B5"/>
                </a:buClr>
                <a:defRPr sz="1100">
                  <a:solidFill>
                    <a:srgbClr val="B5B5B5"/>
                  </a:solidFill>
                  <a:uFill>
                    <a:solidFill>
                      <a:srgbClr val="B5B5B5"/>
                    </a:solidFill>
                  </a:uFill>
                </a:defRPr>
              </a:lvl1pPr>
            </a:lstStyle>
            <a:p>
              <a:pPr marL="12700" marR="5080" indent="38100">
                <a:lnSpc>
                  <a:spcPct val="101000"/>
                </a:lnSpc>
              </a:pPr>
              <a:r>
                <a:rPr lang="zh-CN" altLang="en-US" sz="1600" spc="-5"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输入您的具体内容，输入您的具体内容。输入您的具体内容，输入您的输入您的具体内容，输入您的具体内容。</a:t>
              </a:r>
              <a:endPar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5" name="Shape 6921"/>
            <p:cNvSpPr/>
            <p:nvPr/>
          </p:nvSpPr>
          <p:spPr>
            <a:xfrm>
              <a:off x="1543138" y="3820804"/>
              <a:ext cx="2070101" cy="384721"/>
            </a:xfrm>
            <a:prstGeom prst="rect">
              <a:avLst/>
            </a:prstGeom>
            <a:ln w="12700">
              <a:round/>
            </a:ln>
          </p:spPr>
          <p:txBody>
            <a:bodyPr lIns="38100" tIns="38100" rIns="38100" bIns="38100">
              <a:spAutoFit/>
            </a:bodyPr>
            <a:lstStyle>
              <a:lvl1pPr algn="r">
                <a:buClr>
                  <a:srgbClr val="C5DA41"/>
                </a:buClr>
                <a:buFont typeface="ArialUnicodeMS"/>
                <a:defRPr b="1">
                  <a:solidFill>
                    <a:srgbClr val="C5DA41"/>
                  </a:solidFill>
                  <a:uFill>
                    <a:solidFill>
                      <a:srgbClr val="C5DA41"/>
                    </a:solidFill>
                  </a:uFill>
                  <a:latin typeface="ArialUnicodeMS"/>
                  <a:ea typeface="ArialUnicodeMS"/>
                  <a:cs typeface="ArialUnicodeMS"/>
                  <a:sym typeface="ArialUnicodeMS"/>
                </a:defRPr>
              </a:lvl1pPr>
            </a:lstStyle>
            <a:p>
              <a:pPr lvl="0">
                <a:defRPr b="0">
                  <a:solidFill>
                    <a:srgbClr val="000000"/>
                  </a:solidFill>
                  <a:uFillTx/>
                </a:defRPr>
              </a:pPr>
              <a:r>
                <a:rPr lang="zh-CN" altLang="en-US" sz="2000" dirty="0">
                  <a:solidFill>
                    <a:srgbClr val="091255"/>
                  </a:solidFill>
                  <a:uFill>
                    <a:solidFill>
                      <a:srgbClr val="299883"/>
                    </a:solidFill>
                  </a:u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a:t>
              </a:r>
            </a:p>
          </p:txBody>
        </p:sp>
        <p:sp>
          <p:nvSpPr>
            <p:cNvPr id="46" name="Shape 6927"/>
            <p:cNvSpPr/>
            <p:nvPr/>
          </p:nvSpPr>
          <p:spPr>
            <a:xfrm>
              <a:off x="3595553" y="4005470"/>
              <a:ext cx="568318" cy="0"/>
            </a:xfrm>
            <a:prstGeom prst="line">
              <a:avLst/>
            </a:prstGeom>
            <a:ln w="6350">
              <a:solidFill>
                <a:schemeClr val="accent3">
                  <a:lumMod val="75000"/>
                </a:schemeClr>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a:solidFill>
                  <a:srgbClr val="23534D"/>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grpSp>
      <p:grpSp>
        <p:nvGrpSpPr>
          <p:cNvPr id="47" name="组合 46"/>
          <p:cNvGrpSpPr/>
          <p:nvPr/>
        </p:nvGrpSpPr>
        <p:grpSpPr>
          <a:xfrm>
            <a:off x="7241628" y="1970278"/>
            <a:ext cx="3962399" cy="1429657"/>
            <a:chOff x="7086540" y="1316517"/>
            <a:chExt cx="3962399" cy="1429657"/>
          </a:xfrm>
        </p:grpSpPr>
        <p:sp>
          <p:nvSpPr>
            <p:cNvPr id="49" name="Shape 6922"/>
            <p:cNvSpPr/>
            <p:nvPr/>
          </p:nvSpPr>
          <p:spPr>
            <a:xfrm>
              <a:off x="8105261" y="1678959"/>
              <a:ext cx="2943678" cy="106721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marL="12700" marR="5080" indent="38100">
                <a:lnSpc>
                  <a:spcPct val="101000"/>
                </a:lnSpc>
              </a:pPr>
              <a:r>
                <a:rPr lang="zh-CN" altLang="en-US" sz="1600" spc="-5"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输入您的具体内容，输入您的具体内容。输入您的具体内容，输入您的输入您的具体内容，输入您的具体内容。</a:t>
              </a:r>
              <a:endPar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0" name="Shape 6923"/>
            <p:cNvSpPr/>
            <p:nvPr/>
          </p:nvSpPr>
          <p:spPr>
            <a:xfrm>
              <a:off x="8105260" y="1316517"/>
              <a:ext cx="2070101" cy="384721"/>
            </a:xfrm>
            <a:prstGeom prst="rect">
              <a:avLst/>
            </a:prstGeom>
            <a:ln w="12700">
              <a:round/>
            </a:ln>
          </p:spPr>
          <p:txBody>
            <a:bodyPr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defRPr b="0">
                  <a:solidFill>
                    <a:srgbClr val="000000"/>
                  </a:solidFill>
                  <a:uFillTx/>
                </a:defRPr>
              </a:pPr>
              <a:r>
                <a:rPr lang="zh-CN" altLang="en-US" sz="2000" dirty="0">
                  <a:solidFill>
                    <a:srgbClr val="091255"/>
                  </a:solidFill>
                  <a:uFill>
                    <a:solidFill>
                      <a:srgbClr val="299883"/>
                    </a:solidFill>
                  </a:u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a:t>
              </a:r>
            </a:p>
          </p:txBody>
        </p:sp>
        <p:sp>
          <p:nvSpPr>
            <p:cNvPr id="51" name="Shape 6928"/>
            <p:cNvSpPr/>
            <p:nvPr/>
          </p:nvSpPr>
          <p:spPr>
            <a:xfrm flipH="1">
              <a:off x="7086540" y="1501184"/>
              <a:ext cx="1023706" cy="0"/>
            </a:xfrm>
            <a:prstGeom prst="line">
              <a:avLst/>
            </a:prstGeom>
            <a:ln w="6350">
              <a:solidFill>
                <a:schemeClr val="accent3">
                  <a:lumMod val="75000"/>
                </a:schemeClr>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a:solidFill>
                  <a:srgbClr val="23534D"/>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grpSp>
      <p:grpSp>
        <p:nvGrpSpPr>
          <p:cNvPr id="52" name="组合 51"/>
          <p:cNvGrpSpPr/>
          <p:nvPr/>
        </p:nvGrpSpPr>
        <p:grpSpPr>
          <a:xfrm>
            <a:off x="7510288" y="4464059"/>
            <a:ext cx="3693739" cy="1429657"/>
            <a:chOff x="7355200" y="3810298"/>
            <a:chExt cx="3693739" cy="1429657"/>
          </a:xfrm>
        </p:grpSpPr>
        <p:sp>
          <p:nvSpPr>
            <p:cNvPr id="54" name="Shape 6924"/>
            <p:cNvSpPr/>
            <p:nvPr/>
          </p:nvSpPr>
          <p:spPr>
            <a:xfrm>
              <a:off x="8105261" y="4172740"/>
              <a:ext cx="2943678" cy="106721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marL="12700" marR="5080" indent="38100">
                <a:lnSpc>
                  <a:spcPct val="101000"/>
                </a:lnSpc>
              </a:pPr>
              <a:r>
                <a:rPr lang="zh-CN" altLang="en-US" sz="1600" spc="-5"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输入您的具体内容，输入您的具体内容。输入您的具体内容，输入您的输入您的具体内容，输入您的具体内容。</a:t>
              </a:r>
              <a:endPar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5" name="Shape 6925"/>
            <p:cNvSpPr/>
            <p:nvPr/>
          </p:nvSpPr>
          <p:spPr>
            <a:xfrm>
              <a:off x="8105260" y="3810298"/>
              <a:ext cx="2070101" cy="384721"/>
            </a:xfrm>
            <a:prstGeom prst="rect">
              <a:avLst/>
            </a:prstGeom>
            <a:ln w="12700">
              <a:round/>
            </a:ln>
          </p:spPr>
          <p:txBody>
            <a:bodyPr lIns="38100" tIns="38100" rIns="38100" bIns="38100">
              <a:spAutoFit/>
            </a:bodyPr>
            <a:lstStyle>
              <a:lvl1pPr>
                <a:buClr>
                  <a:srgbClr val="DDE896"/>
                </a:buClr>
                <a:buFont typeface="ArialUnicodeMS"/>
                <a:defRPr b="1">
                  <a:solidFill>
                    <a:srgbClr val="DDE896"/>
                  </a:solidFill>
                  <a:uFill>
                    <a:solidFill>
                      <a:srgbClr val="DDE896"/>
                    </a:solidFill>
                  </a:uFill>
                  <a:latin typeface="ArialUnicodeMS"/>
                  <a:ea typeface="ArialUnicodeMS"/>
                  <a:cs typeface="ArialUnicodeMS"/>
                  <a:sym typeface="ArialUnicodeMS"/>
                </a:defRPr>
              </a:lvl1pPr>
            </a:lstStyle>
            <a:p>
              <a:pPr lvl="0">
                <a:defRPr b="0">
                  <a:solidFill>
                    <a:srgbClr val="000000"/>
                  </a:solidFill>
                  <a:uFillTx/>
                </a:defRPr>
              </a:pPr>
              <a:r>
                <a:rPr lang="zh-CN" altLang="en-US" sz="2000" dirty="0">
                  <a:solidFill>
                    <a:srgbClr val="091255"/>
                  </a:solidFill>
                  <a:uFill>
                    <a:solidFill>
                      <a:srgbClr val="299883"/>
                    </a:solidFill>
                  </a:u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a:t>
              </a:r>
            </a:p>
          </p:txBody>
        </p:sp>
        <p:sp>
          <p:nvSpPr>
            <p:cNvPr id="56" name="Shape 6929"/>
            <p:cNvSpPr/>
            <p:nvPr/>
          </p:nvSpPr>
          <p:spPr>
            <a:xfrm flipH="1">
              <a:off x="7355200" y="3994966"/>
              <a:ext cx="755045" cy="0"/>
            </a:xfrm>
            <a:prstGeom prst="line">
              <a:avLst/>
            </a:prstGeom>
            <a:ln w="6350">
              <a:solidFill>
                <a:schemeClr val="accent3">
                  <a:lumMod val="75000"/>
                </a:schemeClr>
              </a:solidFill>
              <a:prstDash val="dash"/>
              <a:miter lim="400000"/>
              <a:headEnd type="triangle"/>
            </a:ln>
          </p:spPr>
          <p:txBody>
            <a:bodyPr lIns="0" tIns="0" rIns="0" bIns="0"/>
            <a:lstStyle/>
            <a:p>
              <a:pPr lvl="0" defTabSz="457200">
                <a:buClrTx/>
                <a:defRPr sz="1200">
                  <a:uFillTx/>
                  <a:latin typeface="Helvetica"/>
                  <a:ea typeface="Helvetica"/>
                  <a:cs typeface="Helvetica"/>
                  <a:sym typeface="Helvetica"/>
                </a:defRPr>
              </a:pPr>
              <a:endParaRPr>
                <a:solidFill>
                  <a:srgbClr val="23534D"/>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grpSp>
      <p:grpSp>
        <p:nvGrpSpPr>
          <p:cNvPr id="2" name="Group 38"/>
          <p:cNvGrpSpPr/>
          <p:nvPr/>
        </p:nvGrpSpPr>
        <p:grpSpPr>
          <a:xfrm>
            <a:off x="3839278" y="1509311"/>
            <a:ext cx="4202009" cy="4181440"/>
            <a:chOff x="3685337" y="1514384"/>
            <a:chExt cx="4821324" cy="4797721"/>
          </a:xfrm>
        </p:grpSpPr>
        <p:sp>
          <p:nvSpPr>
            <p:cNvPr id="3"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09125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397" tIns="1086802" rIns="625652" bIns="2423966" numCol="1" spcCol="1270" anchor="ctr" anchorCtr="0">
              <a:noAutofit/>
            </a:bodyPr>
            <a:lstStyle/>
            <a:p>
              <a:pPr algn="just" defTabSz="2437130">
                <a:lnSpc>
                  <a:spcPct val="120000"/>
                </a:lnSpc>
                <a:spcAft>
                  <a:spcPct val="35000"/>
                </a:spcAft>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sp>
          <p:nvSpPr>
            <p:cNvPr id="4"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rgbClr val="09125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9930" tIns="3201387" rIns="1172785" bIns="515634" numCol="1" spcCol="1270" anchor="ctr" anchorCtr="0">
              <a:noAutofit/>
            </a:bodyPr>
            <a:lstStyle/>
            <a:p>
              <a:pPr algn="just" defTabSz="3046730">
                <a:lnSpc>
                  <a:spcPct val="120000"/>
                </a:lnSpc>
                <a:spcAft>
                  <a:spcPct val="35000"/>
                </a:spcAft>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sp>
          <p:nvSpPr>
            <p:cNvPr id="5"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09125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654" tIns="1086802" rIns="2599396" bIns="2423966" numCol="1" spcCol="1270" anchor="ctr" anchorCtr="0">
              <a:noAutofit/>
            </a:bodyPr>
            <a:lstStyle/>
            <a:p>
              <a:pPr algn="just" defTabSz="2437130">
                <a:lnSpc>
                  <a:spcPct val="120000"/>
                </a:lnSpc>
                <a:spcAft>
                  <a:spcPct val="35000"/>
                </a:spcAft>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sp>
          <p:nvSpPr>
            <p:cNvPr id="6" name="Circular Arrow 42"/>
            <p:cNvSpPr/>
            <p:nvPr/>
          </p:nvSpPr>
          <p:spPr>
            <a:xfrm>
              <a:off x="3856462" y="1514384"/>
              <a:ext cx="4650199" cy="4650202"/>
            </a:xfrm>
            <a:prstGeom prst="circularArrow">
              <a:avLst>
                <a:gd name="adj1" fmla="val 5085"/>
                <a:gd name="adj2" fmla="val 327528"/>
                <a:gd name="adj3" fmla="val 1472472"/>
                <a:gd name="adj4" fmla="val 1619943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dirty="0">
                <a:latin typeface="Arial" panose="020B0604020202020204" pitchFamily="34" charset="0"/>
                <a:ea typeface="宋体" panose="02010600030101010101" pitchFamily="2" charset="-122"/>
                <a:cs typeface="+mn-ea"/>
                <a:sym typeface="Arial" panose="020B0604020202020204" pitchFamily="34" charset="0"/>
              </a:endParaRPr>
            </a:p>
          </p:txBody>
        </p:sp>
        <p:sp>
          <p:nvSpPr>
            <p:cNvPr id="7" name="Circular Arrow 43"/>
            <p:cNvSpPr/>
            <p:nvPr/>
          </p:nvSpPr>
          <p:spPr>
            <a:xfrm>
              <a:off x="3770899" y="1661904"/>
              <a:ext cx="4650199" cy="4650201"/>
            </a:xfrm>
            <a:prstGeom prst="circularArrow">
              <a:avLst>
                <a:gd name="adj1" fmla="val 5085"/>
                <a:gd name="adj2" fmla="val 327528"/>
                <a:gd name="adj3" fmla="val 8671970"/>
                <a:gd name="adj4" fmla="val 180050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dirty="0">
                <a:latin typeface="Arial" panose="020B0604020202020204" pitchFamily="34" charset="0"/>
                <a:ea typeface="宋体" panose="02010600030101010101" pitchFamily="2" charset="-122"/>
                <a:cs typeface="+mn-ea"/>
                <a:sym typeface="Arial" panose="020B0604020202020204" pitchFamily="34" charset="0"/>
              </a:endParaRPr>
            </a:p>
          </p:txBody>
        </p:sp>
        <p:sp>
          <p:nvSpPr>
            <p:cNvPr id="9" name="Circular Arrow 44"/>
            <p:cNvSpPr/>
            <p:nvPr/>
          </p:nvSpPr>
          <p:spPr>
            <a:xfrm>
              <a:off x="3685337" y="1514384"/>
              <a:ext cx="4650199" cy="4650202"/>
            </a:xfrm>
            <a:prstGeom prst="circularArrow">
              <a:avLst>
                <a:gd name="adj1" fmla="val 5085"/>
                <a:gd name="adj2" fmla="val 327528"/>
                <a:gd name="adj3" fmla="val 15873039"/>
                <a:gd name="adj4" fmla="val 9000000"/>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dirty="0">
                <a:latin typeface="Arial" panose="020B0604020202020204" pitchFamily="34" charset="0"/>
                <a:ea typeface="宋体" panose="02010600030101010101" pitchFamily="2" charset="-122"/>
                <a:cs typeface="+mn-ea"/>
                <a:sym typeface="Arial" panose="020B0604020202020204" pitchFamily="34" charset="0"/>
              </a:endParaRPr>
            </a:p>
          </p:txBody>
        </p:sp>
      </p:grpSp>
      <p:sp>
        <p:nvSpPr>
          <p:cNvPr id="18" name="Freeform 45"/>
          <p:cNvSpPr>
            <a:spLocks noEditPoints="1"/>
          </p:cNvSpPr>
          <p:nvPr/>
        </p:nvSpPr>
        <p:spPr bwMode="auto">
          <a:xfrm>
            <a:off x="5545929" y="4168730"/>
            <a:ext cx="788708" cy="46104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grpSp>
        <p:nvGrpSpPr>
          <p:cNvPr id="19" name="Group 46"/>
          <p:cNvGrpSpPr/>
          <p:nvPr/>
        </p:nvGrpSpPr>
        <p:grpSpPr>
          <a:xfrm>
            <a:off x="4669189" y="2544363"/>
            <a:ext cx="693683" cy="543732"/>
            <a:chOff x="7200839" y="1790292"/>
            <a:chExt cx="795921" cy="623870"/>
          </a:xfrm>
          <a:solidFill>
            <a:schemeClr val="bg1"/>
          </a:solidFill>
        </p:grpSpPr>
        <p:sp>
          <p:nvSpPr>
            <p:cNvPr id="20"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sp>
          <p:nvSpPr>
            <p:cNvPr id="21"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sp>
          <p:nvSpPr>
            <p:cNvPr id="22"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grpSp>
      <p:sp>
        <p:nvSpPr>
          <p:cNvPr id="23" name="Freeform 50"/>
          <p:cNvSpPr/>
          <p:nvPr/>
        </p:nvSpPr>
        <p:spPr bwMode="auto">
          <a:xfrm>
            <a:off x="6514370" y="2405684"/>
            <a:ext cx="514191" cy="761226"/>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dirty="0">
              <a:latin typeface="Arial" panose="020B0604020202020204" pitchFamily="34" charset="0"/>
              <a:ea typeface="宋体" panose="02010600030101010101" pitchFamily="2" charset="-122"/>
              <a:cs typeface="+mn-ea"/>
              <a:sym typeface="Arial" panose="020B0604020202020204" pitchFamily="34" charset="0"/>
            </a:endParaRPr>
          </a:p>
        </p:txBody>
      </p:sp>
    </p:spTree>
    <p:custDataLst>
      <p:tags r:id="rId1"/>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矩形 52"/>
          <p:cNvSpPr>
            <a:spLocks noChangeAspect="1"/>
          </p:cNvSpPr>
          <p:nvPr/>
        </p:nvSpPr>
        <p:spPr>
          <a:xfrm>
            <a:off x="0" y="-3175"/>
            <a:ext cx="12192000" cy="6861810"/>
          </a:xfrm>
          <a:prstGeom prst="rect">
            <a:avLst/>
          </a:prstGeom>
          <a:blipFill rotWithShape="1">
            <a:blip r:embed="rId4"/>
            <a:stretch>
              <a:fillRect/>
            </a:stretch>
          </a:blip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2" name="文本框 1"/>
          <p:cNvSpPr txBox="1"/>
          <p:nvPr/>
        </p:nvSpPr>
        <p:spPr>
          <a:xfrm>
            <a:off x="4931822" y="2681051"/>
            <a:ext cx="3922946" cy="829945"/>
          </a:xfrm>
          <a:prstGeom prst="rect">
            <a:avLst/>
          </a:prstGeom>
          <a:noFill/>
        </p:spPr>
        <p:txBody>
          <a:bodyPr wrap="square" rtlCol="0">
            <a:spAutoFit/>
          </a:bodyPr>
          <a:lstStyle/>
          <a:p>
            <a:pPr algn="ctr"/>
            <a:r>
              <a:rPr lang="zh-CN" altLang="en-US" sz="4800" spc="-150" dirty="0">
                <a:solidFill>
                  <a:srgbClr val="09125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岗位认知概述</a:t>
            </a:r>
          </a:p>
        </p:txBody>
      </p:sp>
      <p:sp>
        <p:nvSpPr>
          <p:cNvPr id="3" name="文本框 2"/>
          <p:cNvSpPr txBox="1"/>
          <p:nvPr/>
        </p:nvSpPr>
        <p:spPr>
          <a:xfrm>
            <a:off x="5002406" y="3544666"/>
            <a:ext cx="3852362" cy="646331"/>
          </a:xfrm>
          <a:prstGeom prst="rect">
            <a:avLst/>
          </a:prstGeom>
          <a:noFill/>
        </p:spPr>
        <p:txBody>
          <a:bodyPr wrap="square" rtlCol="0">
            <a:spAutoFit/>
          </a:bodyPr>
          <a:lstStyle/>
          <a:p>
            <a:pPr algn="ctr"/>
            <a:r>
              <a:rPr lang="zh-CN" altLang="en-US" dirty="0">
                <a:solidFill>
                  <a:srgbClr val="091255"/>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输入副标题输入副标题输入副标题输入副标题输入副标题</a:t>
            </a:r>
          </a:p>
        </p:txBody>
      </p:sp>
      <p:grpSp>
        <p:nvGrpSpPr>
          <p:cNvPr id="7" name="组合 6"/>
          <p:cNvGrpSpPr/>
          <p:nvPr/>
        </p:nvGrpSpPr>
        <p:grpSpPr>
          <a:xfrm>
            <a:off x="3254375" y="2680970"/>
            <a:ext cx="1402018" cy="1402018"/>
            <a:chOff x="4692" y="4174"/>
            <a:chExt cx="2447" cy="2447"/>
          </a:xfrm>
        </p:grpSpPr>
        <p:sp>
          <p:nvSpPr>
            <p:cNvPr id="9" name="椭圆 8"/>
            <p:cNvSpPr/>
            <p:nvPr/>
          </p:nvSpPr>
          <p:spPr>
            <a:xfrm>
              <a:off x="4692" y="4174"/>
              <a:ext cx="2447" cy="2447"/>
            </a:xfrm>
            <a:prstGeom prst="ellipse">
              <a:avLst/>
            </a:prstGeom>
            <a:solidFill>
              <a:srgbClr val="091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E34BC"/>
                </a:solidFill>
                <a:latin typeface="宋体" panose="02010600030101010101" pitchFamily="2" charset="-122"/>
                <a:ea typeface="宋体" panose="02010600030101010101" pitchFamily="2" charset="-122"/>
              </a:endParaRPr>
            </a:p>
          </p:txBody>
        </p:sp>
        <p:sp>
          <p:nvSpPr>
            <p:cNvPr id="10" name="文本框 9"/>
            <p:cNvSpPr txBox="1"/>
            <p:nvPr/>
          </p:nvSpPr>
          <p:spPr>
            <a:xfrm>
              <a:off x="5026" y="4441"/>
              <a:ext cx="2113" cy="1932"/>
            </a:xfrm>
            <a:prstGeom prst="rect">
              <a:avLst/>
            </a:prstGeom>
            <a:noFill/>
          </p:spPr>
          <p:txBody>
            <a:bodyPr wrap="square" rtlCol="0">
              <a:spAutoFit/>
            </a:bodyPr>
            <a:lstStyle/>
            <a:p>
              <a:r>
                <a:rPr lang="en-US" altLang="zh-CN" sz="6600" dirty="0">
                  <a:solidFill>
                    <a:schemeClr val="bg1"/>
                  </a:solidFill>
                  <a:latin typeface="Arial" panose="020B0604020202020204" pitchFamily="34" charset="0"/>
                  <a:ea typeface="宋体" panose="02010600030101010101" pitchFamily="2" charset="-122"/>
                  <a:cs typeface="Arial" panose="020B0604020202020204" pitchFamily="34" charset="0"/>
                </a:rPr>
                <a:t>02</a:t>
              </a:r>
            </a:p>
          </p:txBody>
        </p:sp>
      </p:grpSp>
    </p:spTree>
    <p:custDataLst>
      <p:tags r:id="rId1"/>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9" name="Shape 7587"/>
          <p:cNvSpPr/>
          <p:nvPr/>
        </p:nvSpPr>
        <p:spPr>
          <a:xfrm>
            <a:off x="1045972" y="2354883"/>
            <a:ext cx="3883347" cy="3303830"/>
          </a:xfrm>
          <a:prstGeom prst="rect">
            <a:avLst/>
          </a:prstGeom>
          <a:ln w="12700">
            <a:round/>
          </a:ln>
        </p:spPr>
        <p:txBody>
          <a:bodyPr lIns="34564" tIns="34564" rIns="34564" bIns="34564">
            <a:spAutoFit/>
          </a:bodyPr>
          <a:lstStyle/>
          <a:p>
            <a:pPr marL="12700" marR="5080" indent="38100">
              <a:lnSpc>
                <a:spcPct val="120000"/>
              </a:lnSpc>
            </a:pPr>
            <a:r>
              <a:rPr lang="zh-CN" altLang="en-US" sz="1600" spc="-5"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输入您的具体内容，输入您的具体内容。输入您的具体内容，输入您的输入您的具体内容，输入您的具体内容。输入您的具体内容，输入您的具体内容。输入您的具体内容，输入您的输入您的具体内容，输入您的具体内容。</a:t>
            </a:r>
            <a:endPar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12700" marR="5080" indent="38100">
              <a:lnSpc>
                <a:spcPct val="120000"/>
              </a:lnSpc>
            </a:pPr>
            <a:endParaRPr lang="en-US" altLang="zh-CN"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12700" marR="5080" indent="38100">
              <a:lnSpc>
                <a:spcPct val="120000"/>
              </a:lnSpc>
            </a:pPr>
            <a:r>
              <a:rPr lang="zh-CN" altLang="en-US" sz="1600" spc="-5"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输入您的具体内容，输入您的具体内容。输入您的具体内容，输入您的输入您的具体内容，输入您的具体内容。输入您的具体内容，输入您的具体内容。</a:t>
            </a:r>
            <a:endParaRPr lang="zh-CN" altLang="en-US" sz="14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90" name="TextBox 77"/>
          <p:cNvSpPr txBox="1"/>
          <p:nvPr/>
        </p:nvSpPr>
        <p:spPr>
          <a:xfrm>
            <a:off x="992187" y="1608752"/>
            <a:ext cx="3562870" cy="892552"/>
          </a:xfrm>
          <a:prstGeom prst="rect">
            <a:avLst/>
          </a:prstGeom>
          <a:noFill/>
        </p:spPr>
        <p:txBody>
          <a:bodyPr wrap="square" rtlCol="0">
            <a:spAutoFit/>
          </a:bodyPr>
          <a:lstStyle/>
          <a:p>
            <a:pPr>
              <a:defRPr b="0">
                <a:solidFill>
                  <a:srgbClr val="000000"/>
                </a:solidFill>
                <a:uFillTx/>
              </a:defRPr>
            </a:pPr>
            <a:r>
              <a:rPr lang="zh-CN" altLang="en-US" sz="2800" dirty="0">
                <a:solidFill>
                  <a:srgbClr val="091255"/>
                </a:solidFill>
                <a:uFill>
                  <a:solidFill>
                    <a:srgbClr val="299883"/>
                  </a:solidFill>
                </a:u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输入标题输入标题</a:t>
            </a:r>
            <a:endParaRPr lang="zh-CN" altLang="en-US" sz="2800" dirty="0">
              <a:solidFill>
                <a:srgbClr val="23534D"/>
              </a:solidFill>
              <a:uFill>
                <a:solidFill>
                  <a:srgbClr val="299883"/>
                </a:solidFill>
              </a:u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a:p>
            <a:pPr lvl="0">
              <a:defRPr b="0">
                <a:solidFill>
                  <a:srgbClr val="000000"/>
                </a:solidFill>
                <a:uFillTx/>
              </a:defRPr>
            </a:pPr>
            <a:endParaRPr lang="zh-CN" altLang="en-US" sz="2400" dirty="0">
              <a:solidFill>
                <a:srgbClr val="23534D"/>
              </a:solidFill>
              <a:uFill>
                <a:solidFill>
                  <a:srgbClr val="299883"/>
                </a:solidFill>
              </a:u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
        <p:nvSpPr>
          <p:cNvPr id="8" name="Rectangle 22"/>
          <p:cNvSpPr/>
          <p:nvPr/>
        </p:nvSpPr>
        <p:spPr>
          <a:xfrm>
            <a:off x="5934074" y="5091236"/>
            <a:ext cx="3750170" cy="514350"/>
          </a:xfrm>
          <a:prstGeom prst="rect">
            <a:avLst/>
          </a:prstGeom>
          <a:solidFill>
            <a:srgbClr val="091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思源黑体 CN Light" panose="020B0300000000000000" charset="-122"/>
                <a:ea typeface="思源黑体 CN Light" panose="020B0300000000000000" charset="-122"/>
                <a:cs typeface="Open Sans" panose="020B0606030504020204" pitchFamily="34" charset="0"/>
              </a:rPr>
              <a:t>加入标题</a:t>
            </a:r>
          </a:p>
        </p:txBody>
      </p:sp>
      <p:sp>
        <p:nvSpPr>
          <p:cNvPr id="11" name="Rectangle 23"/>
          <p:cNvSpPr/>
          <p:nvPr/>
        </p:nvSpPr>
        <p:spPr>
          <a:xfrm>
            <a:off x="8947208" y="5091236"/>
            <a:ext cx="1899672" cy="514350"/>
          </a:xfrm>
          <a:prstGeom prst="rect">
            <a:avLst/>
          </a:prstGeom>
          <a:solidFill>
            <a:srgbClr val="091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100" dirty="0">
                <a:latin typeface="思源黑体 CN Light" panose="020B0300000000000000" charset="-122"/>
                <a:ea typeface="思源黑体 CN Light" panose="020B0300000000000000" charset="-122"/>
                <a:cs typeface="Open Sans" panose="020B0606030504020204" pitchFamily="34" charset="0"/>
              </a:rPr>
              <a:t>加入标题</a:t>
            </a:r>
          </a:p>
        </p:txBody>
      </p:sp>
      <p:sp>
        <p:nvSpPr>
          <p:cNvPr id="12" name="TextBox 25"/>
          <p:cNvSpPr txBox="1"/>
          <p:nvPr/>
        </p:nvSpPr>
        <p:spPr>
          <a:xfrm>
            <a:off x="6214265" y="4500526"/>
            <a:ext cx="2362014" cy="538609"/>
          </a:xfrm>
          <a:prstGeom prst="rect">
            <a:avLst/>
          </a:prstGeom>
          <a:noFill/>
        </p:spPr>
        <p:txBody>
          <a:bodyPr wrap="square" rtlCol="0">
            <a:spAutoFit/>
          </a:bodyPr>
          <a:lstStyle/>
          <a:p>
            <a:r>
              <a:rPr lang="en-US" b="1" dirty="0">
                <a:solidFill>
                  <a:schemeClr val="bg1">
                    <a:lumMod val="50000"/>
                  </a:schemeClr>
                </a:solidFill>
                <a:latin typeface="思源黑体 CN Light" panose="020B0300000000000000" charset="-122"/>
                <a:ea typeface="思源黑体 CN Light" panose="020B0300000000000000" charset="-122"/>
                <a:cs typeface="Open Sans" panose="020B0606030504020204" pitchFamily="34" charset="0"/>
              </a:rPr>
              <a:t>64%</a:t>
            </a:r>
          </a:p>
          <a:p>
            <a:r>
              <a:rPr lang="en-US" sz="1100" dirty="0">
                <a:solidFill>
                  <a:schemeClr val="bg1">
                    <a:lumMod val="50000"/>
                  </a:schemeClr>
                </a:solidFill>
                <a:latin typeface="思源黑体 CN Light" panose="020B0300000000000000" charset="-122"/>
                <a:ea typeface="思源黑体 CN Light" panose="020B0300000000000000" charset="-122"/>
                <a:cs typeface="Open Sans" panose="020B0606030504020204" pitchFamily="34" charset="0"/>
              </a:rPr>
              <a:t>IMPLEMENTATION</a:t>
            </a:r>
          </a:p>
        </p:txBody>
      </p:sp>
      <p:sp>
        <p:nvSpPr>
          <p:cNvPr id="13" name="TextBox 26"/>
          <p:cNvSpPr txBox="1"/>
          <p:nvPr/>
        </p:nvSpPr>
        <p:spPr>
          <a:xfrm>
            <a:off x="8846661" y="4477567"/>
            <a:ext cx="2000219" cy="538609"/>
          </a:xfrm>
          <a:prstGeom prst="rect">
            <a:avLst/>
          </a:prstGeom>
          <a:noFill/>
        </p:spPr>
        <p:txBody>
          <a:bodyPr wrap="square" rtlCol="0">
            <a:spAutoFit/>
          </a:bodyPr>
          <a:lstStyle/>
          <a:p>
            <a:r>
              <a:rPr lang="en-US" b="1" dirty="0">
                <a:solidFill>
                  <a:schemeClr val="bg1">
                    <a:lumMod val="50000"/>
                  </a:schemeClr>
                </a:solidFill>
                <a:latin typeface="思源黑体 CN Light" panose="020B0300000000000000" charset="-122"/>
                <a:ea typeface="思源黑体 CN Light" panose="020B0300000000000000" charset="-122"/>
                <a:cs typeface="Open Sans" panose="020B0606030504020204" pitchFamily="34" charset="0"/>
              </a:rPr>
              <a:t>30%</a:t>
            </a:r>
          </a:p>
          <a:p>
            <a:r>
              <a:rPr lang="en-US" sz="1100" dirty="0">
                <a:solidFill>
                  <a:schemeClr val="bg1">
                    <a:lumMod val="50000"/>
                  </a:schemeClr>
                </a:solidFill>
                <a:latin typeface="思源黑体 CN Light" panose="020B0300000000000000" charset="-122"/>
                <a:ea typeface="思源黑体 CN Light" panose="020B0300000000000000" charset="-122"/>
                <a:cs typeface="Open Sans" panose="020B0606030504020204" pitchFamily="34" charset="0"/>
              </a:rPr>
              <a:t>IMPLEMENTATION</a:t>
            </a:r>
          </a:p>
        </p:txBody>
      </p:sp>
      <p:sp>
        <p:nvSpPr>
          <p:cNvPr id="15" name="矩形 14"/>
          <p:cNvSpPr/>
          <p:nvPr/>
        </p:nvSpPr>
        <p:spPr>
          <a:xfrm>
            <a:off x="5934075" y="1678509"/>
            <a:ext cx="4912806" cy="2785057"/>
          </a:xfrm>
          <a:prstGeom prst="rect">
            <a:avLst/>
          </a:prstGeom>
          <a:blipFill dpi="0" rotWithShape="1">
            <a:blip r:embed="rId5"/>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panose="020F0502020204030204"/>
              <a:ea typeface="宋体" panose="02010600030101010101" pitchFamily="2" charset="-122"/>
            </a:endParaRPr>
          </a:p>
        </p:txBody>
      </p:sp>
    </p:spTree>
    <p:custDataLst>
      <p:tags r:id="rId1"/>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3" name="Shape 9476"/>
          <p:cNvSpPr/>
          <p:nvPr/>
        </p:nvSpPr>
        <p:spPr>
          <a:xfrm>
            <a:off x="7701917" y="1363869"/>
            <a:ext cx="2441557" cy="4565103"/>
          </a:xfrm>
          <a:custGeom>
            <a:avLst/>
            <a:gdLst/>
            <a:ahLst/>
            <a:cxnLst>
              <a:cxn ang="0">
                <a:pos x="wd2" y="hd2"/>
              </a:cxn>
              <a:cxn ang="5400000">
                <a:pos x="wd2" y="hd2"/>
              </a:cxn>
              <a:cxn ang="10800000">
                <a:pos x="wd2" y="hd2"/>
              </a:cxn>
              <a:cxn ang="16200000">
                <a:pos x="wd2" y="hd2"/>
              </a:cxn>
            </a:cxnLst>
            <a:rect l="0" t="0" r="r" b="b"/>
            <a:pathLst>
              <a:path w="21600" h="21600" extrusionOk="0">
                <a:moveTo>
                  <a:pt x="18480" y="0"/>
                </a:moveTo>
                <a:cubicBezTo>
                  <a:pt x="3120" y="0"/>
                  <a:pt x="3120" y="0"/>
                  <a:pt x="3120" y="0"/>
                </a:cubicBezTo>
                <a:cubicBezTo>
                  <a:pt x="1406" y="0"/>
                  <a:pt x="0" y="731"/>
                  <a:pt x="0" y="1623"/>
                </a:cubicBezTo>
                <a:cubicBezTo>
                  <a:pt x="0" y="19977"/>
                  <a:pt x="0" y="19977"/>
                  <a:pt x="0" y="19977"/>
                </a:cubicBezTo>
                <a:cubicBezTo>
                  <a:pt x="0" y="20869"/>
                  <a:pt x="1406" y="21600"/>
                  <a:pt x="3120" y="21600"/>
                </a:cubicBezTo>
                <a:cubicBezTo>
                  <a:pt x="18480" y="21600"/>
                  <a:pt x="18480" y="21600"/>
                  <a:pt x="18480" y="21600"/>
                </a:cubicBezTo>
                <a:cubicBezTo>
                  <a:pt x="20194" y="21600"/>
                  <a:pt x="21600" y="20869"/>
                  <a:pt x="21600" y="19977"/>
                </a:cubicBezTo>
                <a:cubicBezTo>
                  <a:pt x="21600" y="1623"/>
                  <a:pt x="21600" y="1623"/>
                  <a:pt x="21600" y="1623"/>
                </a:cubicBezTo>
                <a:cubicBezTo>
                  <a:pt x="21600" y="731"/>
                  <a:pt x="20194" y="0"/>
                  <a:pt x="18480" y="0"/>
                </a:cubicBezTo>
                <a:close/>
                <a:moveTo>
                  <a:pt x="8297" y="1070"/>
                </a:moveTo>
                <a:cubicBezTo>
                  <a:pt x="13303" y="1070"/>
                  <a:pt x="13303" y="1070"/>
                  <a:pt x="13303" y="1070"/>
                </a:cubicBezTo>
                <a:cubicBezTo>
                  <a:pt x="13543" y="1070"/>
                  <a:pt x="13749" y="1177"/>
                  <a:pt x="13749" y="1320"/>
                </a:cubicBezTo>
                <a:cubicBezTo>
                  <a:pt x="13749" y="1445"/>
                  <a:pt x="13543" y="1552"/>
                  <a:pt x="13303" y="1552"/>
                </a:cubicBezTo>
                <a:cubicBezTo>
                  <a:pt x="8297" y="1552"/>
                  <a:pt x="8297" y="1552"/>
                  <a:pt x="8297" y="1552"/>
                </a:cubicBezTo>
                <a:cubicBezTo>
                  <a:pt x="8023" y="1552"/>
                  <a:pt x="7817" y="1445"/>
                  <a:pt x="7817" y="1320"/>
                </a:cubicBezTo>
                <a:cubicBezTo>
                  <a:pt x="7817" y="1177"/>
                  <a:pt x="8023" y="1070"/>
                  <a:pt x="8297" y="1070"/>
                </a:cubicBezTo>
                <a:close/>
                <a:moveTo>
                  <a:pt x="10800" y="20994"/>
                </a:moveTo>
                <a:cubicBezTo>
                  <a:pt x="9909" y="20994"/>
                  <a:pt x="9154" y="20601"/>
                  <a:pt x="9154" y="20137"/>
                </a:cubicBezTo>
                <a:cubicBezTo>
                  <a:pt x="9154" y="19674"/>
                  <a:pt x="9909" y="19281"/>
                  <a:pt x="10800" y="19281"/>
                </a:cubicBezTo>
                <a:cubicBezTo>
                  <a:pt x="11691" y="19281"/>
                  <a:pt x="12446" y="19674"/>
                  <a:pt x="12446" y="20137"/>
                </a:cubicBezTo>
                <a:cubicBezTo>
                  <a:pt x="12446" y="20601"/>
                  <a:pt x="11691" y="20994"/>
                  <a:pt x="10800" y="20994"/>
                </a:cubicBezTo>
                <a:close/>
                <a:moveTo>
                  <a:pt x="20674" y="18782"/>
                </a:moveTo>
                <a:cubicBezTo>
                  <a:pt x="926" y="18782"/>
                  <a:pt x="926" y="18782"/>
                  <a:pt x="926" y="18782"/>
                </a:cubicBezTo>
                <a:cubicBezTo>
                  <a:pt x="926" y="2818"/>
                  <a:pt x="926" y="2818"/>
                  <a:pt x="926" y="2818"/>
                </a:cubicBezTo>
                <a:cubicBezTo>
                  <a:pt x="20674" y="2818"/>
                  <a:pt x="20674" y="2818"/>
                  <a:pt x="20674" y="2818"/>
                </a:cubicBezTo>
                <a:lnTo>
                  <a:pt x="20674" y="18782"/>
                </a:lnTo>
                <a:close/>
              </a:path>
            </a:pathLst>
          </a:custGeom>
          <a:solidFill>
            <a:srgbClr val="091255"/>
          </a:solidFill>
          <a:ln>
            <a:round/>
          </a:ln>
        </p:spPr>
        <p:txBody>
          <a:bodyPr lIns="0" tIns="0" rIns="0" bIns="0"/>
          <a:lstStyle/>
          <a:p>
            <a:pPr defTabSz="414655">
              <a:buClrTx/>
              <a:defRPr sz="1200">
                <a:uFillTx/>
                <a:latin typeface="Helvetica"/>
                <a:ea typeface="Helvetica"/>
                <a:cs typeface="Helvetica"/>
                <a:sym typeface="Helvetica"/>
              </a:defRPr>
            </a:pPr>
            <a:endParaRPr dirty="0">
              <a:latin typeface="宋体" panose="02010600030101010101" pitchFamily="2" charset="-122"/>
            </a:endParaRPr>
          </a:p>
        </p:txBody>
      </p:sp>
      <p:sp>
        <p:nvSpPr>
          <p:cNvPr id="85" name="Shape 9504"/>
          <p:cNvSpPr/>
          <p:nvPr/>
        </p:nvSpPr>
        <p:spPr>
          <a:xfrm>
            <a:off x="1513860" y="3180109"/>
            <a:ext cx="5503884" cy="2712899"/>
          </a:xfrm>
          <a:prstGeom prst="rect">
            <a:avLst/>
          </a:prstGeom>
          <a:ln w="12700">
            <a:round/>
          </a:ln>
        </p:spPr>
        <p:txBody>
          <a:bodyPr wrap="square" lIns="34564" tIns="34564" rIns="34564" bIns="34564">
            <a:spAutoFit/>
          </a:bodyPr>
          <a:lstStyle/>
          <a:p>
            <a:pPr marL="12700" marR="5080" indent="38100">
              <a:lnSpc>
                <a:spcPct val="120000"/>
              </a:lnSpc>
            </a:pPr>
            <a:r>
              <a:rPr lang="zh-CN" altLang="en-US" sz="1600" spc="-5"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输入您的具体内容，输入您的具体内容。输入您的具体内容，输入您的输入您的具体内容，输入您的具体内容。输入您的具体内容，输入您的具体内容。输入您的具体内容，输入您的输入您的具体内容，输入您的具体内容。输入您的具体内容，输入您的具体内容。输入您的具体内容，输入您的输入您的具体内容，输入您的具体内容。输入您的具体内容，输入您的具体内容。输入您的具体内容，输入您的输入您的具体内容，输入您的具体内容。</a:t>
            </a:r>
            <a:endPar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marL="12700" marR="5080" indent="38100">
              <a:lnSpc>
                <a:spcPct val="120000"/>
              </a:lnSpc>
            </a:pPr>
            <a:endPar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86" name="Shape 9505"/>
          <p:cNvSpPr/>
          <p:nvPr/>
        </p:nvSpPr>
        <p:spPr>
          <a:xfrm>
            <a:off x="1502882" y="1491730"/>
            <a:ext cx="1887608" cy="439135"/>
          </a:xfrm>
          <a:prstGeom prst="rect">
            <a:avLst/>
          </a:prstGeom>
          <a:ln w="12700">
            <a:round/>
          </a:ln>
        </p:spPr>
        <p:txBody>
          <a:bodyPr wrap="none" lIns="34564" tIns="34564" rIns="34564" bIns="34564">
            <a:spAutoFit/>
          </a:bodyPr>
          <a:lstStyle>
            <a:lvl1pPr>
              <a:buClr>
                <a:srgbClr val="929292"/>
              </a:buClr>
              <a:buFont typeface="ArialUnicodeMS"/>
              <a:defRPr sz="2000">
                <a:solidFill>
                  <a:srgbClr val="929292"/>
                </a:solidFill>
                <a:uFill>
                  <a:solidFill>
                    <a:srgbClr val="929292"/>
                  </a:solidFill>
                </a:uFill>
                <a:latin typeface="ArialUnicodeMS"/>
                <a:ea typeface="ArialUnicodeMS"/>
                <a:cs typeface="ArialUnicodeMS"/>
                <a:sym typeface="ArialUnicodeMS"/>
              </a:defRPr>
            </a:lvl1pPr>
          </a:lstStyle>
          <a:p>
            <a:r>
              <a:rPr lang="zh-CN" altLang="en-US" sz="2400" dirty="0">
                <a:solidFill>
                  <a:srgbClr val="091255"/>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输入您的标题</a:t>
            </a:r>
          </a:p>
        </p:txBody>
      </p:sp>
      <p:sp>
        <p:nvSpPr>
          <p:cNvPr id="88" name="Shape 9506"/>
          <p:cNvSpPr/>
          <p:nvPr/>
        </p:nvSpPr>
        <p:spPr>
          <a:xfrm>
            <a:off x="1513860" y="2033911"/>
            <a:ext cx="5503884" cy="940106"/>
          </a:xfrm>
          <a:prstGeom prst="rect">
            <a:avLst/>
          </a:prstGeom>
          <a:ln w="12700">
            <a:round/>
          </a:ln>
        </p:spPr>
        <p:txBody>
          <a:bodyPr wrap="square" lIns="34564" tIns="34564" rIns="34564" bIns="34564">
            <a:spAutoFit/>
          </a:bodyPr>
          <a:lstStyle>
            <a:lvl1pPr algn="just">
              <a:buClr>
                <a:srgbClr val="B5B5B5"/>
              </a:buClr>
              <a:defRPr sz="1200">
                <a:solidFill>
                  <a:srgbClr val="B5B5B5"/>
                </a:solidFill>
                <a:uFill>
                  <a:solidFill>
                    <a:srgbClr val="B5B5B5"/>
                  </a:solidFill>
                </a:uFill>
              </a:defRPr>
            </a:lvl1pPr>
          </a:lstStyle>
          <a:p>
            <a:pPr marL="12700" marR="5080" indent="38100">
              <a:lnSpc>
                <a:spcPct val="120000"/>
              </a:lnSpc>
            </a:pPr>
            <a:r>
              <a:rPr lang="zh-CN" altLang="en-US" sz="1600" spc="-5"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        输入您的具体内容，输入您的具体内容。输入您的具体内容，输入您的输入您的具体内容，输入您的具体内容。输入您的具体内容，输入您的具体内容。</a:t>
            </a:r>
            <a:endParaRPr lang="zh-CN" altLang="en-US" sz="16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ustDataLst>
      <p:tags r:id="rId1"/>
    </p:custData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5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6.xml><?xml version="1.0" encoding="utf-8"?>
<p:tagLst xmlns:a="http://schemas.openxmlformats.org/drawingml/2006/main" xmlns:r="http://schemas.openxmlformats.org/officeDocument/2006/relationships" xmlns:p="http://schemas.openxmlformats.org/presentationml/2006/main">
  <p:tag name="KSO_WM_UNIT_TABLE_BEAUTIFY" val="smartTable{da646082-e106-4ae4-8661-81b6a049fe4b}"/>
</p:tagLst>
</file>

<file path=ppt/tags/tag5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8.xml><?xml version="1.0" encoding="utf-8"?>
<p:tagLst xmlns:a="http://schemas.openxmlformats.org/drawingml/2006/main" xmlns:r="http://schemas.openxmlformats.org/officeDocument/2006/relationships" xmlns:p="http://schemas.openxmlformats.org/presentationml/2006/main">
  <p:tag name="PA" val="v3.0.1"/>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PA" val="v3.0.1"/>
</p:tagLst>
</file>

<file path=ppt/tags/tag69.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PA" val="v3.0.1"/>
</p:tagLst>
</file>

<file path=ppt/tags/tag71.xml><?xml version="1.0" encoding="utf-8"?>
<p:tagLst xmlns:a="http://schemas.openxmlformats.org/drawingml/2006/main" xmlns:r="http://schemas.openxmlformats.org/officeDocument/2006/relationships" xmlns:p="http://schemas.openxmlformats.org/presentationml/2006/main">
  <p:tag name="PA" val="v3.0.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PA" val="v3.0.1"/>
</p:tagLst>
</file>

<file path=ppt/tags/tag74.xml><?xml version="1.0" encoding="utf-8"?>
<p:tagLst xmlns:a="http://schemas.openxmlformats.org/drawingml/2006/main" xmlns:r="http://schemas.openxmlformats.org/officeDocument/2006/relationships" xmlns:p="http://schemas.openxmlformats.org/presentationml/2006/main">
  <p:tag name="PA" val="v3.0.1"/>
</p:tagLst>
</file>

<file path=ppt/tags/tag75.xml><?xml version="1.0" encoding="utf-8"?>
<p:tagLst xmlns:a="http://schemas.openxmlformats.org/drawingml/2006/main" xmlns:r="http://schemas.openxmlformats.org/officeDocument/2006/relationships" xmlns:p="http://schemas.openxmlformats.org/presentationml/2006/main">
  <p:tag name="PA" val="v3.0.1"/>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1505</Words>
  <Application>Microsoft Office PowerPoint</Application>
  <PresentationFormat>宽屏</PresentationFormat>
  <Paragraphs>166</Paragraphs>
  <Slides>19</Slides>
  <Notes>19</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19</vt:i4>
      </vt:variant>
    </vt:vector>
  </HeadingPairs>
  <TitlesOfParts>
    <vt:vector size="37" baseType="lpstr">
      <vt:lpstr>ArialUnicodeMS</vt:lpstr>
      <vt:lpstr>Lato Regular</vt:lpstr>
      <vt:lpstr>Open Sans</vt:lpstr>
      <vt:lpstr>阿里巴巴普惠体 B</vt:lpstr>
      <vt:lpstr>阿里巴巴普惠体 M</vt:lpstr>
      <vt:lpstr>阿里巴巴普惠体 R</vt:lpstr>
      <vt:lpstr>方正兰亭细黑_GBK</vt:lpstr>
      <vt:lpstr>思源黑体 Bold</vt:lpstr>
      <vt:lpstr>思源黑体 CN Light</vt:lpstr>
      <vt:lpstr>宋体</vt:lpstr>
      <vt:lpstr>微软雅黑</vt:lpstr>
      <vt:lpstr>Arial</vt:lpstr>
      <vt:lpstr>Broadway</vt:lpstr>
      <vt:lpstr>Calibri</vt:lpstr>
      <vt:lpstr>Century Gothic</vt:lpstr>
      <vt:lpstr>Helvetica</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2021-06-25T02:03:45Z</dcterms:created>
  <dcterms:modified xsi:type="dcterms:W3CDTF">2023-01-10T05:38:10Z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31C5C01731024B28B7E75D4854EA3452</vt:lpwstr>
  </property>
  <property fmtid="{A09F084E-AD41-489F-8076-AA5BE3082BCA}" pid="100">
    <vt:ui4>5</vt:ui4>
  </property>
  <property fmtid="{64440492-4C8B-11D1-8B70-080036B11A03}" pid="11">
    <vt:lpwstr>www.2ppt.com-爱PPT提供资源下载</vt:lpwstr>
  </property>
</Properties>
</file>