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handoutMasterIdLst>
    <p:handoutMasterId r:id="rId38"/>
  </p:handoutMasterIdLst>
  <p:sldIdLst>
    <p:sldId id="256" r:id="rId2"/>
    <p:sldId id="259" r:id="rId3"/>
    <p:sldId id="258" r:id="rId4"/>
    <p:sldId id="257" r:id="rId5"/>
    <p:sldId id="263" r:id="rId6"/>
    <p:sldId id="264" r:id="rId7"/>
    <p:sldId id="274" r:id="rId8"/>
    <p:sldId id="266" r:id="rId9"/>
    <p:sldId id="267" r:id="rId10"/>
    <p:sldId id="271" r:id="rId11"/>
    <p:sldId id="260" r:id="rId12"/>
    <p:sldId id="268" r:id="rId13"/>
    <p:sldId id="275" r:id="rId14"/>
    <p:sldId id="277" r:id="rId15"/>
    <p:sldId id="279" r:id="rId16"/>
    <p:sldId id="280" r:id="rId17"/>
    <p:sldId id="281" r:id="rId18"/>
    <p:sldId id="282" r:id="rId19"/>
    <p:sldId id="283" r:id="rId20"/>
    <p:sldId id="284" r:id="rId21"/>
    <p:sldId id="285" r:id="rId22"/>
    <p:sldId id="287" r:id="rId23"/>
    <p:sldId id="261" r:id="rId24"/>
    <p:sldId id="288" r:id="rId25"/>
    <p:sldId id="289" r:id="rId26"/>
    <p:sldId id="290" r:id="rId27"/>
    <p:sldId id="291" r:id="rId28"/>
    <p:sldId id="292" r:id="rId29"/>
    <p:sldId id="293" r:id="rId30"/>
    <p:sldId id="262" r:id="rId31"/>
    <p:sldId id="294" r:id="rId32"/>
    <p:sldId id="295" r:id="rId33"/>
    <p:sldId id="296" r:id="rId34"/>
    <p:sldId id="297" r:id="rId35"/>
    <p:sldId id="272" r:id="rId36"/>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B08D"/>
    <a:srgbClr val="5DC0B9"/>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318" autoAdjust="0"/>
  </p:normalViewPr>
  <p:slideViewPr>
    <p:cSldViewPr snapToGrid="0">
      <p:cViewPr varScale="1">
        <p:scale>
          <a:sx n="58" d="100"/>
          <a:sy n="58" d="100"/>
        </p:scale>
        <p:origin x="-102" y="-14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76441-5E3C-491E-892C-4E4E7DA7C36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8FB98-63E1-4678-9E0C-F484AEB733A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68FB98-63E1-4678-9E0C-F484AEB733A4}" type="slidenum">
              <a:rPr lang="zh-CN" altLang="en-US" smtClean="0"/>
              <a:t>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1433DCB-1AFB-4A2C-B6EA-2969F1F7F4A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D36F58-CF6E-471B-8857-96702F408CE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1433DCB-1AFB-4A2C-B6EA-2969F1F7F4A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D36F58-CF6E-471B-8857-96702F408CEC}" type="slidenum">
              <a:rPr lang="zh-CN" altLang="en-US" smtClean="0"/>
              <a:t>‹#›</a:t>
            </a:fld>
            <a:endParaRPr lang="zh-CN" altLang="en-US"/>
          </a:p>
        </p:txBody>
      </p:sp>
      <p:sp>
        <p:nvSpPr>
          <p:cNvPr id="8" name="矩形 7"/>
          <p:cNvSpPr/>
          <p:nvPr userDrawn="1"/>
        </p:nvSpPr>
        <p:spPr>
          <a:xfrm>
            <a:off x="9451899" y="6430009"/>
            <a:ext cx="775136" cy="2298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精美</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课件：</a:t>
            </a:r>
            <a:r>
              <a:rPr kumimoji="0" lang="en-US" altLang="zh-CN" sz="100" b="0" i="0" u="none" strike="noStrike" kern="0" cap="none" spc="0" normalizeH="0" baseline="0" noProof="0" dirty="0" smtClean="0">
                <a:ln>
                  <a:noFill/>
                </a:ln>
                <a:solidFill>
                  <a:prstClr val="white"/>
                </a:solidFill>
                <a:effectLst/>
                <a:uLnTx/>
                <a:uFillTx/>
              </a:rPr>
              <a:t> www.2ppt.com/kejian/             </a:t>
            </a: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工作总结</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www.2ppt.com/xiazai/zongjie/ </a:t>
            </a:r>
            <a:r>
              <a:rPr kumimoji="0" lang="zh-CN" altLang="en-US" sz="100" b="0" i="0" u="none" strike="noStrike" kern="0" cap="none" spc="0" normalizeH="0" baseline="0" noProof="0" dirty="0" smtClean="0">
                <a:ln>
                  <a:noFill/>
                </a:ln>
                <a:solidFill>
                  <a:prstClr val="white"/>
                </a:solidFill>
                <a:effectLst/>
                <a:uLnTx/>
                <a:uFillTx/>
              </a:rPr>
              <a:t>工作计划：</a:t>
            </a:r>
            <a:r>
              <a:rPr kumimoji="0" lang="en-US" altLang="zh-CN" sz="100" b="0" i="0" u="none" strike="noStrike" kern="0" cap="none" spc="0" normalizeH="0" baseline="0" noProof="0" dirty="0" smtClean="0">
                <a:ln>
                  <a:noFill/>
                </a:ln>
                <a:solidFill>
                  <a:prstClr val="white"/>
                </a:solidFill>
                <a:effectLst/>
                <a:uLnTx/>
                <a:uFillTx/>
              </a:rPr>
              <a:t> www.2ppt.com/xiazai/jihua/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商务</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www.2ppt.com/moban/shangwu/  </a:t>
            </a:r>
            <a:r>
              <a:rPr kumimoji="0" lang="zh-CN" altLang="en-US" sz="100" b="0" i="0" u="none" strike="noStrike" kern="0" cap="none" spc="0" normalizeH="0" baseline="0" noProof="0" dirty="0" smtClean="0">
                <a:ln>
                  <a:noFill/>
                </a:ln>
                <a:solidFill>
                  <a:prstClr val="white"/>
                </a:solidFill>
                <a:effectLst/>
                <a:uLnTx/>
                <a:uFillTx/>
              </a:rPr>
              <a:t>个人简历</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毕业答辩</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www.2ppt.com/xiazai/dabian/  </a:t>
            </a:r>
            <a:r>
              <a:rPr kumimoji="0" lang="zh-CN" altLang="en-US" sz="100" b="0" i="0" u="none" strike="noStrike" kern="0" cap="none" spc="0" normalizeH="0" baseline="0" noProof="0" dirty="0" smtClean="0">
                <a:ln>
                  <a:noFill/>
                </a:ln>
                <a:solidFill>
                  <a:prstClr val="white"/>
                </a:solidFill>
                <a:effectLst/>
                <a:uLnTx/>
                <a:uFillTx/>
              </a:rPr>
              <a:t>工作汇报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1433DCB-1AFB-4A2C-B6EA-2969F1F7F4A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D36F58-CF6E-471B-8857-96702F408CE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1433DCB-1AFB-4A2C-B6EA-2969F1F7F4A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D36F58-CF6E-471B-8857-96702F408CEC}"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1433DCB-1AFB-4A2C-B6EA-2969F1F7F4A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D36F58-CF6E-471B-8857-96702F408CEC}"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5" name="任意多边形 4"/>
          <p:cNvSpPr/>
          <p:nvPr userDrawn="1"/>
        </p:nvSpPr>
        <p:spPr>
          <a:xfrm>
            <a:off x="0" y="0"/>
            <a:ext cx="12192000" cy="6858000"/>
          </a:xfrm>
          <a:custGeom>
            <a:avLst/>
            <a:gdLst>
              <a:gd name="connsiteX0" fmla="*/ 9126381 w 12192000"/>
              <a:gd name="connsiteY0" fmla="*/ 1154534 h 6858000"/>
              <a:gd name="connsiteX1" fmla="*/ 6579422 w 12192000"/>
              <a:gd name="connsiteY1" fmla="*/ 3701493 h 6858000"/>
              <a:gd name="connsiteX2" fmla="*/ 9126381 w 12192000"/>
              <a:gd name="connsiteY2" fmla="*/ 6248452 h 6858000"/>
              <a:gd name="connsiteX3" fmla="*/ 11673340 w 12192000"/>
              <a:gd name="connsiteY3" fmla="*/ 3701493 h 6858000"/>
              <a:gd name="connsiteX4" fmla="*/ 9126381 w 12192000"/>
              <a:gd name="connsiteY4" fmla="*/ 1154534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9126381" y="1154534"/>
                </a:moveTo>
                <a:cubicBezTo>
                  <a:pt x="7719734" y="1154534"/>
                  <a:pt x="6579422" y="2294846"/>
                  <a:pt x="6579422" y="3701493"/>
                </a:cubicBezTo>
                <a:cubicBezTo>
                  <a:pt x="6579422" y="5108140"/>
                  <a:pt x="7719734" y="6248452"/>
                  <a:pt x="9126381" y="6248452"/>
                </a:cubicBezTo>
                <a:cubicBezTo>
                  <a:pt x="10533028" y="6248452"/>
                  <a:pt x="11673340" y="5108140"/>
                  <a:pt x="11673340" y="3701493"/>
                </a:cubicBezTo>
                <a:cubicBezTo>
                  <a:pt x="11673340" y="2294846"/>
                  <a:pt x="10533028" y="1154534"/>
                  <a:pt x="9126381" y="1154534"/>
                </a:cubicBezTo>
                <a:close/>
                <a:moveTo>
                  <a:pt x="0" y="0"/>
                </a:moveTo>
                <a:lnTo>
                  <a:pt x="12192000" y="0"/>
                </a:lnTo>
                <a:lnTo>
                  <a:pt x="12192000" y="6858000"/>
                </a:lnTo>
                <a:lnTo>
                  <a:pt x="0" y="6858000"/>
                </a:lnTo>
                <a:close/>
              </a:path>
            </a:pathLst>
          </a:cu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0"/>
          <p:cNvSpPr txBox="1"/>
          <p:nvPr userDrawn="1"/>
        </p:nvSpPr>
        <p:spPr>
          <a:xfrm>
            <a:off x="929772" y="2031132"/>
            <a:ext cx="923261" cy="1512168"/>
          </a:xfrm>
          <a:prstGeom prst="rect">
            <a:avLst/>
          </a:prstGeom>
          <a:noFill/>
        </p:spPr>
        <p:txBody>
          <a:bodyPr vert="eaVert" wrap="square" lIns="91406" tIns="45703" rIns="91406" bIns="45703" rtlCol="0">
            <a:spAutoFit/>
          </a:bodyPr>
          <a:lstStyle/>
          <a:p>
            <a:r>
              <a:rPr lang="zh-CN" altLang="en-US" sz="1200" dirty="0" smtClean="0">
                <a:solidFill>
                  <a:schemeClr val="tx1">
                    <a:alpha val="55000"/>
                  </a:schemeClr>
                </a:solidFill>
                <a:latin typeface="华文行楷" panose="02010800040101010101" pitchFamily="2" charset="-122"/>
                <a:ea typeface="华文行楷" panose="02010800040101010101" pitchFamily="2" charset="-122"/>
              </a:rPr>
              <a:t>清明明节雨纷纷，</a:t>
            </a:r>
            <a:endParaRPr lang="en-US" altLang="zh-CN" sz="1200" dirty="0" smtClean="0">
              <a:solidFill>
                <a:schemeClr val="tx1">
                  <a:alpha val="55000"/>
                </a:schemeClr>
              </a:solidFill>
              <a:latin typeface="华文行楷" panose="02010800040101010101" pitchFamily="2" charset="-122"/>
              <a:ea typeface="华文行楷" panose="02010800040101010101" pitchFamily="2" charset="-122"/>
            </a:endParaRPr>
          </a:p>
          <a:p>
            <a:r>
              <a:rPr lang="zh-CN" altLang="en-US" sz="1200" dirty="0" smtClean="0">
                <a:solidFill>
                  <a:schemeClr val="tx1">
                    <a:alpha val="55000"/>
                  </a:schemeClr>
                </a:solidFill>
                <a:latin typeface="华文行楷" panose="02010800040101010101" pitchFamily="2" charset="-122"/>
                <a:ea typeface="华文行楷" panose="02010800040101010101" pitchFamily="2" charset="-122"/>
              </a:rPr>
              <a:t>路上行人欲断魂。</a:t>
            </a:r>
            <a:endParaRPr lang="en-US" altLang="zh-CN" sz="1200" dirty="0" smtClean="0">
              <a:solidFill>
                <a:schemeClr val="tx1">
                  <a:alpha val="55000"/>
                </a:schemeClr>
              </a:solidFill>
              <a:latin typeface="华文行楷" panose="02010800040101010101" pitchFamily="2" charset="-122"/>
              <a:ea typeface="华文行楷" panose="02010800040101010101" pitchFamily="2" charset="-122"/>
            </a:endParaRPr>
          </a:p>
          <a:p>
            <a:r>
              <a:rPr lang="zh-CN" altLang="en-US" sz="1200" dirty="0" smtClean="0">
                <a:solidFill>
                  <a:schemeClr val="tx1">
                    <a:alpha val="55000"/>
                  </a:schemeClr>
                </a:solidFill>
                <a:latin typeface="华文行楷" panose="02010800040101010101" pitchFamily="2" charset="-122"/>
                <a:ea typeface="华文行楷" panose="02010800040101010101" pitchFamily="2" charset="-122"/>
              </a:rPr>
              <a:t>借部酒家何处有？</a:t>
            </a:r>
            <a:endParaRPr lang="en-US" altLang="zh-CN" sz="1200" dirty="0" smtClean="0">
              <a:solidFill>
                <a:schemeClr val="tx1">
                  <a:alpha val="55000"/>
                </a:schemeClr>
              </a:solidFill>
              <a:latin typeface="华文行楷" panose="02010800040101010101" pitchFamily="2" charset="-122"/>
              <a:ea typeface="华文行楷" panose="02010800040101010101" pitchFamily="2" charset="-122"/>
            </a:endParaRPr>
          </a:p>
          <a:p>
            <a:r>
              <a:rPr lang="zh-CN" altLang="en-US" sz="1200" dirty="0" smtClean="0">
                <a:solidFill>
                  <a:schemeClr val="tx1">
                    <a:alpha val="55000"/>
                  </a:schemeClr>
                </a:solidFill>
                <a:latin typeface="华文行楷" panose="02010800040101010101" pitchFamily="2" charset="-122"/>
                <a:ea typeface="华文行楷" panose="02010800040101010101" pitchFamily="2" charset="-122"/>
              </a:rPr>
              <a:t>牧童遥指杏花村。</a:t>
            </a:r>
            <a:endParaRPr lang="zh-CN" altLang="en-US" sz="1200" dirty="0">
              <a:solidFill>
                <a:schemeClr val="tx1">
                  <a:alpha val="55000"/>
                </a:schemeClr>
              </a:solidFill>
              <a:latin typeface="华文行楷" panose="02010800040101010101" pitchFamily="2" charset="-122"/>
              <a:ea typeface="华文行楷" panose="02010800040101010101" pitchFamily="2" charset="-122"/>
            </a:endParaRPr>
          </a:p>
        </p:txBody>
      </p:sp>
      <p:pic>
        <p:nvPicPr>
          <p:cNvPr id="10" name="图片 9"/>
          <p:cNvPicPr>
            <a:picLocks noChangeAspect="1" noChangeArrowheads="1"/>
          </p:cNvPicPr>
          <p:nvPr userDrawn="1"/>
        </p:nvPicPr>
        <p:blipFill>
          <a:blip r:embed="rId3" cstate="screen"/>
          <a:srcRect/>
          <a:stretch>
            <a:fillRect/>
          </a:stretch>
        </p:blipFill>
        <p:spPr bwMode="auto">
          <a:xfrm>
            <a:off x="786103" y="3430083"/>
            <a:ext cx="256885" cy="2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1433DCB-1AFB-4A2C-B6EA-2969F1F7F4A7}"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D36F58-CF6E-471B-8857-96702F408CE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1433DCB-1AFB-4A2C-B6EA-2969F1F7F4A7}"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D36F58-CF6E-471B-8857-96702F408CE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1433DCB-1AFB-4A2C-B6EA-2969F1F7F4A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D36F58-CF6E-471B-8857-96702F408CE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33DCB-1AFB-4A2C-B6EA-2969F1F7F4A7}"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36F58-CF6E-471B-8857-96702F408CE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jpe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2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43.GIF"/><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6.jpe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49.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jpeg"/><Relationship Id="rId7"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55.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61.png"/><Relationship Id="rId4" Type="http://schemas.openxmlformats.org/officeDocument/2006/relationships/image" Target="../media/image60.jpe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2.jpe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52.png"/><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66.png"/><Relationship Id="rId4" Type="http://schemas.openxmlformats.org/officeDocument/2006/relationships/image" Target="../media/image65.jpeg"/></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69.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2.png"/><Relationship Id="rId1" Type="http://schemas.openxmlformats.org/officeDocument/2006/relationships/slideLayout" Target="../slideLayouts/slideLayout4.xml"/><Relationship Id="rId6" Type="http://schemas.openxmlformats.org/officeDocument/2006/relationships/image" Target="../media/image74.png"/><Relationship Id="rId5" Type="http://schemas.openxmlformats.org/officeDocument/2006/relationships/image" Target="../media/image24.png"/><Relationship Id="rId4" Type="http://schemas.openxmlformats.org/officeDocument/2006/relationships/image" Target="../media/image73.jpe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75.jpeg"/></Relationships>
</file>

<file path=ppt/slides/_rels/slide3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8.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79.jpe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920251" y="244143"/>
            <a:ext cx="5921188" cy="338554"/>
          </a:xfrm>
          <a:prstGeom prst="rect">
            <a:avLst/>
          </a:prstGeom>
          <a:noFill/>
        </p:spPr>
        <p:txBody>
          <a:bodyPr wrap="square" rtlCol="0">
            <a:spAutoFit/>
          </a:bodyPr>
          <a:lstStyle/>
          <a:p>
            <a:pPr algn="ctr"/>
            <a:r>
              <a:rPr lang="zh-CN" altLang="en-US" sz="1600" spc="600" dirty="0" smtClean="0">
                <a:solidFill>
                  <a:schemeClr val="bg1">
                    <a:lumMod val="50000"/>
                  </a:schemeClr>
                </a:solidFill>
                <a:latin typeface="华文楷体" panose="02010600040101010101" pitchFamily="2" charset="-122"/>
                <a:ea typeface="华文楷体" panose="02010600040101010101" pitchFamily="2" charset="-122"/>
              </a:rPr>
              <a:t>中</a:t>
            </a:r>
            <a:r>
              <a:rPr lang="en-US" altLang="zh-CN" sz="1600" spc="600" dirty="0" smtClean="0">
                <a:solidFill>
                  <a:schemeClr val="bg1">
                    <a:lumMod val="50000"/>
                  </a:schemeClr>
                </a:solidFill>
                <a:latin typeface="华文楷体" panose="02010600040101010101" pitchFamily="2" charset="-122"/>
                <a:ea typeface="华文楷体" panose="02010600040101010101" pitchFamily="2" charset="-122"/>
              </a:rPr>
              <a:t>/</a:t>
            </a:r>
            <a:r>
              <a:rPr lang="zh-CN" altLang="en-US" sz="1600" spc="600" dirty="0" smtClean="0">
                <a:solidFill>
                  <a:schemeClr val="bg1">
                    <a:lumMod val="50000"/>
                  </a:schemeClr>
                </a:solidFill>
                <a:latin typeface="华文楷体" panose="02010600040101010101" pitchFamily="2" charset="-122"/>
                <a:ea typeface="华文楷体" panose="02010600040101010101" pitchFamily="2" charset="-122"/>
              </a:rPr>
              <a:t>国</a:t>
            </a:r>
            <a:r>
              <a:rPr lang="en-US" altLang="zh-CN" sz="1600" spc="600" dirty="0" smtClean="0">
                <a:solidFill>
                  <a:schemeClr val="bg1">
                    <a:lumMod val="50000"/>
                  </a:schemeClr>
                </a:solidFill>
                <a:latin typeface="华文楷体" panose="02010600040101010101" pitchFamily="2" charset="-122"/>
                <a:ea typeface="华文楷体" panose="02010600040101010101" pitchFamily="2" charset="-122"/>
              </a:rPr>
              <a:t>/</a:t>
            </a:r>
            <a:r>
              <a:rPr lang="zh-CN" altLang="en-US" sz="1600" spc="600" dirty="0" smtClean="0">
                <a:solidFill>
                  <a:schemeClr val="bg1">
                    <a:lumMod val="50000"/>
                  </a:schemeClr>
                </a:solidFill>
                <a:latin typeface="华文楷体" panose="02010600040101010101" pitchFamily="2" charset="-122"/>
                <a:ea typeface="华文楷体" panose="02010600040101010101" pitchFamily="2" charset="-122"/>
              </a:rPr>
              <a:t>二</a:t>
            </a:r>
            <a:r>
              <a:rPr lang="en-US" altLang="zh-CN" sz="1600" spc="600" dirty="0" smtClean="0">
                <a:solidFill>
                  <a:schemeClr val="bg1">
                    <a:lumMod val="50000"/>
                  </a:schemeClr>
                </a:solidFill>
                <a:latin typeface="华文楷体" panose="02010600040101010101" pitchFamily="2" charset="-122"/>
                <a:ea typeface="华文楷体" panose="02010600040101010101" pitchFamily="2" charset="-122"/>
              </a:rPr>
              <a:t>/</a:t>
            </a:r>
            <a:r>
              <a:rPr lang="zh-CN" altLang="en-US" sz="1600" spc="600" dirty="0" smtClean="0">
                <a:solidFill>
                  <a:schemeClr val="bg1">
                    <a:lumMod val="50000"/>
                  </a:schemeClr>
                </a:solidFill>
                <a:latin typeface="华文楷体" panose="02010600040101010101" pitchFamily="2" charset="-122"/>
                <a:ea typeface="华文楷体" panose="02010600040101010101" pitchFamily="2" charset="-122"/>
              </a:rPr>
              <a:t>十</a:t>
            </a:r>
            <a:r>
              <a:rPr lang="en-US" altLang="zh-CN" sz="1600" spc="600" dirty="0" smtClean="0">
                <a:solidFill>
                  <a:schemeClr val="bg1">
                    <a:lumMod val="50000"/>
                  </a:schemeClr>
                </a:solidFill>
                <a:latin typeface="华文楷体" panose="02010600040101010101" pitchFamily="2" charset="-122"/>
                <a:ea typeface="华文楷体" panose="02010600040101010101" pitchFamily="2" charset="-122"/>
              </a:rPr>
              <a:t>/</a:t>
            </a:r>
            <a:r>
              <a:rPr lang="zh-CN" altLang="en-US" sz="1600" spc="600" dirty="0" smtClean="0">
                <a:solidFill>
                  <a:schemeClr val="bg1">
                    <a:lumMod val="50000"/>
                  </a:schemeClr>
                </a:solidFill>
                <a:latin typeface="华文楷体" panose="02010600040101010101" pitchFamily="2" charset="-122"/>
                <a:ea typeface="华文楷体" panose="02010600040101010101" pitchFamily="2" charset="-122"/>
              </a:rPr>
              <a:t>四</a:t>
            </a:r>
            <a:r>
              <a:rPr lang="en-US" altLang="zh-CN" sz="1600" spc="600" dirty="0" smtClean="0">
                <a:solidFill>
                  <a:schemeClr val="bg1">
                    <a:lumMod val="50000"/>
                  </a:schemeClr>
                </a:solidFill>
                <a:latin typeface="华文楷体" panose="02010600040101010101" pitchFamily="2" charset="-122"/>
                <a:ea typeface="华文楷体" panose="02010600040101010101" pitchFamily="2" charset="-122"/>
              </a:rPr>
              <a:t>/</a:t>
            </a:r>
            <a:r>
              <a:rPr lang="zh-CN" altLang="en-US" sz="1600" spc="600" dirty="0" smtClean="0">
                <a:solidFill>
                  <a:schemeClr val="bg1">
                    <a:lumMod val="50000"/>
                  </a:schemeClr>
                </a:solidFill>
                <a:latin typeface="华文楷体" panose="02010600040101010101" pitchFamily="2" charset="-122"/>
                <a:ea typeface="华文楷体" panose="02010600040101010101" pitchFamily="2" charset="-122"/>
              </a:rPr>
              <a:t>传</a:t>
            </a:r>
            <a:r>
              <a:rPr lang="en-US" altLang="zh-CN" sz="1600" spc="600" dirty="0" smtClean="0">
                <a:solidFill>
                  <a:schemeClr val="bg1">
                    <a:lumMod val="50000"/>
                  </a:schemeClr>
                </a:solidFill>
                <a:latin typeface="华文楷体" panose="02010600040101010101" pitchFamily="2" charset="-122"/>
                <a:ea typeface="华文楷体" panose="02010600040101010101" pitchFamily="2" charset="-122"/>
              </a:rPr>
              <a:t>/</a:t>
            </a:r>
            <a:r>
              <a:rPr lang="zh-CN" altLang="en-US" sz="1600" spc="600" dirty="0" smtClean="0">
                <a:solidFill>
                  <a:schemeClr val="bg1">
                    <a:lumMod val="50000"/>
                  </a:schemeClr>
                </a:solidFill>
                <a:latin typeface="华文楷体" panose="02010600040101010101" pitchFamily="2" charset="-122"/>
                <a:ea typeface="华文楷体" panose="02010600040101010101" pitchFamily="2" charset="-122"/>
              </a:rPr>
              <a:t>统</a:t>
            </a:r>
            <a:r>
              <a:rPr lang="en-US" altLang="zh-CN" sz="1600" spc="600" dirty="0" smtClean="0">
                <a:solidFill>
                  <a:schemeClr val="bg1">
                    <a:lumMod val="50000"/>
                  </a:schemeClr>
                </a:solidFill>
                <a:latin typeface="华文楷体" panose="02010600040101010101" pitchFamily="2" charset="-122"/>
                <a:ea typeface="华文楷体" panose="02010600040101010101" pitchFamily="2" charset="-122"/>
              </a:rPr>
              <a:t>/</a:t>
            </a:r>
            <a:r>
              <a:rPr lang="zh-CN" altLang="en-US" sz="1600" spc="600" dirty="0" smtClean="0">
                <a:solidFill>
                  <a:schemeClr val="bg1">
                    <a:lumMod val="50000"/>
                  </a:schemeClr>
                </a:solidFill>
                <a:latin typeface="华文楷体" panose="02010600040101010101" pitchFamily="2" charset="-122"/>
                <a:ea typeface="华文楷体" panose="02010600040101010101" pitchFamily="2" charset="-122"/>
              </a:rPr>
              <a:t>节</a:t>
            </a:r>
            <a:r>
              <a:rPr lang="en-US" altLang="zh-CN" sz="1600" spc="600" dirty="0" smtClean="0">
                <a:solidFill>
                  <a:schemeClr val="bg1">
                    <a:lumMod val="50000"/>
                  </a:schemeClr>
                </a:solidFill>
                <a:latin typeface="华文楷体" panose="02010600040101010101" pitchFamily="2" charset="-122"/>
                <a:ea typeface="华文楷体" panose="02010600040101010101" pitchFamily="2" charset="-122"/>
              </a:rPr>
              <a:t>/</a:t>
            </a:r>
            <a:r>
              <a:rPr lang="zh-CN" altLang="en-US" sz="1600" spc="600" dirty="0" smtClean="0">
                <a:solidFill>
                  <a:schemeClr val="bg1">
                    <a:lumMod val="50000"/>
                  </a:schemeClr>
                </a:solidFill>
                <a:latin typeface="华文楷体" panose="02010600040101010101" pitchFamily="2" charset="-122"/>
                <a:ea typeface="华文楷体" panose="02010600040101010101" pitchFamily="2" charset="-122"/>
              </a:rPr>
              <a:t>气</a:t>
            </a:r>
            <a:endParaRPr lang="zh-CN" altLang="en-US" sz="1600" spc="600" dirty="0">
              <a:solidFill>
                <a:schemeClr val="bg1">
                  <a:lumMod val="50000"/>
                </a:schemeClr>
              </a:solidFill>
              <a:latin typeface="华文楷体" panose="02010600040101010101" pitchFamily="2" charset="-122"/>
              <a:ea typeface="华文楷体" panose="02010600040101010101" pitchFamily="2" charset="-122"/>
            </a:endParaRPr>
          </a:p>
        </p:txBody>
      </p:sp>
      <p:pic>
        <p:nvPicPr>
          <p:cNvPr id="23" name="图片 22"/>
          <p:cNvPicPr>
            <a:picLocks noChangeAspect="1"/>
          </p:cNvPicPr>
          <p:nvPr/>
        </p:nvPicPr>
        <p:blipFill>
          <a:blip r:embed="rId2" cstate="screen"/>
          <a:stretch>
            <a:fillRect/>
          </a:stretch>
        </p:blipFill>
        <p:spPr>
          <a:xfrm>
            <a:off x="3378141" y="640999"/>
            <a:ext cx="4779869" cy="4158486"/>
          </a:xfrm>
          <a:prstGeom prst="rect">
            <a:avLst/>
          </a:prstGeom>
        </p:spPr>
      </p:pic>
      <p:sp>
        <p:nvSpPr>
          <p:cNvPr id="25" name="TextBox 10"/>
          <p:cNvSpPr txBox="1"/>
          <p:nvPr/>
        </p:nvSpPr>
        <p:spPr>
          <a:xfrm>
            <a:off x="929772" y="2031132"/>
            <a:ext cx="923261" cy="1512168"/>
          </a:xfrm>
          <a:prstGeom prst="rect">
            <a:avLst/>
          </a:prstGeom>
          <a:noFill/>
        </p:spPr>
        <p:txBody>
          <a:bodyPr vert="eaVert" wrap="square" lIns="91406" tIns="45703" rIns="91406" bIns="45703" rtlCol="0">
            <a:spAutoFit/>
          </a:bodyPr>
          <a:lstStyle/>
          <a:p>
            <a:r>
              <a:rPr lang="zh-CN" altLang="en-US" sz="1200" dirty="0" smtClean="0">
                <a:solidFill>
                  <a:schemeClr val="tx1">
                    <a:alpha val="55000"/>
                  </a:schemeClr>
                </a:solidFill>
                <a:latin typeface="华文行楷" panose="02010800040101010101" pitchFamily="2" charset="-122"/>
                <a:ea typeface="华文行楷" panose="02010800040101010101" pitchFamily="2" charset="-122"/>
              </a:rPr>
              <a:t>清明明节雨纷纷，</a:t>
            </a:r>
            <a:endParaRPr lang="en-US" altLang="zh-CN" sz="1200" dirty="0" smtClean="0">
              <a:solidFill>
                <a:schemeClr val="tx1">
                  <a:alpha val="55000"/>
                </a:schemeClr>
              </a:solidFill>
              <a:latin typeface="华文行楷" panose="02010800040101010101" pitchFamily="2" charset="-122"/>
              <a:ea typeface="华文行楷" panose="02010800040101010101" pitchFamily="2" charset="-122"/>
            </a:endParaRPr>
          </a:p>
          <a:p>
            <a:r>
              <a:rPr lang="zh-CN" altLang="en-US" sz="1200" dirty="0" smtClean="0">
                <a:solidFill>
                  <a:schemeClr val="tx1">
                    <a:alpha val="55000"/>
                  </a:schemeClr>
                </a:solidFill>
                <a:latin typeface="华文行楷" panose="02010800040101010101" pitchFamily="2" charset="-122"/>
                <a:ea typeface="华文行楷" panose="02010800040101010101" pitchFamily="2" charset="-122"/>
              </a:rPr>
              <a:t>路上行人欲断魂。</a:t>
            </a:r>
            <a:endParaRPr lang="en-US" altLang="zh-CN" sz="1200" dirty="0" smtClean="0">
              <a:solidFill>
                <a:schemeClr val="tx1">
                  <a:alpha val="55000"/>
                </a:schemeClr>
              </a:solidFill>
              <a:latin typeface="华文行楷" panose="02010800040101010101" pitchFamily="2" charset="-122"/>
              <a:ea typeface="华文行楷" panose="02010800040101010101" pitchFamily="2" charset="-122"/>
            </a:endParaRPr>
          </a:p>
          <a:p>
            <a:r>
              <a:rPr lang="zh-CN" altLang="en-US" sz="1200" dirty="0" smtClean="0">
                <a:solidFill>
                  <a:schemeClr val="tx1">
                    <a:alpha val="55000"/>
                  </a:schemeClr>
                </a:solidFill>
                <a:latin typeface="华文行楷" panose="02010800040101010101" pitchFamily="2" charset="-122"/>
                <a:ea typeface="华文行楷" panose="02010800040101010101" pitchFamily="2" charset="-122"/>
              </a:rPr>
              <a:t>借部酒家何处有？</a:t>
            </a:r>
            <a:endParaRPr lang="en-US" altLang="zh-CN" sz="1200" dirty="0" smtClean="0">
              <a:solidFill>
                <a:schemeClr val="tx1">
                  <a:alpha val="55000"/>
                </a:schemeClr>
              </a:solidFill>
              <a:latin typeface="华文行楷" panose="02010800040101010101" pitchFamily="2" charset="-122"/>
              <a:ea typeface="华文行楷" panose="02010800040101010101" pitchFamily="2" charset="-122"/>
            </a:endParaRPr>
          </a:p>
          <a:p>
            <a:r>
              <a:rPr lang="zh-CN" altLang="en-US" sz="1200" dirty="0" smtClean="0">
                <a:solidFill>
                  <a:schemeClr val="tx1">
                    <a:alpha val="55000"/>
                  </a:schemeClr>
                </a:solidFill>
                <a:latin typeface="华文行楷" panose="02010800040101010101" pitchFamily="2" charset="-122"/>
                <a:ea typeface="华文行楷" panose="02010800040101010101" pitchFamily="2" charset="-122"/>
              </a:rPr>
              <a:t>牧童遥指杏花村。</a:t>
            </a:r>
            <a:endParaRPr lang="zh-CN" altLang="en-US" sz="1200" dirty="0">
              <a:solidFill>
                <a:schemeClr val="tx1">
                  <a:alpha val="55000"/>
                </a:schemeClr>
              </a:solidFill>
              <a:latin typeface="华文行楷" panose="02010800040101010101" pitchFamily="2" charset="-122"/>
              <a:ea typeface="华文行楷" panose="02010800040101010101" pitchFamily="2" charset="-122"/>
            </a:endParaRPr>
          </a:p>
        </p:txBody>
      </p:sp>
      <p:pic>
        <p:nvPicPr>
          <p:cNvPr id="28" name="图片 8"/>
          <p:cNvPicPr>
            <a:picLocks noChangeAspect="1" noChangeArrowheads="1"/>
          </p:cNvPicPr>
          <p:nvPr/>
        </p:nvPicPr>
        <p:blipFill>
          <a:blip r:embed="rId3"/>
          <a:srcRect/>
          <a:stretch>
            <a:fillRect/>
          </a:stretch>
        </p:blipFill>
        <p:spPr bwMode="auto">
          <a:xfrm>
            <a:off x="9556341" y="2239893"/>
            <a:ext cx="970771" cy="109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9"/>
          <p:cNvPicPr>
            <a:picLocks noChangeAspect="1" noChangeArrowheads="1"/>
          </p:cNvPicPr>
          <p:nvPr/>
        </p:nvPicPr>
        <p:blipFill>
          <a:blip r:embed="rId4"/>
          <a:srcRect/>
          <a:stretch>
            <a:fillRect/>
          </a:stretch>
        </p:blipFill>
        <p:spPr bwMode="auto">
          <a:xfrm>
            <a:off x="8841439" y="1186700"/>
            <a:ext cx="874061" cy="84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p:cNvPicPr>
            <a:picLocks noChangeAspect="1" noChangeArrowheads="1"/>
          </p:cNvPicPr>
          <p:nvPr/>
        </p:nvPicPr>
        <p:blipFill>
          <a:blip r:embed="rId5" cstate="screen"/>
          <a:srcRect/>
          <a:stretch>
            <a:fillRect/>
          </a:stretch>
        </p:blipFill>
        <p:spPr bwMode="auto">
          <a:xfrm>
            <a:off x="786103" y="3430083"/>
            <a:ext cx="256885" cy="2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60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16500"/>
                                </p:stCondLst>
                                <p:childTnLst>
                                  <p:par>
                                    <p:cTn id="9" presetID="2" presetClass="entr" presetSubtype="6" fill="hold" nodeType="afterEffect" p14:presetBounceEnd="66000">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14:bounceEnd="66000">
                                          <p:cBhvr additive="base">
                                            <p:cTn id="11" dur="1500" fill="hold"/>
                                            <p:tgtEl>
                                              <p:spTgt spid="29"/>
                                            </p:tgtEl>
                                            <p:attrNameLst>
                                              <p:attrName>ppt_x</p:attrName>
                                            </p:attrNameLst>
                                          </p:cBhvr>
                                          <p:tavLst>
                                            <p:tav tm="0">
                                              <p:val>
                                                <p:strVal val="1+#ppt_w/2"/>
                                              </p:val>
                                            </p:tav>
                                            <p:tav tm="100000">
                                              <p:val>
                                                <p:strVal val="#ppt_x"/>
                                              </p:val>
                                            </p:tav>
                                          </p:tavLst>
                                        </p:anim>
                                        <p:anim calcmode="lin" valueType="num" p14:bounceEnd="66000">
                                          <p:cBhvr additive="base">
                                            <p:cTn id="12" dur="1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14:presetBounceEnd="66000">
                                      <p:stCondLst>
                                        <p:cond delay="500"/>
                                      </p:stCondLst>
                                      <p:childTnLst>
                                        <p:set>
                                          <p:cBhvr>
                                            <p:cTn id="14" dur="1" fill="hold">
                                              <p:stCondLst>
                                                <p:cond delay="0"/>
                                              </p:stCondLst>
                                            </p:cTn>
                                            <p:tgtEl>
                                              <p:spTgt spid="28"/>
                                            </p:tgtEl>
                                            <p:attrNameLst>
                                              <p:attrName>style.visibility</p:attrName>
                                            </p:attrNameLst>
                                          </p:cBhvr>
                                          <p:to>
                                            <p:strVal val="visible"/>
                                          </p:to>
                                        </p:set>
                                        <p:anim calcmode="lin" valueType="num" p14:bounceEnd="66000">
                                          <p:cBhvr additive="base">
                                            <p:cTn id="15" dur="1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16" dur="1500" fill="hold"/>
                                            <p:tgtEl>
                                              <p:spTgt spid="28"/>
                                            </p:tgtEl>
                                            <p:attrNameLst>
                                              <p:attrName>ppt_y</p:attrName>
                                            </p:attrNameLst>
                                          </p:cBhvr>
                                          <p:tavLst>
                                            <p:tav tm="0">
                                              <p:val>
                                                <p:strVal val="1+#ppt_h/2"/>
                                              </p:val>
                                            </p:tav>
                                            <p:tav tm="100000">
                                              <p:val>
                                                <p:strVal val="#ppt_y"/>
                                              </p:val>
                                            </p:tav>
                                          </p:tavLst>
                                        </p:anim>
                                      </p:childTnLst>
                                    </p:cTn>
                                  </p:par>
                                  <p:par>
                                    <p:cTn id="17" presetID="6" presetClass="entr" presetSubtype="32" fill="hold" nodeType="with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circle(out)">
                                          <p:cBhvr>
                                            <p:cTn id="19" dur="2000"/>
                                            <p:tgtEl>
                                              <p:spTgt spid="23"/>
                                            </p:tgtEl>
                                          </p:cBhvr>
                                        </p:animEffect>
                                      </p:childTnLst>
                                    </p:cTn>
                                  </p:par>
                                  <p:par>
                                    <p:cTn id="20" presetID="22" presetClass="entr" presetSubtype="2"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wipe(right)">
                                          <p:cBhvr>
                                            <p:cTn id="22" dur="3000"/>
                                            <p:tgtEl>
                                              <p:spTgt spid="25"/>
                                            </p:tgtEl>
                                          </p:cBhvr>
                                        </p:animEffect>
                                      </p:childTnLst>
                                    </p:cTn>
                                  </p:par>
                                </p:childTnLst>
                              </p:cTn>
                            </p:par>
                            <p:par>
                              <p:cTn id="23" fill="hold">
                                <p:stCondLst>
                                  <p:cond delay="18000"/>
                                </p:stCondLst>
                                <p:childTnLst>
                                  <p:par>
                                    <p:cTn id="24" presetID="14" presetClass="entr" presetSubtype="1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randombar(horizontal)">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60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16500"/>
                                </p:stCondLst>
                                <p:childTnLst>
                                  <p:par>
                                    <p:cTn id="9" presetID="2" presetClass="entr" presetSubtype="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500" fill="hold"/>
                                            <p:tgtEl>
                                              <p:spTgt spid="29"/>
                                            </p:tgtEl>
                                            <p:attrNameLst>
                                              <p:attrName>ppt_x</p:attrName>
                                            </p:attrNameLst>
                                          </p:cBhvr>
                                          <p:tavLst>
                                            <p:tav tm="0">
                                              <p:val>
                                                <p:strVal val="1+#ppt_w/2"/>
                                              </p:val>
                                            </p:tav>
                                            <p:tav tm="100000">
                                              <p:val>
                                                <p:strVal val="#ppt_x"/>
                                              </p:val>
                                            </p:tav>
                                          </p:tavLst>
                                        </p:anim>
                                        <p:anim calcmode="lin" valueType="num">
                                          <p:cBhvr additive="base">
                                            <p:cTn id="12" dur="1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5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500" fill="hold"/>
                                            <p:tgtEl>
                                              <p:spTgt spid="28"/>
                                            </p:tgtEl>
                                            <p:attrNameLst>
                                              <p:attrName>ppt_x</p:attrName>
                                            </p:attrNameLst>
                                          </p:cBhvr>
                                          <p:tavLst>
                                            <p:tav tm="0">
                                              <p:val>
                                                <p:strVal val="1+#ppt_w/2"/>
                                              </p:val>
                                            </p:tav>
                                            <p:tav tm="100000">
                                              <p:val>
                                                <p:strVal val="#ppt_x"/>
                                              </p:val>
                                            </p:tav>
                                          </p:tavLst>
                                        </p:anim>
                                        <p:anim calcmode="lin" valueType="num">
                                          <p:cBhvr additive="base">
                                            <p:cTn id="16" dur="1500" fill="hold"/>
                                            <p:tgtEl>
                                              <p:spTgt spid="28"/>
                                            </p:tgtEl>
                                            <p:attrNameLst>
                                              <p:attrName>ppt_y</p:attrName>
                                            </p:attrNameLst>
                                          </p:cBhvr>
                                          <p:tavLst>
                                            <p:tav tm="0">
                                              <p:val>
                                                <p:strVal val="1+#ppt_h/2"/>
                                              </p:val>
                                            </p:tav>
                                            <p:tav tm="100000">
                                              <p:val>
                                                <p:strVal val="#ppt_y"/>
                                              </p:val>
                                            </p:tav>
                                          </p:tavLst>
                                        </p:anim>
                                      </p:childTnLst>
                                    </p:cTn>
                                  </p:par>
                                  <p:par>
                                    <p:cTn id="17" presetID="6" presetClass="entr" presetSubtype="32" fill="hold" nodeType="with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circle(out)">
                                          <p:cBhvr>
                                            <p:cTn id="19" dur="2000"/>
                                            <p:tgtEl>
                                              <p:spTgt spid="23"/>
                                            </p:tgtEl>
                                          </p:cBhvr>
                                        </p:animEffect>
                                      </p:childTnLst>
                                    </p:cTn>
                                  </p:par>
                                  <p:par>
                                    <p:cTn id="20" presetID="22" presetClass="entr" presetSubtype="2"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wipe(right)">
                                          <p:cBhvr>
                                            <p:cTn id="22" dur="3000"/>
                                            <p:tgtEl>
                                              <p:spTgt spid="25"/>
                                            </p:tgtEl>
                                          </p:cBhvr>
                                        </p:animEffect>
                                      </p:childTnLst>
                                    </p:cTn>
                                  </p:par>
                                </p:childTnLst>
                              </p:cTn>
                            </p:par>
                            <p:par>
                              <p:cTn id="23" fill="hold">
                                <p:stCondLst>
                                  <p:cond delay="18000"/>
                                </p:stCondLst>
                                <p:childTnLst>
                                  <p:par>
                                    <p:cTn id="24" presetID="14" presetClass="entr" presetSubtype="1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randombar(horizontal)">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587554" y="1601399"/>
            <a:ext cx="4609313" cy="4621199"/>
          </a:xfrm>
          <a:prstGeom prst="ellipse">
            <a:avLst/>
          </a:prstGeom>
          <a:blipFill dpi="0" rotWithShape="1">
            <a:blip r:embed="rId2">
              <a:alphaModFix amt="80000"/>
            </a:blip>
            <a:srcRect/>
            <a:stretch>
              <a:fillRect/>
            </a:stretch>
          </a:blipFill>
          <a:ln>
            <a:noFill/>
          </a:ln>
          <a:effectLst>
            <a:outerShdw blurRad="3810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smtClean="0">
                <a:solidFill>
                  <a:srgbClr val="5DC0B9"/>
                </a:solidFill>
                <a:latin typeface="方正黄草简体" panose="03000509000000000000" pitchFamily="65" charset="-122"/>
                <a:ea typeface="方正黄草简体" panose="03000509000000000000" pitchFamily="65" charset="-122"/>
              </a:rPr>
              <a:t>壹</a:t>
            </a:r>
            <a:endParaRPr lang="zh-CN" altLang="en-US" sz="5400" dirty="0">
              <a:solidFill>
                <a:srgbClr val="5DC0B9"/>
              </a:solidFill>
              <a:latin typeface="方正黄草简体" panose="03000509000000000000" pitchFamily="65" charset="-122"/>
              <a:ea typeface="方正黄草简体" panose="03000509000000000000" pitchFamily="65" charset="-122"/>
            </a:endParaRPr>
          </a:p>
        </p:txBody>
      </p:sp>
      <p:sp>
        <p:nvSpPr>
          <p:cNvPr id="5" name="TextBox 3"/>
          <p:cNvSpPr txBox="1">
            <a:spLocks noChangeArrowheads="1"/>
          </p:cNvSpPr>
          <p:nvPr/>
        </p:nvSpPr>
        <p:spPr bwMode="auto">
          <a:xfrm>
            <a:off x="2045367" y="538981"/>
            <a:ext cx="36917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4000" b="1" dirty="0">
                <a:solidFill>
                  <a:srgbClr val="5DC0B9"/>
                </a:solidFill>
                <a:latin typeface="文悦古典明朝体 (非商业使用) W5" pitchFamily="50" charset="-122"/>
                <a:ea typeface="文悦古典明朝体 (非商业使用) W5" pitchFamily="50" charset="-122"/>
              </a:rPr>
              <a:t>清明节祭祖风俗</a:t>
            </a:r>
          </a:p>
        </p:txBody>
      </p:sp>
      <p:sp>
        <p:nvSpPr>
          <p:cNvPr id="28" name="任意多边形 27"/>
          <p:cNvSpPr>
            <a:spLocks noChangeAspect="1"/>
          </p:cNvSpPr>
          <p:nvPr/>
        </p:nvSpPr>
        <p:spPr>
          <a:xfrm>
            <a:off x="580164" y="1627040"/>
            <a:ext cx="4616703" cy="4595558"/>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30" name="图片 29"/>
          <p:cNvPicPr>
            <a:picLocks noChangeAspect="1" noChangeArrowheads="1"/>
          </p:cNvPicPr>
          <p:nvPr/>
        </p:nvPicPr>
        <p:blipFill>
          <a:blip r:embed="rId4" cstate="screen"/>
          <a:srcRect/>
          <a:stretch>
            <a:fillRect/>
          </a:stretch>
        </p:blipFill>
        <p:spPr bwMode="auto">
          <a:xfrm>
            <a:off x="8237039" y="1601399"/>
            <a:ext cx="256885" cy="2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flipH="1">
            <a:off x="6048044" y="2528461"/>
            <a:ext cx="4058041" cy="3416320"/>
          </a:xfrm>
          <a:prstGeom prst="rect">
            <a:avLst/>
          </a:prstGeom>
        </p:spPr>
        <p:txBody>
          <a:bodyPr wrap="square">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祭祖</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一般有两种形式：一种为家祭，即在家里设供或在祠堂太庙祭祖；一种为墓祭，即去坟茔墓地祭祀祖先。上坟墓祭，一为祭奠，二为扫除坟上杂草，以示后继有人，香火不断。旧时扫墓不仅要清除杂草，还要拢坟，添上坟头，上压纸钱等。</a:t>
            </a: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清明祭扫的日期，各地风俗不同。有的是在清明节的前十天后十天，有的是“前三”“后三”，有的在清明前后逢单日举行，有些地方扫墓活动甚至长达一个月。</a:t>
            </a: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我们浦东地区讲“前七后八”起清明，节前第七天就有人家“做清明”了；还有传说节前焚锡箔是“金”，节后焚锡箔是“银”，所以一般人家总在节前“做清明”。如果某户三年内新丧，则三年清明须正日祭祀。 </a:t>
            </a:r>
          </a:p>
        </p:txBody>
      </p:sp>
      <p:pic>
        <p:nvPicPr>
          <p:cNvPr id="14" name="图片 13"/>
          <p:cNvPicPr>
            <a:picLocks noChangeAspect="1"/>
          </p:cNvPicPr>
          <p:nvPr/>
        </p:nvPicPr>
        <p:blipFill>
          <a:blip r:embed="rId5" cstate="screen"/>
          <a:stretch>
            <a:fillRect/>
          </a:stretch>
        </p:blipFill>
        <p:spPr>
          <a:xfrm>
            <a:off x="11493983" y="5759916"/>
            <a:ext cx="352085" cy="476129"/>
          </a:xfrm>
          <a:prstGeom prst="rect">
            <a:avLst/>
          </a:prstGeom>
        </p:spPr>
      </p:pic>
      <p:sp>
        <p:nvSpPr>
          <p:cNvPr id="15" name="文本框 14"/>
          <p:cNvSpPr txBox="1"/>
          <p:nvPr/>
        </p:nvSpPr>
        <p:spPr>
          <a:xfrm>
            <a:off x="11475771" y="4236621"/>
            <a:ext cx="486287" cy="1523295"/>
          </a:xfrm>
          <a:prstGeom prst="rect">
            <a:avLst/>
          </a:prstGeom>
          <a:noFill/>
        </p:spPr>
        <p:txBody>
          <a:bodyPr vert="eaVert" wrap="square" rtlCol="0">
            <a:spAutoFit/>
          </a:bodyPr>
          <a:lstStyle/>
          <a:p>
            <a:pPr fontAlgn="auto">
              <a:lnSpc>
                <a:spcPct val="140000"/>
              </a:lnSpc>
            </a:pPr>
            <a:r>
              <a:rPr lang="zh-CN" altLang="en-US" sz="1400" dirty="0" smtClean="0">
                <a:latin typeface="华文楷体" panose="02010600040101010101" pitchFamily="2" charset="-122"/>
                <a:ea typeface="华文楷体" panose="02010600040101010101" pitchFamily="2" charset="-122"/>
                <a:sym typeface="+mn-ea"/>
              </a:rPr>
              <a:t>中国传统节日</a:t>
            </a:r>
            <a:endParaRPr lang="en-US" altLang="zh-CN" sz="1400" dirty="0">
              <a:latin typeface="华文楷体" panose="02010600040101010101" pitchFamily="2" charset="-122"/>
              <a:ea typeface="华文楷体" panose="02010600040101010101" pitchFamily="2" charset="-122"/>
              <a:sym typeface="+mn-ea"/>
            </a:endParaRPr>
          </a:p>
        </p:txBody>
      </p:sp>
      <p:pic>
        <p:nvPicPr>
          <p:cNvPr id="12" name="图片 11"/>
          <p:cNvPicPr>
            <a:picLocks noChangeAspect="1"/>
          </p:cNvPicPr>
          <p:nvPr/>
        </p:nvPicPr>
        <p:blipFill>
          <a:blip r:embed="rId6" cstate="screen"/>
          <a:stretch>
            <a:fillRect/>
          </a:stretch>
        </p:blipFill>
        <p:spPr>
          <a:xfrm>
            <a:off x="9609773" y="-97531"/>
            <a:ext cx="2352285" cy="36547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1" fill="hold" nodeType="afterEffect" p14:presetBounceEnd="66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66000">
                                          <p:cBhvr additive="base">
                                            <p:cTn id="12" dur="20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13" dur="20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4500"/>
                                </p:stCondLst>
                                <p:childTnLst>
                                  <p:par>
                                    <p:cTn id="21" presetID="21" presetClass="entr" presetSubtype="1"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heel(1)">
                                          <p:cBhvr>
                                            <p:cTn id="23" dur="500"/>
                                            <p:tgtEl>
                                              <p:spTgt spid="28"/>
                                            </p:tgtEl>
                                          </p:cBhvr>
                                        </p:animEffect>
                                      </p:childTnLst>
                                    </p:cTn>
                                  </p:par>
                                </p:childTnLst>
                              </p:cTn>
                            </p:par>
                            <p:par>
                              <p:cTn id="24" fill="hold">
                                <p:stCondLst>
                                  <p:cond delay="5000"/>
                                </p:stCondLst>
                                <p:childTnLst>
                                  <p:par>
                                    <p:cTn id="25" presetID="14" presetClass="entr" presetSubtype="10" fill="hold" grpId="0" nodeType="afterEffect">
                                      <p:stCondLst>
                                        <p:cond delay="0"/>
                                      </p:stCondLst>
                                      <p:iterate type="lt">
                                        <p:tmPct val="10000"/>
                                      </p:iterate>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300"/>
                                            <p:tgtEl>
                                              <p:spTgt spid="29"/>
                                            </p:tgtEl>
                                          </p:cBhvr>
                                        </p:animEffect>
                                      </p:childTnLst>
                                    </p:cTn>
                                  </p:par>
                                </p:childTnLst>
                              </p:cTn>
                            </p:par>
                            <p:par>
                              <p:cTn id="28" fill="hold">
                                <p:stCondLst>
                                  <p:cond delay="14090"/>
                                </p:stCondLst>
                                <p:childTnLst>
                                  <p:par>
                                    <p:cTn id="29" presetID="14" presetClass="entr" presetSubtype="1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randombar(horizontal)">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P spid="28" grpId="0" animBg="1"/>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2000" fill="hold"/>
                                            <p:tgtEl>
                                              <p:spTgt spid="12"/>
                                            </p:tgtEl>
                                            <p:attrNameLst>
                                              <p:attrName>ppt_x</p:attrName>
                                            </p:attrNameLst>
                                          </p:cBhvr>
                                          <p:tavLst>
                                            <p:tav tm="0">
                                              <p:val>
                                                <p:strVal val="#ppt_x"/>
                                              </p:val>
                                            </p:tav>
                                            <p:tav tm="100000">
                                              <p:val>
                                                <p:strVal val="#ppt_x"/>
                                              </p:val>
                                            </p:tav>
                                          </p:tavLst>
                                        </p:anim>
                                        <p:anim calcmode="lin" valueType="num">
                                          <p:cBhvr additive="base">
                                            <p:cTn id="13" dur="20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4500"/>
                                </p:stCondLst>
                                <p:childTnLst>
                                  <p:par>
                                    <p:cTn id="21" presetID="21" presetClass="entr" presetSubtype="1"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heel(1)">
                                          <p:cBhvr>
                                            <p:cTn id="23" dur="500"/>
                                            <p:tgtEl>
                                              <p:spTgt spid="28"/>
                                            </p:tgtEl>
                                          </p:cBhvr>
                                        </p:animEffect>
                                      </p:childTnLst>
                                    </p:cTn>
                                  </p:par>
                                </p:childTnLst>
                              </p:cTn>
                            </p:par>
                            <p:par>
                              <p:cTn id="24" fill="hold">
                                <p:stCondLst>
                                  <p:cond delay="5000"/>
                                </p:stCondLst>
                                <p:childTnLst>
                                  <p:par>
                                    <p:cTn id="25" presetID="14" presetClass="entr" presetSubtype="10" fill="hold" grpId="0" nodeType="afterEffect">
                                      <p:stCondLst>
                                        <p:cond delay="0"/>
                                      </p:stCondLst>
                                      <p:iterate type="lt">
                                        <p:tmPct val="10000"/>
                                      </p:iterate>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300"/>
                                            <p:tgtEl>
                                              <p:spTgt spid="29"/>
                                            </p:tgtEl>
                                          </p:cBhvr>
                                        </p:animEffect>
                                      </p:childTnLst>
                                    </p:cTn>
                                  </p:par>
                                </p:childTnLst>
                              </p:cTn>
                            </p:par>
                            <p:par>
                              <p:cTn id="28" fill="hold">
                                <p:stCondLst>
                                  <p:cond delay="14090"/>
                                </p:stCondLst>
                                <p:childTnLst>
                                  <p:par>
                                    <p:cTn id="29" presetID="14" presetClass="entr" presetSubtype="1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randombar(horizontal)">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P spid="28" grpId="0" animBg="1"/>
          <p:bldP spid="29"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stretch>
            <a:fillRect/>
          </a:stretch>
        </p:blipFill>
        <p:spPr>
          <a:xfrm>
            <a:off x="3242498" y="750677"/>
            <a:ext cx="5172840" cy="3782639"/>
          </a:xfrm>
          <a:prstGeom prst="rect">
            <a:avLst/>
          </a:prstGeom>
        </p:spPr>
      </p:pic>
      <p:sp>
        <p:nvSpPr>
          <p:cNvPr id="7" name="文本框 6"/>
          <p:cNvSpPr txBox="1"/>
          <p:nvPr/>
        </p:nvSpPr>
        <p:spPr>
          <a:xfrm>
            <a:off x="4980046" y="1675459"/>
            <a:ext cx="1428750" cy="1938992"/>
          </a:xfrm>
          <a:prstGeom prst="rect">
            <a:avLst/>
          </a:prstGeom>
          <a:noFill/>
        </p:spPr>
        <p:txBody>
          <a:bodyPr wrap="square" rtlCol="0">
            <a:spAutoFit/>
          </a:bodyPr>
          <a:lstStyle/>
          <a:p>
            <a:r>
              <a:rPr lang="zh-CN" altLang="en-US" sz="12000" dirty="0">
                <a:solidFill>
                  <a:srgbClr val="5DC0B9"/>
                </a:solidFill>
                <a:latin typeface="方正黄草简体" panose="03000509000000000000" pitchFamily="65" charset="-122"/>
                <a:ea typeface="方正黄草简体" panose="03000509000000000000" pitchFamily="65" charset="-122"/>
              </a:rPr>
              <a:t>贰</a:t>
            </a:r>
          </a:p>
        </p:txBody>
      </p:sp>
      <p:sp>
        <p:nvSpPr>
          <p:cNvPr id="9" name="TextBox 3"/>
          <p:cNvSpPr txBox="1">
            <a:spLocks noChangeArrowheads="1"/>
          </p:cNvSpPr>
          <p:nvPr/>
        </p:nvSpPr>
        <p:spPr bwMode="auto">
          <a:xfrm>
            <a:off x="5974429" y="3439638"/>
            <a:ext cx="378949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4800" b="1" dirty="0">
                <a:solidFill>
                  <a:srgbClr val="5DC0B9"/>
                </a:solidFill>
                <a:latin typeface="文悦古典明朝体 (非商业使用) W5" pitchFamily="50" charset="-122"/>
                <a:ea typeface="文悦古典明朝体 (非商业使用) W5" pitchFamily="50" charset="-122"/>
              </a:rPr>
              <a:t>清明节的习俗</a:t>
            </a:r>
          </a:p>
        </p:txBody>
      </p:sp>
      <p:pic>
        <p:nvPicPr>
          <p:cNvPr id="11" name="图片 8"/>
          <p:cNvPicPr>
            <a:picLocks noChangeAspect="1" noChangeArrowheads="1"/>
          </p:cNvPicPr>
          <p:nvPr/>
        </p:nvPicPr>
        <p:blipFill>
          <a:blip r:embed="rId3"/>
          <a:srcRect/>
          <a:stretch>
            <a:fillRect/>
          </a:stretch>
        </p:blipFill>
        <p:spPr bwMode="auto">
          <a:xfrm>
            <a:off x="9904472" y="1595109"/>
            <a:ext cx="970771" cy="109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9"/>
          <p:cNvPicPr>
            <a:picLocks noChangeAspect="1" noChangeArrowheads="1"/>
          </p:cNvPicPr>
          <p:nvPr/>
        </p:nvPicPr>
        <p:blipFill>
          <a:blip r:embed="rId4"/>
          <a:srcRect/>
          <a:stretch>
            <a:fillRect/>
          </a:stretch>
        </p:blipFill>
        <p:spPr bwMode="auto">
          <a:xfrm>
            <a:off x="8722874" y="328461"/>
            <a:ext cx="874061" cy="84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 presetClass="entr" presetSubtype="8"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0-#ppt_w/2"/>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childTnLst>
                                    </p:cTn>
                                  </p:par>
                                  <p:par>
                                    <p:cTn id="13" presetID="26" presetClass="emph" presetSubtype="0" fill="hold" grpId="1" nodeType="withEffect">
                                      <p:stCondLst>
                                        <p:cond delay="2100"/>
                                      </p:stCondLst>
                                      <p:iterate type="lt">
                                        <p:tmPct val="10000"/>
                                      </p:iterate>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2849"/>
                                </p:stCondLst>
                                <p:childTnLst>
                                  <p:par>
                                    <p:cTn id="17" presetID="2" presetClass="entr" presetSubtype="6" fill="hold" nodeType="after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1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20" dur="1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14:presetBounceEnd="66000">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14:bounceEnd="66000">
                                          <p:cBhvr additive="base">
                                            <p:cTn id="23" dur="1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24"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 presetClass="entr" presetSubtype="8"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0-#ppt_w/2"/>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childTnLst>
                                    </p:cTn>
                                  </p:par>
                                  <p:par>
                                    <p:cTn id="13" presetID="26" presetClass="emph" presetSubtype="0" fill="hold" grpId="1" nodeType="withEffect">
                                      <p:stCondLst>
                                        <p:cond delay="2100"/>
                                      </p:stCondLst>
                                      <p:iterate type="lt">
                                        <p:tmPct val="10000"/>
                                      </p:iterate>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2849"/>
                                </p:stCondLst>
                                <p:childTnLst>
                                  <p:par>
                                    <p:cTn id="17" presetID="2" presetClass="entr" presetSubtype="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500" fill="hold"/>
                                            <p:tgtEl>
                                              <p:spTgt spid="12"/>
                                            </p:tgtEl>
                                            <p:attrNameLst>
                                              <p:attrName>ppt_x</p:attrName>
                                            </p:attrNameLst>
                                          </p:cBhvr>
                                          <p:tavLst>
                                            <p:tav tm="0">
                                              <p:val>
                                                <p:strVal val="1+#ppt_w/2"/>
                                              </p:val>
                                            </p:tav>
                                            <p:tav tm="100000">
                                              <p:val>
                                                <p:strVal val="#ppt_x"/>
                                              </p:val>
                                            </p:tav>
                                          </p:tavLst>
                                        </p:anim>
                                        <p:anim calcmode="lin" valueType="num">
                                          <p:cBhvr additive="base">
                                            <p:cTn id="20" dur="1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500" fill="hold"/>
                                            <p:tgtEl>
                                              <p:spTgt spid="11"/>
                                            </p:tgtEl>
                                            <p:attrNameLst>
                                              <p:attrName>ppt_x</p:attrName>
                                            </p:attrNameLst>
                                          </p:cBhvr>
                                          <p:tavLst>
                                            <p:tav tm="0">
                                              <p:val>
                                                <p:strVal val="1+#ppt_w/2"/>
                                              </p:val>
                                            </p:tav>
                                            <p:tav tm="100000">
                                              <p:val>
                                                <p:strVal val="#ppt_x"/>
                                              </p:val>
                                            </p:tav>
                                          </p:tavLst>
                                        </p:anim>
                                        <p:anim calcmode="lin" valueType="num">
                                          <p:cBhvr additive="base">
                                            <p:cTn id="24"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a:solidFill>
                  <a:srgbClr val="5DC0B9"/>
                </a:solidFill>
                <a:latin typeface="方正黄草简体" panose="03000509000000000000" pitchFamily="65" charset="-122"/>
                <a:ea typeface="方正黄草简体" panose="03000509000000000000" pitchFamily="65" charset="-122"/>
              </a:rPr>
              <a:t>贰</a:t>
            </a:r>
          </a:p>
        </p:txBody>
      </p:sp>
      <p:sp>
        <p:nvSpPr>
          <p:cNvPr id="5" name="TextBox 3"/>
          <p:cNvSpPr txBox="1">
            <a:spLocks noChangeArrowheads="1"/>
          </p:cNvSpPr>
          <p:nvPr/>
        </p:nvSpPr>
        <p:spPr bwMode="auto">
          <a:xfrm>
            <a:off x="2045367" y="538981"/>
            <a:ext cx="263694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4000" b="1" dirty="0">
                <a:solidFill>
                  <a:srgbClr val="5DC0B9"/>
                </a:solidFill>
                <a:latin typeface="文悦古典明朝体 (非商业使用) W5" pitchFamily="50" charset="-122"/>
                <a:ea typeface="文悦古典明朝体 (非商业使用) W5" pitchFamily="50" charset="-122"/>
              </a:rPr>
              <a:t>清明节习俗</a:t>
            </a:r>
          </a:p>
        </p:txBody>
      </p:sp>
      <p:pic>
        <p:nvPicPr>
          <p:cNvPr id="17" name="图片 16"/>
          <p:cNvPicPr>
            <a:picLocks noChangeAspect="1" noChangeArrowheads="1"/>
          </p:cNvPicPr>
          <p:nvPr/>
        </p:nvPicPr>
        <p:blipFill>
          <a:blip r:embed="rId3" cstate="screen"/>
          <a:srcRect/>
          <a:stretch>
            <a:fillRect/>
          </a:stretch>
        </p:blipFill>
        <p:spPr bwMode="auto">
          <a:xfrm>
            <a:off x="6055114" y="5631473"/>
            <a:ext cx="256885" cy="2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p:cNvPicPr>
            <a:picLocks noChangeAspect="1"/>
          </p:cNvPicPr>
          <p:nvPr/>
        </p:nvPicPr>
        <p:blipFill>
          <a:blip r:embed="rId4" cstate="screen"/>
          <a:stretch>
            <a:fillRect/>
          </a:stretch>
        </p:blipFill>
        <p:spPr>
          <a:xfrm>
            <a:off x="6791516" y="2886423"/>
            <a:ext cx="4125747" cy="3573928"/>
          </a:xfrm>
          <a:prstGeom prst="rect">
            <a:avLst/>
          </a:prstGeom>
        </p:spPr>
      </p:pic>
      <p:pic>
        <p:nvPicPr>
          <p:cNvPr id="31" name="图片 30"/>
          <p:cNvPicPr>
            <a:picLocks noChangeAspect="1"/>
          </p:cNvPicPr>
          <p:nvPr/>
        </p:nvPicPr>
        <p:blipFill>
          <a:blip r:embed="rId5" cstate="screen"/>
          <a:stretch>
            <a:fillRect/>
          </a:stretch>
        </p:blipFill>
        <p:spPr>
          <a:xfrm>
            <a:off x="7202577" y="951765"/>
            <a:ext cx="3938179" cy="3784600"/>
          </a:xfrm>
          <a:prstGeom prst="rect">
            <a:avLst/>
          </a:prstGeom>
        </p:spPr>
      </p:pic>
      <p:pic>
        <p:nvPicPr>
          <p:cNvPr id="32" name="图片 31"/>
          <p:cNvPicPr>
            <a:picLocks noChangeAspect="1"/>
          </p:cNvPicPr>
          <p:nvPr/>
        </p:nvPicPr>
        <p:blipFill rotWithShape="1">
          <a:blip r:embed="rId6" cstate="screen"/>
          <a:srcRect/>
          <a:stretch>
            <a:fillRect/>
          </a:stretch>
        </p:blipFill>
        <p:spPr>
          <a:xfrm>
            <a:off x="6945649" y="2129148"/>
            <a:ext cx="4638920" cy="3036507"/>
          </a:xfrm>
          <a:prstGeom prst="rect">
            <a:avLst/>
          </a:prstGeom>
        </p:spPr>
      </p:pic>
      <p:sp>
        <p:nvSpPr>
          <p:cNvPr id="33" name="Text Box 2"/>
          <p:cNvSpPr txBox="1">
            <a:spLocks noChangeArrowheads="1"/>
          </p:cNvSpPr>
          <p:nvPr/>
        </p:nvSpPr>
        <p:spPr bwMode="auto">
          <a:xfrm>
            <a:off x="7345653" y="1729164"/>
            <a:ext cx="1826013" cy="105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665" spc="800" dirty="0">
                <a:solidFill>
                  <a:schemeClr val="bg2">
                    <a:lumMod val="25000"/>
                  </a:schemeClr>
                </a:solidFill>
                <a:latin typeface="方正吕建德字体" panose="02010600010101010101" pitchFamily="2" charset="-122"/>
                <a:ea typeface="方正吕建德字体" panose="02010600010101010101" pitchFamily="2" charset="-122"/>
              </a:rPr>
              <a:t>清</a:t>
            </a:r>
          </a:p>
        </p:txBody>
      </p:sp>
      <p:sp>
        <p:nvSpPr>
          <p:cNvPr id="34" name="Text Box 2"/>
          <p:cNvSpPr txBox="1">
            <a:spLocks noChangeArrowheads="1"/>
          </p:cNvSpPr>
          <p:nvPr/>
        </p:nvSpPr>
        <p:spPr bwMode="auto">
          <a:xfrm>
            <a:off x="8607701" y="2981574"/>
            <a:ext cx="1292662" cy="105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7200" spc="800" dirty="0" smtClean="0">
                <a:solidFill>
                  <a:schemeClr val="bg2">
                    <a:lumMod val="25000"/>
                  </a:schemeClr>
                </a:solidFill>
                <a:latin typeface="方正吕建德字体" panose="02010600010101010101" pitchFamily="2" charset="-122"/>
                <a:ea typeface="方正吕建德字体" panose="02010600010101010101" pitchFamily="2" charset="-122"/>
              </a:rPr>
              <a:t>明</a:t>
            </a:r>
            <a:endParaRPr lang="zh-CN" altLang="en-US" sz="7200" spc="800" dirty="0">
              <a:solidFill>
                <a:schemeClr val="bg2">
                  <a:lumMod val="25000"/>
                </a:schemeClr>
              </a:solidFill>
              <a:latin typeface="方正吕建德字体" panose="02010600010101010101" pitchFamily="2" charset="-122"/>
              <a:ea typeface="方正吕建德字体" panose="02010600010101010101" pitchFamily="2" charset="-122"/>
            </a:endParaRPr>
          </a:p>
        </p:txBody>
      </p:sp>
      <p:pic>
        <p:nvPicPr>
          <p:cNvPr id="38" name="图片 37"/>
          <p:cNvPicPr>
            <a:picLocks noChangeAspect="1"/>
          </p:cNvPicPr>
          <p:nvPr/>
        </p:nvPicPr>
        <p:blipFill>
          <a:blip r:embed="rId7" cstate="screen"/>
          <a:stretch>
            <a:fillRect/>
          </a:stretch>
        </p:blipFill>
        <p:spPr>
          <a:xfrm>
            <a:off x="8862947" y="-351058"/>
            <a:ext cx="2268648" cy="4792763"/>
          </a:xfrm>
          <a:prstGeom prst="rect">
            <a:avLst/>
          </a:prstGeom>
        </p:spPr>
      </p:pic>
      <p:pic>
        <p:nvPicPr>
          <p:cNvPr id="42" name="图片 41"/>
          <p:cNvPicPr>
            <a:picLocks noChangeAspect="1"/>
          </p:cNvPicPr>
          <p:nvPr/>
        </p:nvPicPr>
        <p:blipFill>
          <a:blip r:embed="rId8" cstate="screen"/>
          <a:stretch>
            <a:fillRect/>
          </a:stretch>
        </p:blipFill>
        <p:spPr>
          <a:xfrm>
            <a:off x="11493983" y="5759916"/>
            <a:ext cx="352085" cy="476129"/>
          </a:xfrm>
          <a:prstGeom prst="rect">
            <a:avLst/>
          </a:prstGeom>
        </p:spPr>
      </p:pic>
      <p:sp>
        <p:nvSpPr>
          <p:cNvPr id="43" name="文本框 42"/>
          <p:cNvSpPr txBox="1"/>
          <p:nvPr/>
        </p:nvSpPr>
        <p:spPr>
          <a:xfrm>
            <a:off x="11475771" y="4236621"/>
            <a:ext cx="486287" cy="1523295"/>
          </a:xfrm>
          <a:prstGeom prst="rect">
            <a:avLst/>
          </a:prstGeom>
          <a:noFill/>
        </p:spPr>
        <p:txBody>
          <a:bodyPr vert="eaVert" wrap="square" rtlCol="0">
            <a:spAutoFit/>
          </a:bodyPr>
          <a:lstStyle/>
          <a:p>
            <a:pPr fontAlgn="auto">
              <a:lnSpc>
                <a:spcPct val="140000"/>
              </a:lnSpc>
            </a:pPr>
            <a:r>
              <a:rPr lang="zh-CN" altLang="en-US" sz="1400" dirty="0" smtClean="0">
                <a:latin typeface="华文楷体" panose="02010600040101010101" pitchFamily="2" charset="-122"/>
                <a:ea typeface="华文楷体" panose="02010600040101010101" pitchFamily="2" charset="-122"/>
                <a:sym typeface="+mn-ea"/>
              </a:rPr>
              <a:t>中国传统节日</a:t>
            </a:r>
            <a:endParaRPr lang="en-US" altLang="zh-CN" sz="1400" dirty="0">
              <a:latin typeface="华文楷体" panose="02010600040101010101" pitchFamily="2" charset="-122"/>
              <a:ea typeface="华文楷体" panose="02010600040101010101" pitchFamily="2" charset="-122"/>
              <a:sym typeface="+mn-ea"/>
            </a:endParaRPr>
          </a:p>
        </p:txBody>
      </p:sp>
      <p:grpSp>
        <p:nvGrpSpPr>
          <p:cNvPr id="18" name="组合 17"/>
          <p:cNvGrpSpPr/>
          <p:nvPr/>
        </p:nvGrpSpPr>
        <p:grpSpPr>
          <a:xfrm>
            <a:off x="1107364" y="2145060"/>
            <a:ext cx="2410346" cy="530966"/>
            <a:chOff x="3711170" y="994510"/>
            <a:chExt cx="1361641" cy="298504"/>
          </a:xfrm>
          <a:solidFill>
            <a:srgbClr val="96D2CB"/>
          </a:solidFill>
        </p:grpSpPr>
        <p:grpSp>
          <p:nvGrpSpPr>
            <p:cNvPr id="19" name="组合 18"/>
            <p:cNvGrpSpPr/>
            <p:nvPr/>
          </p:nvGrpSpPr>
          <p:grpSpPr>
            <a:xfrm>
              <a:off x="3711170" y="994510"/>
              <a:ext cx="1361641" cy="298504"/>
              <a:chOff x="3071813" y="1292226"/>
              <a:chExt cx="2824163" cy="619124"/>
            </a:xfrm>
            <a:grpFill/>
          </p:grpSpPr>
          <p:sp>
            <p:nvSpPr>
              <p:cNvPr id="21" name="Freeform 5"/>
              <p:cNvSpPr/>
              <p:nvPr/>
            </p:nvSpPr>
            <p:spPr bwMode="auto">
              <a:xfrm>
                <a:off x="3478213" y="1362075"/>
                <a:ext cx="311150" cy="488950"/>
              </a:xfrm>
              <a:custGeom>
                <a:avLst/>
                <a:gdLst>
                  <a:gd name="T0" fmla="*/ 122 w 388"/>
                  <a:gd name="T1" fmla="*/ 22 h 609"/>
                  <a:gd name="T2" fmla="*/ 59 w 388"/>
                  <a:gd name="T3" fmla="*/ 65 h 609"/>
                  <a:gd name="T4" fmla="*/ 57 w 388"/>
                  <a:gd name="T5" fmla="*/ 66 h 609"/>
                  <a:gd name="T6" fmla="*/ 42 w 388"/>
                  <a:gd name="T7" fmla="*/ 139 h 609"/>
                  <a:gd name="T8" fmla="*/ 33 w 388"/>
                  <a:gd name="T9" fmla="*/ 150 h 609"/>
                  <a:gd name="T10" fmla="*/ 32 w 388"/>
                  <a:gd name="T11" fmla="*/ 191 h 609"/>
                  <a:gd name="T12" fmla="*/ 2 w 388"/>
                  <a:gd name="T13" fmla="*/ 233 h 609"/>
                  <a:gd name="T14" fmla="*/ 12 w 388"/>
                  <a:gd name="T15" fmla="*/ 249 h 609"/>
                  <a:gd name="T16" fmla="*/ 22 w 388"/>
                  <a:gd name="T17" fmla="*/ 275 h 609"/>
                  <a:gd name="T18" fmla="*/ 15 w 388"/>
                  <a:gd name="T19" fmla="*/ 351 h 609"/>
                  <a:gd name="T20" fmla="*/ 0 w 388"/>
                  <a:gd name="T21" fmla="*/ 376 h 609"/>
                  <a:gd name="T22" fmla="*/ 15 w 388"/>
                  <a:gd name="T23" fmla="*/ 398 h 609"/>
                  <a:gd name="T24" fmla="*/ 30 w 388"/>
                  <a:gd name="T25" fmla="*/ 447 h 609"/>
                  <a:gd name="T26" fmla="*/ 58 w 388"/>
                  <a:gd name="T27" fmla="*/ 525 h 609"/>
                  <a:gd name="T28" fmla="*/ 58 w 388"/>
                  <a:gd name="T29" fmla="*/ 545 h 609"/>
                  <a:gd name="T30" fmla="*/ 78 w 388"/>
                  <a:gd name="T31" fmla="*/ 551 h 609"/>
                  <a:gd name="T32" fmla="*/ 131 w 388"/>
                  <a:gd name="T33" fmla="*/ 605 h 609"/>
                  <a:gd name="T34" fmla="*/ 388 w 388"/>
                  <a:gd name="T35" fmla="*/ 609 h 609"/>
                  <a:gd name="T36" fmla="*/ 388 w 388"/>
                  <a:gd name="T37" fmla="*/ 2 h 609"/>
                  <a:gd name="T38" fmla="*/ 135 w 388"/>
                  <a:gd name="T39" fmla="*/ 0 h 609"/>
                  <a:gd name="T40" fmla="*/ 122 w 388"/>
                  <a:gd name="T41" fmla="*/ 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122" y="22"/>
                    </a:moveTo>
                    <a:cubicBezTo>
                      <a:pt x="109" y="46"/>
                      <a:pt x="84" y="59"/>
                      <a:pt x="59" y="65"/>
                    </a:cubicBezTo>
                    <a:cubicBezTo>
                      <a:pt x="57" y="66"/>
                      <a:pt x="57" y="66"/>
                      <a:pt x="57" y="66"/>
                    </a:cubicBezTo>
                    <a:cubicBezTo>
                      <a:pt x="64" y="92"/>
                      <a:pt x="54" y="117"/>
                      <a:pt x="42" y="139"/>
                    </a:cubicBezTo>
                    <a:cubicBezTo>
                      <a:pt x="38" y="142"/>
                      <a:pt x="36" y="146"/>
                      <a:pt x="33" y="150"/>
                    </a:cubicBezTo>
                    <a:cubicBezTo>
                      <a:pt x="34" y="164"/>
                      <a:pt x="35" y="177"/>
                      <a:pt x="32" y="191"/>
                    </a:cubicBezTo>
                    <a:cubicBezTo>
                      <a:pt x="28" y="208"/>
                      <a:pt x="14" y="221"/>
                      <a:pt x="2" y="233"/>
                    </a:cubicBezTo>
                    <a:cubicBezTo>
                      <a:pt x="4" y="239"/>
                      <a:pt x="8" y="243"/>
                      <a:pt x="12" y="249"/>
                    </a:cubicBezTo>
                    <a:cubicBezTo>
                      <a:pt x="15" y="258"/>
                      <a:pt x="20" y="266"/>
                      <a:pt x="22" y="275"/>
                    </a:cubicBezTo>
                    <a:cubicBezTo>
                      <a:pt x="30" y="299"/>
                      <a:pt x="27" y="330"/>
                      <a:pt x="15" y="351"/>
                    </a:cubicBezTo>
                    <a:cubicBezTo>
                      <a:pt x="12" y="361"/>
                      <a:pt x="2" y="366"/>
                      <a:pt x="0" y="376"/>
                    </a:cubicBezTo>
                    <a:cubicBezTo>
                      <a:pt x="3" y="384"/>
                      <a:pt x="13" y="389"/>
                      <a:pt x="15" y="398"/>
                    </a:cubicBezTo>
                    <a:cubicBezTo>
                      <a:pt x="25" y="413"/>
                      <a:pt x="29" y="430"/>
                      <a:pt x="30" y="447"/>
                    </a:cubicBezTo>
                    <a:cubicBezTo>
                      <a:pt x="48" y="470"/>
                      <a:pt x="61" y="495"/>
                      <a:pt x="58" y="525"/>
                    </a:cubicBezTo>
                    <a:cubicBezTo>
                      <a:pt x="60" y="531"/>
                      <a:pt x="57" y="538"/>
                      <a:pt x="58" y="545"/>
                    </a:cubicBezTo>
                    <a:cubicBezTo>
                      <a:pt x="65" y="547"/>
                      <a:pt x="71" y="548"/>
                      <a:pt x="78" y="551"/>
                    </a:cubicBezTo>
                    <a:cubicBezTo>
                      <a:pt x="101" y="560"/>
                      <a:pt x="122" y="582"/>
                      <a:pt x="131" y="605"/>
                    </a:cubicBezTo>
                    <a:cubicBezTo>
                      <a:pt x="216" y="609"/>
                      <a:pt x="304" y="606"/>
                      <a:pt x="388" y="609"/>
                    </a:cubicBezTo>
                    <a:cubicBezTo>
                      <a:pt x="388" y="2"/>
                      <a:pt x="388" y="2"/>
                      <a:pt x="388" y="2"/>
                    </a:cubicBezTo>
                    <a:cubicBezTo>
                      <a:pt x="305" y="1"/>
                      <a:pt x="217" y="2"/>
                      <a:pt x="135" y="0"/>
                    </a:cubicBezTo>
                    <a:cubicBezTo>
                      <a:pt x="127" y="5"/>
                      <a:pt x="127" y="15"/>
                      <a:pt x="1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Rectangle 6"/>
              <p:cNvSpPr>
                <a:spLocks noChangeArrowheads="1"/>
              </p:cNvSpPr>
              <p:nvPr/>
            </p:nvSpPr>
            <p:spPr bwMode="auto">
              <a:xfrm>
                <a:off x="3759201" y="1363663"/>
                <a:ext cx="1616075" cy="487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 name="Freeform 7"/>
              <p:cNvSpPr/>
              <p:nvPr/>
            </p:nvSpPr>
            <p:spPr bwMode="auto">
              <a:xfrm>
                <a:off x="5172076" y="1362075"/>
                <a:ext cx="311150" cy="490537"/>
              </a:xfrm>
              <a:custGeom>
                <a:avLst/>
                <a:gdLst>
                  <a:gd name="T0" fmla="*/ 266 w 388"/>
                  <a:gd name="T1" fmla="*/ 21 h 609"/>
                  <a:gd name="T2" fmla="*/ 329 w 388"/>
                  <a:gd name="T3" fmla="*/ 65 h 609"/>
                  <a:gd name="T4" fmla="*/ 331 w 388"/>
                  <a:gd name="T5" fmla="*/ 66 h 609"/>
                  <a:gd name="T6" fmla="*/ 346 w 388"/>
                  <a:gd name="T7" fmla="*/ 138 h 609"/>
                  <a:gd name="T8" fmla="*/ 355 w 388"/>
                  <a:gd name="T9" fmla="*/ 150 h 609"/>
                  <a:gd name="T10" fmla="*/ 357 w 388"/>
                  <a:gd name="T11" fmla="*/ 190 h 609"/>
                  <a:gd name="T12" fmla="*/ 386 w 388"/>
                  <a:gd name="T13" fmla="*/ 232 h 609"/>
                  <a:gd name="T14" fmla="*/ 377 w 388"/>
                  <a:gd name="T15" fmla="*/ 249 h 609"/>
                  <a:gd name="T16" fmla="*/ 366 w 388"/>
                  <a:gd name="T17" fmla="*/ 275 h 609"/>
                  <a:gd name="T18" fmla="*/ 373 w 388"/>
                  <a:gd name="T19" fmla="*/ 351 h 609"/>
                  <a:gd name="T20" fmla="*/ 388 w 388"/>
                  <a:gd name="T21" fmla="*/ 376 h 609"/>
                  <a:gd name="T22" fmla="*/ 373 w 388"/>
                  <a:gd name="T23" fmla="*/ 398 h 609"/>
                  <a:gd name="T24" fmla="*/ 358 w 388"/>
                  <a:gd name="T25" fmla="*/ 447 h 609"/>
                  <a:gd name="T26" fmla="*/ 330 w 388"/>
                  <a:gd name="T27" fmla="*/ 524 h 609"/>
                  <a:gd name="T28" fmla="*/ 330 w 388"/>
                  <a:gd name="T29" fmla="*/ 544 h 609"/>
                  <a:gd name="T30" fmla="*/ 310 w 388"/>
                  <a:gd name="T31" fmla="*/ 550 h 609"/>
                  <a:gd name="T32" fmla="*/ 257 w 388"/>
                  <a:gd name="T33" fmla="*/ 605 h 609"/>
                  <a:gd name="T34" fmla="*/ 0 w 388"/>
                  <a:gd name="T35" fmla="*/ 608 h 609"/>
                  <a:gd name="T36" fmla="*/ 0 w 388"/>
                  <a:gd name="T37" fmla="*/ 2 h 609"/>
                  <a:gd name="T38" fmla="*/ 253 w 388"/>
                  <a:gd name="T39" fmla="*/ 0 h 609"/>
                  <a:gd name="T40" fmla="*/ 266 w 388"/>
                  <a:gd name="T41" fmla="*/ 2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266" y="21"/>
                    </a:moveTo>
                    <a:cubicBezTo>
                      <a:pt x="279" y="46"/>
                      <a:pt x="304" y="58"/>
                      <a:pt x="329" y="65"/>
                    </a:cubicBezTo>
                    <a:cubicBezTo>
                      <a:pt x="331" y="66"/>
                      <a:pt x="331" y="66"/>
                      <a:pt x="331" y="66"/>
                    </a:cubicBezTo>
                    <a:cubicBezTo>
                      <a:pt x="324" y="92"/>
                      <a:pt x="334" y="117"/>
                      <a:pt x="346" y="138"/>
                    </a:cubicBezTo>
                    <a:cubicBezTo>
                      <a:pt x="350" y="142"/>
                      <a:pt x="352" y="146"/>
                      <a:pt x="355" y="150"/>
                    </a:cubicBezTo>
                    <a:cubicBezTo>
                      <a:pt x="354" y="164"/>
                      <a:pt x="353" y="176"/>
                      <a:pt x="357" y="190"/>
                    </a:cubicBezTo>
                    <a:cubicBezTo>
                      <a:pt x="360" y="208"/>
                      <a:pt x="374" y="220"/>
                      <a:pt x="386" y="232"/>
                    </a:cubicBezTo>
                    <a:cubicBezTo>
                      <a:pt x="384" y="239"/>
                      <a:pt x="380" y="243"/>
                      <a:pt x="377" y="249"/>
                    </a:cubicBezTo>
                    <a:cubicBezTo>
                      <a:pt x="373" y="257"/>
                      <a:pt x="368" y="265"/>
                      <a:pt x="366" y="275"/>
                    </a:cubicBezTo>
                    <a:cubicBezTo>
                      <a:pt x="358" y="299"/>
                      <a:pt x="361" y="330"/>
                      <a:pt x="373" y="351"/>
                    </a:cubicBezTo>
                    <a:cubicBezTo>
                      <a:pt x="377" y="361"/>
                      <a:pt x="386" y="366"/>
                      <a:pt x="388" y="376"/>
                    </a:cubicBezTo>
                    <a:cubicBezTo>
                      <a:pt x="385" y="384"/>
                      <a:pt x="375" y="389"/>
                      <a:pt x="373" y="398"/>
                    </a:cubicBezTo>
                    <a:cubicBezTo>
                      <a:pt x="363" y="412"/>
                      <a:pt x="359" y="430"/>
                      <a:pt x="358" y="447"/>
                    </a:cubicBezTo>
                    <a:cubicBezTo>
                      <a:pt x="341" y="469"/>
                      <a:pt x="327" y="495"/>
                      <a:pt x="330" y="524"/>
                    </a:cubicBezTo>
                    <a:cubicBezTo>
                      <a:pt x="328" y="531"/>
                      <a:pt x="331" y="538"/>
                      <a:pt x="330" y="544"/>
                    </a:cubicBezTo>
                    <a:cubicBezTo>
                      <a:pt x="323" y="546"/>
                      <a:pt x="317" y="548"/>
                      <a:pt x="310" y="550"/>
                    </a:cubicBezTo>
                    <a:cubicBezTo>
                      <a:pt x="287" y="559"/>
                      <a:pt x="266" y="581"/>
                      <a:pt x="257" y="605"/>
                    </a:cubicBezTo>
                    <a:cubicBezTo>
                      <a:pt x="172" y="609"/>
                      <a:pt x="84" y="606"/>
                      <a:pt x="0" y="608"/>
                    </a:cubicBezTo>
                    <a:cubicBezTo>
                      <a:pt x="0" y="2"/>
                      <a:pt x="0" y="2"/>
                      <a:pt x="0" y="2"/>
                    </a:cubicBezTo>
                    <a:cubicBezTo>
                      <a:pt x="83" y="0"/>
                      <a:pt x="171" y="2"/>
                      <a:pt x="253" y="0"/>
                    </a:cubicBezTo>
                    <a:cubicBezTo>
                      <a:pt x="261" y="5"/>
                      <a:pt x="261" y="15"/>
                      <a:pt x="26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p:cNvSpPr/>
              <p:nvPr/>
            </p:nvSpPr>
            <p:spPr bwMode="auto">
              <a:xfrm>
                <a:off x="3381376" y="1441450"/>
                <a:ext cx="17463" cy="14287"/>
              </a:xfrm>
              <a:custGeom>
                <a:avLst/>
                <a:gdLst>
                  <a:gd name="T0" fmla="*/ 4 w 22"/>
                  <a:gd name="T1" fmla="*/ 2 h 18"/>
                  <a:gd name="T2" fmla="*/ 0 w 22"/>
                  <a:gd name="T3" fmla="*/ 8 h 18"/>
                  <a:gd name="T4" fmla="*/ 14 w 22"/>
                  <a:gd name="T5" fmla="*/ 18 h 18"/>
                  <a:gd name="T6" fmla="*/ 22 w 22"/>
                  <a:gd name="T7" fmla="*/ 10 h 18"/>
                  <a:gd name="T8" fmla="*/ 4 w 22"/>
                  <a:gd name="T9" fmla="*/ 2 h 18"/>
                </a:gdLst>
                <a:ahLst/>
                <a:cxnLst>
                  <a:cxn ang="0">
                    <a:pos x="T0" y="T1"/>
                  </a:cxn>
                  <a:cxn ang="0">
                    <a:pos x="T2" y="T3"/>
                  </a:cxn>
                  <a:cxn ang="0">
                    <a:pos x="T4" y="T5"/>
                  </a:cxn>
                  <a:cxn ang="0">
                    <a:pos x="T6" y="T7"/>
                  </a:cxn>
                  <a:cxn ang="0">
                    <a:pos x="T8" y="T9"/>
                  </a:cxn>
                </a:cxnLst>
                <a:rect l="0" t="0" r="r" b="b"/>
                <a:pathLst>
                  <a:path w="22" h="18">
                    <a:moveTo>
                      <a:pt x="4" y="2"/>
                    </a:moveTo>
                    <a:cubicBezTo>
                      <a:pt x="1" y="3"/>
                      <a:pt x="0" y="5"/>
                      <a:pt x="0" y="8"/>
                    </a:cubicBezTo>
                    <a:cubicBezTo>
                      <a:pt x="2" y="13"/>
                      <a:pt x="7" y="18"/>
                      <a:pt x="14" y="18"/>
                    </a:cubicBezTo>
                    <a:cubicBezTo>
                      <a:pt x="16" y="15"/>
                      <a:pt x="21" y="14"/>
                      <a:pt x="22" y="10"/>
                    </a:cubicBezTo>
                    <a:cubicBezTo>
                      <a:pt x="20" y="0"/>
                      <a:pt x="10" y="6"/>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p:cNvSpPr/>
              <p:nvPr/>
            </p:nvSpPr>
            <p:spPr bwMode="auto">
              <a:xfrm>
                <a:off x="3384551" y="1592263"/>
                <a:ext cx="31750" cy="25400"/>
              </a:xfrm>
              <a:custGeom>
                <a:avLst/>
                <a:gdLst>
                  <a:gd name="T0" fmla="*/ 12 w 39"/>
                  <a:gd name="T1" fmla="*/ 2 h 30"/>
                  <a:gd name="T2" fmla="*/ 0 w 39"/>
                  <a:gd name="T3" fmla="*/ 14 h 30"/>
                  <a:gd name="T4" fmla="*/ 15 w 39"/>
                  <a:gd name="T5" fmla="*/ 30 h 30"/>
                  <a:gd name="T6" fmla="*/ 35 w 39"/>
                  <a:gd name="T7" fmla="*/ 23 h 30"/>
                  <a:gd name="T8" fmla="*/ 32 w 39"/>
                  <a:gd name="T9" fmla="*/ 13 h 30"/>
                  <a:gd name="T10" fmla="*/ 12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12" y="2"/>
                    </a:moveTo>
                    <a:cubicBezTo>
                      <a:pt x="8" y="6"/>
                      <a:pt x="1" y="8"/>
                      <a:pt x="0" y="14"/>
                    </a:cubicBezTo>
                    <a:cubicBezTo>
                      <a:pt x="5" y="18"/>
                      <a:pt x="9" y="26"/>
                      <a:pt x="15" y="30"/>
                    </a:cubicBezTo>
                    <a:cubicBezTo>
                      <a:pt x="22" y="29"/>
                      <a:pt x="29" y="28"/>
                      <a:pt x="35" y="23"/>
                    </a:cubicBezTo>
                    <a:cubicBezTo>
                      <a:pt x="39" y="19"/>
                      <a:pt x="32" y="16"/>
                      <a:pt x="32" y="13"/>
                    </a:cubicBezTo>
                    <a:cubicBezTo>
                      <a:pt x="26" y="7"/>
                      <a:pt x="20"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p:cNvSpPr/>
              <p:nvPr/>
            </p:nvSpPr>
            <p:spPr bwMode="auto">
              <a:xfrm>
                <a:off x="3402013" y="1468438"/>
                <a:ext cx="49213" cy="42862"/>
              </a:xfrm>
              <a:custGeom>
                <a:avLst/>
                <a:gdLst>
                  <a:gd name="T0" fmla="*/ 16 w 60"/>
                  <a:gd name="T1" fmla="*/ 42 h 54"/>
                  <a:gd name="T2" fmla="*/ 1 w 60"/>
                  <a:gd name="T3" fmla="*/ 46 h 54"/>
                  <a:gd name="T4" fmla="*/ 3 w 60"/>
                  <a:gd name="T5" fmla="*/ 51 h 54"/>
                  <a:gd name="T6" fmla="*/ 33 w 60"/>
                  <a:gd name="T7" fmla="*/ 51 h 54"/>
                  <a:gd name="T8" fmla="*/ 45 w 60"/>
                  <a:gd name="T9" fmla="*/ 43 h 54"/>
                  <a:gd name="T10" fmla="*/ 60 w 60"/>
                  <a:gd name="T11" fmla="*/ 5 h 54"/>
                  <a:gd name="T12" fmla="*/ 54 w 60"/>
                  <a:gd name="T13" fmla="*/ 1 h 54"/>
                  <a:gd name="T14" fmla="*/ 16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16" y="42"/>
                    </a:moveTo>
                    <a:cubicBezTo>
                      <a:pt x="12" y="44"/>
                      <a:pt x="5" y="43"/>
                      <a:pt x="1" y="46"/>
                    </a:cubicBezTo>
                    <a:cubicBezTo>
                      <a:pt x="0" y="47"/>
                      <a:pt x="2" y="49"/>
                      <a:pt x="3" y="51"/>
                    </a:cubicBezTo>
                    <a:cubicBezTo>
                      <a:pt x="12" y="54"/>
                      <a:pt x="23" y="51"/>
                      <a:pt x="33" y="51"/>
                    </a:cubicBezTo>
                    <a:cubicBezTo>
                      <a:pt x="45" y="43"/>
                      <a:pt x="45" y="43"/>
                      <a:pt x="45" y="43"/>
                    </a:cubicBezTo>
                    <a:cubicBezTo>
                      <a:pt x="55" y="33"/>
                      <a:pt x="60" y="20"/>
                      <a:pt x="60" y="5"/>
                    </a:cubicBezTo>
                    <a:cubicBezTo>
                      <a:pt x="59" y="3"/>
                      <a:pt x="57" y="0"/>
                      <a:pt x="54" y="1"/>
                    </a:cubicBezTo>
                    <a:cubicBezTo>
                      <a:pt x="49" y="19"/>
                      <a:pt x="34" y="36"/>
                      <a:pt x="1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p:cNvSpPr/>
              <p:nvPr/>
            </p:nvSpPr>
            <p:spPr bwMode="auto">
              <a:xfrm>
                <a:off x="3438526" y="1403350"/>
                <a:ext cx="26988" cy="49212"/>
              </a:xfrm>
              <a:custGeom>
                <a:avLst/>
                <a:gdLst>
                  <a:gd name="T0" fmla="*/ 9 w 34"/>
                  <a:gd name="T1" fmla="*/ 0 h 62"/>
                  <a:gd name="T2" fmla="*/ 14 w 34"/>
                  <a:gd name="T3" fmla="*/ 16 h 62"/>
                  <a:gd name="T4" fmla="*/ 19 w 34"/>
                  <a:gd name="T5" fmla="*/ 62 h 62"/>
                  <a:gd name="T6" fmla="*/ 34 w 34"/>
                  <a:gd name="T7" fmla="*/ 36 h 62"/>
                  <a:gd name="T8" fmla="*/ 34 w 34"/>
                  <a:gd name="T9" fmla="*/ 26 h 62"/>
                  <a:gd name="T10" fmla="*/ 16 w 34"/>
                  <a:gd name="T11" fmla="*/ 5 h 62"/>
                  <a:gd name="T12" fmla="*/ 9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9" y="0"/>
                    </a:moveTo>
                    <a:cubicBezTo>
                      <a:pt x="0" y="3"/>
                      <a:pt x="12" y="10"/>
                      <a:pt x="14" y="16"/>
                    </a:cubicBezTo>
                    <a:cubicBezTo>
                      <a:pt x="22" y="29"/>
                      <a:pt x="14" y="47"/>
                      <a:pt x="19" y="62"/>
                    </a:cubicBezTo>
                    <a:cubicBezTo>
                      <a:pt x="30" y="59"/>
                      <a:pt x="32" y="46"/>
                      <a:pt x="34" y="36"/>
                    </a:cubicBezTo>
                    <a:cubicBezTo>
                      <a:pt x="34" y="32"/>
                      <a:pt x="32" y="29"/>
                      <a:pt x="34" y="26"/>
                    </a:cubicBezTo>
                    <a:cubicBezTo>
                      <a:pt x="28" y="20"/>
                      <a:pt x="24" y="10"/>
                      <a:pt x="16" y="5"/>
                    </a:cubicBezTo>
                    <a:cubicBezTo>
                      <a:pt x="13" y="4"/>
                      <a:pt x="13"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p:cNvSpPr/>
              <p:nvPr/>
            </p:nvSpPr>
            <p:spPr bwMode="auto">
              <a:xfrm>
                <a:off x="3449638" y="1751013"/>
                <a:ext cx="22225" cy="47625"/>
              </a:xfrm>
              <a:custGeom>
                <a:avLst/>
                <a:gdLst>
                  <a:gd name="T0" fmla="*/ 4 w 27"/>
                  <a:gd name="T1" fmla="*/ 45 h 59"/>
                  <a:gd name="T2" fmla="*/ 1 w 27"/>
                  <a:gd name="T3" fmla="*/ 56 h 59"/>
                  <a:gd name="T4" fmla="*/ 4 w 27"/>
                  <a:gd name="T5" fmla="*/ 58 h 59"/>
                  <a:gd name="T6" fmla="*/ 24 w 27"/>
                  <a:gd name="T7" fmla="*/ 30 h 59"/>
                  <a:gd name="T8" fmla="*/ 15 w 27"/>
                  <a:gd name="T9" fmla="*/ 1 h 59"/>
                  <a:gd name="T10" fmla="*/ 8 w 27"/>
                  <a:gd name="T11" fmla="*/ 2 h 59"/>
                  <a:gd name="T12" fmla="*/ 3 w 27"/>
                  <a:gd name="T13" fmla="*/ 20 h 59"/>
                  <a:gd name="T14" fmla="*/ 4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4" y="45"/>
                    </a:moveTo>
                    <a:cubicBezTo>
                      <a:pt x="3" y="49"/>
                      <a:pt x="0" y="51"/>
                      <a:pt x="1" y="56"/>
                    </a:cubicBezTo>
                    <a:cubicBezTo>
                      <a:pt x="1" y="57"/>
                      <a:pt x="2" y="59"/>
                      <a:pt x="4" y="58"/>
                    </a:cubicBezTo>
                    <a:cubicBezTo>
                      <a:pt x="13" y="52"/>
                      <a:pt x="23" y="42"/>
                      <a:pt x="24" y="30"/>
                    </a:cubicBezTo>
                    <a:cubicBezTo>
                      <a:pt x="27" y="20"/>
                      <a:pt x="23" y="9"/>
                      <a:pt x="15" y="1"/>
                    </a:cubicBezTo>
                    <a:cubicBezTo>
                      <a:pt x="13" y="0"/>
                      <a:pt x="10" y="0"/>
                      <a:pt x="8" y="2"/>
                    </a:cubicBezTo>
                    <a:cubicBezTo>
                      <a:pt x="9" y="9"/>
                      <a:pt x="4" y="14"/>
                      <a:pt x="3" y="20"/>
                    </a:cubicBezTo>
                    <a:cubicBezTo>
                      <a:pt x="4" y="28"/>
                      <a:pt x="4" y="36"/>
                      <a:pt x="4"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p:cNvSpPr>
                <a:spLocks noEditPoints="1"/>
              </p:cNvSpPr>
              <p:nvPr/>
            </p:nvSpPr>
            <p:spPr bwMode="auto">
              <a:xfrm>
                <a:off x="3071813" y="1292226"/>
                <a:ext cx="727075" cy="619124"/>
              </a:xfrm>
              <a:custGeom>
                <a:avLst/>
                <a:gdLst>
                  <a:gd name="T0" fmla="*/ 115 w 904"/>
                  <a:gd name="T1" fmla="*/ 274 h 769"/>
                  <a:gd name="T2" fmla="*/ 117 w 904"/>
                  <a:gd name="T3" fmla="*/ 576 h 769"/>
                  <a:gd name="T4" fmla="*/ 499 w 904"/>
                  <a:gd name="T5" fmla="*/ 683 h 769"/>
                  <a:gd name="T6" fmla="*/ 572 w 904"/>
                  <a:gd name="T7" fmla="*/ 767 h 769"/>
                  <a:gd name="T8" fmla="*/ 296 w 904"/>
                  <a:gd name="T9" fmla="*/ 681 h 769"/>
                  <a:gd name="T10" fmla="*/ 10 w 904"/>
                  <a:gd name="T11" fmla="*/ 414 h 769"/>
                  <a:gd name="T12" fmla="*/ 54 w 904"/>
                  <a:gd name="T13" fmla="*/ 397 h 769"/>
                  <a:gd name="T14" fmla="*/ 116 w 904"/>
                  <a:gd name="T15" fmla="*/ 438 h 769"/>
                  <a:gd name="T16" fmla="*/ 222 w 904"/>
                  <a:gd name="T17" fmla="*/ 446 h 769"/>
                  <a:gd name="T18" fmla="*/ 163 w 904"/>
                  <a:gd name="T19" fmla="*/ 569 h 769"/>
                  <a:gd name="T20" fmla="*/ 197 w 904"/>
                  <a:gd name="T21" fmla="*/ 620 h 769"/>
                  <a:gd name="T22" fmla="*/ 304 w 904"/>
                  <a:gd name="T23" fmla="*/ 554 h 769"/>
                  <a:gd name="T24" fmla="*/ 291 w 904"/>
                  <a:gd name="T25" fmla="*/ 463 h 769"/>
                  <a:gd name="T26" fmla="*/ 356 w 904"/>
                  <a:gd name="T27" fmla="*/ 621 h 769"/>
                  <a:gd name="T28" fmla="*/ 350 w 904"/>
                  <a:gd name="T29" fmla="*/ 559 h 769"/>
                  <a:gd name="T30" fmla="*/ 482 w 904"/>
                  <a:gd name="T31" fmla="*/ 466 h 769"/>
                  <a:gd name="T32" fmla="*/ 488 w 904"/>
                  <a:gd name="T33" fmla="*/ 42 h 769"/>
                  <a:gd name="T34" fmla="*/ 395 w 904"/>
                  <a:gd name="T35" fmla="*/ 139 h 769"/>
                  <a:gd name="T36" fmla="*/ 479 w 904"/>
                  <a:gd name="T37" fmla="*/ 127 h 769"/>
                  <a:gd name="T38" fmla="*/ 261 w 904"/>
                  <a:gd name="T39" fmla="*/ 232 h 769"/>
                  <a:gd name="T40" fmla="*/ 244 w 904"/>
                  <a:gd name="T41" fmla="*/ 146 h 769"/>
                  <a:gd name="T42" fmla="*/ 209 w 904"/>
                  <a:gd name="T43" fmla="*/ 166 h 769"/>
                  <a:gd name="T44" fmla="*/ 132 w 904"/>
                  <a:gd name="T45" fmla="*/ 267 h 769"/>
                  <a:gd name="T46" fmla="*/ 187 w 904"/>
                  <a:gd name="T47" fmla="*/ 310 h 769"/>
                  <a:gd name="T48" fmla="*/ 80 w 904"/>
                  <a:gd name="T49" fmla="*/ 354 h 769"/>
                  <a:gd name="T50" fmla="*/ 116 w 904"/>
                  <a:gd name="T51" fmla="*/ 494 h 769"/>
                  <a:gd name="T52" fmla="*/ 186 w 904"/>
                  <a:gd name="T53" fmla="*/ 290 h 769"/>
                  <a:gd name="T54" fmla="*/ 136 w 904"/>
                  <a:gd name="T55" fmla="*/ 295 h 769"/>
                  <a:gd name="T56" fmla="*/ 442 w 904"/>
                  <a:gd name="T57" fmla="*/ 106 h 769"/>
                  <a:gd name="T58" fmla="*/ 393 w 904"/>
                  <a:gd name="T59" fmla="*/ 133 h 769"/>
                  <a:gd name="T60" fmla="*/ 236 w 904"/>
                  <a:gd name="T61" fmla="*/ 207 h 769"/>
                  <a:gd name="T62" fmla="*/ 342 w 904"/>
                  <a:gd name="T63" fmla="*/ 537 h 769"/>
                  <a:gd name="T64" fmla="*/ 348 w 904"/>
                  <a:gd name="T65" fmla="*/ 260 h 769"/>
                  <a:gd name="T66" fmla="*/ 236 w 904"/>
                  <a:gd name="T67" fmla="*/ 389 h 769"/>
                  <a:gd name="T68" fmla="*/ 432 w 904"/>
                  <a:gd name="T69" fmla="*/ 441 h 769"/>
                  <a:gd name="T70" fmla="*/ 364 w 904"/>
                  <a:gd name="T71" fmla="*/ 382 h 769"/>
                  <a:gd name="T72" fmla="*/ 274 w 904"/>
                  <a:gd name="T73" fmla="*/ 349 h 769"/>
                  <a:gd name="T74" fmla="*/ 295 w 904"/>
                  <a:gd name="T75" fmla="*/ 418 h 769"/>
                  <a:gd name="T76" fmla="*/ 307 w 904"/>
                  <a:gd name="T77" fmla="*/ 597 h 769"/>
                  <a:gd name="T78" fmla="*/ 358 w 904"/>
                  <a:gd name="T79" fmla="*/ 338 h 769"/>
                  <a:gd name="T80" fmla="*/ 437 w 904"/>
                  <a:gd name="T81" fmla="*/ 388 h 769"/>
                  <a:gd name="T82" fmla="*/ 379 w 904"/>
                  <a:gd name="T83" fmla="*/ 134 h 769"/>
                  <a:gd name="T84" fmla="*/ 406 w 904"/>
                  <a:gd name="T85" fmla="*/ 644 h 769"/>
                  <a:gd name="T86" fmla="*/ 148 w 904"/>
                  <a:gd name="T87" fmla="*/ 378 h 769"/>
                  <a:gd name="T88" fmla="*/ 163 w 904"/>
                  <a:gd name="T89" fmla="*/ 455 h 769"/>
                  <a:gd name="T90" fmla="*/ 224 w 904"/>
                  <a:gd name="T91" fmla="*/ 672 h 769"/>
                  <a:gd name="T92" fmla="*/ 297 w 904"/>
                  <a:gd name="T93" fmla="*/ 512 h 769"/>
                  <a:gd name="T94" fmla="*/ 407 w 904"/>
                  <a:gd name="T95" fmla="*/ 497 h 769"/>
                  <a:gd name="T96" fmla="*/ 412 w 904"/>
                  <a:gd name="T97" fmla="*/ 584 h 769"/>
                  <a:gd name="T98" fmla="*/ 451 w 904"/>
                  <a:gd name="T99" fmla="*/ 751 h 769"/>
                  <a:gd name="T100" fmla="*/ 902 w 904"/>
                  <a:gd name="T101" fmla="*/ 748 h 769"/>
                  <a:gd name="T102" fmla="*/ 902 w 904"/>
                  <a:gd name="T103" fmla="*/ 713 h 769"/>
                  <a:gd name="T104" fmla="*/ 481 w 904"/>
                  <a:gd name="T105" fmla="*/ 316 h 769"/>
                  <a:gd name="T106" fmla="*/ 548 w 904"/>
                  <a:gd name="T107" fmla="*/ 127 h 769"/>
                  <a:gd name="T108" fmla="*/ 611 w 904"/>
                  <a:gd name="T109" fmla="*/ 22 h 769"/>
                  <a:gd name="T110" fmla="*/ 342 w 904"/>
                  <a:gd name="T111" fmla="*/ 54 h 769"/>
                  <a:gd name="T112" fmla="*/ 290 w 904"/>
                  <a:gd name="T113" fmla="*/ 105 h 769"/>
                  <a:gd name="T114" fmla="*/ 117 w 904"/>
                  <a:gd name="T115" fmla="*/ 295 h 769"/>
                  <a:gd name="T116" fmla="*/ 312 w 904"/>
                  <a:gd name="T117" fmla="*/ 97 h 769"/>
                  <a:gd name="T118" fmla="*/ 648 w 904"/>
                  <a:gd name="T119" fmla="*/ 10 h 769"/>
                  <a:gd name="T120" fmla="*/ 489 w 904"/>
                  <a:gd name="T121" fmla="*/ 23 h 769"/>
                  <a:gd name="T122" fmla="*/ 130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 y="366"/>
                    </a:moveTo>
                    <a:cubicBezTo>
                      <a:pt x="13" y="366"/>
                      <a:pt x="13" y="360"/>
                      <a:pt x="17" y="358"/>
                    </a:cubicBezTo>
                    <a:cubicBezTo>
                      <a:pt x="23" y="355"/>
                      <a:pt x="28" y="349"/>
                      <a:pt x="36" y="349"/>
                    </a:cubicBezTo>
                    <a:cubicBezTo>
                      <a:pt x="39" y="343"/>
                      <a:pt x="34" y="334"/>
                      <a:pt x="41" y="328"/>
                    </a:cubicBezTo>
                    <a:cubicBezTo>
                      <a:pt x="54" y="308"/>
                      <a:pt x="77" y="299"/>
                      <a:pt x="99" y="301"/>
                    </a:cubicBezTo>
                    <a:cubicBezTo>
                      <a:pt x="108" y="299"/>
                      <a:pt x="101" y="288"/>
                      <a:pt x="104" y="282"/>
                    </a:cubicBezTo>
                    <a:cubicBezTo>
                      <a:pt x="113" y="269"/>
                      <a:pt x="97" y="256"/>
                      <a:pt x="104" y="241"/>
                    </a:cubicBezTo>
                    <a:cubicBezTo>
                      <a:pt x="104" y="234"/>
                      <a:pt x="111" y="228"/>
                      <a:pt x="106" y="221"/>
                    </a:cubicBezTo>
                    <a:cubicBezTo>
                      <a:pt x="104" y="209"/>
                      <a:pt x="104" y="194"/>
                      <a:pt x="113" y="184"/>
                    </a:cubicBezTo>
                    <a:cubicBezTo>
                      <a:pt x="112" y="182"/>
                      <a:pt x="113" y="181"/>
                      <a:pt x="115" y="181"/>
                    </a:cubicBezTo>
                    <a:cubicBezTo>
                      <a:pt x="116" y="181"/>
                      <a:pt x="117" y="181"/>
                      <a:pt x="118" y="182"/>
                    </a:cubicBezTo>
                    <a:cubicBezTo>
                      <a:pt x="112" y="195"/>
                      <a:pt x="106" y="212"/>
                      <a:pt x="116" y="225"/>
                    </a:cubicBezTo>
                    <a:cubicBezTo>
                      <a:pt x="111" y="233"/>
                      <a:pt x="110" y="244"/>
                      <a:pt x="109" y="253"/>
                    </a:cubicBezTo>
                    <a:cubicBezTo>
                      <a:pt x="115" y="274"/>
                      <a:pt x="115" y="274"/>
                      <a:pt x="115" y="274"/>
                    </a:cubicBezTo>
                    <a:cubicBezTo>
                      <a:pt x="111" y="280"/>
                      <a:pt x="107" y="288"/>
                      <a:pt x="110" y="296"/>
                    </a:cubicBezTo>
                    <a:cubicBezTo>
                      <a:pt x="107" y="300"/>
                      <a:pt x="103" y="305"/>
                      <a:pt x="98" y="307"/>
                    </a:cubicBezTo>
                    <a:cubicBezTo>
                      <a:pt x="82" y="303"/>
                      <a:pt x="63" y="310"/>
                      <a:pt x="51" y="323"/>
                    </a:cubicBezTo>
                    <a:cubicBezTo>
                      <a:pt x="46" y="328"/>
                      <a:pt x="44" y="335"/>
                      <a:pt x="43" y="342"/>
                    </a:cubicBezTo>
                    <a:cubicBezTo>
                      <a:pt x="42" y="347"/>
                      <a:pt x="51" y="353"/>
                      <a:pt x="44" y="356"/>
                    </a:cubicBezTo>
                    <a:cubicBezTo>
                      <a:pt x="34" y="353"/>
                      <a:pt x="24" y="360"/>
                      <a:pt x="16" y="367"/>
                    </a:cubicBezTo>
                    <a:cubicBezTo>
                      <a:pt x="6" y="375"/>
                      <a:pt x="9" y="390"/>
                      <a:pt x="11" y="402"/>
                    </a:cubicBezTo>
                    <a:cubicBezTo>
                      <a:pt x="14" y="410"/>
                      <a:pt x="21" y="419"/>
                      <a:pt x="31" y="420"/>
                    </a:cubicBezTo>
                    <a:cubicBezTo>
                      <a:pt x="35" y="420"/>
                      <a:pt x="38" y="421"/>
                      <a:pt x="42" y="423"/>
                    </a:cubicBezTo>
                    <a:cubicBezTo>
                      <a:pt x="46" y="441"/>
                      <a:pt x="53" y="459"/>
                      <a:pt x="71" y="468"/>
                    </a:cubicBezTo>
                    <a:cubicBezTo>
                      <a:pt x="81" y="473"/>
                      <a:pt x="92" y="471"/>
                      <a:pt x="102" y="470"/>
                    </a:cubicBezTo>
                    <a:cubicBezTo>
                      <a:pt x="108" y="476"/>
                      <a:pt x="105" y="487"/>
                      <a:pt x="107" y="495"/>
                    </a:cubicBezTo>
                    <a:cubicBezTo>
                      <a:pt x="97" y="510"/>
                      <a:pt x="93" y="533"/>
                      <a:pt x="101" y="551"/>
                    </a:cubicBezTo>
                    <a:cubicBezTo>
                      <a:pt x="104" y="560"/>
                      <a:pt x="110" y="569"/>
                      <a:pt x="117" y="576"/>
                    </a:cubicBezTo>
                    <a:cubicBezTo>
                      <a:pt x="122" y="590"/>
                      <a:pt x="130" y="602"/>
                      <a:pt x="143" y="609"/>
                    </a:cubicBezTo>
                    <a:cubicBezTo>
                      <a:pt x="153" y="616"/>
                      <a:pt x="166" y="609"/>
                      <a:pt x="175" y="610"/>
                    </a:cubicBezTo>
                    <a:cubicBezTo>
                      <a:pt x="177" y="613"/>
                      <a:pt x="179" y="617"/>
                      <a:pt x="178" y="620"/>
                    </a:cubicBezTo>
                    <a:cubicBezTo>
                      <a:pt x="172" y="633"/>
                      <a:pt x="172" y="649"/>
                      <a:pt x="180" y="660"/>
                    </a:cubicBezTo>
                    <a:cubicBezTo>
                      <a:pt x="190" y="669"/>
                      <a:pt x="201" y="680"/>
                      <a:pt x="215" y="678"/>
                    </a:cubicBezTo>
                    <a:cubicBezTo>
                      <a:pt x="230" y="675"/>
                      <a:pt x="239" y="689"/>
                      <a:pt x="253" y="687"/>
                    </a:cubicBezTo>
                    <a:cubicBezTo>
                      <a:pt x="271" y="688"/>
                      <a:pt x="289" y="685"/>
                      <a:pt x="299" y="668"/>
                    </a:cubicBezTo>
                    <a:cubicBezTo>
                      <a:pt x="301" y="665"/>
                      <a:pt x="301" y="661"/>
                      <a:pt x="306" y="660"/>
                    </a:cubicBezTo>
                    <a:cubicBezTo>
                      <a:pt x="312" y="663"/>
                      <a:pt x="316" y="651"/>
                      <a:pt x="320" y="658"/>
                    </a:cubicBezTo>
                    <a:cubicBezTo>
                      <a:pt x="322" y="675"/>
                      <a:pt x="321" y="691"/>
                      <a:pt x="327" y="705"/>
                    </a:cubicBezTo>
                    <a:cubicBezTo>
                      <a:pt x="345" y="745"/>
                      <a:pt x="391" y="758"/>
                      <a:pt x="432" y="759"/>
                    </a:cubicBezTo>
                    <a:cubicBezTo>
                      <a:pt x="457" y="759"/>
                      <a:pt x="482" y="752"/>
                      <a:pt x="499" y="734"/>
                    </a:cubicBezTo>
                    <a:cubicBezTo>
                      <a:pt x="504" y="721"/>
                      <a:pt x="488" y="715"/>
                      <a:pt x="489" y="703"/>
                    </a:cubicBezTo>
                    <a:cubicBezTo>
                      <a:pt x="488" y="696"/>
                      <a:pt x="493" y="687"/>
                      <a:pt x="499" y="683"/>
                    </a:cubicBezTo>
                    <a:cubicBezTo>
                      <a:pt x="507" y="680"/>
                      <a:pt x="507" y="680"/>
                      <a:pt x="507" y="680"/>
                    </a:cubicBezTo>
                    <a:cubicBezTo>
                      <a:pt x="509" y="682"/>
                      <a:pt x="505" y="683"/>
                      <a:pt x="505" y="685"/>
                    </a:cubicBezTo>
                    <a:cubicBezTo>
                      <a:pt x="504" y="693"/>
                      <a:pt x="509" y="699"/>
                      <a:pt x="513" y="705"/>
                    </a:cubicBezTo>
                    <a:cubicBezTo>
                      <a:pt x="524" y="714"/>
                      <a:pt x="539" y="714"/>
                      <a:pt x="553" y="709"/>
                    </a:cubicBezTo>
                    <a:cubicBezTo>
                      <a:pt x="558" y="703"/>
                      <a:pt x="564" y="709"/>
                      <a:pt x="567" y="713"/>
                    </a:cubicBezTo>
                    <a:cubicBezTo>
                      <a:pt x="576" y="725"/>
                      <a:pt x="578" y="741"/>
                      <a:pt x="572" y="755"/>
                    </a:cubicBezTo>
                    <a:cubicBezTo>
                      <a:pt x="574" y="757"/>
                      <a:pt x="574" y="761"/>
                      <a:pt x="578" y="762"/>
                    </a:cubicBezTo>
                    <a:cubicBezTo>
                      <a:pt x="635" y="763"/>
                      <a:pt x="635" y="763"/>
                      <a:pt x="635" y="763"/>
                    </a:cubicBezTo>
                    <a:cubicBezTo>
                      <a:pt x="778" y="764"/>
                      <a:pt x="778" y="764"/>
                      <a:pt x="778" y="764"/>
                    </a:cubicBezTo>
                    <a:cubicBezTo>
                      <a:pt x="903" y="765"/>
                      <a:pt x="903" y="765"/>
                      <a:pt x="903" y="765"/>
                    </a:cubicBezTo>
                    <a:cubicBezTo>
                      <a:pt x="903" y="765"/>
                      <a:pt x="903" y="766"/>
                      <a:pt x="903" y="767"/>
                    </a:cubicBezTo>
                    <a:cubicBezTo>
                      <a:pt x="899" y="768"/>
                      <a:pt x="899" y="768"/>
                      <a:pt x="899" y="768"/>
                    </a:cubicBezTo>
                    <a:cubicBezTo>
                      <a:pt x="837" y="769"/>
                      <a:pt x="772" y="766"/>
                      <a:pt x="710" y="767"/>
                    </a:cubicBezTo>
                    <a:cubicBezTo>
                      <a:pt x="662" y="768"/>
                      <a:pt x="620" y="766"/>
                      <a:pt x="572" y="767"/>
                    </a:cubicBezTo>
                    <a:cubicBezTo>
                      <a:pt x="566" y="765"/>
                      <a:pt x="569" y="757"/>
                      <a:pt x="565" y="753"/>
                    </a:cubicBezTo>
                    <a:cubicBezTo>
                      <a:pt x="571" y="740"/>
                      <a:pt x="569" y="725"/>
                      <a:pt x="560" y="715"/>
                    </a:cubicBezTo>
                    <a:cubicBezTo>
                      <a:pt x="553" y="712"/>
                      <a:pt x="548" y="717"/>
                      <a:pt x="540" y="717"/>
                    </a:cubicBezTo>
                    <a:cubicBezTo>
                      <a:pt x="528" y="718"/>
                      <a:pt x="512" y="716"/>
                      <a:pt x="504" y="703"/>
                    </a:cubicBezTo>
                    <a:cubicBezTo>
                      <a:pt x="502" y="700"/>
                      <a:pt x="502" y="694"/>
                      <a:pt x="500" y="691"/>
                    </a:cubicBezTo>
                    <a:cubicBezTo>
                      <a:pt x="498" y="690"/>
                      <a:pt x="497" y="693"/>
                      <a:pt x="496" y="694"/>
                    </a:cubicBezTo>
                    <a:cubicBezTo>
                      <a:pt x="490" y="710"/>
                      <a:pt x="509" y="719"/>
                      <a:pt x="506" y="735"/>
                    </a:cubicBezTo>
                    <a:cubicBezTo>
                      <a:pt x="499" y="746"/>
                      <a:pt x="487" y="751"/>
                      <a:pt x="477" y="757"/>
                    </a:cubicBezTo>
                    <a:cubicBezTo>
                      <a:pt x="448" y="766"/>
                      <a:pt x="422" y="767"/>
                      <a:pt x="394" y="759"/>
                    </a:cubicBezTo>
                    <a:cubicBezTo>
                      <a:pt x="377" y="756"/>
                      <a:pt x="362" y="748"/>
                      <a:pt x="347" y="739"/>
                    </a:cubicBezTo>
                    <a:cubicBezTo>
                      <a:pt x="339" y="731"/>
                      <a:pt x="329" y="723"/>
                      <a:pt x="325" y="711"/>
                    </a:cubicBezTo>
                    <a:cubicBezTo>
                      <a:pt x="318" y="705"/>
                      <a:pt x="320" y="695"/>
                      <a:pt x="317" y="687"/>
                    </a:cubicBezTo>
                    <a:cubicBezTo>
                      <a:pt x="315" y="680"/>
                      <a:pt x="319" y="669"/>
                      <a:pt x="310" y="666"/>
                    </a:cubicBezTo>
                    <a:cubicBezTo>
                      <a:pt x="304" y="669"/>
                      <a:pt x="302" y="677"/>
                      <a:pt x="296" y="681"/>
                    </a:cubicBezTo>
                    <a:cubicBezTo>
                      <a:pt x="281" y="696"/>
                      <a:pt x="256" y="695"/>
                      <a:pt x="238" y="690"/>
                    </a:cubicBezTo>
                    <a:cubicBezTo>
                      <a:pt x="222" y="683"/>
                      <a:pt x="222" y="683"/>
                      <a:pt x="222" y="683"/>
                    </a:cubicBezTo>
                    <a:cubicBezTo>
                      <a:pt x="213" y="683"/>
                      <a:pt x="205" y="686"/>
                      <a:pt x="197" y="681"/>
                    </a:cubicBezTo>
                    <a:cubicBezTo>
                      <a:pt x="182" y="674"/>
                      <a:pt x="170" y="660"/>
                      <a:pt x="168" y="644"/>
                    </a:cubicBezTo>
                    <a:cubicBezTo>
                      <a:pt x="167" y="634"/>
                      <a:pt x="171" y="626"/>
                      <a:pt x="171" y="617"/>
                    </a:cubicBezTo>
                    <a:cubicBezTo>
                      <a:pt x="163" y="614"/>
                      <a:pt x="154" y="621"/>
                      <a:pt x="146" y="617"/>
                    </a:cubicBezTo>
                    <a:cubicBezTo>
                      <a:pt x="128" y="610"/>
                      <a:pt x="116" y="593"/>
                      <a:pt x="109" y="576"/>
                    </a:cubicBezTo>
                    <a:cubicBezTo>
                      <a:pt x="97" y="560"/>
                      <a:pt x="87" y="540"/>
                      <a:pt x="92" y="518"/>
                    </a:cubicBezTo>
                    <a:cubicBezTo>
                      <a:pt x="92" y="509"/>
                      <a:pt x="98" y="503"/>
                      <a:pt x="101" y="495"/>
                    </a:cubicBezTo>
                    <a:cubicBezTo>
                      <a:pt x="105" y="490"/>
                      <a:pt x="101" y="484"/>
                      <a:pt x="101" y="479"/>
                    </a:cubicBezTo>
                    <a:cubicBezTo>
                      <a:pt x="95" y="474"/>
                      <a:pt x="88" y="478"/>
                      <a:pt x="82" y="478"/>
                    </a:cubicBezTo>
                    <a:cubicBezTo>
                      <a:pt x="65" y="477"/>
                      <a:pt x="52" y="463"/>
                      <a:pt x="45" y="449"/>
                    </a:cubicBezTo>
                    <a:cubicBezTo>
                      <a:pt x="41" y="441"/>
                      <a:pt x="40" y="430"/>
                      <a:pt x="32" y="425"/>
                    </a:cubicBezTo>
                    <a:cubicBezTo>
                      <a:pt x="24" y="426"/>
                      <a:pt x="16" y="420"/>
                      <a:pt x="10" y="414"/>
                    </a:cubicBezTo>
                    <a:cubicBezTo>
                      <a:pt x="7" y="415"/>
                      <a:pt x="7" y="415"/>
                      <a:pt x="7" y="415"/>
                    </a:cubicBezTo>
                    <a:cubicBezTo>
                      <a:pt x="0" y="409"/>
                      <a:pt x="6" y="398"/>
                      <a:pt x="3" y="390"/>
                    </a:cubicBezTo>
                    <a:cubicBezTo>
                      <a:pt x="3" y="382"/>
                      <a:pt x="5" y="373"/>
                      <a:pt x="8" y="366"/>
                    </a:cubicBezTo>
                    <a:close/>
                    <a:moveTo>
                      <a:pt x="26" y="367"/>
                    </a:moveTo>
                    <a:cubicBezTo>
                      <a:pt x="19" y="372"/>
                      <a:pt x="18" y="382"/>
                      <a:pt x="16" y="390"/>
                    </a:cubicBezTo>
                    <a:cubicBezTo>
                      <a:pt x="17" y="400"/>
                      <a:pt x="24" y="410"/>
                      <a:pt x="33" y="414"/>
                    </a:cubicBezTo>
                    <a:cubicBezTo>
                      <a:pt x="45" y="418"/>
                      <a:pt x="54" y="408"/>
                      <a:pt x="61" y="401"/>
                    </a:cubicBezTo>
                    <a:cubicBezTo>
                      <a:pt x="65" y="395"/>
                      <a:pt x="64" y="388"/>
                      <a:pt x="63" y="380"/>
                    </a:cubicBezTo>
                    <a:cubicBezTo>
                      <a:pt x="60" y="373"/>
                      <a:pt x="55" y="365"/>
                      <a:pt x="46" y="364"/>
                    </a:cubicBezTo>
                    <a:cubicBezTo>
                      <a:pt x="40" y="359"/>
                      <a:pt x="33" y="364"/>
                      <a:pt x="26" y="367"/>
                    </a:cubicBezTo>
                    <a:close/>
                    <a:moveTo>
                      <a:pt x="29" y="374"/>
                    </a:moveTo>
                    <a:cubicBezTo>
                      <a:pt x="26" y="383"/>
                      <a:pt x="22" y="394"/>
                      <a:pt x="30" y="402"/>
                    </a:cubicBezTo>
                    <a:cubicBezTo>
                      <a:pt x="32" y="404"/>
                      <a:pt x="36" y="406"/>
                      <a:pt x="41" y="406"/>
                    </a:cubicBezTo>
                    <a:cubicBezTo>
                      <a:pt x="46" y="405"/>
                      <a:pt x="52" y="402"/>
                      <a:pt x="54" y="397"/>
                    </a:cubicBezTo>
                    <a:cubicBezTo>
                      <a:pt x="57" y="389"/>
                      <a:pt x="55" y="380"/>
                      <a:pt x="50" y="374"/>
                    </a:cubicBezTo>
                    <a:cubicBezTo>
                      <a:pt x="43" y="371"/>
                      <a:pt x="35" y="368"/>
                      <a:pt x="29" y="374"/>
                    </a:cubicBezTo>
                    <a:close/>
                    <a:moveTo>
                      <a:pt x="67" y="437"/>
                    </a:moveTo>
                    <a:cubicBezTo>
                      <a:pt x="65" y="439"/>
                      <a:pt x="61" y="438"/>
                      <a:pt x="60" y="440"/>
                    </a:cubicBezTo>
                    <a:cubicBezTo>
                      <a:pt x="64" y="451"/>
                      <a:pt x="75" y="456"/>
                      <a:pt x="85" y="458"/>
                    </a:cubicBezTo>
                    <a:cubicBezTo>
                      <a:pt x="96" y="460"/>
                      <a:pt x="104" y="451"/>
                      <a:pt x="115" y="452"/>
                    </a:cubicBezTo>
                    <a:cubicBezTo>
                      <a:pt x="120" y="454"/>
                      <a:pt x="119" y="459"/>
                      <a:pt x="124" y="462"/>
                    </a:cubicBezTo>
                    <a:cubicBezTo>
                      <a:pt x="129" y="464"/>
                      <a:pt x="137" y="463"/>
                      <a:pt x="142" y="463"/>
                    </a:cubicBezTo>
                    <a:cubicBezTo>
                      <a:pt x="146" y="460"/>
                      <a:pt x="151" y="457"/>
                      <a:pt x="152" y="452"/>
                    </a:cubicBezTo>
                    <a:cubicBezTo>
                      <a:pt x="153" y="445"/>
                      <a:pt x="153" y="440"/>
                      <a:pt x="148" y="435"/>
                    </a:cubicBezTo>
                    <a:cubicBezTo>
                      <a:pt x="143" y="432"/>
                      <a:pt x="135" y="429"/>
                      <a:pt x="129" y="433"/>
                    </a:cubicBezTo>
                    <a:cubicBezTo>
                      <a:pt x="127" y="434"/>
                      <a:pt x="130" y="437"/>
                      <a:pt x="129" y="439"/>
                    </a:cubicBezTo>
                    <a:cubicBezTo>
                      <a:pt x="129" y="444"/>
                      <a:pt x="124" y="443"/>
                      <a:pt x="121" y="442"/>
                    </a:cubicBezTo>
                    <a:cubicBezTo>
                      <a:pt x="118" y="442"/>
                      <a:pt x="117" y="440"/>
                      <a:pt x="116" y="438"/>
                    </a:cubicBezTo>
                    <a:cubicBezTo>
                      <a:pt x="115" y="430"/>
                      <a:pt x="121" y="428"/>
                      <a:pt x="126" y="424"/>
                    </a:cubicBezTo>
                    <a:cubicBezTo>
                      <a:pt x="135" y="421"/>
                      <a:pt x="146" y="422"/>
                      <a:pt x="154" y="428"/>
                    </a:cubicBezTo>
                    <a:cubicBezTo>
                      <a:pt x="158" y="432"/>
                      <a:pt x="161" y="438"/>
                      <a:pt x="162" y="444"/>
                    </a:cubicBezTo>
                    <a:cubicBezTo>
                      <a:pt x="166" y="445"/>
                      <a:pt x="168" y="449"/>
                      <a:pt x="168" y="453"/>
                    </a:cubicBezTo>
                    <a:cubicBezTo>
                      <a:pt x="178" y="455"/>
                      <a:pt x="187" y="460"/>
                      <a:pt x="198" y="457"/>
                    </a:cubicBezTo>
                    <a:cubicBezTo>
                      <a:pt x="205" y="455"/>
                      <a:pt x="213" y="450"/>
                      <a:pt x="215" y="442"/>
                    </a:cubicBezTo>
                    <a:cubicBezTo>
                      <a:pt x="217" y="438"/>
                      <a:pt x="217" y="432"/>
                      <a:pt x="214" y="428"/>
                    </a:cubicBezTo>
                    <a:cubicBezTo>
                      <a:pt x="212" y="422"/>
                      <a:pt x="207" y="420"/>
                      <a:pt x="201" y="419"/>
                    </a:cubicBezTo>
                    <a:cubicBezTo>
                      <a:pt x="194" y="417"/>
                      <a:pt x="197" y="425"/>
                      <a:pt x="194" y="429"/>
                    </a:cubicBezTo>
                    <a:cubicBezTo>
                      <a:pt x="194" y="430"/>
                      <a:pt x="192" y="430"/>
                      <a:pt x="191" y="429"/>
                    </a:cubicBezTo>
                    <a:cubicBezTo>
                      <a:pt x="188" y="426"/>
                      <a:pt x="186" y="423"/>
                      <a:pt x="187" y="418"/>
                    </a:cubicBezTo>
                    <a:cubicBezTo>
                      <a:pt x="188" y="415"/>
                      <a:pt x="192" y="412"/>
                      <a:pt x="196" y="410"/>
                    </a:cubicBezTo>
                    <a:cubicBezTo>
                      <a:pt x="204" y="407"/>
                      <a:pt x="212" y="413"/>
                      <a:pt x="219" y="418"/>
                    </a:cubicBezTo>
                    <a:cubicBezTo>
                      <a:pt x="224" y="425"/>
                      <a:pt x="228" y="438"/>
                      <a:pt x="222" y="446"/>
                    </a:cubicBezTo>
                    <a:cubicBezTo>
                      <a:pt x="219" y="455"/>
                      <a:pt x="212" y="460"/>
                      <a:pt x="204" y="464"/>
                    </a:cubicBezTo>
                    <a:cubicBezTo>
                      <a:pt x="197" y="465"/>
                      <a:pt x="187" y="466"/>
                      <a:pt x="183" y="472"/>
                    </a:cubicBezTo>
                    <a:cubicBezTo>
                      <a:pt x="170" y="489"/>
                      <a:pt x="188" y="511"/>
                      <a:pt x="172" y="527"/>
                    </a:cubicBezTo>
                    <a:cubicBezTo>
                      <a:pt x="166" y="530"/>
                      <a:pt x="158" y="537"/>
                      <a:pt x="152" y="530"/>
                    </a:cubicBezTo>
                    <a:cubicBezTo>
                      <a:pt x="141" y="524"/>
                      <a:pt x="152" y="511"/>
                      <a:pt x="142" y="505"/>
                    </a:cubicBezTo>
                    <a:cubicBezTo>
                      <a:pt x="133" y="504"/>
                      <a:pt x="126" y="504"/>
                      <a:pt x="119" y="509"/>
                    </a:cubicBezTo>
                    <a:cubicBezTo>
                      <a:pt x="115" y="518"/>
                      <a:pt x="108" y="526"/>
                      <a:pt x="112" y="537"/>
                    </a:cubicBezTo>
                    <a:cubicBezTo>
                      <a:pt x="114" y="547"/>
                      <a:pt x="118" y="557"/>
                      <a:pt x="128" y="560"/>
                    </a:cubicBezTo>
                    <a:cubicBezTo>
                      <a:pt x="138" y="564"/>
                      <a:pt x="128" y="573"/>
                      <a:pt x="132" y="580"/>
                    </a:cubicBezTo>
                    <a:cubicBezTo>
                      <a:pt x="133" y="585"/>
                      <a:pt x="138" y="591"/>
                      <a:pt x="143" y="592"/>
                    </a:cubicBezTo>
                    <a:cubicBezTo>
                      <a:pt x="152" y="596"/>
                      <a:pt x="164" y="596"/>
                      <a:pt x="173" y="590"/>
                    </a:cubicBezTo>
                    <a:cubicBezTo>
                      <a:pt x="181" y="588"/>
                      <a:pt x="180" y="579"/>
                      <a:pt x="181" y="572"/>
                    </a:cubicBezTo>
                    <a:cubicBezTo>
                      <a:pt x="179" y="566"/>
                      <a:pt x="175" y="561"/>
                      <a:pt x="169" y="560"/>
                    </a:cubicBezTo>
                    <a:cubicBezTo>
                      <a:pt x="164" y="561"/>
                      <a:pt x="167" y="566"/>
                      <a:pt x="163" y="569"/>
                    </a:cubicBezTo>
                    <a:cubicBezTo>
                      <a:pt x="161" y="569"/>
                      <a:pt x="159" y="568"/>
                      <a:pt x="157" y="567"/>
                    </a:cubicBezTo>
                    <a:cubicBezTo>
                      <a:pt x="155" y="565"/>
                      <a:pt x="153" y="561"/>
                      <a:pt x="154" y="558"/>
                    </a:cubicBezTo>
                    <a:cubicBezTo>
                      <a:pt x="157" y="554"/>
                      <a:pt x="162" y="552"/>
                      <a:pt x="167" y="551"/>
                    </a:cubicBezTo>
                    <a:cubicBezTo>
                      <a:pt x="174" y="551"/>
                      <a:pt x="180" y="555"/>
                      <a:pt x="185" y="560"/>
                    </a:cubicBezTo>
                    <a:cubicBezTo>
                      <a:pt x="195" y="570"/>
                      <a:pt x="187" y="582"/>
                      <a:pt x="186" y="592"/>
                    </a:cubicBezTo>
                    <a:cubicBezTo>
                      <a:pt x="187" y="599"/>
                      <a:pt x="190" y="605"/>
                      <a:pt x="197" y="608"/>
                    </a:cubicBezTo>
                    <a:cubicBezTo>
                      <a:pt x="200" y="611"/>
                      <a:pt x="205" y="607"/>
                      <a:pt x="209" y="607"/>
                    </a:cubicBezTo>
                    <a:cubicBezTo>
                      <a:pt x="219" y="608"/>
                      <a:pt x="229" y="612"/>
                      <a:pt x="233" y="622"/>
                    </a:cubicBezTo>
                    <a:cubicBezTo>
                      <a:pt x="234" y="626"/>
                      <a:pt x="236" y="633"/>
                      <a:pt x="232" y="637"/>
                    </a:cubicBezTo>
                    <a:cubicBezTo>
                      <a:pt x="229" y="640"/>
                      <a:pt x="225" y="646"/>
                      <a:pt x="220" y="642"/>
                    </a:cubicBezTo>
                    <a:cubicBezTo>
                      <a:pt x="218" y="641"/>
                      <a:pt x="214" y="638"/>
                      <a:pt x="215" y="634"/>
                    </a:cubicBezTo>
                    <a:cubicBezTo>
                      <a:pt x="216" y="630"/>
                      <a:pt x="220" y="627"/>
                      <a:pt x="224" y="627"/>
                    </a:cubicBezTo>
                    <a:cubicBezTo>
                      <a:pt x="224" y="620"/>
                      <a:pt x="217" y="619"/>
                      <a:pt x="212" y="616"/>
                    </a:cubicBezTo>
                    <a:cubicBezTo>
                      <a:pt x="208" y="616"/>
                      <a:pt x="201" y="617"/>
                      <a:pt x="197" y="620"/>
                    </a:cubicBezTo>
                    <a:cubicBezTo>
                      <a:pt x="192" y="624"/>
                      <a:pt x="190" y="631"/>
                      <a:pt x="188" y="638"/>
                    </a:cubicBezTo>
                    <a:cubicBezTo>
                      <a:pt x="187" y="646"/>
                      <a:pt x="193" y="651"/>
                      <a:pt x="198" y="656"/>
                    </a:cubicBezTo>
                    <a:cubicBezTo>
                      <a:pt x="207" y="663"/>
                      <a:pt x="221" y="666"/>
                      <a:pt x="232" y="660"/>
                    </a:cubicBezTo>
                    <a:cubicBezTo>
                      <a:pt x="235" y="660"/>
                      <a:pt x="235" y="665"/>
                      <a:pt x="237" y="667"/>
                    </a:cubicBezTo>
                    <a:cubicBezTo>
                      <a:pt x="244" y="675"/>
                      <a:pt x="255" y="676"/>
                      <a:pt x="265" y="674"/>
                    </a:cubicBezTo>
                    <a:cubicBezTo>
                      <a:pt x="275" y="673"/>
                      <a:pt x="282" y="666"/>
                      <a:pt x="288" y="658"/>
                    </a:cubicBezTo>
                    <a:cubicBezTo>
                      <a:pt x="290" y="653"/>
                      <a:pt x="289" y="646"/>
                      <a:pt x="286" y="641"/>
                    </a:cubicBezTo>
                    <a:cubicBezTo>
                      <a:pt x="280" y="641"/>
                      <a:pt x="273" y="646"/>
                      <a:pt x="266" y="642"/>
                    </a:cubicBezTo>
                    <a:cubicBezTo>
                      <a:pt x="256" y="640"/>
                      <a:pt x="251" y="630"/>
                      <a:pt x="249" y="620"/>
                    </a:cubicBezTo>
                    <a:cubicBezTo>
                      <a:pt x="250" y="598"/>
                      <a:pt x="275" y="605"/>
                      <a:pt x="287" y="596"/>
                    </a:cubicBezTo>
                    <a:cubicBezTo>
                      <a:pt x="295" y="590"/>
                      <a:pt x="301" y="584"/>
                      <a:pt x="300" y="574"/>
                    </a:cubicBezTo>
                    <a:cubicBezTo>
                      <a:pt x="297" y="566"/>
                      <a:pt x="287" y="561"/>
                      <a:pt x="289" y="553"/>
                    </a:cubicBezTo>
                    <a:cubicBezTo>
                      <a:pt x="291" y="549"/>
                      <a:pt x="295" y="545"/>
                      <a:pt x="299" y="546"/>
                    </a:cubicBezTo>
                    <a:cubicBezTo>
                      <a:pt x="302" y="547"/>
                      <a:pt x="304" y="550"/>
                      <a:pt x="304" y="554"/>
                    </a:cubicBezTo>
                    <a:cubicBezTo>
                      <a:pt x="305" y="557"/>
                      <a:pt x="309" y="564"/>
                      <a:pt x="314" y="562"/>
                    </a:cubicBezTo>
                    <a:cubicBezTo>
                      <a:pt x="319" y="560"/>
                      <a:pt x="323" y="555"/>
                      <a:pt x="325" y="550"/>
                    </a:cubicBezTo>
                    <a:cubicBezTo>
                      <a:pt x="325" y="543"/>
                      <a:pt x="324" y="537"/>
                      <a:pt x="321" y="531"/>
                    </a:cubicBezTo>
                    <a:cubicBezTo>
                      <a:pt x="315" y="521"/>
                      <a:pt x="305" y="521"/>
                      <a:pt x="295" y="521"/>
                    </a:cubicBezTo>
                    <a:cubicBezTo>
                      <a:pt x="286" y="518"/>
                      <a:pt x="289" y="508"/>
                      <a:pt x="281" y="504"/>
                    </a:cubicBezTo>
                    <a:cubicBezTo>
                      <a:pt x="274" y="501"/>
                      <a:pt x="264" y="503"/>
                      <a:pt x="258" y="506"/>
                    </a:cubicBezTo>
                    <a:cubicBezTo>
                      <a:pt x="253" y="509"/>
                      <a:pt x="250" y="515"/>
                      <a:pt x="249" y="520"/>
                    </a:cubicBezTo>
                    <a:cubicBezTo>
                      <a:pt x="246" y="529"/>
                      <a:pt x="256" y="524"/>
                      <a:pt x="260" y="525"/>
                    </a:cubicBezTo>
                    <a:cubicBezTo>
                      <a:pt x="271" y="531"/>
                      <a:pt x="277" y="544"/>
                      <a:pt x="275" y="555"/>
                    </a:cubicBezTo>
                    <a:cubicBezTo>
                      <a:pt x="273" y="562"/>
                      <a:pt x="265" y="567"/>
                      <a:pt x="259" y="571"/>
                    </a:cubicBezTo>
                    <a:cubicBezTo>
                      <a:pt x="245" y="575"/>
                      <a:pt x="230" y="572"/>
                      <a:pt x="222" y="561"/>
                    </a:cubicBezTo>
                    <a:cubicBezTo>
                      <a:pt x="209" y="546"/>
                      <a:pt x="206" y="524"/>
                      <a:pt x="212" y="506"/>
                    </a:cubicBezTo>
                    <a:cubicBezTo>
                      <a:pt x="215" y="489"/>
                      <a:pt x="230" y="475"/>
                      <a:pt x="245" y="469"/>
                    </a:cubicBezTo>
                    <a:cubicBezTo>
                      <a:pt x="260" y="466"/>
                      <a:pt x="275" y="461"/>
                      <a:pt x="291" y="463"/>
                    </a:cubicBezTo>
                    <a:cubicBezTo>
                      <a:pt x="297" y="463"/>
                      <a:pt x="303" y="467"/>
                      <a:pt x="309" y="467"/>
                    </a:cubicBezTo>
                    <a:cubicBezTo>
                      <a:pt x="316" y="478"/>
                      <a:pt x="326" y="489"/>
                      <a:pt x="339" y="493"/>
                    </a:cubicBezTo>
                    <a:cubicBezTo>
                      <a:pt x="358" y="497"/>
                      <a:pt x="377" y="498"/>
                      <a:pt x="395" y="492"/>
                    </a:cubicBezTo>
                    <a:cubicBezTo>
                      <a:pt x="416" y="486"/>
                      <a:pt x="440" y="489"/>
                      <a:pt x="459" y="498"/>
                    </a:cubicBezTo>
                    <a:cubicBezTo>
                      <a:pt x="479" y="510"/>
                      <a:pt x="488" y="532"/>
                      <a:pt x="491" y="554"/>
                    </a:cubicBezTo>
                    <a:cubicBezTo>
                      <a:pt x="501" y="561"/>
                      <a:pt x="505" y="573"/>
                      <a:pt x="508" y="585"/>
                    </a:cubicBezTo>
                    <a:cubicBezTo>
                      <a:pt x="513" y="608"/>
                      <a:pt x="501" y="628"/>
                      <a:pt x="483" y="644"/>
                    </a:cubicBezTo>
                    <a:cubicBezTo>
                      <a:pt x="464" y="657"/>
                      <a:pt x="448" y="672"/>
                      <a:pt x="440" y="693"/>
                    </a:cubicBezTo>
                    <a:cubicBezTo>
                      <a:pt x="438" y="701"/>
                      <a:pt x="441" y="710"/>
                      <a:pt x="442" y="717"/>
                    </a:cubicBezTo>
                    <a:cubicBezTo>
                      <a:pt x="442" y="718"/>
                      <a:pt x="440" y="720"/>
                      <a:pt x="438" y="720"/>
                    </a:cubicBezTo>
                    <a:cubicBezTo>
                      <a:pt x="422" y="715"/>
                      <a:pt x="405" y="717"/>
                      <a:pt x="391" y="707"/>
                    </a:cubicBezTo>
                    <a:cubicBezTo>
                      <a:pt x="389" y="705"/>
                      <a:pt x="390" y="702"/>
                      <a:pt x="387" y="703"/>
                    </a:cubicBezTo>
                    <a:cubicBezTo>
                      <a:pt x="370" y="688"/>
                      <a:pt x="359" y="668"/>
                      <a:pt x="365" y="645"/>
                    </a:cubicBezTo>
                    <a:cubicBezTo>
                      <a:pt x="368" y="636"/>
                      <a:pt x="356" y="630"/>
                      <a:pt x="356" y="621"/>
                    </a:cubicBezTo>
                    <a:cubicBezTo>
                      <a:pt x="352" y="607"/>
                      <a:pt x="355" y="591"/>
                      <a:pt x="365" y="580"/>
                    </a:cubicBezTo>
                    <a:cubicBezTo>
                      <a:pt x="375" y="568"/>
                      <a:pt x="388" y="555"/>
                      <a:pt x="405" y="555"/>
                    </a:cubicBezTo>
                    <a:cubicBezTo>
                      <a:pt x="415" y="556"/>
                      <a:pt x="427" y="558"/>
                      <a:pt x="431" y="570"/>
                    </a:cubicBezTo>
                    <a:cubicBezTo>
                      <a:pt x="431" y="574"/>
                      <a:pt x="432" y="581"/>
                      <a:pt x="428" y="583"/>
                    </a:cubicBezTo>
                    <a:cubicBezTo>
                      <a:pt x="429" y="594"/>
                      <a:pt x="418" y="584"/>
                      <a:pt x="414" y="590"/>
                    </a:cubicBezTo>
                    <a:cubicBezTo>
                      <a:pt x="406" y="594"/>
                      <a:pt x="401" y="602"/>
                      <a:pt x="402" y="611"/>
                    </a:cubicBezTo>
                    <a:cubicBezTo>
                      <a:pt x="402" y="619"/>
                      <a:pt x="407" y="626"/>
                      <a:pt x="413" y="631"/>
                    </a:cubicBezTo>
                    <a:cubicBezTo>
                      <a:pt x="423" y="639"/>
                      <a:pt x="437" y="634"/>
                      <a:pt x="447" y="632"/>
                    </a:cubicBezTo>
                    <a:cubicBezTo>
                      <a:pt x="453" y="629"/>
                      <a:pt x="458" y="623"/>
                      <a:pt x="459" y="617"/>
                    </a:cubicBezTo>
                    <a:cubicBezTo>
                      <a:pt x="466" y="603"/>
                      <a:pt x="452" y="589"/>
                      <a:pt x="461" y="576"/>
                    </a:cubicBezTo>
                    <a:cubicBezTo>
                      <a:pt x="463" y="563"/>
                      <a:pt x="461" y="550"/>
                      <a:pt x="456" y="539"/>
                    </a:cubicBezTo>
                    <a:cubicBezTo>
                      <a:pt x="452" y="531"/>
                      <a:pt x="443" y="528"/>
                      <a:pt x="439" y="522"/>
                    </a:cubicBezTo>
                    <a:cubicBezTo>
                      <a:pt x="431" y="517"/>
                      <a:pt x="423" y="518"/>
                      <a:pt x="414" y="517"/>
                    </a:cubicBezTo>
                    <a:cubicBezTo>
                      <a:pt x="386" y="518"/>
                      <a:pt x="360" y="534"/>
                      <a:pt x="350" y="559"/>
                    </a:cubicBezTo>
                    <a:cubicBezTo>
                      <a:pt x="340" y="567"/>
                      <a:pt x="332" y="579"/>
                      <a:pt x="327" y="590"/>
                    </a:cubicBezTo>
                    <a:cubicBezTo>
                      <a:pt x="326" y="602"/>
                      <a:pt x="327" y="614"/>
                      <a:pt x="331" y="625"/>
                    </a:cubicBezTo>
                    <a:cubicBezTo>
                      <a:pt x="332" y="630"/>
                      <a:pt x="339" y="632"/>
                      <a:pt x="338" y="637"/>
                    </a:cubicBezTo>
                    <a:cubicBezTo>
                      <a:pt x="333" y="651"/>
                      <a:pt x="332" y="668"/>
                      <a:pt x="336" y="682"/>
                    </a:cubicBezTo>
                    <a:cubicBezTo>
                      <a:pt x="340" y="699"/>
                      <a:pt x="350" y="711"/>
                      <a:pt x="361" y="723"/>
                    </a:cubicBezTo>
                    <a:cubicBezTo>
                      <a:pt x="395" y="744"/>
                      <a:pt x="448" y="755"/>
                      <a:pt x="482" y="728"/>
                    </a:cubicBezTo>
                    <a:cubicBezTo>
                      <a:pt x="483" y="725"/>
                      <a:pt x="479" y="723"/>
                      <a:pt x="478" y="721"/>
                    </a:cubicBezTo>
                    <a:cubicBezTo>
                      <a:pt x="469" y="712"/>
                      <a:pt x="469" y="698"/>
                      <a:pt x="474" y="687"/>
                    </a:cubicBezTo>
                    <a:cubicBezTo>
                      <a:pt x="488" y="661"/>
                      <a:pt x="518" y="656"/>
                      <a:pt x="536" y="634"/>
                    </a:cubicBezTo>
                    <a:cubicBezTo>
                      <a:pt x="548" y="618"/>
                      <a:pt x="543" y="594"/>
                      <a:pt x="539" y="576"/>
                    </a:cubicBezTo>
                    <a:cubicBezTo>
                      <a:pt x="538" y="573"/>
                      <a:pt x="534" y="570"/>
                      <a:pt x="535" y="566"/>
                    </a:cubicBezTo>
                    <a:cubicBezTo>
                      <a:pt x="530" y="555"/>
                      <a:pt x="524" y="544"/>
                      <a:pt x="515" y="535"/>
                    </a:cubicBezTo>
                    <a:cubicBezTo>
                      <a:pt x="512" y="519"/>
                      <a:pt x="512" y="519"/>
                      <a:pt x="512" y="519"/>
                    </a:cubicBezTo>
                    <a:cubicBezTo>
                      <a:pt x="514" y="497"/>
                      <a:pt x="497" y="480"/>
                      <a:pt x="482" y="466"/>
                    </a:cubicBezTo>
                    <a:cubicBezTo>
                      <a:pt x="480" y="463"/>
                      <a:pt x="475" y="465"/>
                      <a:pt x="472" y="462"/>
                    </a:cubicBezTo>
                    <a:cubicBezTo>
                      <a:pt x="471" y="456"/>
                      <a:pt x="478" y="454"/>
                      <a:pt x="481" y="452"/>
                    </a:cubicBezTo>
                    <a:cubicBezTo>
                      <a:pt x="504" y="436"/>
                      <a:pt x="507" y="408"/>
                      <a:pt x="511" y="383"/>
                    </a:cubicBezTo>
                    <a:cubicBezTo>
                      <a:pt x="511" y="362"/>
                      <a:pt x="504" y="345"/>
                      <a:pt x="489" y="331"/>
                    </a:cubicBezTo>
                    <a:cubicBezTo>
                      <a:pt x="484" y="324"/>
                      <a:pt x="468" y="324"/>
                      <a:pt x="470" y="312"/>
                    </a:cubicBezTo>
                    <a:cubicBezTo>
                      <a:pt x="484" y="306"/>
                      <a:pt x="496" y="296"/>
                      <a:pt x="506" y="284"/>
                    </a:cubicBezTo>
                    <a:cubicBezTo>
                      <a:pt x="518" y="269"/>
                      <a:pt x="521" y="249"/>
                      <a:pt x="514" y="231"/>
                    </a:cubicBezTo>
                    <a:cubicBezTo>
                      <a:pt x="512" y="222"/>
                      <a:pt x="521" y="219"/>
                      <a:pt x="526" y="214"/>
                    </a:cubicBezTo>
                    <a:cubicBezTo>
                      <a:pt x="535" y="203"/>
                      <a:pt x="542" y="188"/>
                      <a:pt x="542" y="173"/>
                    </a:cubicBezTo>
                    <a:cubicBezTo>
                      <a:pt x="545" y="165"/>
                      <a:pt x="539" y="158"/>
                      <a:pt x="539" y="149"/>
                    </a:cubicBezTo>
                    <a:cubicBezTo>
                      <a:pt x="535" y="141"/>
                      <a:pt x="531" y="133"/>
                      <a:pt x="524" y="127"/>
                    </a:cubicBezTo>
                    <a:cubicBezTo>
                      <a:pt x="512" y="105"/>
                      <a:pt x="481" y="106"/>
                      <a:pt x="474" y="79"/>
                    </a:cubicBezTo>
                    <a:cubicBezTo>
                      <a:pt x="470" y="68"/>
                      <a:pt x="473" y="55"/>
                      <a:pt x="482" y="47"/>
                    </a:cubicBezTo>
                    <a:cubicBezTo>
                      <a:pt x="484" y="45"/>
                      <a:pt x="489" y="46"/>
                      <a:pt x="488" y="42"/>
                    </a:cubicBezTo>
                    <a:cubicBezTo>
                      <a:pt x="482" y="36"/>
                      <a:pt x="475" y="32"/>
                      <a:pt x="468" y="28"/>
                    </a:cubicBezTo>
                    <a:cubicBezTo>
                      <a:pt x="452" y="23"/>
                      <a:pt x="436" y="19"/>
                      <a:pt x="419" y="19"/>
                    </a:cubicBezTo>
                    <a:cubicBezTo>
                      <a:pt x="409" y="20"/>
                      <a:pt x="398" y="23"/>
                      <a:pt x="388" y="26"/>
                    </a:cubicBezTo>
                    <a:cubicBezTo>
                      <a:pt x="361" y="36"/>
                      <a:pt x="339" y="63"/>
                      <a:pt x="337" y="92"/>
                    </a:cubicBezTo>
                    <a:cubicBezTo>
                      <a:pt x="336" y="114"/>
                      <a:pt x="336" y="114"/>
                      <a:pt x="336" y="114"/>
                    </a:cubicBezTo>
                    <a:cubicBezTo>
                      <a:pt x="330" y="121"/>
                      <a:pt x="327" y="130"/>
                      <a:pt x="324" y="139"/>
                    </a:cubicBezTo>
                    <a:cubicBezTo>
                      <a:pt x="319" y="154"/>
                      <a:pt x="328" y="169"/>
                      <a:pt x="337" y="180"/>
                    </a:cubicBezTo>
                    <a:cubicBezTo>
                      <a:pt x="339" y="183"/>
                      <a:pt x="344" y="183"/>
                      <a:pt x="345" y="186"/>
                    </a:cubicBezTo>
                    <a:cubicBezTo>
                      <a:pt x="343" y="193"/>
                      <a:pt x="343" y="201"/>
                      <a:pt x="344" y="208"/>
                    </a:cubicBezTo>
                    <a:cubicBezTo>
                      <a:pt x="347" y="227"/>
                      <a:pt x="364" y="245"/>
                      <a:pt x="383" y="252"/>
                    </a:cubicBezTo>
                    <a:cubicBezTo>
                      <a:pt x="405" y="258"/>
                      <a:pt x="427" y="247"/>
                      <a:pt x="442" y="231"/>
                    </a:cubicBezTo>
                    <a:cubicBezTo>
                      <a:pt x="453" y="216"/>
                      <a:pt x="460" y="199"/>
                      <a:pt x="459" y="180"/>
                    </a:cubicBezTo>
                    <a:cubicBezTo>
                      <a:pt x="453" y="163"/>
                      <a:pt x="450" y="139"/>
                      <a:pt x="429" y="133"/>
                    </a:cubicBezTo>
                    <a:cubicBezTo>
                      <a:pt x="417" y="129"/>
                      <a:pt x="404" y="132"/>
                      <a:pt x="395" y="139"/>
                    </a:cubicBezTo>
                    <a:cubicBezTo>
                      <a:pt x="389" y="154"/>
                      <a:pt x="389" y="154"/>
                      <a:pt x="389" y="154"/>
                    </a:cubicBezTo>
                    <a:cubicBezTo>
                      <a:pt x="389" y="159"/>
                      <a:pt x="388" y="167"/>
                      <a:pt x="393" y="171"/>
                    </a:cubicBezTo>
                    <a:cubicBezTo>
                      <a:pt x="403" y="180"/>
                      <a:pt x="411" y="166"/>
                      <a:pt x="420" y="173"/>
                    </a:cubicBezTo>
                    <a:cubicBezTo>
                      <a:pt x="422" y="179"/>
                      <a:pt x="427" y="184"/>
                      <a:pt x="426" y="193"/>
                    </a:cubicBezTo>
                    <a:cubicBezTo>
                      <a:pt x="425" y="203"/>
                      <a:pt x="415" y="213"/>
                      <a:pt x="405" y="217"/>
                    </a:cubicBezTo>
                    <a:cubicBezTo>
                      <a:pt x="396" y="220"/>
                      <a:pt x="388" y="215"/>
                      <a:pt x="380" y="211"/>
                    </a:cubicBezTo>
                    <a:cubicBezTo>
                      <a:pt x="370" y="204"/>
                      <a:pt x="367" y="192"/>
                      <a:pt x="366" y="180"/>
                    </a:cubicBezTo>
                    <a:cubicBezTo>
                      <a:pt x="364" y="173"/>
                      <a:pt x="354" y="168"/>
                      <a:pt x="354" y="159"/>
                    </a:cubicBezTo>
                    <a:cubicBezTo>
                      <a:pt x="349" y="145"/>
                      <a:pt x="352" y="130"/>
                      <a:pt x="363" y="119"/>
                    </a:cubicBezTo>
                    <a:cubicBezTo>
                      <a:pt x="369" y="113"/>
                      <a:pt x="361" y="107"/>
                      <a:pt x="363" y="100"/>
                    </a:cubicBezTo>
                    <a:cubicBezTo>
                      <a:pt x="364" y="77"/>
                      <a:pt x="385" y="62"/>
                      <a:pt x="404" y="53"/>
                    </a:cubicBezTo>
                    <a:cubicBezTo>
                      <a:pt x="415" y="49"/>
                      <a:pt x="432" y="47"/>
                      <a:pt x="443" y="53"/>
                    </a:cubicBezTo>
                    <a:cubicBezTo>
                      <a:pt x="447" y="60"/>
                      <a:pt x="441" y="66"/>
                      <a:pt x="440" y="72"/>
                    </a:cubicBezTo>
                    <a:cubicBezTo>
                      <a:pt x="436" y="97"/>
                      <a:pt x="460" y="115"/>
                      <a:pt x="479" y="127"/>
                    </a:cubicBezTo>
                    <a:cubicBezTo>
                      <a:pt x="489" y="138"/>
                      <a:pt x="500" y="147"/>
                      <a:pt x="503" y="161"/>
                    </a:cubicBezTo>
                    <a:cubicBezTo>
                      <a:pt x="511" y="182"/>
                      <a:pt x="497" y="200"/>
                      <a:pt x="485" y="215"/>
                    </a:cubicBezTo>
                    <a:cubicBezTo>
                      <a:pt x="485" y="226"/>
                      <a:pt x="487" y="238"/>
                      <a:pt x="483" y="249"/>
                    </a:cubicBezTo>
                    <a:cubicBezTo>
                      <a:pt x="480" y="261"/>
                      <a:pt x="470" y="274"/>
                      <a:pt x="458" y="281"/>
                    </a:cubicBezTo>
                    <a:cubicBezTo>
                      <a:pt x="445" y="289"/>
                      <a:pt x="429" y="289"/>
                      <a:pt x="415" y="283"/>
                    </a:cubicBezTo>
                    <a:cubicBezTo>
                      <a:pt x="399" y="277"/>
                      <a:pt x="382" y="272"/>
                      <a:pt x="364" y="272"/>
                    </a:cubicBezTo>
                    <a:cubicBezTo>
                      <a:pt x="344" y="273"/>
                      <a:pt x="326" y="291"/>
                      <a:pt x="318" y="308"/>
                    </a:cubicBezTo>
                    <a:cubicBezTo>
                      <a:pt x="310" y="311"/>
                      <a:pt x="304" y="311"/>
                      <a:pt x="297" y="309"/>
                    </a:cubicBezTo>
                    <a:cubicBezTo>
                      <a:pt x="284" y="311"/>
                      <a:pt x="270" y="310"/>
                      <a:pt x="258" y="307"/>
                    </a:cubicBezTo>
                    <a:cubicBezTo>
                      <a:pt x="244" y="303"/>
                      <a:pt x="234" y="293"/>
                      <a:pt x="226" y="282"/>
                    </a:cubicBezTo>
                    <a:cubicBezTo>
                      <a:pt x="214" y="260"/>
                      <a:pt x="212" y="229"/>
                      <a:pt x="224" y="206"/>
                    </a:cubicBezTo>
                    <a:cubicBezTo>
                      <a:pt x="231" y="201"/>
                      <a:pt x="239" y="196"/>
                      <a:pt x="247" y="196"/>
                    </a:cubicBezTo>
                    <a:cubicBezTo>
                      <a:pt x="256" y="197"/>
                      <a:pt x="264" y="201"/>
                      <a:pt x="266" y="209"/>
                    </a:cubicBezTo>
                    <a:cubicBezTo>
                      <a:pt x="269" y="217"/>
                      <a:pt x="267" y="226"/>
                      <a:pt x="261" y="232"/>
                    </a:cubicBezTo>
                    <a:cubicBezTo>
                      <a:pt x="258" y="236"/>
                      <a:pt x="248" y="237"/>
                      <a:pt x="253" y="245"/>
                    </a:cubicBezTo>
                    <a:cubicBezTo>
                      <a:pt x="254" y="250"/>
                      <a:pt x="258" y="255"/>
                      <a:pt x="263" y="256"/>
                    </a:cubicBezTo>
                    <a:cubicBezTo>
                      <a:pt x="272" y="257"/>
                      <a:pt x="280" y="254"/>
                      <a:pt x="285" y="246"/>
                    </a:cubicBezTo>
                    <a:cubicBezTo>
                      <a:pt x="292" y="244"/>
                      <a:pt x="299" y="249"/>
                      <a:pt x="306" y="249"/>
                    </a:cubicBezTo>
                    <a:cubicBezTo>
                      <a:pt x="315" y="247"/>
                      <a:pt x="323" y="240"/>
                      <a:pt x="329" y="232"/>
                    </a:cubicBezTo>
                    <a:cubicBezTo>
                      <a:pt x="333" y="225"/>
                      <a:pt x="333" y="215"/>
                      <a:pt x="330" y="208"/>
                    </a:cubicBezTo>
                    <a:cubicBezTo>
                      <a:pt x="328" y="200"/>
                      <a:pt x="320" y="193"/>
                      <a:pt x="312" y="193"/>
                    </a:cubicBezTo>
                    <a:cubicBezTo>
                      <a:pt x="308" y="191"/>
                      <a:pt x="302" y="191"/>
                      <a:pt x="299" y="196"/>
                    </a:cubicBezTo>
                    <a:cubicBezTo>
                      <a:pt x="293" y="204"/>
                      <a:pt x="304" y="208"/>
                      <a:pt x="304" y="216"/>
                    </a:cubicBezTo>
                    <a:cubicBezTo>
                      <a:pt x="303" y="220"/>
                      <a:pt x="298" y="220"/>
                      <a:pt x="295" y="220"/>
                    </a:cubicBezTo>
                    <a:cubicBezTo>
                      <a:pt x="290" y="218"/>
                      <a:pt x="288" y="214"/>
                      <a:pt x="287" y="210"/>
                    </a:cubicBezTo>
                    <a:cubicBezTo>
                      <a:pt x="284" y="201"/>
                      <a:pt x="291" y="195"/>
                      <a:pt x="292" y="186"/>
                    </a:cubicBezTo>
                    <a:cubicBezTo>
                      <a:pt x="286" y="170"/>
                      <a:pt x="268" y="166"/>
                      <a:pt x="254" y="163"/>
                    </a:cubicBezTo>
                    <a:cubicBezTo>
                      <a:pt x="248" y="160"/>
                      <a:pt x="246" y="153"/>
                      <a:pt x="244" y="146"/>
                    </a:cubicBezTo>
                    <a:cubicBezTo>
                      <a:pt x="244" y="137"/>
                      <a:pt x="251" y="130"/>
                      <a:pt x="258" y="127"/>
                    </a:cubicBezTo>
                    <a:cubicBezTo>
                      <a:pt x="266" y="120"/>
                      <a:pt x="277" y="132"/>
                      <a:pt x="283" y="120"/>
                    </a:cubicBezTo>
                    <a:cubicBezTo>
                      <a:pt x="284" y="115"/>
                      <a:pt x="284" y="109"/>
                      <a:pt x="281" y="105"/>
                    </a:cubicBezTo>
                    <a:cubicBezTo>
                      <a:pt x="272" y="94"/>
                      <a:pt x="256" y="91"/>
                      <a:pt x="243" y="96"/>
                    </a:cubicBezTo>
                    <a:cubicBezTo>
                      <a:pt x="236" y="99"/>
                      <a:pt x="234" y="106"/>
                      <a:pt x="230" y="112"/>
                    </a:cubicBezTo>
                    <a:cubicBezTo>
                      <a:pt x="228" y="113"/>
                      <a:pt x="225" y="113"/>
                      <a:pt x="222" y="112"/>
                    </a:cubicBezTo>
                    <a:cubicBezTo>
                      <a:pt x="216" y="107"/>
                      <a:pt x="210" y="110"/>
                      <a:pt x="203" y="113"/>
                    </a:cubicBezTo>
                    <a:cubicBezTo>
                      <a:pt x="193" y="121"/>
                      <a:pt x="186" y="133"/>
                      <a:pt x="188" y="145"/>
                    </a:cubicBezTo>
                    <a:cubicBezTo>
                      <a:pt x="190" y="151"/>
                      <a:pt x="195" y="155"/>
                      <a:pt x="201" y="156"/>
                    </a:cubicBezTo>
                    <a:cubicBezTo>
                      <a:pt x="205" y="157"/>
                      <a:pt x="211" y="156"/>
                      <a:pt x="214" y="152"/>
                    </a:cubicBezTo>
                    <a:cubicBezTo>
                      <a:pt x="220" y="147"/>
                      <a:pt x="211" y="141"/>
                      <a:pt x="216" y="136"/>
                    </a:cubicBezTo>
                    <a:cubicBezTo>
                      <a:pt x="218" y="134"/>
                      <a:pt x="222" y="136"/>
                      <a:pt x="223" y="139"/>
                    </a:cubicBezTo>
                    <a:cubicBezTo>
                      <a:pt x="225" y="143"/>
                      <a:pt x="226" y="147"/>
                      <a:pt x="224" y="151"/>
                    </a:cubicBezTo>
                    <a:cubicBezTo>
                      <a:pt x="224" y="160"/>
                      <a:pt x="216" y="163"/>
                      <a:pt x="209" y="166"/>
                    </a:cubicBezTo>
                    <a:cubicBezTo>
                      <a:pt x="205" y="166"/>
                      <a:pt x="200" y="167"/>
                      <a:pt x="195" y="164"/>
                    </a:cubicBezTo>
                    <a:cubicBezTo>
                      <a:pt x="189" y="166"/>
                      <a:pt x="186" y="170"/>
                      <a:pt x="181" y="173"/>
                    </a:cubicBezTo>
                    <a:cubicBezTo>
                      <a:pt x="172" y="179"/>
                      <a:pt x="182" y="185"/>
                      <a:pt x="181" y="191"/>
                    </a:cubicBezTo>
                    <a:cubicBezTo>
                      <a:pt x="181" y="201"/>
                      <a:pt x="176" y="211"/>
                      <a:pt x="167" y="216"/>
                    </a:cubicBezTo>
                    <a:cubicBezTo>
                      <a:pt x="162" y="218"/>
                      <a:pt x="156" y="217"/>
                      <a:pt x="152" y="213"/>
                    </a:cubicBezTo>
                    <a:cubicBezTo>
                      <a:pt x="151" y="210"/>
                      <a:pt x="148" y="206"/>
                      <a:pt x="152" y="203"/>
                    </a:cubicBezTo>
                    <a:cubicBezTo>
                      <a:pt x="156" y="200"/>
                      <a:pt x="160" y="202"/>
                      <a:pt x="164" y="204"/>
                    </a:cubicBezTo>
                    <a:cubicBezTo>
                      <a:pt x="166" y="204"/>
                      <a:pt x="168" y="200"/>
                      <a:pt x="170" y="197"/>
                    </a:cubicBezTo>
                    <a:cubicBezTo>
                      <a:pt x="172" y="191"/>
                      <a:pt x="171" y="185"/>
                      <a:pt x="166" y="180"/>
                    </a:cubicBezTo>
                    <a:cubicBezTo>
                      <a:pt x="160" y="176"/>
                      <a:pt x="153" y="179"/>
                      <a:pt x="147" y="180"/>
                    </a:cubicBezTo>
                    <a:cubicBezTo>
                      <a:pt x="138" y="184"/>
                      <a:pt x="130" y="189"/>
                      <a:pt x="128" y="199"/>
                    </a:cubicBezTo>
                    <a:cubicBezTo>
                      <a:pt x="125" y="208"/>
                      <a:pt x="128" y="218"/>
                      <a:pt x="133" y="225"/>
                    </a:cubicBezTo>
                    <a:cubicBezTo>
                      <a:pt x="131" y="228"/>
                      <a:pt x="132" y="233"/>
                      <a:pt x="127" y="235"/>
                    </a:cubicBezTo>
                    <a:cubicBezTo>
                      <a:pt x="123" y="246"/>
                      <a:pt x="125" y="258"/>
                      <a:pt x="132" y="267"/>
                    </a:cubicBezTo>
                    <a:cubicBezTo>
                      <a:pt x="138" y="271"/>
                      <a:pt x="147" y="272"/>
                      <a:pt x="154" y="268"/>
                    </a:cubicBezTo>
                    <a:cubicBezTo>
                      <a:pt x="154" y="258"/>
                      <a:pt x="153" y="244"/>
                      <a:pt x="164" y="238"/>
                    </a:cubicBezTo>
                    <a:cubicBezTo>
                      <a:pt x="170" y="235"/>
                      <a:pt x="175" y="234"/>
                      <a:pt x="181" y="236"/>
                    </a:cubicBezTo>
                    <a:cubicBezTo>
                      <a:pt x="191" y="239"/>
                      <a:pt x="192" y="250"/>
                      <a:pt x="195" y="258"/>
                    </a:cubicBezTo>
                    <a:cubicBezTo>
                      <a:pt x="197" y="273"/>
                      <a:pt x="189" y="289"/>
                      <a:pt x="198" y="302"/>
                    </a:cubicBezTo>
                    <a:cubicBezTo>
                      <a:pt x="211" y="303"/>
                      <a:pt x="221" y="315"/>
                      <a:pt x="224" y="326"/>
                    </a:cubicBezTo>
                    <a:cubicBezTo>
                      <a:pt x="222" y="336"/>
                      <a:pt x="223" y="348"/>
                      <a:pt x="213" y="353"/>
                    </a:cubicBezTo>
                    <a:cubicBezTo>
                      <a:pt x="207" y="353"/>
                      <a:pt x="201" y="356"/>
                      <a:pt x="196" y="352"/>
                    </a:cubicBezTo>
                    <a:cubicBezTo>
                      <a:pt x="192" y="350"/>
                      <a:pt x="188" y="346"/>
                      <a:pt x="188" y="341"/>
                    </a:cubicBezTo>
                    <a:cubicBezTo>
                      <a:pt x="189" y="339"/>
                      <a:pt x="191" y="337"/>
                      <a:pt x="193" y="337"/>
                    </a:cubicBezTo>
                    <a:cubicBezTo>
                      <a:pt x="197" y="336"/>
                      <a:pt x="198" y="339"/>
                      <a:pt x="200" y="342"/>
                    </a:cubicBezTo>
                    <a:cubicBezTo>
                      <a:pt x="203" y="344"/>
                      <a:pt x="207" y="344"/>
                      <a:pt x="209" y="342"/>
                    </a:cubicBezTo>
                    <a:cubicBezTo>
                      <a:pt x="214" y="337"/>
                      <a:pt x="213" y="328"/>
                      <a:pt x="211" y="322"/>
                    </a:cubicBezTo>
                    <a:cubicBezTo>
                      <a:pt x="207" y="313"/>
                      <a:pt x="198" y="309"/>
                      <a:pt x="187" y="310"/>
                    </a:cubicBezTo>
                    <a:cubicBezTo>
                      <a:pt x="177" y="312"/>
                      <a:pt x="169" y="321"/>
                      <a:pt x="161" y="326"/>
                    </a:cubicBezTo>
                    <a:cubicBezTo>
                      <a:pt x="159" y="334"/>
                      <a:pt x="158" y="346"/>
                      <a:pt x="147" y="348"/>
                    </a:cubicBezTo>
                    <a:cubicBezTo>
                      <a:pt x="142" y="349"/>
                      <a:pt x="136" y="350"/>
                      <a:pt x="131" y="347"/>
                    </a:cubicBezTo>
                    <a:cubicBezTo>
                      <a:pt x="128" y="344"/>
                      <a:pt x="125" y="342"/>
                      <a:pt x="126" y="337"/>
                    </a:cubicBezTo>
                    <a:cubicBezTo>
                      <a:pt x="126" y="334"/>
                      <a:pt x="130" y="331"/>
                      <a:pt x="133" y="332"/>
                    </a:cubicBezTo>
                    <a:cubicBezTo>
                      <a:pt x="137" y="332"/>
                      <a:pt x="138" y="337"/>
                      <a:pt x="141" y="341"/>
                    </a:cubicBezTo>
                    <a:cubicBezTo>
                      <a:pt x="143" y="342"/>
                      <a:pt x="146" y="341"/>
                      <a:pt x="148" y="339"/>
                    </a:cubicBezTo>
                    <a:cubicBezTo>
                      <a:pt x="152" y="333"/>
                      <a:pt x="153" y="326"/>
                      <a:pt x="150" y="319"/>
                    </a:cubicBezTo>
                    <a:cubicBezTo>
                      <a:pt x="146" y="315"/>
                      <a:pt x="141" y="311"/>
                      <a:pt x="135" y="311"/>
                    </a:cubicBezTo>
                    <a:cubicBezTo>
                      <a:pt x="127" y="311"/>
                      <a:pt x="116" y="310"/>
                      <a:pt x="111" y="319"/>
                    </a:cubicBezTo>
                    <a:cubicBezTo>
                      <a:pt x="109" y="322"/>
                      <a:pt x="111" y="327"/>
                      <a:pt x="107" y="328"/>
                    </a:cubicBezTo>
                    <a:cubicBezTo>
                      <a:pt x="100" y="323"/>
                      <a:pt x="91" y="323"/>
                      <a:pt x="83" y="324"/>
                    </a:cubicBezTo>
                    <a:cubicBezTo>
                      <a:pt x="76" y="328"/>
                      <a:pt x="66" y="328"/>
                      <a:pt x="62" y="337"/>
                    </a:cubicBezTo>
                    <a:cubicBezTo>
                      <a:pt x="70" y="340"/>
                      <a:pt x="77" y="347"/>
                      <a:pt x="80" y="354"/>
                    </a:cubicBezTo>
                    <a:cubicBezTo>
                      <a:pt x="84" y="366"/>
                      <a:pt x="98" y="368"/>
                      <a:pt x="110" y="368"/>
                    </a:cubicBezTo>
                    <a:cubicBezTo>
                      <a:pt x="115" y="368"/>
                      <a:pt x="118" y="363"/>
                      <a:pt x="124" y="364"/>
                    </a:cubicBezTo>
                    <a:cubicBezTo>
                      <a:pt x="131" y="371"/>
                      <a:pt x="131" y="371"/>
                      <a:pt x="131" y="371"/>
                    </a:cubicBezTo>
                    <a:cubicBezTo>
                      <a:pt x="143" y="374"/>
                      <a:pt x="152" y="369"/>
                      <a:pt x="162" y="362"/>
                    </a:cubicBezTo>
                    <a:cubicBezTo>
                      <a:pt x="170" y="370"/>
                      <a:pt x="178" y="375"/>
                      <a:pt x="185" y="384"/>
                    </a:cubicBezTo>
                    <a:cubicBezTo>
                      <a:pt x="187" y="393"/>
                      <a:pt x="176" y="399"/>
                      <a:pt x="169" y="403"/>
                    </a:cubicBezTo>
                    <a:cubicBezTo>
                      <a:pt x="168" y="405"/>
                      <a:pt x="164" y="410"/>
                      <a:pt x="161" y="408"/>
                    </a:cubicBezTo>
                    <a:cubicBezTo>
                      <a:pt x="156" y="402"/>
                      <a:pt x="149" y="399"/>
                      <a:pt x="142" y="397"/>
                    </a:cubicBezTo>
                    <a:cubicBezTo>
                      <a:pt x="133" y="397"/>
                      <a:pt x="123" y="400"/>
                      <a:pt x="115" y="403"/>
                    </a:cubicBezTo>
                    <a:cubicBezTo>
                      <a:pt x="108" y="399"/>
                      <a:pt x="101" y="400"/>
                      <a:pt x="94" y="404"/>
                    </a:cubicBezTo>
                    <a:cubicBezTo>
                      <a:pt x="82" y="413"/>
                      <a:pt x="82" y="430"/>
                      <a:pt x="67" y="437"/>
                    </a:cubicBezTo>
                    <a:close/>
                    <a:moveTo>
                      <a:pt x="114" y="480"/>
                    </a:moveTo>
                    <a:cubicBezTo>
                      <a:pt x="114" y="483"/>
                      <a:pt x="117" y="486"/>
                      <a:pt x="114" y="488"/>
                    </a:cubicBezTo>
                    <a:cubicBezTo>
                      <a:pt x="113" y="489"/>
                      <a:pt x="112" y="494"/>
                      <a:pt x="116" y="494"/>
                    </a:cubicBezTo>
                    <a:cubicBezTo>
                      <a:pt x="122" y="493"/>
                      <a:pt x="128" y="492"/>
                      <a:pt x="133" y="489"/>
                    </a:cubicBezTo>
                    <a:cubicBezTo>
                      <a:pt x="144" y="489"/>
                      <a:pt x="156" y="494"/>
                      <a:pt x="161" y="504"/>
                    </a:cubicBezTo>
                    <a:cubicBezTo>
                      <a:pt x="163" y="509"/>
                      <a:pt x="157" y="516"/>
                      <a:pt x="164" y="518"/>
                    </a:cubicBezTo>
                    <a:cubicBezTo>
                      <a:pt x="174" y="507"/>
                      <a:pt x="162" y="493"/>
                      <a:pt x="164" y="479"/>
                    </a:cubicBezTo>
                    <a:cubicBezTo>
                      <a:pt x="163" y="474"/>
                      <a:pt x="171" y="466"/>
                      <a:pt x="161" y="465"/>
                    </a:cubicBezTo>
                    <a:cubicBezTo>
                      <a:pt x="157" y="464"/>
                      <a:pt x="156" y="468"/>
                      <a:pt x="154" y="470"/>
                    </a:cubicBezTo>
                    <a:cubicBezTo>
                      <a:pt x="145" y="480"/>
                      <a:pt x="131" y="475"/>
                      <a:pt x="119" y="474"/>
                    </a:cubicBezTo>
                    <a:cubicBezTo>
                      <a:pt x="116" y="474"/>
                      <a:pt x="116" y="478"/>
                      <a:pt x="114" y="480"/>
                    </a:cubicBezTo>
                    <a:close/>
                    <a:moveTo>
                      <a:pt x="136" y="295"/>
                    </a:moveTo>
                    <a:cubicBezTo>
                      <a:pt x="134" y="295"/>
                      <a:pt x="134" y="297"/>
                      <a:pt x="133" y="299"/>
                    </a:cubicBezTo>
                    <a:cubicBezTo>
                      <a:pt x="147" y="304"/>
                      <a:pt x="147" y="304"/>
                      <a:pt x="147" y="304"/>
                    </a:cubicBezTo>
                    <a:cubicBezTo>
                      <a:pt x="152" y="307"/>
                      <a:pt x="156" y="312"/>
                      <a:pt x="160" y="316"/>
                    </a:cubicBezTo>
                    <a:cubicBezTo>
                      <a:pt x="169" y="310"/>
                      <a:pt x="177" y="302"/>
                      <a:pt x="188" y="301"/>
                    </a:cubicBezTo>
                    <a:cubicBezTo>
                      <a:pt x="190" y="297"/>
                      <a:pt x="187" y="293"/>
                      <a:pt x="186" y="290"/>
                    </a:cubicBezTo>
                    <a:cubicBezTo>
                      <a:pt x="185" y="275"/>
                      <a:pt x="193" y="257"/>
                      <a:pt x="181" y="244"/>
                    </a:cubicBezTo>
                    <a:cubicBezTo>
                      <a:pt x="177" y="242"/>
                      <a:pt x="175" y="242"/>
                      <a:pt x="171" y="243"/>
                    </a:cubicBezTo>
                    <a:cubicBezTo>
                      <a:pt x="162" y="248"/>
                      <a:pt x="163" y="260"/>
                      <a:pt x="164" y="269"/>
                    </a:cubicBezTo>
                    <a:cubicBezTo>
                      <a:pt x="162" y="273"/>
                      <a:pt x="162" y="273"/>
                      <a:pt x="162" y="273"/>
                    </a:cubicBezTo>
                    <a:cubicBezTo>
                      <a:pt x="156" y="280"/>
                      <a:pt x="147" y="280"/>
                      <a:pt x="137" y="279"/>
                    </a:cubicBezTo>
                    <a:cubicBezTo>
                      <a:pt x="137" y="280"/>
                      <a:pt x="137" y="280"/>
                      <a:pt x="137" y="280"/>
                    </a:cubicBezTo>
                    <a:cubicBezTo>
                      <a:pt x="143" y="282"/>
                      <a:pt x="150" y="286"/>
                      <a:pt x="157" y="285"/>
                    </a:cubicBezTo>
                    <a:cubicBezTo>
                      <a:pt x="161" y="285"/>
                      <a:pt x="164" y="282"/>
                      <a:pt x="166" y="278"/>
                    </a:cubicBezTo>
                    <a:cubicBezTo>
                      <a:pt x="168" y="273"/>
                      <a:pt x="170" y="266"/>
                      <a:pt x="170" y="260"/>
                    </a:cubicBezTo>
                    <a:cubicBezTo>
                      <a:pt x="171" y="256"/>
                      <a:pt x="169" y="249"/>
                      <a:pt x="176" y="250"/>
                    </a:cubicBezTo>
                    <a:cubicBezTo>
                      <a:pt x="182" y="258"/>
                      <a:pt x="182" y="270"/>
                      <a:pt x="179" y="281"/>
                    </a:cubicBezTo>
                    <a:cubicBezTo>
                      <a:pt x="177" y="286"/>
                      <a:pt x="182" y="293"/>
                      <a:pt x="176" y="297"/>
                    </a:cubicBezTo>
                    <a:cubicBezTo>
                      <a:pt x="170" y="298"/>
                      <a:pt x="165" y="305"/>
                      <a:pt x="157" y="306"/>
                    </a:cubicBezTo>
                    <a:cubicBezTo>
                      <a:pt x="153" y="298"/>
                      <a:pt x="143" y="297"/>
                      <a:pt x="136" y="295"/>
                    </a:cubicBezTo>
                    <a:close/>
                    <a:moveTo>
                      <a:pt x="236" y="207"/>
                    </a:moveTo>
                    <a:cubicBezTo>
                      <a:pt x="231" y="214"/>
                      <a:pt x="226" y="221"/>
                      <a:pt x="226" y="230"/>
                    </a:cubicBezTo>
                    <a:cubicBezTo>
                      <a:pt x="222" y="247"/>
                      <a:pt x="227" y="265"/>
                      <a:pt x="234" y="281"/>
                    </a:cubicBezTo>
                    <a:cubicBezTo>
                      <a:pt x="249" y="301"/>
                      <a:pt x="276" y="306"/>
                      <a:pt x="299" y="300"/>
                    </a:cubicBezTo>
                    <a:cubicBezTo>
                      <a:pt x="303" y="302"/>
                      <a:pt x="309" y="303"/>
                      <a:pt x="313" y="301"/>
                    </a:cubicBezTo>
                    <a:cubicBezTo>
                      <a:pt x="320" y="287"/>
                      <a:pt x="333" y="275"/>
                      <a:pt x="348" y="268"/>
                    </a:cubicBezTo>
                    <a:cubicBezTo>
                      <a:pt x="363" y="261"/>
                      <a:pt x="383" y="267"/>
                      <a:pt x="399" y="270"/>
                    </a:cubicBezTo>
                    <a:cubicBezTo>
                      <a:pt x="411" y="273"/>
                      <a:pt x="424" y="280"/>
                      <a:pt x="437" y="279"/>
                    </a:cubicBezTo>
                    <a:cubicBezTo>
                      <a:pt x="453" y="280"/>
                      <a:pt x="465" y="265"/>
                      <a:pt x="474" y="254"/>
                    </a:cubicBezTo>
                    <a:cubicBezTo>
                      <a:pt x="475" y="241"/>
                      <a:pt x="483" y="228"/>
                      <a:pt x="475" y="216"/>
                    </a:cubicBezTo>
                    <a:cubicBezTo>
                      <a:pt x="475" y="215"/>
                      <a:pt x="473" y="214"/>
                      <a:pt x="475" y="213"/>
                    </a:cubicBezTo>
                    <a:cubicBezTo>
                      <a:pt x="488" y="205"/>
                      <a:pt x="493" y="190"/>
                      <a:pt x="497" y="177"/>
                    </a:cubicBezTo>
                    <a:cubicBezTo>
                      <a:pt x="498" y="169"/>
                      <a:pt x="496" y="163"/>
                      <a:pt x="493" y="157"/>
                    </a:cubicBezTo>
                    <a:cubicBezTo>
                      <a:pt x="484" y="134"/>
                      <a:pt x="458" y="126"/>
                      <a:pt x="442" y="106"/>
                    </a:cubicBezTo>
                    <a:cubicBezTo>
                      <a:pt x="432" y="93"/>
                      <a:pt x="431" y="76"/>
                      <a:pt x="434" y="59"/>
                    </a:cubicBezTo>
                    <a:cubicBezTo>
                      <a:pt x="427" y="53"/>
                      <a:pt x="419" y="59"/>
                      <a:pt x="411" y="59"/>
                    </a:cubicBezTo>
                    <a:cubicBezTo>
                      <a:pt x="396" y="64"/>
                      <a:pt x="378" y="76"/>
                      <a:pt x="374" y="93"/>
                    </a:cubicBezTo>
                    <a:cubicBezTo>
                      <a:pt x="370" y="100"/>
                      <a:pt x="374" y="109"/>
                      <a:pt x="375" y="117"/>
                    </a:cubicBezTo>
                    <a:cubicBezTo>
                      <a:pt x="366" y="123"/>
                      <a:pt x="363" y="133"/>
                      <a:pt x="359" y="143"/>
                    </a:cubicBezTo>
                    <a:cubicBezTo>
                      <a:pt x="360" y="149"/>
                      <a:pt x="360" y="156"/>
                      <a:pt x="363" y="163"/>
                    </a:cubicBezTo>
                    <a:cubicBezTo>
                      <a:pt x="364" y="168"/>
                      <a:pt x="370" y="168"/>
                      <a:pt x="374" y="170"/>
                    </a:cubicBezTo>
                    <a:cubicBezTo>
                      <a:pt x="378" y="173"/>
                      <a:pt x="375" y="178"/>
                      <a:pt x="375" y="181"/>
                    </a:cubicBezTo>
                    <a:cubicBezTo>
                      <a:pt x="375" y="192"/>
                      <a:pt x="379" y="203"/>
                      <a:pt x="390" y="208"/>
                    </a:cubicBezTo>
                    <a:cubicBezTo>
                      <a:pt x="397" y="208"/>
                      <a:pt x="404" y="208"/>
                      <a:pt x="409" y="202"/>
                    </a:cubicBezTo>
                    <a:cubicBezTo>
                      <a:pt x="412" y="198"/>
                      <a:pt x="415" y="192"/>
                      <a:pt x="414" y="186"/>
                    </a:cubicBezTo>
                    <a:cubicBezTo>
                      <a:pt x="411" y="184"/>
                      <a:pt x="406" y="186"/>
                      <a:pt x="403" y="187"/>
                    </a:cubicBezTo>
                    <a:cubicBezTo>
                      <a:pt x="394" y="185"/>
                      <a:pt x="385" y="179"/>
                      <a:pt x="381" y="171"/>
                    </a:cubicBezTo>
                    <a:cubicBezTo>
                      <a:pt x="375" y="157"/>
                      <a:pt x="383" y="142"/>
                      <a:pt x="393" y="133"/>
                    </a:cubicBezTo>
                    <a:cubicBezTo>
                      <a:pt x="408" y="123"/>
                      <a:pt x="429" y="123"/>
                      <a:pt x="443" y="133"/>
                    </a:cubicBezTo>
                    <a:cubicBezTo>
                      <a:pt x="458" y="145"/>
                      <a:pt x="464" y="164"/>
                      <a:pt x="467" y="182"/>
                    </a:cubicBezTo>
                    <a:cubicBezTo>
                      <a:pt x="467" y="208"/>
                      <a:pt x="456" y="235"/>
                      <a:pt x="432" y="251"/>
                    </a:cubicBezTo>
                    <a:cubicBezTo>
                      <a:pt x="417" y="261"/>
                      <a:pt x="403" y="259"/>
                      <a:pt x="385" y="261"/>
                    </a:cubicBezTo>
                    <a:cubicBezTo>
                      <a:pt x="366" y="257"/>
                      <a:pt x="351" y="242"/>
                      <a:pt x="341" y="227"/>
                    </a:cubicBezTo>
                    <a:cubicBezTo>
                      <a:pt x="336" y="234"/>
                      <a:pt x="334" y="242"/>
                      <a:pt x="327" y="247"/>
                    </a:cubicBezTo>
                    <a:cubicBezTo>
                      <a:pt x="319" y="255"/>
                      <a:pt x="309" y="262"/>
                      <a:pt x="298" y="258"/>
                    </a:cubicBezTo>
                    <a:cubicBezTo>
                      <a:pt x="295" y="257"/>
                      <a:pt x="293" y="255"/>
                      <a:pt x="290" y="257"/>
                    </a:cubicBezTo>
                    <a:cubicBezTo>
                      <a:pt x="285" y="264"/>
                      <a:pt x="276" y="264"/>
                      <a:pt x="270" y="267"/>
                    </a:cubicBezTo>
                    <a:cubicBezTo>
                      <a:pt x="262" y="269"/>
                      <a:pt x="256" y="266"/>
                      <a:pt x="251" y="261"/>
                    </a:cubicBezTo>
                    <a:cubicBezTo>
                      <a:pt x="244" y="254"/>
                      <a:pt x="241" y="242"/>
                      <a:pt x="244" y="231"/>
                    </a:cubicBezTo>
                    <a:cubicBezTo>
                      <a:pt x="244" y="224"/>
                      <a:pt x="253" y="226"/>
                      <a:pt x="256" y="220"/>
                    </a:cubicBezTo>
                    <a:cubicBezTo>
                      <a:pt x="258" y="216"/>
                      <a:pt x="257" y="211"/>
                      <a:pt x="253" y="207"/>
                    </a:cubicBezTo>
                    <a:cubicBezTo>
                      <a:pt x="248" y="204"/>
                      <a:pt x="242" y="205"/>
                      <a:pt x="236" y="207"/>
                    </a:cubicBezTo>
                    <a:close/>
                    <a:moveTo>
                      <a:pt x="226" y="510"/>
                    </a:moveTo>
                    <a:cubicBezTo>
                      <a:pt x="225" y="518"/>
                      <a:pt x="225" y="518"/>
                      <a:pt x="225" y="518"/>
                    </a:cubicBezTo>
                    <a:cubicBezTo>
                      <a:pt x="227" y="534"/>
                      <a:pt x="227" y="553"/>
                      <a:pt x="245" y="558"/>
                    </a:cubicBezTo>
                    <a:cubicBezTo>
                      <a:pt x="250" y="561"/>
                      <a:pt x="254" y="556"/>
                      <a:pt x="257" y="552"/>
                    </a:cubicBezTo>
                    <a:cubicBezTo>
                      <a:pt x="258" y="550"/>
                      <a:pt x="260" y="546"/>
                      <a:pt x="258" y="544"/>
                    </a:cubicBezTo>
                    <a:cubicBezTo>
                      <a:pt x="252" y="540"/>
                      <a:pt x="247" y="538"/>
                      <a:pt x="239" y="538"/>
                    </a:cubicBezTo>
                    <a:cubicBezTo>
                      <a:pt x="233" y="533"/>
                      <a:pt x="230" y="524"/>
                      <a:pt x="231" y="514"/>
                    </a:cubicBezTo>
                    <a:cubicBezTo>
                      <a:pt x="234" y="505"/>
                      <a:pt x="240" y="495"/>
                      <a:pt x="249" y="490"/>
                    </a:cubicBezTo>
                    <a:cubicBezTo>
                      <a:pt x="251" y="489"/>
                      <a:pt x="254" y="490"/>
                      <a:pt x="256" y="488"/>
                    </a:cubicBezTo>
                    <a:cubicBezTo>
                      <a:pt x="265" y="488"/>
                      <a:pt x="271" y="485"/>
                      <a:pt x="279" y="489"/>
                    </a:cubicBezTo>
                    <a:cubicBezTo>
                      <a:pt x="286" y="491"/>
                      <a:pt x="292" y="497"/>
                      <a:pt x="299" y="501"/>
                    </a:cubicBezTo>
                    <a:cubicBezTo>
                      <a:pt x="301" y="503"/>
                      <a:pt x="299" y="507"/>
                      <a:pt x="303" y="508"/>
                    </a:cubicBezTo>
                    <a:cubicBezTo>
                      <a:pt x="312" y="504"/>
                      <a:pt x="320" y="511"/>
                      <a:pt x="329" y="514"/>
                    </a:cubicBezTo>
                    <a:cubicBezTo>
                      <a:pt x="336" y="520"/>
                      <a:pt x="340" y="529"/>
                      <a:pt x="342" y="537"/>
                    </a:cubicBezTo>
                    <a:cubicBezTo>
                      <a:pt x="345" y="538"/>
                      <a:pt x="345" y="538"/>
                      <a:pt x="345" y="538"/>
                    </a:cubicBezTo>
                    <a:cubicBezTo>
                      <a:pt x="350" y="532"/>
                      <a:pt x="354" y="525"/>
                      <a:pt x="361" y="521"/>
                    </a:cubicBezTo>
                    <a:cubicBezTo>
                      <a:pt x="365" y="517"/>
                      <a:pt x="374" y="519"/>
                      <a:pt x="372" y="511"/>
                    </a:cubicBezTo>
                    <a:cubicBezTo>
                      <a:pt x="368" y="508"/>
                      <a:pt x="365" y="514"/>
                      <a:pt x="361" y="514"/>
                    </a:cubicBezTo>
                    <a:cubicBezTo>
                      <a:pt x="329" y="505"/>
                      <a:pt x="329" y="505"/>
                      <a:pt x="329" y="505"/>
                    </a:cubicBezTo>
                    <a:cubicBezTo>
                      <a:pt x="316" y="500"/>
                      <a:pt x="308" y="488"/>
                      <a:pt x="298" y="479"/>
                    </a:cubicBezTo>
                    <a:cubicBezTo>
                      <a:pt x="280" y="473"/>
                      <a:pt x="264" y="480"/>
                      <a:pt x="247" y="484"/>
                    </a:cubicBezTo>
                    <a:cubicBezTo>
                      <a:pt x="237" y="489"/>
                      <a:pt x="231" y="500"/>
                      <a:pt x="226" y="510"/>
                    </a:cubicBezTo>
                    <a:close/>
                    <a:moveTo>
                      <a:pt x="244" y="208"/>
                    </a:moveTo>
                    <a:cubicBezTo>
                      <a:pt x="229" y="221"/>
                      <a:pt x="232" y="239"/>
                      <a:pt x="232" y="256"/>
                    </a:cubicBezTo>
                    <a:cubicBezTo>
                      <a:pt x="237" y="275"/>
                      <a:pt x="253" y="288"/>
                      <a:pt x="270" y="293"/>
                    </a:cubicBezTo>
                    <a:cubicBezTo>
                      <a:pt x="282" y="295"/>
                      <a:pt x="295" y="296"/>
                      <a:pt x="308" y="295"/>
                    </a:cubicBezTo>
                    <a:cubicBezTo>
                      <a:pt x="310" y="292"/>
                      <a:pt x="312" y="292"/>
                      <a:pt x="313" y="289"/>
                    </a:cubicBezTo>
                    <a:cubicBezTo>
                      <a:pt x="322" y="277"/>
                      <a:pt x="334" y="266"/>
                      <a:pt x="348" y="260"/>
                    </a:cubicBezTo>
                    <a:cubicBezTo>
                      <a:pt x="350" y="257"/>
                      <a:pt x="357" y="261"/>
                      <a:pt x="358" y="256"/>
                    </a:cubicBezTo>
                    <a:cubicBezTo>
                      <a:pt x="352" y="252"/>
                      <a:pt x="349" y="246"/>
                      <a:pt x="345" y="240"/>
                    </a:cubicBezTo>
                    <a:cubicBezTo>
                      <a:pt x="342" y="240"/>
                      <a:pt x="342" y="240"/>
                      <a:pt x="342" y="240"/>
                    </a:cubicBezTo>
                    <a:cubicBezTo>
                      <a:pt x="333" y="250"/>
                      <a:pt x="321" y="260"/>
                      <a:pt x="305" y="260"/>
                    </a:cubicBezTo>
                    <a:cubicBezTo>
                      <a:pt x="301" y="261"/>
                      <a:pt x="297" y="259"/>
                      <a:pt x="294" y="261"/>
                    </a:cubicBezTo>
                    <a:cubicBezTo>
                      <a:pt x="290" y="271"/>
                      <a:pt x="278" y="272"/>
                      <a:pt x="268" y="273"/>
                    </a:cubicBezTo>
                    <a:cubicBezTo>
                      <a:pt x="255" y="273"/>
                      <a:pt x="243" y="264"/>
                      <a:pt x="238" y="252"/>
                    </a:cubicBezTo>
                    <a:cubicBezTo>
                      <a:pt x="238" y="228"/>
                      <a:pt x="238" y="228"/>
                      <a:pt x="238" y="228"/>
                    </a:cubicBezTo>
                    <a:cubicBezTo>
                      <a:pt x="238" y="223"/>
                      <a:pt x="244" y="224"/>
                      <a:pt x="246" y="220"/>
                    </a:cubicBezTo>
                    <a:cubicBezTo>
                      <a:pt x="249" y="216"/>
                      <a:pt x="253" y="213"/>
                      <a:pt x="249" y="209"/>
                    </a:cubicBezTo>
                    <a:cubicBezTo>
                      <a:pt x="247" y="207"/>
                      <a:pt x="246" y="208"/>
                      <a:pt x="244" y="208"/>
                    </a:cubicBezTo>
                    <a:close/>
                    <a:moveTo>
                      <a:pt x="254" y="375"/>
                    </a:moveTo>
                    <a:cubicBezTo>
                      <a:pt x="236" y="384"/>
                      <a:pt x="236" y="384"/>
                      <a:pt x="236" y="384"/>
                    </a:cubicBezTo>
                    <a:cubicBezTo>
                      <a:pt x="235" y="386"/>
                      <a:pt x="234" y="387"/>
                      <a:pt x="236" y="389"/>
                    </a:cubicBezTo>
                    <a:cubicBezTo>
                      <a:pt x="249" y="393"/>
                      <a:pt x="262" y="401"/>
                      <a:pt x="267" y="414"/>
                    </a:cubicBezTo>
                    <a:cubicBezTo>
                      <a:pt x="269" y="422"/>
                      <a:pt x="263" y="432"/>
                      <a:pt x="273" y="437"/>
                    </a:cubicBezTo>
                    <a:cubicBezTo>
                      <a:pt x="284" y="436"/>
                      <a:pt x="296" y="431"/>
                      <a:pt x="308" y="434"/>
                    </a:cubicBezTo>
                    <a:cubicBezTo>
                      <a:pt x="313" y="418"/>
                      <a:pt x="323" y="397"/>
                      <a:pt x="343" y="393"/>
                    </a:cubicBezTo>
                    <a:cubicBezTo>
                      <a:pt x="353" y="391"/>
                      <a:pt x="364" y="392"/>
                      <a:pt x="372" y="389"/>
                    </a:cubicBezTo>
                    <a:cubicBezTo>
                      <a:pt x="387" y="389"/>
                      <a:pt x="395" y="403"/>
                      <a:pt x="400" y="414"/>
                    </a:cubicBezTo>
                    <a:cubicBezTo>
                      <a:pt x="402" y="422"/>
                      <a:pt x="402" y="432"/>
                      <a:pt x="395" y="438"/>
                    </a:cubicBezTo>
                    <a:cubicBezTo>
                      <a:pt x="389" y="441"/>
                      <a:pt x="382" y="441"/>
                      <a:pt x="374" y="440"/>
                    </a:cubicBezTo>
                    <a:cubicBezTo>
                      <a:pt x="364" y="436"/>
                      <a:pt x="363" y="419"/>
                      <a:pt x="349" y="423"/>
                    </a:cubicBezTo>
                    <a:cubicBezTo>
                      <a:pt x="344" y="426"/>
                      <a:pt x="339" y="428"/>
                      <a:pt x="336" y="434"/>
                    </a:cubicBezTo>
                    <a:cubicBezTo>
                      <a:pt x="331" y="440"/>
                      <a:pt x="335" y="448"/>
                      <a:pt x="338" y="454"/>
                    </a:cubicBezTo>
                    <a:cubicBezTo>
                      <a:pt x="345" y="465"/>
                      <a:pt x="357" y="472"/>
                      <a:pt x="369" y="475"/>
                    </a:cubicBezTo>
                    <a:cubicBezTo>
                      <a:pt x="385" y="475"/>
                      <a:pt x="400" y="475"/>
                      <a:pt x="412" y="464"/>
                    </a:cubicBezTo>
                    <a:cubicBezTo>
                      <a:pt x="422" y="459"/>
                      <a:pt x="427" y="449"/>
                      <a:pt x="432" y="441"/>
                    </a:cubicBezTo>
                    <a:cubicBezTo>
                      <a:pt x="441" y="441"/>
                      <a:pt x="448" y="434"/>
                      <a:pt x="455" y="431"/>
                    </a:cubicBezTo>
                    <a:cubicBezTo>
                      <a:pt x="473" y="418"/>
                      <a:pt x="475" y="396"/>
                      <a:pt x="472" y="376"/>
                    </a:cubicBezTo>
                    <a:cubicBezTo>
                      <a:pt x="472" y="361"/>
                      <a:pt x="460" y="351"/>
                      <a:pt x="452" y="340"/>
                    </a:cubicBezTo>
                    <a:cubicBezTo>
                      <a:pt x="443" y="333"/>
                      <a:pt x="430" y="332"/>
                      <a:pt x="420" y="327"/>
                    </a:cubicBezTo>
                    <a:cubicBezTo>
                      <a:pt x="412" y="316"/>
                      <a:pt x="412" y="316"/>
                      <a:pt x="412" y="316"/>
                    </a:cubicBezTo>
                    <a:cubicBezTo>
                      <a:pt x="401" y="302"/>
                      <a:pt x="381" y="301"/>
                      <a:pt x="365" y="306"/>
                    </a:cubicBezTo>
                    <a:cubicBezTo>
                      <a:pt x="357" y="310"/>
                      <a:pt x="348" y="315"/>
                      <a:pt x="344" y="324"/>
                    </a:cubicBezTo>
                    <a:cubicBezTo>
                      <a:pt x="343" y="330"/>
                      <a:pt x="345" y="336"/>
                      <a:pt x="347" y="342"/>
                    </a:cubicBezTo>
                    <a:cubicBezTo>
                      <a:pt x="349" y="348"/>
                      <a:pt x="357" y="346"/>
                      <a:pt x="362" y="349"/>
                    </a:cubicBezTo>
                    <a:cubicBezTo>
                      <a:pt x="364" y="346"/>
                      <a:pt x="366" y="341"/>
                      <a:pt x="370" y="341"/>
                    </a:cubicBezTo>
                    <a:cubicBezTo>
                      <a:pt x="376" y="338"/>
                      <a:pt x="382" y="340"/>
                      <a:pt x="387" y="343"/>
                    </a:cubicBezTo>
                    <a:cubicBezTo>
                      <a:pt x="394" y="346"/>
                      <a:pt x="395" y="353"/>
                      <a:pt x="397" y="360"/>
                    </a:cubicBezTo>
                    <a:cubicBezTo>
                      <a:pt x="397" y="367"/>
                      <a:pt x="392" y="373"/>
                      <a:pt x="386" y="377"/>
                    </a:cubicBezTo>
                    <a:cubicBezTo>
                      <a:pt x="379" y="380"/>
                      <a:pt x="371" y="384"/>
                      <a:pt x="364" y="382"/>
                    </a:cubicBezTo>
                    <a:cubicBezTo>
                      <a:pt x="346" y="387"/>
                      <a:pt x="330" y="378"/>
                      <a:pt x="320" y="363"/>
                    </a:cubicBezTo>
                    <a:cubicBezTo>
                      <a:pt x="316" y="357"/>
                      <a:pt x="315" y="350"/>
                      <a:pt x="310" y="344"/>
                    </a:cubicBezTo>
                    <a:cubicBezTo>
                      <a:pt x="296" y="344"/>
                      <a:pt x="284" y="343"/>
                      <a:pt x="271" y="338"/>
                    </a:cubicBezTo>
                    <a:cubicBezTo>
                      <a:pt x="269" y="340"/>
                      <a:pt x="269" y="340"/>
                      <a:pt x="269" y="340"/>
                    </a:cubicBezTo>
                    <a:cubicBezTo>
                      <a:pt x="265" y="352"/>
                      <a:pt x="264" y="367"/>
                      <a:pt x="254" y="375"/>
                    </a:cubicBezTo>
                    <a:close/>
                    <a:moveTo>
                      <a:pt x="267" y="374"/>
                    </a:moveTo>
                    <a:cubicBezTo>
                      <a:pt x="262" y="379"/>
                      <a:pt x="256" y="382"/>
                      <a:pt x="252" y="387"/>
                    </a:cubicBezTo>
                    <a:cubicBezTo>
                      <a:pt x="267" y="396"/>
                      <a:pt x="275" y="411"/>
                      <a:pt x="277" y="427"/>
                    </a:cubicBezTo>
                    <a:cubicBezTo>
                      <a:pt x="284" y="428"/>
                      <a:pt x="293" y="425"/>
                      <a:pt x="300" y="425"/>
                    </a:cubicBezTo>
                    <a:cubicBezTo>
                      <a:pt x="303" y="423"/>
                      <a:pt x="303" y="419"/>
                      <a:pt x="306" y="417"/>
                    </a:cubicBezTo>
                    <a:cubicBezTo>
                      <a:pt x="312" y="405"/>
                      <a:pt x="321" y="396"/>
                      <a:pt x="331" y="387"/>
                    </a:cubicBezTo>
                    <a:cubicBezTo>
                      <a:pt x="327" y="381"/>
                      <a:pt x="319" y="377"/>
                      <a:pt x="315" y="371"/>
                    </a:cubicBezTo>
                    <a:cubicBezTo>
                      <a:pt x="311" y="364"/>
                      <a:pt x="309" y="357"/>
                      <a:pt x="304" y="353"/>
                    </a:cubicBezTo>
                    <a:cubicBezTo>
                      <a:pt x="294" y="353"/>
                      <a:pt x="284" y="350"/>
                      <a:pt x="274" y="349"/>
                    </a:cubicBezTo>
                    <a:cubicBezTo>
                      <a:pt x="272" y="357"/>
                      <a:pt x="271" y="366"/>
                      <a:pt x="267" y="374"/>
                    </a:cubicBezTo>
                    <a:close/>
                    <a:moveTo>
                      <a:pt x="267" y="140"/>
                    </a:moveTo>
                    <a:cubicBezTo>
                      <a:pt x="277" y="143"/>
                      <a:pt x="289" y="145"/>
                      <a:pt x="296" y="134"/>
                    </a:cubicBezTo>
                    <a:cubicBezTo>
                      <a:pt x="303" y="128"/>
                      <a:pt x="302" y="118"/>
                      <a:pt x="308" y="112"/>
                    </a:cubicBezTo>
                    <a:cubicBezTo>
                      <a:pt x="310" y="111"/>
                      <a:pt x="312" y="114"/>
                      <a:pt x="312" y="115"/>
                    </a:cubicBezTo>
                    <a:cubicBezTo>
                      <a:pt x="310" y="129"/>
                      <a:pt x="305" y="143"/>
                      <a:pt x="308" y="156"/>
                    </a:cubicBezTo>
                    <a:cubicBezTo>
                      <a:pt x="309" y="163"/>
                      <a:pt x="314" y="169"/>
                      <a:pt x="312" y="176"/>
                    </a:cubicBezTo>
                    <a:cubicBezTo>
                      <a:pt x="309" y="177"/>
                      <a:pt x="306" y="178"/>
                      <a:pt x="304" y="175"/>
                    </a:cubicBezTo>
                    <a:cubicBezTo>
                      <a:pt x="297" y="157"/>
                      <a:pt x="279" y="155"/>
                      <a:pt x="263" y="152"/>
                    </a:cubicBezTo>
                    <a:cubicBezTo>
                      <a:pt x="258" y="149"/>
                      <a:pt x="261" y="140"/>
                      <a:pt x="267" y="140"/>
                    </a:cubicBezTo>
                    <a:close/>
                    <a:moveTo>
                      <a:pt x="264" y="384"/>
                    </a:moveTo>
                    <a:cubicBezTo>
                      <a:pt x="262" y="388"/>
                      <a:pt x="267" y="391"/>
                      <a:pt x="269" y="392"/>
                    </a:cubicBezTo>
                    <a:cubicBezTo>
                      <a:pt x="277" y="399"/>
                      <a:pt x="280" y="409"/>
                      <a:pt x="282" y="419"/>
                    </a:cubicBezTo>
                    <a:cubicBezTo>
                      <a:pt x="285" y="420"/>
                      <a:pt x="291" y="419"/>
                      <a:pt x="295" y="418"/>
                    </a:cubicBezTo>
                    <a:cubicBezTo>
                      <a:pt x="296" y="412"/>
                      <a:pt x="301" y="406"/>
                      <a:pt x="306" y="401"/>
                    </a:cubicBezTo>
                    <a:cubicBezTo>
                      <a:pt x="310" y="397"/>
                      <a:pt x="317" y="394"/>
                      <a:pt x="318" y="388"/>
                    </a:cubicBezTo>
                    <a:cubicBezTo>
                      <a:pt x="309" y="379"/>
                      <a:pt x="304" y="368"/>
                      <a:pt x="300" y="358"/>
                    </a:cubicBezTo>
                    <a:cubicBezTo>
                      <a:pt x="294" y="357"/>
                      <a:pt x="285" y="354"/>
                      <a:pt x="279" y="358"/>
                    </a:cubicBezTo>
                    <a:cubicBezTo>
                      <a:pt x="277" y="367"/>
                      <a:pt x="273" y="378"/>
                      <a:pt x="264" y="384"/>
                    </a:cubicBezTo>
                    <a:close/>
                    <a:moveTo>
                      <a:pt x="280" y="616"/>
                    </a:moveTo>
                    <a:cubicBezTo>
                      <a:pt x="275" y="618"/>
                      <a:pt x="269" y="617"/>
                      <a:pt x="265" y="622"/>
                    </a:cubicBezTo>
                    <a:cubicBezTo>
                      <a:pt x="265" y="624"/>
                      <a:pt x="265" y="626"/>
                      <a:pt x="266" y="627"/>
                    </a:cubicBezTo>
                    <a:cubicBezTo>
                      <a:pt x="274" y="629"/>
                      <a:pt x="280" y="625"/>
                      <a:pt x="287" y="624"/>
                    </a:cubicBezTo>
                    <a:cubicBezTo>
                      <a:pt x="300" y="625"/>
                      <a:pt x="305" y="638"/>
                      <a:pt x="307" y="648"/>
                    </a:cubicBezTo>
                    <a:cubicBezTo>
                      <a:pt x="310" y="650"/>
                      <a:pt x="311" y="647"/>
                      <a:pt x="314" y="647"/>
                    </a:cubicBezTo>
                    <a:cubicBezTo>
                      <a:pt x="317" y="645"/>
                      <a:pt x="319" y="641"/>
                      <a:pt x="319" y="637"/>
                    </a:cubicBezTo>
                    <a:cubicBezTo>
                      <a:pt x="312" y="627"/>
                      <a:pt x="308" y="613"/>
                      <a:pt x="311" y="601"/>
                    </a:cubicBezTo>
                    <a:cubicBezTo>
                      <a:pt x="312" y="599"/>
                      <a:pt x="309" y="597"/>
                      <a:pt x="307" y="597"/>
                    </a:cubicBezTo>
                    <a:cubicBezTo>
                      <a:pt x="301" y="609"/>
                      <a:pt x="289" y="610"/>
                      <a:pt x="280" y="616"/>
                    </a:cubicBezTo>
                    <a:close/>
                    <a:moveTo>
                      <a:pt x="352" y="430"/>
                    </a:moveTo>
                    <a:cubicBezTo>
                      <a:pt x="346" y="432"/>
                      <a:pt x="339" y="440"/>
                      <a:pt x="343" y="448"/>
                    </a:cubicBezTo>
                    <a:cubicBezTo>
                      <a:pt x="349" y="454"/>
                      <a:pt x="354" y="464"/>
                      <a:pt x="363" y="466"/>
                    </a:cubicBezTo>
                    <a:cubicBezTo>
                      <a:pt x="384" y="472"/>
                      <a:pt x="407" y="464"/>
                      <a:pt x="420" y="447"/>
                    </a:cubicBezTo>
                    <a:cubicBezTo>
                      <a:pt x="423" y="443"/>
                      <a:pt x="421" y="437"/>
                      <a:pt x="425" y="434"/>
                    </a:cubicBezTo>
                    <a:cubicBezTo>
                      <a:pt x="432" y="432"/>
                      <a:pt x="441" y="432"/>
                      <a:pt x="447" y="426"/>
                    </a:cubicBezTo>
                    <a:cubicBezTo>
                      <a:pt x="466" y="414"/>
                      <a:pt x="466" y="388"/>
                      <a:pt x="463" y="369"/>
                    </a:cubicBezTo>
                    <a:cubicBezTo>
                      <a:pt x="457" y="359"/>
                      <a:pt x="450" y="347"/>
                      <a:pt x="439" y="342"/>
                    </a:cubicBezTo>
                    <a:cubicBezTo>
                      <a:pt x="431" y="336"/>
                      <a:pt x="422" y="340"/>
                      <a:pt x="415" y="336"/>
                    </a:cubicBezTo>
                    <a:cubicBezTo>
                      <a:pt x="410" y="326"/>
                      <a:pt x="404" y="317"/>
                      <a:pt x="394" y="313"/>
                    </a:cubicBezTo>
                    <a:cubicBezTo>
                      <a:pt x="379" y="308"/>
                      <a:pt x="364" y="314"/>
                      <a:pt x="354" y="323"/>
                    </a:cubicBezTo>
                    <a:cubicBezTo>
                      <a:pt x="351" y="328"/>
                      <a:pt x="351" y="335"/>
                      <a:pt x="354" y="338"/>
                    </a:cubicBezTo>
                    <a:cubicBezTo>
                      <a:pt x="355" y="339"/>
                      <a:pt x="356" y="339"/>
                      <a:pt x="358" y="338"/>
                    </a:cubicBezTo>
                    <a:cubicBezTo>
                      <a:pt x="361" y="335"/>
                      <a:pt x="366" y="333"/>
                      <a:pt x="370" y="331"/>
                    </a:cubicBezTo>
                    <a:cubicBezTo>
                      <a:pt x="382" y="328"/>
                      <a:pt x="395" y="333"/>
                      <a:pt x="402" y="343"/>
                    </a:cubicBezTo>
                    <a:cubicBezTo>
                      <a:pt x="410" y="348"/>
                      <a:pt x="401" y="362"/>
                      <a:pt x="411" y="365"/>
                    </a:cubicBezTo>
                    <a:cubicBezTo>
                      <a:pt x="411" y="358"/>
                      <a:pt x="414" y="352"/>
                      <a:pt x="412" y="346"/>
                    </a:cubicBezTo>
                    <a:cubicBezTo>
                      <a:pt x="414" y="343"/>
                      <a:pt x="416" y="347"/>
                      <a:pt x="419" y="346"/>
                    </a:cubicBezTo>
                    <a:cubicBezTo>
                      <a:pt x="434" y="348"/>
                      <a:pt x="449" y="357"/>
                      <a:pt x="456" y="372"/>
                    </a:cubicBezTo>
                    <a:cubicBezTo>
                      <a:pt x="461" y="387"/>
                      <a:pt x="460" y="403"/>
                      <a:pt x="450" y="416"/>
                    </a:cubicBezTo>
                    <a:cubicBezTo>
                      <a:pt x="443" y="423"/>
                      <a:pt x="431" y="427"/>
                      <a:pt x="421" y="424"/>
                    </a:cubicBezTo>
                    <a:cubicBezTo>
                      <a:pt x="420" y="422"/>
                      <a:pt x="414" y="419"/>
                      <a:pt x="417" y="416"/>
                    </a:cubicBezTo>
                    <a:cubicBezTo>
                      <a:pt x="424" y="415"/>
                      <a:pt x="430" y="412"/>
                      <a:pt x="435" y="409"/>
                    </a:cubicBezTo>
                    <a:cubicBezTo>
                      <a:pt x="440" y="404"/>
                      <a:pt x="446" y="400"/>
                      <a:pt x="447" y="393"/>
                    </a:cubicBezTo>
                    <a:cubicBezTo>
                      <a:pt x="442" y="382"/>
                      <a:pt x="433" y="373"/>
                      <a:pt x="422" y="366"/>
                    </a:cubicBezTo>
                    <a:cubicBezTo>
                      <a:pt x="420" y="366"/>
                      <a:pt x="416" y="365"/>
                      <a:pt x="415" y="367"/>
                    </a:cubicBezTo>
                    <a:cubicBezTo>
                      <a:pt x="422" y="373"/>
                      <a:pt x="430" y="381"/>
                      <a:pt x="437" y="388"/>
                    </a:cubicBezTo>
                    <a:cubicBezTo>
                      <a:pt x="441" y="399"/>
                      <a:pt x="425" y="402"/>
                      <a:pt x="420" y="409"/>
                    </a:cubicBezTo>
                    <a:cubicBezTo>
                      <a:pt x="416" y="408"/>
                      <a:pt x="412" y="409"/>
                      <a:pt x="409" y="412"/>
                    </a:cubicBezTo>
                    <a:cubicBezTo>
                      <a:pt x="410" y="421"/>
                      <a:pt x="411" y="432"/>
                      <a:pt x="405" y="439"/>
                    </a:cubicBezTo>
                    <a:cubicBezTo>
                      <a:pt x="400" y="448"/>
                      <a:pt x="389" y="447"/>
                      <a:pt x="381" y="449"/>
                    </a:cubicBezTo>
                    <a:cubicBezTo>
                      <a:pt x="375" y="448"/>
                      <a:pt x="368" y="446"/>
                      <a:pt x="364" y="441"/>
                    </a:cubicBezTo>
                    <a:cubicBezTo>
                      <a:pt x="358" y="438"/>
                      <a:pt x="359" y="431"/>
                      <a:pt x="352" y="430"/>
                    </a:cubicBezTo>
                    <a:close/>
                    <a:moveTo>
                      <a:pt x="384" y="118"/>
                    </a:moveTo>
                    <a:cubicBezTo>
                      <a:pt x="384" y="109"/>
                      <a:pt x="378" y="102"/>
                      <a:pt x="381" y="93"/>
                    </a:cubicBezTo>
                    <a:cubicBezTo>
                      <a:pt x="388" y="76"/>
                      <a:pt x="405" y="65"/>
                      <a:pt x="424" y="64"/>
                    </a:cubicBezTo>
                    <a:cubicBezTo>
                      <a:pt x="430" y="67"/>
                      <a:pt x="423" y="72"/>
                      <a:pt x="424" y="76"/>
                    </a:cubicBezTo>
                    <a:cubicBezTo>
                      <a:pt x="420" y="94"/>
                      <a:pt x="431" y="110"/>
                      <a:pt x="445" y="120"/>
                    </a:cubicBezTo>
                    <a:cubicBezTo>
                      <a:pt x="446" y="123"/>
                      <a:pt x="444" y="122"/>
                      <a:pt x="442" y="122"/>
                    </a:cubicBezTo>
                    <a:cubicBezTo>
                      <a:pt x="439" y="122"/>
                      <a:pt x="435" y="119"/>
                      <a:pt x="432" y="118"/>
                    </a:cubicBezTo>
                    <a:cubicBezTo>
                      <a:pt x="413" y="116"/>
                      <a:pt x="392" y="117"/>
                      <a:pt x="379" y="134"/>
                    </a:cubicBezTo>
                    <a:cubicBezTo>
                      <a:pt x="378" y="142"/>
                      <a:pt x="374" y="148"/>
                      <a:pt x="373" y="155"/>
                    </a:cubicBezTo>
                    <a:cubicBezTo>
                      <a:pt x="371" y="158"/>
                      <a:pt x="369" y="154"/>
                      <a:pt x="369" y="153"/>
                    </a:cubicBezTo>
                    <a:cubicBezTo>
                      <a:pt x="368" y="150"/>
                      <a:pt x="368" y="150"/>
                      <a:pt x="368" y="150"/>
                    </a:cubicBezTo>
                    <a:cubicBezTo>
                      <a:pt x="371" y="138"/>
                      <a:pt x="374" y="126"/>
                      <a:pt x="384" y="118"/>
                    </a:cubicBezTo>
                    <a:close/>
                    <a:moveTo>
                      <a:pt x="384" y="581"/>
                    </a:moveTo>
                    <a:cubicBezTo>
                      <a:pt x="374" y="587"/>
                      <a:pt x="369" y="599"/>
                      <a:pt x="369" y="611"/>
                    </a:cubicBezTo>
                    <a:cubicBezTo>
                      <a:pt x="371" y="620"/>
                      <a:pt x="375" y="629"/>
                      <a:pt x="382" y="636"/>
                    </a:cubicBezTo>
                    <a:cubicBezTo>
                      <a:pt x="385" y="641"/>
                      <a:pt x="381" y="645"/>
                      <a:pt x="380" y="650"/>
                    </a:cubicBezTo>
                    <a:cubicBezTo>
                      <a:pt x="378" y="663"/>
                      <a:pt x="383" y="676"/>
                      <a:pt x="390" y="687"/>
                    </a:cubicBezTo>
                    <a:cubicBezTo>
                      <a:pt x="398" y="694"/>
                      <a:pt x="407" y="700"/>
                      <a:pt x="418" y="700"/>
                    </a:cubicBezTo>
                    <a:cubicBezTo>
                      <a:pt x="428" y="695"/>
                      <a:pt x="420" y="682"/>
                      <a:pt x="427" y="675"/>
                    </a:cubicBezTo>
                    <a:cubicBezTo>
                      <a:pt x="432" y="663"/>
                      <a:pt x="442" y="652"/>
                      <a:pt x="453" y="645"/>
                    </a:cubicBezTo>
                    <a:cubicBezTo>
                      <a:pt x="453" y="644"/>
                      <a:pt x="452" y="644"/>
                      <a:pt x="451" y="644"/>
                    </a:cubicBezTo>
                    <a:cubicBezTo>
                      <a:pt x="436" y="649"/>
                      <a:pt x="421" y="647"/>
                      <a:pt x="406" y="644"/>
                    </a:cubicBezTo>
                    <a:cubicBezTo>
                      <a:pt x="390" y="637"/>
                      <a:pt x="388" y="620"/>
                      <a:pt x="387" y="606"/>
                    </a:cubicBezTo>
                    <a:cubicBezTo>
                      <a:pt x="387" y="592"/>
                      <a:pt x="395" y="581"/>
                      <a:pt x="407" y="575"/>
                    </a:cubicBezTo>
                    <a:cubicBezTo>
                      <a:pt x="408" y="574"/>
                      <a:pt x="406" y="573"/>
                      <a:pt x="405" y="573"/>
                    </a:cubicBezTo>
                    <a:cubicBezTo>
                      <a:pt x="398" y="574"/>
                      <a:pt x="390" y="575"/>
                      <a:pt x="384" y="581"/>
                    </a:cubicBezTo>
                    <a:close/>
                    <a:moveTo>
                      <a:pt x="372" y="358"/>
                    </a:moveTo>
                    <a:cubicBezTo>
                      <a:pt x="372" y="358"/>
                      <a:pt x="371" y="358"/>
                      <a:pt x="371" y="360"/>
                    </a:cubicBezTo>
                    <a:cubicBezTo>
                      <a:pt x="372" y="360"/>
                      <a:pt x="373" y="360"/>
                      <a:pt x="374" y="359"/>
                    </a:cubicBezTo>
                    <a:cubicBezTo>
                      <a:pt x="372" y="358"/>
                      <a:pt x="372" y="358"/>
                      <a:pt x="372" y="358"/>
                    </a:cubicBezTo>
                    <a:close/>
                    <a:moveTo>
                      <a:pt x="60" y="327"/>
                    </a:moveTo>
                    <a:cubicBezTo>
                      <a:pt x="55" y="331"/>
                      <a:pt x="49" y="334"/>
                      <a:pt x="49" y="341"/>
                    </a:cubicBezTo>
                    <a:cubicBezTo>
                      <a:pt x="50" y="347"/>
                      <a:pt x="56" y="346"/>
                      <a:pt x="60" y="346"/>
                    </a:cubicBezTo>
                    <a:cubicBezTo>
                      <a:pt x="67" y="347"/>
                      <a:pt x="73" y="356"/>
                      <a:pt x="76" y="362"/>
                    </a:cubicBezTo>
                    <a:cubicBezTo>
                      <a:pt x="88" y="374"/>
                      <a:pt x="105" y="378"/>
                      <a:pt x="122" y="373"/>
                    </a:cubicBezTo>
                    <a:cubicBezTo>
                      <a:pt x="129" y="378"/>
                      <a:pt x="139" y="382"/>
                      <a:pt x="148" y="378"/>
                    </a:cubicBezTo>
                    <a:cubicBezTo>
                      <a:pt x="153" y="378"/>
                      <a:pt x="157" y="372"/>
                      <a:pt x="162" y="373"/>
                    </a:cubicBezTo>
                    <a:cubicBezTo>
                      <a:pt x="166" y="378"/>
                      <a:pt x="173" y="381"/>
                      <a:pt x="174" y="387"/>
                    </a:cubicBezTo>
                    <a:cubicBezTo>
                      <a:pt x="172" y="393"/>
                      <a:pt x="168" y="397"/>
                      <a:pt x="162" y="398"/>
                    </a:cubicBezTo>
                    <a:cubicBezTo>
                      <a:pt x="149" y="385"/>
                      <a:pt x="130" y="388"/>
                      <a:pt x="114" y="394"/>
                    </a:cubicBezTo>
                    <a:cubicBezTo>
                      <a:pt x="110" y="392"/>
                      <a:pt x="104" y="393"/>
                      <a:pt x="99" y="394"/>
                    </a:cubicBezTo>
                    <a:cubicBezTo>
                      <a:pt x="83" y="397"/>
                      <a:pt x="78" y="414"/>
                      <a:pt x="71" y="425"/>
                    </a:cubicBezTo>
                    <a:cubicBezTo>
                      <a:pt x="66" y="431"/>
                      <a:pt x="59" y="429"/>
                      <a:pt x="52" y="428"/>
                    </a:cubicBezTo>
                    <a:cubicBezTo>
                      <a:pt x="50" y="431"/>
                      <a:pt x="52" y="436"/>
                      <a:pt x="53" y="440"/>
                    </a:cubicBezTo>
                    <a:cubicBezTo>
                      <a:pt x="55" y="450"/>
                      <a:pt x="64" y="455"/>
                      <a:pt x="70" y="461"/>
                    </a:cubicBezTo>
                    <a:cubicBezTo>
                      <a:pt x="78" y="465"/>
                      <a:pt x="88" y="468"/>
                      <a:pt x="97" y="464"/>
                    </a:cubicBezTo>
                    <a:cubicBezTo>
                      <a:pt x="102" y="466"/>
                      <a:pt x="108" y="462"/>
                      <a:pt x="112" y="463"/>
                    </a:cubicBezTo>
                    <a:cubicBezTo>
                      <a:pt x="117" y="468"/>
                      <a:pt x="123" y="470"/>
                      <a:pt x="130" y="472"/>
                    </a:cubicBezTo>
                    <a:cubicBezTo>
                      <a:pt x="137" y="471"/>
                      <a:pt x="146" y="472"/>
                      <a:pt x="151" y="466"/>
                    </a:cubicBezTo>
                    <a:cubicBezTo>
                      <a:pt x="157" y="463"/>
                      <a:pt x="157" y="458"/>
                      <a:pt x="163" y="455"/>
                    </a:cubicBezTo>
                    <a:cubicBezTo>
                      <a:pt x="167" y="460"/>
                      <a:pt x="173" y="460"/>
                      <a:pt x="176" y="465"/>
                    </a:cubicBezTo>
                    <a:cubicBezTo>
                      <a:pt x="173" y="473"/>
                      <a:pt x="173" y="473"/>
                      <a:pt x="173" y="473"/>
                    </a:cubicBezTo>
                    <a:cubicBezTo>
                      <a:pt x="167" y="490"/>
                      <a:pt x="178" y="507"/>
                      <a:pt x="167" y="522"/>
                    </a:cubicBezTo>
                    <a:cubicBezTo>
                      <a:pt x="164" y="524"/>
                      <a:pt x="161" y="526"/>
                      <a:pt x="157" y="524"/>
                    </a:cubicBezTo>
                    <a:cubicBezTo>
                      <a:pt x="148" y="520"/>
                      <a:pt x="160" y="512"/>
                      <a:pt x="154" y="505"/>
                    </a:cubicBezTo>
                    <a:cubicBezTo>
                      <a:pt x="146" y="496"/>
                      <a:pt x="133" y="495"/>
                      <a:pt x="122" y="499"/>
                    </a:cubicBezTo>
                    <a:cubicBezTo>
                      <a:pt x="110" y="501"/>
                      <a:pt x="110" y="514"/>
                      <a:pt x="105" y="522"/>
                    </a:cubicBezTo>
                    <a:cubicBezTo>
                      <a:pt x="103" y="540"/>
                      <a:pt x="109" y="559"/>
                      <a:pt x="124" y="569"/>
                    </a:cubicBezTo>
                    <a:cubicBezTo>
                      <a:pt x="122" y="580"/>
                      <a:pt x="127" y="588"/>
                      <a:pt x="134" y="594"/>
                    </a:cubicBezTo>
                    <a:cubicBezTo>
                      <a:pt x="147" y="606"/>
                      <a:pt x="164" y="603"/>
                      <a:pt x="178" y="596"/>
                    </a:cubicBezTo>
                    <a:cubicBezTo>
                      <a:pt x="183" y="602"/>
                      <a:pt x="187" y="609"/>
                      <a:pt x="191" y="615"/>
                    </a:cubicBezTo>
                    <a:cubicBezTo>
                      <a:pt x="182" y="620"/>
                      <a:pt x="184" y="630"/>
                      <a:pt x="181" y="637"/>
                    </a:cubicBezTo>
                    <a:cubicBezTo>
                      <a:pt x="182" y="646"/>
                      <a:pt x="185" y="653"/>
                      <a:pt x="191" y="659"/>
                    </a:cubicBezTo>
                    <a:cubicBezTo>
                      <a:pt x="200" y="667"/>
                      <a:pt x="213" y="673"/>
                      <a:pt x="224" y="672"/>
                    </a:cubicBezTo>
                    <a:cubicBezTo>
                      <a:pt x="234" y="667"/>
                      <a:pt x="236" y="680"/>
                      <a:pt x="244" y="681"/>
                    </a:cubicBezTo>
                    <a:cubicBezTo>
                      <a:pt x="255" y="686"/>
                      <a:pt x="268" y="681"/>
                      <a:pt x="279" y="678"/>
                    </a:cubicBezTo>
                    <a:cubicBezTo>
                      <a:pt x="289" y="672"/>
                      <a:pt x="299" y="661"/>
                      <a:pt x="297" y="648"/>
                    </a:cubicBezTo>
                    <a:cubicBezTo>
                      <a:pt x="296" y="641"/>
                      <a:pt x="291" y="633"/>
                      <a:pt x="284" y="631"/>
                    </a:cubicBezTo>
                    <a:cubicBezTo>
                      <a:pt x="279" y="634"/>
                      <a:pt x="271" y="637"/>
                      <a:pt x="264" y="634"/>
                    </a:cubicBezTo>
                    <a:cubicBezTo>
                      <a:pt x="259" y="631"/>
                      <a:pt x="257" y="625"/>
                      <a:pt x="258" y="619"/>
                    </a:cubicBezTo>
                    <a:cubicBezTo>
                      <a:pt x="259" y="616"/>
                      <a:pt x="260" y="612"/>
                      <a:pt x="264" y="611"/>
                    </a:cubicBezTo>
                    <a:cubicBezTo>
                      <a:pt x="280" y="610"/>
                      <a:pt x="295" y="602"/>
                      <a:pt x="304" y="589"/>
                    </a:cubicBezTo>
                    <a:cubicBezTo>
                      <a:pt x="307" y="589"/>
                      <a:pt x="310" y="588"/>
                      <a:pt x="311" y="586"/>
                    </a:cubicBezTo>
                    <a:cubicBezTo>
                      <a:pt x="309" y="581"/>
                      <a:pt x="312" y="577"/>
                      <a:pt x="312" y="572"/>
                    </a:cubicBezTo>
                    <a:cubicBezTo>
                      <a:pt x="320" y="567"/>
                      <a:pt x="330" y="563"/>
                      <a:pt x="334" y="554"/>
                    </a:cubicBezTo>
                    <a:cubicBezTo>
                      <a:pt x="337" y="546"/>
                      <a:pt x="336" y="539"/>
                      <a:pt x="334" y="533"/>
                    </a:cubicBezTo>
                    <a:cubicBezTo>
                      <a:pt x="331" y="522"/>
                      <a:pt x="321" y="514"/>
                      <a:pt x="311" y="512"/>
                    </a:cubicBezTo>
                    <a:cubicBezTo>
                      <a:pt x="306" y="510"/>
                      <a:pt x="301" y="515"/>
                      <a:pt x="297" y="512"/>
                    </a:cubicBezTo>
                    <a:cubicBezTo>
                      <a:pt x="293" y="505"/>
                      <a:pt x="287" y="497"/>
                      <a:pt x="279" y="495"/>
                    </a:cubicBezTo>
                    <a:cubicBezTo>
                      <a:pt x="266" y="494"/>
                      <a:pt x="252" y="498"/>
                      <a:pt x="245" y="508"/>
                    </a:cubicBezTo>
                    <a:cubicBezTo>
                      <a:pt x="243" y="516"/>
                      <a:pt x="239" y="525"/>
                      <a:pt x="245" y="533"/>
                    </a:cubicBezTo>
                    <a:cubicBezTo>
                      <a:pt x="255" y="532"/>
                      <a:pt x="255" y="532"/>
                      <a:pt x="255" y="532"/>
                    </a:cubicBezTo>
                    <a:cubicBezTo>
                      <a:pt x="259" y="535"/>
                      <a:pt x="264" y="539"/>
                      <a:pt x="266" y="544"/>
                    </a:cubicBezTo>
                    <a:cubicBezTo>
                      <a:pt x="268" y="548"/>
                      <a:pt x="267" y="555"/>
                      <a:pt x="264" y="559"/>
                    </a:cubicBezTo>
                    <a:cubicBezTo>
                      <a:pt x="256" y="565"/>
                      <a:pt x="247" y="566"/>
                      <a:pt x="237" y="564"/>
                    </a:cubicBezTo>
                    <a:cubicBezTo>
                      <a:pt x="225" y="559"/>
                      <a:pt x="219" y="547"/>
                      <a:pt x="217" y="535"/>
                    </a:cubicBezTo>
                    <a:cubicBezTo>
                      <a:pt x="214" y="518"/>
                      <a:pt x="219" y="500"/>
                      <a:pt x="231" y="488"/>
                    </a:cubicBezTo>
                    <a:cubicBezTo>
                      <a:pt x="244" y="475"/>
                      <a:pt x="263" y="472"/>
                      <a:pt x="281" y="471"/>
                    </a:cubicBezTo>
                    <a:cubicBezTo>
                      <a:pt x="289" y="472"/>
                      <a:pt x="297" y="470"/>
                      <a:pt x="304" y="475"/>
                    </a:cubicBezTo>
                    <a:cubicBezTo>
                      <a:pt x="308" y="482"/>
                      <a:pt x="314" y="487"/>
                      <a:pt x="319" y="492"/>
                    </a:cubicBezTo>
                    <a:cubicBezTo>
                      <a:pt x="331" y="500"/>
                      <a:pt x="344" y="504"/>
                      <a:pt x="359" y="504"/>
                    </a:cubicBezTo>
                    <a:cubicBezTo>
                      <a:pt x="375" y="504"/>
                      <a:pt x="392" y="502"/>
                      <a:pt x="407" y="497"/>
                    </a:cubicBezTo>
                    <a:cubicBezTo>
                      <a:pt x="423" y="495"/>
                      <a:pt x="441" y="498"/>
                      <a:pt x="456" y="506"/>
                    </a:cubicBezTo>
                    <a:cubicBezTo>
                      <a:pt x="472" y="517"/>
                      <a:pt x="481" y="535"/>
                      <a:pt x="481" y="555"/>
                    </a:cubicBezTo>
                    <a:cubicBezTo>
                      <a:pt x="486" y="562"/>
                      <a:pt x="495" y="566"/>
                      <a:pt x="497" y="575"/>
                    </a:cubicBezTo>
                    <a:cubicBezTo>
                      <a:pt x="503" y="591"/>
                      <a:pt x="502" y="613"/>
                      <a:pt x="489" y="626"/>
                    </a:cubicBezTo>
                    <a:cubicBezTo>
                      <a:pt x="469" y="646"/>
                      <a:pt x="446" y="661"/>
                      <a:pt x="432" y="686"/>
                    </a:cubicBezTo>
                    <a:cubicBezTo>
                      <a:pt x="429" y="692"/>
                      <a:pt x="432" y="701"/>
                      <a:pt x="427" y="707"/>
                    </a:cubicBezTo>
                    <a:cubicBezTo>
                      <a:pt x="410" y="708"/>
                      <a:pt x="391" y="700"/>
                      <a:pt x="380" y="686"/>
                    </a:cubicBezTo>
                    <a:cubicBezTo>
                      <a:pt x="371" y="675"/>
                      <a:pt x="367" y="656"/>
                      <a:pt x="375" y="644"/>
                    </a:cubicBezTo>
                    <a:cubicBezTo>
                      <a:pt x="380" y="635"/>
                      <a:pt x="367" y="632"/>
                      <a:pt x="367" y="626"/>
                    </a:cubicBezTo>
                    <a:cubicBezTo>
                      <a:pt x="360" y="615"/>
                      <a:pt x="364" y="600"/>
                      <a:pt x="367" y="589"/>
                    </a:cubicBezTo>
                    <a:cubicBezTo>
                      <a:pt x="375" y="581"/>
                      <a:pt x="383" y="571"/>
                      <a:pt x="393" y="566"/>
                    </a:cubicBezTo>
                    <a:cubicBezTo>
                      <a:pt x="403" y="563"/>
                      <a:pt x="415" y="561"/>
                      <a:pt x="422" y="570"/>
                    </a:cubicBezTo>
                    <a:cubicBezTo>
                      <a:pt x="423" y="573"/>
                      <a:pt x="425" y="576"/>
                      <a:pt x="423" y="580"/>
                    </a:cubicBezTo>
                    <a:cubicBezTo>
                      <a:pt x="421" y="583"/>
                      <a:pt x="416" y="583"/>
                      <a:pt x="412" y="584"/>
                    </a:cubicBezTo>
                    <a:cubicBezTo>
                      <a:pt x="403" y="589"/>
                      <a:pt x="396" y="597"/>
                      <a:pt x="393" y="607"/>
                    </a:cubicBezTo>
                    <a:cubicBezTo>
                      <a:pt x="393" y="616"/>
                      <a:pt x="396" y="622"/>
                      <a:pt x="401" y="629"/>
                    </a:cubicBezTo>
                    <a:cubicBezTo>
                      <a:pt x="406" y="634"/>
                      <a:pt x="411" y="641"/>
                      <a:pt x="418" y="641"/>
                    </a:cubicBezTo>
                    <a:cubicBezTo>
                      <a:pt x="431" y="643"/>
                      <a:pt x="443" y="642"/>
                      <a:pt x="454" y="636"/>
                    </a:cubicBezTo>
                    <a:cubicBezTo>
                      <a:pt x="472" y="625"/>
                      <a:pt x="470" y="601"/>
                      <a:pt x="468" y="583"/>
                    </a:cubicBezTo>
                    <a:cubicBezTo>
                      <a:pt x="475" y="564"/>
                      <a:pt x="468" y="543"/>
                      <a:pt x="457" y="529"/>
                    </a:cubicBezTo>
                    <a:cubicBezTo>
                      <a:pt x="445" y="514"/>
                      <a:pt x="429" y="509"/>
                      <a:pt x="410" y="510"/>
                    </a:cubicBezTo>
                    <a:cubicBezTo>
                      <a:pt x="382" y="513"/>
                      <a:pt x="354" y="529"/>
                      <a:pt x="344" y="556"/>
                    </a:cubicBezTo>
                    <a:cubicBezTo>
                      <a:pt x="340" y="563"/>
                      <a:pt x="331" y="566"/>
                      <a:pt x="327" y="574"/>
                    </a:cubicBezTo>
                    <a:cubicBezTo>
                      <a:pt x="312" y="591"/>
                      <a:pt x="317" y="617"/>
                      <a:pt x="327" y="636"/>
                    </a:cubicBezTo>
                    <a:cubicBezTo>
                      <a:pt x="329" y="648"/>
                      <a:pt x="324" y="660"/>
                      <a:pt x="327" y="673"/>
                    </a:cubicBezTo>
                    <a:cubicBezTo>
                      <a:pt x="329" y="691"/>
                      <a:pt x="336" y="707"/>
                      <a:pt x="346" y="721"/>
                    </a:cubicBezTo>
                    <a:cubicBezTo>
                      <a:pt x="356" y="728"/>
                      <a:pt x="365" y="737"/>
                      <a:pt x="377" y="740"/>
                    </a:cubicBezTo>
                    <a:cubicBezTo>
                      <a:pt x="401" y="748"/>
                      <a:pt x="426" y="757"/>
                      <a:pt x="451" y="751"/>
                    </a:cubicBezTo>
                    <a:cubicBezTo>
                      <a:pt x="465" y="748"/>
                      <a:pt x="480" y="742"/>
                      <a:pt x="490" y="731"/>
                    </a:cubicBezTo>
                    <a:cubicBezTo>
                      <a:pt x="494" y="729"/>
                      <a:pt x="493" y="725"/>
                      <a:pt x="492" y="722"/>
                    </a:cubicBezTo>
                    <a:cubicBezTo>
                      <a:pt x="485" y="718"/>
                      <a:pt x="481" y="712"/>
                      <a:pt x="479" y="705"/>
                    </a:cubicBezTo>
                    <a:cubicBezTo>
                      <a:pt x="479" y="690"/>
                      <a:pt x="490" y="679"/>
                      <a:pt x="500" y="671"/>
                    </a:cubicBezTo>
                    <a:cubicBezTo>
                      <a:pt x="505" y="667"/>
                      <a:pt x="510" y="662"/>
                      <a:pt x="516" y="662"/>
                    </a:cubicBezTo>
                    <a:cubicBezTo>
                      <a:pt x="511" y="674"/>
                      <a:pt x="513" y="687"/>
                      <a:pt x="520" y="696"/>
                    </a:cubicBezTo>
                    <a:cubicBezTo>
                      <a:pt x="529" y="702"/>
                      <a:pt x="529" y="702"/>
                      <a:pt x="529" y="702"/>
                    </a:cubicBezTo>
                    <a:cubicBezTo>
                      <a:pt x="541" y="706"/>
                      <a:pt x="551" y="696"/>
                      <a:pt x="562" y="697"/>
                    </a:cubicBezTo>
                    <a:cubicBezTo>
                      <a:pt x="576" y="706"/>
                      <a:pt x="584" y="723"/>
                      <a:pt x="587" y="739"/>
                    </a:cubicBezTo>
                    <a:cubicBezTo>
                      <a:pt x="589" y="743"/>
                      <a:pt x="586" y="748"/>
                      <a:pt x="588" y="752"/>
                    </a:cubicBezTo>
                    <a:cubicBezTo>
                      <a:pt x="610" y="755"/>
                      <a:pt x="610" y="755"/>
                      <a:pt x="610" y="755"/>
                    </a:cubicBezTo>
                    <a:cubicBezTo>
                      <a:pt x="704" y="754"/>
                      <a:pt x="805" y="756"/>
                      <a:pt x="901" y="756"/>
                    </a:cubicBezTo>
                    <a:cubicBezTo>
                      <a:pt x="903" y="755"/>
                      <a:pt x="903" y="755"/>
                      <a:pt x="903" y="755"/>
                    </a:cubicBezTo>
                    <a:cubicBezTo>
                      <a:pt x="903" y="753"/>
                      <a:pt x="904" y="750"/>
                      <a:pt x="902" y="748"/>
                    </a:cubicBezTo>
                    <a:cubicBezTo>
                      <a:pt x="898" y="749"/>
                      <a:pt x="895" y="745"/>
                      <a:pt x="891" y="747"/>
                    </a:cubicBezTo>
                    <a:cubicBezTo>
                      <a:pt x="711" y="746"/>
                      <a:pt x="711" y="746"/>
                      <a:pt x="711" y="746"/>
                    </a:cubicBezTo>
                    <a:cubicBezTo>
                      <a:pt x="598" y="746"/>
                      <a:pt x="598" y="746"/>
                      <a:pt x="598" y="746"/>
                    </a:cubicBezTo>
                    <a:cubicBezTo>
                      <a:pt x="596" y="745"/>
                      <a:pt x="596" y="745"/>
                      <a:pt x="596" y="745"/>
                    </a:cubicBezTo>
                    <a:cubicBezTo>
                      <a:pt x="591" y="724"/>
                      <a:pt x="584" y="705"/>
                      <a:pt x="568" y="689"/>
                    </a:cubicBezTo>
                    <a:cubicBezTo>
                      <a:pt x="556" y="679"/>
                      <a:pt x="548" y="697"/>
                      <a:pt x="535" y="695"/>
                    </a:cubicBezTo>
                    <a:cubicBezTo>
                      <a:pt x="529" y="693"/>
                      <a:pt x="523" y="691"/>
                      <a:pt x="522" y="685"/>
                    </a:cubicBezTo>
                    <a:cubicBezTo>
                      <a:pt x="517" y="671"/>
                      <a:pt x="525" y="659"/>
                      <a:pt x="535" y="650"/>
                    </a:cubicBezTo>
                    <a:cubicBezTo>
                      <a:pt x="538" y="650"/>
                      <a:pt x="540" y="650"/>
                      <a:pt x="543" y="649"/>
                    </a:cubicBezTo>
                    <a:cubicBezTo>
                      <a:pt x="567" y="644"/>
                      <a:pt x="589" y="656"/>
                      <a:pt x="605" y="674"/>
                    </a:cubicBezTo>
                    <a:cubicBezTo>
                      <a:pt x="612" y="686"/>
                      <a:pt x="619" y="697"/>
                      <a:pt x="621" y="710"/>
                    </a:cubicBezTo>
                    <a:cubicBezTo>
                      <a:pt x="654" y="710"/>
                      <a:pt x="684" y="711"/>
                      <a:pt x="715" y="712"/>
                    </a:cubicBezTo>
                    <a:cubicBezTo>
                      <a:pt x="897" y="714"/>
                      <a:pt x="897" y="714"/>
                      <a:pt x="897" y="714"/>
                    </a:cubicBezTo>
                    <a:cubicBezTo>
                      <a:pt x="902" y="713"/>
                      <a:pt x="902" y="713"/>
                      <a:pt x="902" y="713"/>
                    </a:cubicBezTo>
                    <a:cubicBezTo>
                      <a:pt x="903" y="711"/>
                      <a:pt x="903" y="708"/>
                      <a:pt x="902" y="706"/>
                    </a:cubicBezTo>
                    <a:cubicBezTo>
                      <a:pt x="863" y="705"/>
                      <a:pt x="829" y="704"/>
                      <a:pt x="792" y="704"/>
                    </a:cubicBezTo>
                    <a:cubicBezTo>
                      <a:pt x="627" y="701"/>
                      <a:pt x="627" y="701"/>
                      <a:pt x="627" y="701"/>
                    </a:cubicBezTo>
                    <a:cubicBezTo>
                      <a:pt x="624" y="700"/>
                      <a:pt x="624" y="700"/>
                      <a:pt x="624" y="700"/>
                    </a:cubicBezTo>
                    <a:cubicBezTo>
                      <a:pt x="619" y="678"/>
                      <a:pt x="603" y="656"/>
                      <a:pt x="581" y="646"/>
                    </a:cubicBezTo>
                    <a:cubicBezTo>
                      <a:pt x="569" y="641"/>
                      <a:pt x="557" y="637"/>
                      <a:pt x="543" y="640"/>
                    </a:cubicBezTo>
                    <a:cubicBezTo>
                      <a:pt x="542" y="639"/>
                      <a:pt x="542" y="639"/>
                      <a:pt x="542" y="639"/>
                    </a:cubicBezTo>
                    <a:cubicBezTo>
                      <a:pt x="549" y="628"/>
                      <a:pt x="552" y="614"/>
                      <a:pt x="552" y="602"/>
                    </a:cubicBezTo>
                    <a:cubicBezTo>
                      <a:pt x="548" y="576"/>
                      <a:pt x="540" y="552"/>
                      <a:pt x="522" y="532"/>
                    </a:cubicBezTo>
                    <a:cubicBezTo>
                      <a:pt x="520" y="511"/>
                      <a:pt x="520" y="511"/>
                      <a:pt x="520" y="511"/>
                    </a:cubicBezTo>
                    <a:cubicBezTo>
                      <a:pt x="517" y="497"/>
                      <a:pt x="512" y="485"/>
                      <a:pt x="502" y="475"/>
                    </a:cubicBezTo>
                    <a:cubicBezTo>
                      <a:pt x="499" y="467"/>
                      <a:pt x="478" y="463"/>
                      <a:pt x="491" y="452"/>
                    </a:cubicBezTo>
                    <a:cubicBezTo>
                      <a:pt x="510" y="436"/>
                      <a:pt x="514" y="410"/>
                      <a:pt x="518" y="386"/>
                    </a:cubicBezTo>
                    <a:cubicBezTo>
                      <a:pt x="521" y="357"/>
                      <a:pt x="506" y="330"/>
                      <a:pt x="481" y="316"/>
                    </a:cubicBezTo>
                    <a:cubicBezTo>
                      <a:pt x="497" y="304"/>
                      <a:pt x="515" y="292"/>
                      <a:pt x="521" y="273"/>
                    </a:cubicBezTo>
                    <a:cubicBezTo>
                      <a:pt x="523" y="261"/>
                      <a:pt x="528" y="250"/>
                      <a:pt x="524" y="238"/>
                    </a:cubicBezTo>
                    <a:cubicBezTo>
                      <a:pt x="518" y="228"/>
                      <a:pt x="530" y="222"/>
                      <a:pt x="535" y="215"/>
                    </a:cubicBezTo>
                    <a:cubicBezTo>
                      <a:pt x="538" y="212"/>
                      <a:pt x="537" y="208"/>
                      <a:pt x="541" y="205"/>
                    </a:cubicBezTo>
                    <a:cubicBezTo>
                      <a:pt x="548" y="183"/>
                      <a:pt x="548" y="183"/>
                      <a:pt x="548" y="183"/>
                    </a:cubicBezTo>
                    <a:cubicBezTo>
                      <a:pt x="553" y="172"/>
                      <a:pt x="547" y="161"/>
                      <a:pt x="546" y="150"/>
                    </a:cubicBezTo>
                    <a:cubicBezTo>
                      <a:pt x="535" y="129"/>
                      <a:pt x="535" y="129"/>
                      <a:pt x="535" y="129"/>
                    </a:cubicBezTo>
                    <a:cubicBezTo>
                      <a:pt x="536" y="128"/>
                      <a:pt x="536" y="128"/>
                      <a:pt x="536" y="128"/>
                    </a:cubicBezTo>
                    <a:cubicBezTo>
                      <a:pt x="547" y="131"/>
                      <a:pt x="558" y="138"/>
                      <a:pt x="571" y="133"/>
                    </a:cubicBezTo>
                    <a:cubicBezTo>
                      <a:pt x="593" y="128"/>
                      <a:pt x="615" y="111"/>
                      <a:pt x="621" y="86"/>
                    </a:cubicBezTo>
                    <a:cubicBezTo>
                      <a:pt x="622" y="82"/>
                      <a:pt x="626" y="77"/>
                      <a:pt x="622" y="73"/>
                    </a:cubicBezTo>
                    <a:cubicBezTo>
                      <a:pt x="621" y="73"/>
                      <a:pt x="618" y="73"/>
                      <a:pt x="617" y="75"/>
                    </a:cubicBezTo>
                    <a:cubicBezTo>
                      <a:pt x="612" y="83"/>
                      <a:pt x="611" y="95"/>
                      <a:pt x="604" y="103"/>
                    </a:cubicBezTo>
                    <a:cubicBezTo>
                      <a:pt x="592" y="121"/>
                      <a:pt x="570" y="131"/>
                      <a:pt x="548" y="127"/>
                    </a:cubicBezTo>
                    <a:cubicBezTo>
                      <a:pt x="536" y="121"/>
                      <a:pt x="520" y="113"/>
                      <a:pt x="520" y="96"/>
                    </a:cubicBezTo>
                    <a:cubicBezTo>
                      <a:pt x="518" y="89"/>
                      <a:pt x="522" y="82"/>
                      <a:pt x="526" y="77"/>
                    </a:cubicBezTo>
                    <a:cubicBezTo>
                      <a:pt x="530" y="74"/>
                      <a:pt x="535" y="73"/>
                      <a:pt x="540" y="73"/>
                    </a:cubicBezTo>
                    <a:cubicBezTo>
                      <a:pt x="548" y="73"/>
                      <a:pt x="548" y="83"/>
                      <a:pt x="553" y="87"/>
                    </a:cubicBezTo>
                    <a:cubicBezTo>
                      <a:pt x="565" y="89"/>
                      <a:pt x="577" y="82"/>
                      <a:pt x="583" y="73"/>
                    </a:cubicBezTo>
                    <a:cubicBezTo>
                      <a:pt x="586" y="71"/>
                      <a:pt x="582" y="65"/>
                      <a:pt x="588" y="65"/>
                    </a:cubicBezTo>
                    <a:cubicBezTo>
                      <a:pt x="592" y="54"/>
                      <a:pt x="594" y="42"/>
                      <a:pt x="597" y="30"/>
                    </a:cubicBezTo>
                    <a:cubicBezTo>
                      <a:pt x="612" y="29"/>
                      <a:pt x="628" y="31"/>
                      <a:pt x="642" y="30"/>
                    </a:cubicBezTo>
                    <a:cubicBezTo>
                      <a:pt x="846" y="32"/>
                      <a:pt x="846" y="32"/>
                      <a:pt x="846" y="32"/>
                    </a:cubicBezTo>
                    <a:cubicBezTo>
                      <a:pt x="864" y="32"/>
                      <a:pt x="882" y="34"/>
                      <a:pt x="900" y="31"/>
                    </a:cubicBezTo>
                    <a:cubicBezTo>
                      <a:pt x="900" y="30"/>
                      <a:pt x="901" y="28"/>
                      <a:pt x="899" y="26"/>
                    </a:cubicBezTo>
                    <a:cubicBezTo>
                      <a:pt x="852" y="25"/>
                      <a:pt x="801" y="26"/>
                      <a:pt x="754" y="25"/>
                    </a:cubicBezTo>
                    <a:cubicBezTo>
                      <a:pt x="741" y="24"/>
                      <a:pt x="726" y="25"/>
                      <a:pt x="713" y="23"/>
                    </a:cubicBezTo>
                    <a:cubicBezTo>
                      <a:pt x="679" y="25"/>
                      <a:pt x="644" y="22"/>
                      <a:pt x="611" y="22"/>
                    </a:cubicBezTo>
                    <a:cubicBezTo>
                      <a:pt x="604" y="22"/>
                      <a:pt x="594" y="18"/>
                      <a:pt x="591" y="26"/>
                    </a:cubicBezTo>
                    <a:cubicBezTo>
                      <a:pt x="584" y="32"/>
                      <a:pt x="588" y="42"/>
                      <a:pt x="585" y="50"/>
                    </a:cubicBezTo>
                    <a:cubicBezTo>
                      <a:pt x="580" y="60"/>
                      <a:pt x="578" y="73"/>
                      <a:pt x="565" y="77"/>
                    </a:cubicBezTo>
                    <a:cubicBezTo>
                      <a:pt x="558" y="80"/>
                      <a:pt x="554" y="73"/>
                      <a:pt x="549" y="69"/>
                    </a:cubicBezTo>
                    <a:cubicBezTo>
                      <a:pt x="542" y="63"/>
                      <a:pt x="532" y="68"/>
                      <a:pt x="524" y="70"/>
                    </a:cubicBezTo>
                    <a:cubicBezTo>
                      <a:pt x="517" y="74"/>
                      <a:pt x="512" y="82"/>
                      <a:pt x="512" y="90"/>
                    </a:cubicBezTo>
                    <a:cubicBezTo>
                      <a:pt x="511" y="95"/>
                      <a:pt x="515" y="101"/>
                      <a:pt x="512" y="105"/>
                    </a:cubicBezTo>
                    <a:cubicBezTo>
                      <a:pt x="498" y="99"/>
                      <a:pt x="481" y="89"/>
                      <a:pt x="479" y="73"/>
                    </a:cubicBezTo>
                    <a:cubicBezTo>
                      <a:pt x="479" y="65"/>
                      <a:pt x="481" y="58"/>
                      <a:pt x="487" y="53"/>
                    </a:cubicBezTo>
                    <a:cubicBezTo>
                      <a:pt x="489" y="51"/>
                      <a:pt x="492" y="53"/>
                      <a:pt x="494" y="51"/>
                    </a:cubicBezTo>
                    <a:cubicBezTo>
                      <a:pt x="496" y="48"/>
                      <a:pt x="496" y="43"/>
                      <a:pt x="497" y="40"/>
                    </a:cubicBezTo>
                    <a:cubicBezTo>
                      <a:pt x="489" y="31"/>
                      <a:pt x="479" y="27"/>
                      <a:pt x="469" y="22"/>
                    </a:cubicBezTo>
                    <a:cubicBezTo>
                      <a:pt x="453" y="20"/>
                      <a:pt x="439" y="11"/>
                      <a:pt x="421" y="13"/>
                    </a:cubicBezTo>
                    <a:cubicBezTo>
                      <a:pt x="390" y="16"/>
                      <a:pt x="360" y="28"/>
                      <a:pt x="342" y="54"/>
                    </a:cubicBezTo>
                    <a:cubicBezTo>
                      <a:pt x="335" y="63"/>
                      <a:pt x="333" y="74"/>
                      <a:pt x="329" y="83"/>
                    </a:cubicBezTo>
                    <a:cubicBezTo>
                      <a:pt x="329" y="93"/>
                      <a:pt x="325" y="102"/>
                      <a:pt x="328" y="111"/>
                    </a:cubicBezTo>
                    <a:cubicBezTo>
                      <a:pt x="323" y="123"/>
                      <a:pt x="317" y="134"/>
                      <a:pt x="316" y="148"/>
                    </a:cubicBezTo>
                    <a:cubicBezTo>
                      <a:pt x="316" y="160"/>
                      <a:pt x="320" y="170"/>
                      <a:pt x="327" y="180"/>
                    </a:cubicBezTo>
                    <a:cubicBezTo>
                      <a:pt x="328" y="186"/>
                      <a:pt x="343" y="189"/>
                      <a:pt x="334" y="196"/>
                    </a:cubicBezTo>
                    <a:cubicBezTo>
                      <a:pt x="328" y="194"/>
                      <a:pt x="323" y="186"/>
                      <a:pt x="316" y="186"/>
                    </a:cubicBezTo>
                    <a:cubicBezTo>
                      <a:pt x="312" y="183"/>
                      <a:pt x="304" y="189"/>
                      <a:pt x="300" y="183"/>
                    </a:cubicBezTo>
                    <a:cubicBezTo>
                      <a:pt x="296" y="171"/>
                      <a:pt x="284" y="164"/>
                      <a:pt x="273" y="160"/>
                    </a:cubicBezTo>
                    <a:cubicBezTo>
                      <a:pt x="270" y="162"/>
                      <a:pt x="266" y="160"/>
                      <a:pt x="263" y="159"/>
                    </a:cubicBezTo>
                    <a:cubicBezTo>
                      <a:pt x="259" y="158"/>
                      <a:pt x="252" y="154"/>
                      <a:pt x="252" y="148"/>
                    </a:cubicBezTo>
                    <a:cubicBezTo>
                      <a:pt x="252" y="142"/>
                      <a:pt x="254" y="137"/>
                      <a:pt x="258" y="133"/>
                    </a:cubicBezTo>
                    <a:cubicBezTo>
                      <a:pt x="263" y="131"/>
                      <a:pt x="269" y="129"/>
                      <a:pt x="274" y="134"/>
                    </a:cubicBezTo>
                    <a:cubicBezTo>
                      <a:pt x="280" y="138"/>
                      <a:pt x="284" y="132"/>
                      <a:pt x="289" y="128"/>
                    </a:cubicBezTo>
                    <a:cubicBezTo>
                      <a:pt x="292" y="121"/>
                      <a:pt x="293" y="113"/>
                      <a:pt x="290" y="105"/>
                    </a:cubicBezTo>
                    <a:cubicBezTo>
                      <a:pt x="286" y="98"/>
                      <a:pt x="278" y="93"/>
                      <a:pt x="269" y="90"/>
                    </a:cubicBezTo>
                    <a:cubicBezTo>
                      <a:pt x="253" y="84"/>
                      <a:pt x="235" y="88"/>
                      <a:pt x="224" y="102"/>
                    </a:cubicBezTo>
                    <a:cubicBezTo>
                      <a:pt x="213" y="103"/>
                      <a:pt x="203" y="104"/>
                      <a:pt x="195" y="112"/>
                    </a:cubicBezTo>
                    <a:cubicBezTo>
                      <a:pt x="182" y="120"/>
                      <a:pt x="176" y="136"/>
                      <a:pt x="181" y="151"/>
                    </a:cubicBezTo>
                    <a:cubicBezTo>
                      <a:pt x="183" y="154"/>
                      <a:pt x="183" y="154"/>
                      <a:pt x="183" y="154"/>
                    </a:cubicBezTo>
                    <a:cubicBezTo>
                      <a:pt x="190" y="165"/>
                      <a:pt x="173" y="167"/>
                      <a:pt x="169" y="173"/>
                    </a:cubicBezTo>
                    <a:cubicBezTo>
                      <a:pt x="165" y="173"/>
                      <a:pt x="161" y="171"/>
                      <a:pt x="156" y="171"/>
                    </a:cubicBezTo>
                    <a:cubicBezTo>
                      <a:pt x="142" y="174"/>
                      <a:pt x="128" y="179"/>
                      <a:pt x="122" y="192"/>
                    </a:cubicBezTo>
                    <a:cubicBezTo>
                      <a:pt x="117" y="204"/>
                      <a:pt x="119" y="215"/>
                      <a:pt x="124" y="226"/>
                    </a:cubicBezTo>
                    <a:cubicBezTo>
                      <a:pt x="119" y="230"/>
                      <a:pt x="118" y="236"/>
                      <a:pt x="117" y="242"/>
                    </a:cubicBezTo>
                    <a:cubicBezTo>
                      <a:pt x="116" y="256"/>
                      <a:pt x="121" y="267"/>
                      <a:pt x="131" y="276"/>
                    </a:cubicBezTo>
                    <a:cubicBezTo>
                      <a:pt x="131" y="278"/>
                      <a:pt x="131" y="278"/>
                      <a:pt x="131" y="278"/>
                    </a:cubicBezTo>
                    <a:cubicBezTo>
                      <a:pt x="128" y="278"/>
                      <a:pt x="126" y="282"/>
                      <a:pt x="122" y="280"/>
                    </a:cubicBezTo>
                    <a:cubicBezTo>
                      <a:pt x="113" y="281"/>
                      <a:pt x="119" y="290"/>
                      <a:pt x="117" y="295"/>
                    </a:cubicBezTo>
                    <a:cubicBezTo>
                      <a:pt x="119" y="297"/>
                      <a:pt x="118" y="301"/>
                      <a:pt x="121" y="302"/>
                    </a:cubicBezTo>
                    <a:cubicBezTo>
                      <a:pt x="112" y="304"/>
                      <a:pt x="107" y="311"/>
                      <a:pt x="103" y="318"/>
                    </a:cubicBezTo>
                    <a:cubicBezTo>
                      <a:pt x="94" y="317"/>
                      <a:pt x="85" y="313"/>
                      <a:pt x="77" y="319"/>
                    </a:cubicBezTo>
                    <a:cubicBezTo>
                      <a:pt x="70" y="319"/>
                      <a:pt x="65" y="323"/>
                      <a:pt x="60" y="327"/>
                    </a:cubicBezTo>
                    <a:close/>
                    <a:moveTo>
                      <a:pt x="130" y="165"/>
                    </a:moveTo>
                    <a:cubicBezTo>
                      <a:pt x="136" y="167"/>
                      <a:pt x="140" y="161"/>
                      <a:pt x="146" y="161"/>
                    </a:cubicBezTo>
                    <a:cubicBezTo>
                      <a:pt x="153" y="160"/>
                      <a:pt x="160" y="160"/>
                      <a:pt x="167" y="160"/>
                    </a:cubicBezTo>
                    <a:cubicBezTo>
                      <a:pt x="169" y="158"/>
                      <a:pt x="169" y="158"/>
                      <a:pt x="169" y="158"/>
                    </a:cubicBezTo>
                    <a:cubicBezTo>
                      <a:pt x="166" y="136"/>
                      <a:pt x="166" y="136"/>
                      <a:pt x="166" y="136"/>
                    </a:cubicBezTo>
                    <a:cubicBezTo>
                      <a:pt x="167" y="120"/>
                      <a:pt x="177" y="107"/>
                      <a:pt x="191" y="97"/>
                    </a:cubicBezTo>
                    <a:cubicBezTo>
                      <a:pt x="199" y="93"/>
                      <a:pt x="208" y="93"/>
                      <a:pt x="217" y="91"/>
                    </a:cubicBezTo>
                    <a:cubicBezTo>
                      <a:pt x="227" y="80"/>
                      <a:pt x="242" y="78"/>
                      <a:pt x="256" y="75"/>
                    </a:cubicBezTo>
                    <a:cubicBezTo>
                      <a:pt x="276" y="74"/>
                      <a:pt x="296" y="80"/>
                      <a:pt x="306" y="97"/>
                    </a:cubicBezTo>
                    <a:cubicBezTo>
                      <a:pt x="308" y="97"/>
                      <a:pt x="309" y="97"/>
                      <a:pt x="312" y="97"/>
                    </a:cubicBezTo>
                    <a:cubicBezTo>
                      <a:pt x="315" y="92"/>
                      <a:pt x="314" y="84"/>
                      <a:pt x="316" y="78"/>
                    </a:cubicBezTo>
                    <a:cubicBezTo>
                      <a:pt x="323" y="60"/>
                      <a:pt x="330" y="40"/>
                      <a:pt x="348" y="30"/>
                    </a:cubicBezTo>
                    <a:cubicBezTo>
                      <a:pt x="371" y="10"/>
                      <a:pt x="402" y="4"/>
                      <a:pt x="432" y="0"/>
                    </a:cubicBezTo>
                    <a:cubicBezTo>
                      <a:pt x="448" y="1"/>
                      <a:pt x="461" y="7"/>
                      <a:pt x="476" y="11"/>
                    </a:cubicBezTo>
                    <a:cubicBezTo>
                      <a:pt x="491" y="17"/>
                      <a:pt x="506" y="28"/>
                      <a:pt x="516" y="41"/>
                    </a:cubicBezTo>
                    <a:cubicBezTo>
                      <a:pt x="516" y="45"/>
                      <a:pt x="516" y="45"/>
                      <a:pt x="516" y="45"/>
                    </a:cubicBezTo>
                    <a:cubicBezTo>
                      <a:pt x="505" y="51"/>
                      <a:pt x="497" y="61"/>
                      <a:pt x="496" y="72"/>
                    </a:cubicBezTo>
                    <a:cubicBezTo>
                      <a:pt x="496" y="76"/>
                      <a:pt x="499" y="79"/>
                      <a:pt x="501" y="82"/>
                    </a:cubicBezTo>
                    <a:cubicBezTo>
                      <a:pt x="505" y="78"/>
                      <a:pt x="506" y="72"/>
                      <a:pt x="510" y="68"/>
                    </a:cubicBezTo>
                    <a:cubicBezTo>
                      <a:pt x="517" y="59"/>
                      <a:pt x="527" y="55"/>
                      <a:pt x="538" y="56"/>
                    </a:cubicBezTo>
                    <a:cubicBezTo>
                      <a:pt x="547" y="56"/>
                      <a:pt x="555" y="63"/>
                      <a:pt x="563" y="60"/>
                    </a:cubicBezTo>
                    <a:cubicBezTo>
                      <a:pt x="573" y="53"/>
                      <a:pt x="570" y="40"/>
                      <a:pt x="575" y="30"/>
                    </a:cubicBezTo>
                    <a:cubicBezTo>
                      <a:pt x="572" y="22"/>
                      <a:pt x="576" y="16"/>
                      <a:pt x="581" y="10"/>
                    </a:cubicBezTo>
                    <a:cubicBezTo>
                      <a:pt x="604" y="10"/>
                      <a:pt x="624" y="10"/>
                      <a:pt x="648" y="10"/>
                    </a:cubicBezTo>
                    <a:cubicBezTo>
                      <a:pt x="710" y="9"/>
                      <a:pt x="768" y="11"/>
                      <a:pt x="831" y="10"/>
                    </a:cubicBezTo>
                    <a:cubicBezTo>
                      <a:pt x="853" y="11"/>
                      <a:pt x="876" y="10"/>
                      <a:pt x="898" y="11"/>
                    </a:cubicBezTo>
                    <a:cubicBezTo>
                      <a:pt x="900" y="11"/>
                      <a:pt x="900" y="13"/>
                      <a:pt x="899" y="14"/>
                    </a:cubicBezTo>
                    <a:cubicBezTo>
                      <a:pt x="877" y="16"/>
                      <a:pt x="856" y="13"/>
                      <a:pt x="834" y="15"/>
                    </a:cubicBezTo>
                    <a:cubicBezTo>
                      <a:pt x="779" y="14"/>
                      <a:pt x="728" y="14"/>
                      <a:pt x="674" y="14"/>
                    </a:cubicBezTo>
                    <a:cubicBezTo>
                      <a:pt x="644" y="15"/>
                      <a:pt x="612" y="12"/>
                      <a:pt x="584" y="16"/>
                    </a:cubicBezTo>
                    <a:cubicBezTo>
                      <a:pt x="578" y="20"/>
                      <a:pt x="581" y="27"/>
                      <a:pt x="580" y="33"/>
                    </a:cubicBezTo>
                    <a:cubicBezTo>
                      <a:pt x="577" y="43"/>
                      <a:pt x="577" y="56"/>
                      <a:pt x="567" y="62"/>
                    </a:cubicBezTo>
                    <a:cubicBezTo>
                      <a:pt x="557" y="74"/>
                      <a:pt x="545" y="58"/>
                      <a:pt x="532" y="60"/>
                    </a:cubicBezTo>
                    <a:cubicBezTo>
                      <a:pt x="519" y="62"/>
                      <a:pt x="509" y="75"/>
                      <a:pt x="506" y="87"/>
                    </a:cubicBezTo>
                    <a:cubicBezTo>
                      <a:pt x="504" y="89"/>
                      <a:pt x="501" y="87"/>
                      <a:pt x="499" y="87"/>
                    </a:cubicBezTo>
                    <a:cubicBezTo>
                      <a:pt x="494" y="83"/>
                      <a:pt x="491" y="79"/>
                      <a:pt x="491" y="73"/>
                    </a:cubicBezTo>
                    <a:cubicBezTo>
                      <a:pt x="489" y="60"/>
                      <a:pt x="501" y="51"/>
                      <a:pt x="509" y="42"/>
                    </a:cubicBezTo>
                    <a:cubicBezTo>
                      <a:pt x="506" y="33"/>
                      <a:pt x="496" y="30"/>
                      <a:pt x="489" y="23"/>
                    </a:cubicBezTo>
                    <a:cubicBezTo>
                      <a:pt x="476" y="13"/>
                      <a:pt x="460" y="12"/>
                      <a:pt x="444" y="7"/>
                    </a:cubicBezTo>
                    <a:cubicBezTo>
                      <a:pt x="420" y="3"/>
                      <a:pt x="395" y="11"/>
                      <a:pt x="375" y="17"/>
                    </a:cubicBezTo>
                    <a:cubicBezTo>
                      <a:pt x="368" y="21"/>
                      <a:pt x="357" y="24"/>
                      <a:pt x="355" y="33"/>
                    </a:cubicBezTo>
                    <a:cubicBezTo>
                      <a:pt x="345" y="33"/>
                      <a:pt x="340" y="44"/>
                      <a:pt x="333" y="51"/>
                    </a:cubicBezTo>
                    <a:cubicBezTo>
                      <a:pt x="325" y="66"/>
                      <a:pt x="318" y="82"/>
                      <a:pt x="319" y="100"/>
                    </a:cubicBezTo>
                    <a:cubicBezTo>
                      <a:pt x="315" y="107"/>
                      <a:pt x="307" y="102"/>
                      <a:pt x="301" y="102"/>
                    </a:cubicBezTo>
                    <a:cubicBezTo>
                      <a:pt x="294" y="85"/>
                      <a:pt x="276" y="82"/>
                      <a:pt x="261" y="79"/>
                    </a:cubicBezTo>
                    <a:cubicBezTo>
                      <a:pt x="244" y="82"/>
                      <a:pt x="227" y="85"/>
                      <a:pt x="215" y="98"/>
                    </a:cubicBezTo>
                    <a:cubicBezTo>
                      <a:pt x="201" y="95"/>
                      <a:pt x="189" y="102"/>
                      <a:pt x="181" y="111"/>
                    </a:cubicBezTo>
                    <a:cubicBezTo>
                      <a:pt x="171" y="124"/>
                      <a:pt x="169" y="143"/>
                      <a:pt x="176" y="158"/>
                    </a:cubicBezTo>
                    <a:cubicBezTo>
                      <a:pt x="173" y="164"/>
                      <a:pt x="168" y="163"/>
                      <a:pt x="165" y="165"/>
                    </a:cubicBezTo>
                    <a:cubicBezTo>
                      <a:pt x="152" y="165"/>
                      <a:pt x="140" y="165"/>
                      <a:pt x="131" y="174"/>
                    </a:cubicBezTo>
                    <a:cubicBezTo>
                      <a:pt x="129" y="173"/>
                      <a:pt x="126" y="172"/>
                      <a:pt x="126" y="170"/>
                    </a:cubicBezTo>
                    <a:cubicBezTo>
                      <a:pt x="128" y="169"/>
                      <a:pt x="129" y="167"/>
                      <a:pt x="130"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4"/>
              <p:cNvSpPr/>
              <p:nvPr/>
            </p:nvSpPr>
            <p:spPr bwMode="auto">
              <a:xfrm>
                <a:off x="3570288" y="1341438"/>
                <a:ext cx="925513" cy="11112"/>
              </a:xfrm>
              <a:custGeom>
                <a:avLst/>
                <a:gdLst>
                  <a:gd name="T0" fmla="*/ 20 w 1153"/>
                  <a:gd name="T1" fmla="*/ 0 h 13"/>
                  <a:gd name="T2" fmla="*/ 143 w 1153"/>
                  <a:gd name="T3" fmla="*/ 2 h 13"/>
                  <a:gd name="T4" fmla="*/ 809 w 1153"/>
                  <a:gd name="T5" fmla="*/ 4 h 13"/>
                  <a:gd name="T6" fmla="*/ 1144 w 1153"/>
                  <a:gd name="T7" fmla="*/ 5 h 13"/>
                  <a:gd name="T8" fmla="*/ 1149 w 1153"/>
                  <a:gd name="T9" fmla="*/ 11 h 13"/>
                  <a:gd name="T10" fmla="*/ 1024 w 1153"/>
                  <a:gd name="T11" fmla="*/ 13 h 13"/>
                  <a:gd name="T12" fmla="*/ 1004 w 1153"/>
                  <a:gd name="T13" fmla="*/ 11 h 13"/>
                  <a:gd name="T14" fmla="*/ 773 w 1153"/>
                  <a:gd name="T15" fmla="*/ 12 h 13"/>
                  <a:gd name="T16" fmla="*/ 344 w 1153"/>
                  <a:gd name="T17" fmla="*/ 10 h 13"/>
                  <a:gd name="T18" fmla="*/ 34 w 1153"/>
                  <a:gd name="T19" fmla="*/ 9 h 13"/>
                  <a:gd name="T20" fmla="*/ 0 w 1153"/>
                  <a:gd name="T21" fmla="*/ 5 h 13"/>
                  <a:gd name="T22" fmla="*/ 20 w 115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3">
                    <a:moveTo>
                      <a:pt x="20" y="0"/>
                    </a:moveTo>
                    <a:cubicBezTo>
                      <a:pt x="143" y="2"/>
                      <a:pt x="143" y="2"/>
                      <a:pt x="143" y="2"/>
                    </a:cubicBezTo>
                    <a:cubicBezTo>
                      <a:pt x="809" y="4"/>
                      <a:pt x="809" y="4"/>
                      <a:pt x="809" y="4"/>
                    </a:cubicBezTo>
                    <a:cubicBezTo>
                      <a:pt x="922" y="3"/>
                      <a:pt x="1031" y="5"/>
                      <a:pt x="1144" y="5"/>
                    </a:cubicBezTo>
                    <a:cubicBezTo>
                      <a:pt x="1153" y="6"/>
                      <a:pt x="1149" y="9"/>
                      <a:pt x="1149" y="11"/>
                    </a:cubicBezTo>
                    <a:cubicBezTo>
                      <a:pt x="1106" y="12"/>
                      <a:pt x="1065" y="12"/>
                      <a:pt x="1024" y="13"/>
                    </a:cubicBezTo>
                    <a:cubicBezTo>
                      <a:pt x="1004" y="11"/>
                      <a:pt x="1004" y="11"/>
                      <a:pt x="1004" y="11"/>
                    </a:cubicBezTo>
                    <a:cubicBezTo>
                      <a:pt x="927" y="13"/>
                      <a:pt x="847" y="11"/>
                      <a:pt x="773" y="12"/>
                    </a:cubicBezTo>
                    <a:cubicBezTo>
                      <a:pt x="634" y="11"/>
                      <a:pt x="489" y="12"/>
                      <a:pt x="344" y="10"/>
                    </a:cubicBezTo>
                    <a:cubicBezTo>
                      <a:pt x="245" y="10"/>
                      <a:pt x="138" y="9"/>
                      <a:pt x="34" y="9"/>
                    </a:cubicBezTo>
                    <a:cubicBezTo>
                      <a:pt x="23" y="9"/>
                      <a:pt x="0" y="10"/>
                      <a:pt x="0" y="5"/>
                    </a:cubicBezTo>
                    <a:cubicBezTo>
                      <a:pt x="0" y="2"/>
                      <a:pt x="11" y="1"/>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Rectangle 15"/>
              <p:cNvSpPr>
                <a:spLocks noChangeArrowheads="1"/>
              </p:cNvSpPr>
              <p:nvPr/>
            </p:nvSpPr>
            <p:spPr bwMode="auto">
              <a:xfrm>
                <a:off x="3744913"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Rectangle 16"/>
              <p:cNvSpPr>
                <a:spLocks noChangeArrowheads="1"/>
              </p:cNvSpPr>
              <p:nvPr/>
            </p:nvSpPr>
            <p:spPr bwMode="auto">
              <a:xfrm>
                <a:off x="3775076" y="1301750"/>
                <a:ext cx="717550"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Freeform 17"/>
              <p:cNvSpPr/>
              <p:nvPr/>
            </p:nvSpPr>
            <p:spPr bwMode="auto">
              <a:xfrm>
                <a:off x="4462463" y="1341438"/>
                <a:ext cx="925513" cy="9525"/>
              </a:xfrm>
              <a:custGeom>
                <a:avLst/>
                <a:gdLst>
                  <a:gd name="T0" fmla="*/ 1153 w 1153"/>
                  <a:gd name="T1" fmla="*/ 5 h 12"/>
                  <a:gd name="T2" fmla="*/ 1119 w 1153"/>
                  <a:gd name="T3" fmla="*/ 9 h 12"/>
                  <a:gd name="T4" fmla="*/ 809 w 1153"/>
                  <a:gd name="T5" fmla="*/ 10 h 12"/>
                  <a:gd name="T6" fmla="*/ 380 w 1153"/>
                  <a:gd name="T7" fmla="*/ 12 h 12"/>
                  <a:gd name="T8" fmla="*/ 149 w 1153"/>
                  <a:gd name="T9" fmla="*/ 11 h 12"/>
                  <a:gd name="T10" fmla="*/ 129 w 1153"/>
                  <a:gd name="T11" fmla="*/ 12 h 12"/>
                  <a:gd name="T12" fmla="*/ 4 w 1153"/>
                  <a:gd name="T13" fmla="*/ 11 h 12"/>
                  <a:gd name="T14" fmla="*/ 9 w 1153"/>
                  <a:gd name="T15" fmla="*/ 4 h 12"/>
                  <a:gd name="T16" fmla="*/ 344 w 1153"/>
                  <a:gd name="T17" fmla="*/ 3 h 12"/>
                  <a:gd name="T18" fmla="*/ 1010 w 1153"/>
                  <a:gd name="T19" fmla="*/ 2 h 12"/>
                  <a:gd name="T20" fmla="*/ 1133 w 1153"/>
                  <a:gd name="T21" fmla="*/ 0 h 12"/>
                  <a:gd name="T22" fmla="*/ 1153 w 115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2">
                    <a:moveTo>
                      <a:pt x="1153" y="5"/>
                    </a:moveTo>
                    <a:cubicBezTo>
                      <a:pt x="1153" y="10"/>
                      <a:pt x="1130" y="9"/>
                      <a:pt x="1119" y="9"/>
                    </a:cubicBezTo>
                    <a:cubicBezTo>
                      <a:pt x="1015" y="9"/>
                      <a:pt x="908" y="9"/>
                      <a:pt x="809" y="10"/>
                    </a:cubicBezTo>
                    <a:cubicBezTo>
                      <a:pt x="664" y="12"/>
                      <a:pt x="519" y="11"/>
                      <a:pt x="380" y="12"/>
                    </a:cubicBezTo>
                    <a:cubicBezTo>
                      <a:pt x="306" y="11"/>
                      <a:pt x="226" y="12"/>
                      <a:pt x="149" y="11"/>
                    </a:cubicBezTo>
                    <a:cubicBezTo>
                      <a:pt x="129" y="12"/>
                      <a:pt x="129" y="12"/>
                      <a:pt x="129" y="12"/>
                    </a:cubicBezTo>
                    <a:cubicBezTo>
                      <a:pt x="88" y="11"/>
                      <a:pt x="47" y="11"/>
                      <a:pt x="4" y="11"/>
                    </a:cubicBezTo>
                    <a:cubicBezTo>
                      <a:pt x="4" y="9"/>
                      <a:pt x="0" y="6"/>
                      <a:pt x="9" y="4"/>
                    </a:cubicBezTo>
                    <a:cubicBezTo>
                      <a:pt x="122" y="4"/>
                      <a:pt x="231" y="3"/>
                      <a:pt x="344" y="3"/>
                    </a:cubicBezTo>
                    <a:cubicBezTo>
                      <a:pt x="1010" y="2"/>
                      <a:pt x="1010" y="2"/>
                      <a:pt x="1010" y="2"/>
                    </a:cubicBezTo>
                    <a:cubicBezTo>
                      <a:pt x="1133" y="0"/>
                      <a:pt x="1133" y="0"/>
                      <a:pt x="1133" y="0"/>
                    </a:cubicBezTo>
                    <a:cubicBezTo>
                      <a:pt x="1142" y="1"/>
                      <a:pt x="1153" y="2"/>
                      <a:pt x="115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Rectangle 18"/>
              <p:cNvSpPr>
                <a:spLocks noChangeArrowheads="1"/>
              </p:cNvSpPr>
              <p:nvPr/>
            </p:nvSpPr>
            <p:spPr bwMode="auto">
              <a:xfrm>
                <a:off x="4465638"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Rectangle 19"/>
              <p:cNvSpPr>
                <a:spLocks noChangeArrowheads="1"/>
              </p:cNvSpPr>
              <p:nvPr/>
            </p:nvSpPr>
            <p:spPr bwMode="auto">
              <a:xfrm>
                <a:off x="4465638" y="1300163"/>
                <a:ext cx="7175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 name="Rectangle 20"/>
              <p:cNvSpPr>
                <a:spLocks noChangeArrowheads="1"/>
              </p:cNvSpPr>
              <p:nvPr/>
            </p:nvSpPr>
            <p:spPr bwMode="auto">
              <a:xfrm>
                <a:off x="3759201" y="1860550"/>
                <a:ext cx="14478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 name="Rectangle 21"/>
              <p:cNvSpPr>
                <a:spLocks noChangeArrowheads="1"/>
              </p:cNvSpPr>
              <p:nvPr/>
            </p:nvSpPr>
            <p:spPr bwMode="auto">
              <a:xfrm>
                <a:off x="3775076" y="1890713"/>
                <a:ext cx="14668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Rectangle 22"/>
              <p:cNvSpPr>
                <a:spLocks noChangeArrowheads="1"/>
              </p:cNvSpPr>
              <p:nvPr/>
            </p:nvSpPr>
            <p:spPr bwMode="auto">
              <a:xfrm>
                <a:off x="3759201" y="1906588"/>
                <a:ext cx="1495425"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Freeform 23"/>
              <p:cNvSpPr/>
              <p:nvPr/>
            </p:nvSpPr>
            <p:spPr bwMode="auto">
              <a:xfrm>
                <a:off x="5570538" y="1441450"/>
                <a:ext cx="17463" cy="14287"/>
              </a:xfrm>
              <a:custGeom>
                <a:avLst/>
                <a:gdLst>
                  <a:gd name="T0" fmla="*/ 18 w 22"/>
                  <a:gd name="T1" fmla="*/ 2 h 18"/>
                  <a:gd name="T2" fmla="*/ 0 w 22"/>
                  <a:gd name="T3" fmla="*/ 10 h 18"/>
                  <a:gd name="T4" fmla="*/ 8 w 22"/>
                  <a:gd name="T5" fmla="*/ 18 h 18"/>
                  <a:gd name="T6" fmla="*/ 22 w 22"/>
                  <a:gd name="T7" fmla="*/ 8 h 18"/>
                  <a:gd name="T8" fmla="*/ 18 w 22"/>
                  <a:gd name="T9" fmla="*/ 2 h 18"/>
                </a:gdLst>
                <a:ahLst/>
                <a:cxnLst>
                  <a:cxn ang="0">
                    <a:pos x="T0" y="T1"/>
                  </a:cxn>
                  <a:cxn ang="0">
                    <a:pos x="T2" y="T3"/>
                  </a:cxn>
                  <a:cxn ang="0">
                    <a:pos x="T4" y="T5"/>
                  </a:cxn>
                  <a:cxn ang="0">
                    <a:pos x="T6" y="T7"/>
                  </a:cxn>
                  <a:cxn ang="0">
                    <a:pos x="T8" y="T9"/>
                  </a:cxn>
                </a:cxnLst>
                <a:rect l="0" t="0" r="r" b="b"/>
                <a:pathLst>
                  <a:path w="22" h="18">
                    <a:moveTo>
                      <a:pt x="18" y="2"/>
                    </a:moveTo>
                    <a:cubicBezTo>
                      <a:pt x="12" y="6"/>
                      <a:pt x="2" y="0"/>
                      <a:pt x="0" y="10"/>
                    </a:cubicBezTo>
                    <a:cubicBezTo>
                      <a:pt x="1" y="14"/>
                      <a:pt x="6" y="15"/>
                      <a:pt x="8" y="18"/>
                    </a:cubicBezTo>
                    <a:cubicBezTo>
                      <a:pt x="15" y="18"/>
                      <a:pt x="20" y="13"/>
                      <a:pt x="22" y="8"/>
                    </a:cubicBezTo>
                    <a:cubicBezTo>
                      <a:pt x="22" y="5"/>
                      <a:pt x="21" y="3"/>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4"/>
              <p:cNvSpPr/>
              <p:nvPr/>
            </p:nvSpPr>
            <p:spPr bwMode="auto">
              <a:xfrm>
                <a:off x="5553076" y="1592263"/>
                <a:ext cx="30163" cy="25400"/>
              </a:xfrm>
              <a:custGeom>
                <a:avLst/>
                <a:gdLst>
                  <a:gd name="T0" fmla="*/ 27 w 39"/>
                  <a:gd name="T1" fmla="*/ 2 h 30"/>
                  <a:gd name="T2" fmla="*/ 7 w 39"/>
                  <a:gd name="T3" fmla="*/ 13 h 30"/>
                  <a:gd name="T4" fmla="*/ 4 w 39"/>
                  <a:gd name="T5" fmla="*/ 23 h 30"/>
                  <a:gd name="T6" fmla="*/ 24 w 39"/>
                  <a:gd name="T7" fmla="*/ 30 h 30"/>
                  <a:gd name="T8" fmla="*/ 39 w 39"/>
                  <a:gd name="T9" fmla="*/ 14 h 30"/>
                  <a:gd name="T10" fmla="*/ 27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27" y="2"/>
                    </a:moveTo>
                    <a:cubicBezTo>
                      <a:pt x="19" y="0"/>
                      <a:pt x="13" y="7"/>
                      <a:pt x="7" y="13"/>
                    </a:cubicBezTo>
                    <a:cubicBezTo>
                      <a:pt x="7" y="16"/>
                      <a:pt x="0" y="19"/>
                      <a:pt x="4" y="23"/>
                    </a:cubicBezTo>
                    <a:cubicBezTo>
                      <a:pt x="10" y="28"/>
                      <a:pt x="17" y="29"/>
                      <a:pt x="24" y="30"/>
                    </a:cubicBezTo>
                    <a:cubicBezTo>
                      <a:pt x="30" y="26"/>
                      <a:pt x="34" y="18"/>
                      <a:pt x="39" y="14"/>
                    </a:cubicBezTo>
                    <a:cubicBezTo>
                      <a:pt x="38" y="8"/>
                      <a:pt x="31" y="6"/>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5"/>
              <p:cNvSpPr/>
              <p:nvPr/>
            </p:nvSpPr>
            <p:spPr bwMode="auto">
              <a:xfrm>
                <a:off x="5518151" y="1468438"/>
                <a:ext cx="47625" cy="42862"/>
              </a:xfrm>
              <a:custGeom>
                <a:avLst/>
                <a:gdLst>
                  <a:gd name="T0" fmla="*/ 44 w 60"/>
                  <a:gd name="T1" fmla="*/ 42 h 54"/>
                  <a:gd name="T2" fmla="*/ 6 w 60"/>
                  <a:gd name="T3" fmla="*/ 1 h 54"/>
                  <a:gd name="T4" fmla="*/ 0 w 60"/>
                  <a:gd name="T5" fmla="*/ 5 h 54"/>
                  <a:gd name="T6" fmla="*/ 15 w 60"/>
                  <a:gd name="T7" fmla="*/ 43 h 54"/>
                  <a:gd name="T8" fmla="*/ 27 w 60"/>
                  <a:gd name="T9" fmla="*/ 51 h 54"/>
                  <a:gd name="T10" fmla="*/ 57 w 60"/>
                  <a:gd name="T11" fmla="*/ 51 h 54"/>
                  <a:gd name="T12" fmla="*/ 59 w 60"/>
                  <a:gd name="T13" fmla="*/ 46 h 54"/>
                  <a:gd name="T14" fmla="*/ 44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44" y="42"/>
                    </a:moveTo>
                    <a:cubicBezTo>
                      <a:pt x="26" y="36"/>
                      <a:pt x="11" y="19"/>
                      <a:pt x="6" y="1"/>
                    </a:cubicBezTo>
                    <a:cubicBezTo>
                      <a:pt x="3" y="0"/>
                      <a:pt x="1" y="3"/>
                      <a:pt x="0" y="5"/>
                    </a:cubicBezTo>
                    <a:cubicBezTo>
                      <a:pt x="0" y="20"/>
                      <a:pt x="5" y="33"/>
                      <a:pt x="15" y="43"/>
                    </a:cubicBezTo>
                    <a:cubicBezTo>
                      <a:pt x="27" y="51"/>
                      <a:pt x="27" y="51"/>
                      <a:pt x="27" y="51"/>
                    </a:cubicBezTo>
                    <a:cubicBezTo>
                      <a:pt x="37" y="51"/>
                      <a:pt x="48" y="54"/>
                      <a:pt x="57" y="51"/>
                    </a:cubicBezTo>
                    <a:cubicBezTo>
                      <a:pt x="58" y="49"/>
                      <a:pt x="60" y="47"/>
                      <a:pt x="59" y="46"/>
                    </a:cubicBezTo>
                    <a:cubicBezTo>
                      <a:pt x="55" y="43"/>
                      <a:pt x="48" y="44"/>
                      <a:pt x="4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6"/>
              <p:cNvSpPr/>
              <p:nvPr/>
            </p:nvSpPr>
            <p:spPr bwMode="auto">
              <a:xfrm>
                <a:off x="5503863" y="1403350"/>
                <a:ext cx="26988" cy="49212"/>
              </a:xfrm>
              <a:custGeom>
                <a:avLst/>
                <a:gdLst>
                  <a:gd name="T0" fmla="*/ 25 w 34"/>
                  <a:gd name="T1" fmla="*/ 0 h 62"/>
                  <a:gd name="T2" fmla="*/ 18 w 34"/>
                  <a:gd name="T3" fmla="*/ 5 h 62"/>
                  <a:gd name="T4" fmla="*/ 0 w 34"/>
                  <a:gd name="T5" fmla="*/ 26 h 62"/>
                  <a:gd name="T6" fmla="*/ 0 w 34"/>
                  <a:gd name="T7" fmla="*/ 36 h 62"/>
                  <a:gd name="T8" fmla="*/ 15 w 34"/>
                  <a:gd name="T9" fmla="*/ 62 h 62"/>
                  <a:gd name="T10" fmla="*/ 20 w 34"/>
                  <a:gd name="T11" fmla="*/ 16 h 62"/>
                  <a:gd name="T12" fmla="*/ 25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25" y="0"/>
                    </a:moveTo>
                    <a:cubicBezTo>
                      <a:pt x="21" y="0"/>
                      <a:pt x="21" y="4"/>
                      <a:pt x="18" y="5"/>
                    </a:cubicBezTo>
                    <a:cubicBezTo>
                      <a:pt x="10" y="10"/>
                      <a:pt x="6" y="20"/>
                      <a:pt x="0" y="26"/>
                    </a:cubicBezTo>
                    <a:cubicBezTo>
                      <a:pt x="2" y="29"/>
                      <a:pt x="0" y="32"/>
                      <a:pt x="0" y="36"/>
                    </a:cubicBezTo>
                    <a:cubicBezTo>
                      <a:pt x="2" y="46"/>
                      <a:pt x="4" y="59"/>
                      <a:pt x="15" y="62"/>
                    </a:cubicBezTo>
                    <a:cubicBezTo>
                      <a:pt x="20" y="47"/>
                      <a:pt x="12" y="29"/>
                      <a:pt x="20" y="16"/>
                    </a:cubicBezTo>
                    <a:cubicBezTo>
                      <a:pt x="22" y="10"/>
                      <a:pt x="34" y="3"/>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7"/>
              <p:cNvSpPr/>
              <p:nvPr/>
            </p:nvSpPr>
            <p:spPr bwMode="auto">
              <a:xfrm>
                <a:off x="5497513" y="1751013"/>
                <a:ext cx="20638" cy="47625"/>
              </a:xfrm>
              <a:custGeom>
                <a:avLst/>
                <a:gdLst>
                  <a:gd name="T0" fmla="*/ 23 w 27"/>
                  <a:gd name="T1" fmla="*/ 45 h 59"/>
                  <a:gd name="T2" fmla="*/ 24 w 27"/>
                  <a:gd name="T3" fmla="*/ 20 h 59"/>
                  <a:gd name="T4" fmla="*/ 19 w 27"/>
                  <a:gd name="T5" fmla="*/ 2 h 59"/>
                  <a:gd name="T6" fmla="*/ 12 w 27"/>
                  <a:gd name="T7" fmla="*/ 1 h 59"/>
                  <a:gd name="T8" fmla="*/ 3 w 27"/>
                  <a:gd name="T9" fmla="*/ 30 h 59"/>
                  <a:gd name="T10" fmla="*/ 23 w 27"/>
                  <a:gd name="T11" fmla="*/ 58 h 59"/>
                  <a:gd name="T12" fmla="*/ 26 w 27"/>
                  <a:gd name="T13" fmla="*/ 56 h 59"/>
                  <a:gd name="T14" fmla="*/ 23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23" y="45"/>
                    </a:moveTo>
                    <a:cubicBezTo>
                      <a:pt x="23" y="36"/>
                      <a:pt x="23" y="28"/>
                      <a:pt x="24" y="20"/>
                    </a:cubicBezTo>
                    <a:cubicBezTo>
                      <a:pt x="23" y="14"/>
                      <a:pt x="18" y="9"/>
                      <a:pt x="19" y="2"/>
                    </a:cubicBezTo>
                    <a:cubicBezTo>
                      <a:pt x="17" y="0"/>
                      <a:pt x="14" y="0"/>
                      <a:pt x="12" y="1"/>
                    </a:cubicBezTo>
                    <a:cubicBezTo>
                      <a:pt x="4" y="9"/>
                      <a:pt x="0" y="20"/>
                      <a:pt x="3" y="30"/>
                    </a:cubicBezTo>
                    <a:cubicBezTo>
                      <a:pt x="4" y="42"/>
                      <a:pt x="14" y="52"/>
                      <a:pt x="23" y="58"/>
                    </a:cubicBezTo>
                    <a:cubicBezTo>
                      <a:pt x="25" y="59"/>
                      <a:pt x="26" y="57"/>
                      <a:pt x="26" y="56"/>
                    </a:cubicBezTo>
                    <a:cubicBezTo>
                      <a:pt x="27" y="51"/>
                      <a:pt x="24" y="49"/>
                      <a:pt x="2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8"/>
              <p:cNvSpPr>
                <a:spLocks noEditPoints="1"/>
              </p:cNvSpPr>
              <p:nvPr/>
            </p:nvSpPr>
            <p:spPr bwMode="auto">
              <a:xfrm>
                <a:off x="5170488" y="1292226"/>
                <a:ext cx="725488" cy="619124"/>
              </a:xfrm>
              <a:custGeom>
                <a:avLst/>
                <a:gdLst>
                  <a:gd name="T0" fmla="*/ 736 w 904"/>
                  <a:gd name="T1" fmla="*/ 644 h 769"/>
                  <a:gd name="T2" fmla="*/ 400 w 904"/>
                  <a:gd name="T3" fmla="*/ 703 h 769"/>
                  <a:gd name="T4" fmla="*/ 351 w 904"/>
                  <a:gd name="T5" fmla="*/ 709 h 769"/>
                  <a:gd name="T6" fmla="*/ 724 w 904"/>
                  <a:gd name="T7" fmla="*/ 660 h 769"/>
                  <a:gd name="T8" fmla="*/ 861 w 904"/>
                  <a:gd name="T9" fmla="*/ 342 h 769"/>
                  <a:gd name="T10" fmla="*/ 863 w 904"/>
                  <a:gd name="T11" fmla="*/ 328 h 769"/>
                  <a:gd name="T12" fmla="*/ 863 w 904"/>
                  <a:gd name="T13" fmla="*/ 406 h 769"/>
                  <a:gd name="T14" fmla="*/ 824 w 904"/>
                  <a:gd name="T15" fmla="*/ 354 h 769"/>
                  <a:gd name="T16" fmla="*/ 717 w 904"/>
                  <a:gd name="T17" fmla="*/ 310 h 769"/>
                  <a:gd name="T18" fmla="*/ 772 w 904"/>
                  <a:gd name="T19" fmla="*/ 267 h 769"/>
                  <a:gd name="T20" fmla="*/ 695 w 904"/>
                  <a:gd name="T21" fmla="*/ 166 h 769"/>
                  <a:gd name="T22" fmla="*/ 660 w 904"/>
                  <a:gd name="T23" fmla="*/ 146 h 769"/>
                  <a:gd name="T24" fmla="*/ 643 w 904"/>
                  <a:gd name="T25" fmla="*/ 232 h 769"/>
                  <a:gd name="T26" fmla="*/ 425 w 904"/>
                  <a:gd name="T27" fmla="*/ 127 h 769"/>
                  <a:gd name="T28" fmla="*/ 509 w 904"/>
                  <a:gd name="T29" fmla="*/ 139 h 769"/>
                  <a:gd name="T30" fmla="*/ 416 w 904"/>
                  <a:gd name="T31" fmla="*/ 42 h 769"/>
                  <a:gd name="T32" fmla="*/ 422 w 904"/>
                  <a:gd name="T33" fmla="*/ 466 h 769"/>
                  <a:gd name="T34" fmla="*/ 554 w 904"/>
                  <a:gd name="T35" fmla="*/ 559 h 769"/>
                  <a:gd name="T36" fmla="*/ 548 w 904"/>
                  <a:gd name="T37" fmla="*/ 621 h 769"/>
                  <a:gd name="T38" fmla="*/ 613 w 904"/>
                  <a:gd name="T39" fmla="*/ 463 h 769"/>
                  <a:gd name="T40" fmla="*/ 600 w 904"/>
                  <a:gd name="T41" fmla="*/ 554 h 769"/>
                  <a:gd name="T42" fmla="*/ 707 w 904"/>
                  <a:gd name="T43" fmla="*/ 620 h 769"/>
                  <a:gd name="T44" fmla="*/ 741 w 904"/>
                  <a:gd name="T45" fmla="*/ 569 h 769"/>
                  <a:gd name="T46" fmla="*/ 682 w 904"/>
                  <a:gd name="T47" fmla="*/ 446 h 769"/>
                  <a:gd name="T48" fmla="*/ 788 w 904"/>
                  <a:gd name="T49" fmla="*/ 438 h 769"/>
                  <a:gd name="T50" fmla="*/ 750 w 904"/>
                  <a:gd name="T51" fmla="*/ 470 h 769"/>
                  <a:gd name="T52" fmla="*/ 734 w 904"/>
                  <a:gd name="T53" fmla="*/ 260 h 769"/>
                  <a:gd name="T54" fmla="*/ 768 w 904"/>
                  <a:gd name="T55" fmla="*/ 295 h 769"/>
                  <a:gd name="T56" fmla="*/ 461 w 904"/>
                  <a:gd name="T57" fmla="*/ 133 h 769"/>
                  <a:gd name="T58" fmla="*/ 470 w 904"/>
                  <a:gd name="T59" fmla="*/ 59 h 769"/>
                  <a:gd name="T60" fmla="*/ 668 w 904"/>
                  <a:gd name="T61" fmla="*/ 207 h 769"/>
                  <a:gd name="T62" fmla="*/ 648 w 904"/>
                  <a:gd name="T63" fmla="*/ 488 h 769"/>
                  <a:gd name="T64" fmla="*/ 636 w 904"/>
                  <a:gd name="T65" fmla="*/ 273 h 769"/>
                  <a:gd name="T66" fmla="*/ 633 w 904"/>
                  <a:gd name="T67" fmla="*/ 338 h 769"/>
                  <a:gd name="T68" fmla="*/ 452 w 904"/>
                  <a:gd name="T69" fmla="*/ 340 h 769"/>
                  <a:gd name="T70" fmla="*/ 596 w 904"/>
                  <a:gd name="T71" fmla="*/ 434 h 769"/>
                  <a:gd name="T72" fmla="*/ 652 w 904"/>
                  <a:gd name="T73" fmla="*/ 387 h 769"/>
                  <a:gd name="T74" fmla="*/ 586 w 904"/>
                  <a:gd name="T75" fmla="*/ 388 h 769"/>
                  <a:gd name="T76" fmla="*/ 639 w 904"/>
                  <a:gd name="T77" fmla="*/ 622 h 769"/>
                  <a:gd name="T78" fmla="*/ 483 w 904"/>
                  <a:gd name="T79" fmla="*/ 424 h 769"/>
                  <a:gd name="T80" fmla="*/ 441 w 904"/>
                  <a:gd name="T81" fmla="*/ 369 h 769"/>
                  <a:gd name="T82" fmla="*/ 459 w 904"/>
                  <a:gd name="T83" fmla="*/ 120 h 769"/>
                  <a:gd name="T84" fmla="*/ 514 w 904"/>
                  <a:gd name="T85" fmla="*/ 687 h 769"/>
                  <a:gd name="T86" fmla="*/ 782 w 904"/>
                  <a:gd name="T87" fmla="*/ 280 h 769"/>
                  <a:gd name="T88" fmla="*/ 615 w 904"/>
                  <a:gd name="T89" fmla="*/ 128 h 769"/>
                  <a:gd name="T90" fmla="*/ 483 w 904"/>
                  <a:gd name="T91" fmla="*/ 13 h 769"/>
                  <a:gd name="T92" fmla="*/ 191 w 904"/>
                  <a:gd name="T93" fmla="*/ 23 h 769"/>
                  <a:gd name="T94" fmla="*/ 300 w 904"/>
                  <a:gd name="T95" fmla="*/ 103 h 769"/>
                  <a:gd name="T96" fmla="*/ 386 w 904"/>
                  <a:gd name="T97" fmla="*/ 386 h 769"/>
                  <a:gd name="T98" fmla="*/ 7 w 904"/>
                  <a:gd name="T99" fmla="*/ 714 h 769"/>
                  <a:gd name="T100" fmla="*/ 1 w 904"/>
                  <a:gd name="T101" fmla="*/ 755 h 769"/>
                  <a:gd name="T102" fmla="*/ 527 w 904"/>
                  <a:gd name="T103" fmla="*/ 740 h 769"/>
                  <a:gd name="T104" fmla="*/ 481 w 904"/>
                  <a:gd name="T105" fmla="*/ 580 h 769"/>
                  <a:gd name="T106" fmla="*/ 545 w 904"/>
                  <a:gd name="T107" fmla="*/ 504 h 769"/>
                  <a:gd name="T108" fmla="*/ 593 w 904"/>
                  <a:gd name="T109" fmla="*/ 512 h 769"/>
                  <a:gd name="T110" fmla="*/ 713 w 904"/>
                  <a:gd name="T111" fmla="*/ 659 h 769"/>
                  <a:gd name="T112" fmla="*/ 753 w 904"/>
                  <a:gd name="T113" fmla="*/ 466 h 769"/>
                  <a:gd name="T114" fmla="*/ 782 w 904"/>
                  <a:gd name="T115" fmla="*/ 373 h 769"/>
                  <a:gd name="T116" fmla="*/ 585 w 904"/>
                  <a:gd name="T117" fmla="*/ 100 h 769"/>
                  <a:gd name="T118" fmla="*/ 230 w 904"/>
                  <a:gd name="T119" fmla="*/ 14 h 769"/>
                  <a:gd name="T120" fmla="*/ 388 w 904"/>
                  <a:gd name="T121" fmla="*/ 41 h 769"/>
                  <a:gd name="T122" fmla="*/ 774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96" y="366"/>
                    </a:moveTo>
                    <a:cubicBezTo>
                      <a:pt x="899" y="373"/>
                      <a:pt x="901" y="382"/>
                      <a:pt x="901" y="390"/>
                    </a:cubicBezTo>
                    <a:cubicBezTo>
                      <a:pt x="898" y="398"/>
                      <a:pt x="904" y="409"/>
                      <a:pt x="897" y="415"/>
                    </a:cubicBezTo>
                    <a:cubicBezTo>
                      <a:pt x="894" y="414"/>
                      <a:pt x="894" y="414"/>
                      <a:pt x="894" y="414"/>
                    </a:cubicBezTo>
                    <a:cubicBezTo>
                      <a:pt x="888" y="420"/>
                      <a:pt x="880" y="426"/>
                      <a:pt x="872" y="425"/>
                    </a:cubicBezTo>
                    <a:cubicBezTo>
                      <a:pt x="864" y="430"/>
                      <a:pt x="863" y="441"/>
                      <a:pt x="859" y="449"/>
                    </a:cubicBezTo>
                    <a:cubicBezTo>
                      <a:pt x="852" y="463"/>
                      <a:pt x="839" y="477"/>
                      <a:pt x="822" y="478"/>
                    </a:cubicBezTo>
                    <a:cubicBezTo>
                      <a:pt x="816" y="478"/>
                      <a:pt x="809" y="474"/>
                      <a:pt x="803" y="479"/>
                    </a:cubicBezTo>
                    <a:cubicBezTo>
                      <a:pt x="803" y="484"/>
                      <a:pt x="799" y="490"/>
                      <a:pt x="803" y="495"/>
                    </a:cubicBezTo>
                    <a:cubicBezTo>
                      <a:pt x="806" y="503"/>
                      <a:pt x="812" y="509"/>
                      <a:pt x="812" y="518"/>
                    </a:cubicBezTo>
                    <a:cubicBezTo>
                      <a:pt x="817" y="540"/>
                      <a:pt x="807" y="560"/>
                      <a:pt x="795" y="576"/>
                    </a:cubicBezTo>
                    <a:cubicBezTo>
                      <a:pt x="788" y="593"/>
                      <a:pt x="776" y="610"/>
                      <a:pt x="758" y="617"/>
                    </a:cubicBezTo>
                    <a:cubicBezTo>
                      <a:pt x="750" y="621"/>
                      <a:pt x="741" y="614"/>
                      <a:pt x="733" y="617"/>
                    </a:cubicBezTo>
                    <a:cubicBezTo>
                      <a:pt x="733" y="626"/>
                      <a:pt x="737" y="634"/>
                      <a:pt x="736" y="644"/>
                    </a:cubicBezTo>
                    <a:cubicBezTo>
                      <a:pt x="734" y="660"/>
                      <a:pt x="722" y="674"/>
                      <a:pt x="707" y="681"/>
                    </a:cubicBezTo>
                    <a:cubicBezTo>
                      <a:pt x="699" y="686"/>
                      <a:pt x="691" y="683"/>
                      <a:pt x="682" y="683"/>
                    </a:cubicBezTo>
                    <a:cubicBezTo>
                      <a:pt x="666" y="690"/>
                      <a:pt x="666" y="690"/>
                      <a:pt x="666" y="690"/>
                    </a:cubicBezTo>
                    <a:cubicBezTo>
                      <a:pt x="648" y="695"/>
                      <a:pt x="623" y="696"/>
                      <a:pt x="608" y="681"/>
                    </a:cubicBezTo>
                    <a:cubicBezTo>
                      <a:pt x="602" y="677"/>
                      <a:pt x="600" y="669"/>
                      <a:pt x="594" y="666"/>
                    </a:cubicBezTo>
                    <a:cubicBezTo>
                      <a:pt x="585" y="669"/>
                      <a:pt x="589" y="680"/>
                      <a:pt x="587" y="687"/>
                    </a:cubicBezTo>
                    <a:cubicBezTo>
                      <a:pt x="584" y="695"/>
                      <a:pt x="586" y="705"/>
                      <a:pt x="579" y="711"/>
                    </a:cubicBezTo>
                    <a:cubicBezTo>
                      <a:pt x="575" y="723"/>
                      <a:pt x="565" y="731"/>
                      <a:pt x="557" y="739"/>
                    </a:cubicBezTo>
                    <a:cubicBezTo>
                      <a:pt x="542" y="748"/>
                      <a:pt x="527" y="756"/>
                      <a:pt x="510" y="759"/>
                    </a:cubicBezTo>
                    <a:cubicBezTo>
                      <a:pt x="482" y="767"/>
                      <a:pt x="456" y="766"/>
                      <a:pt x="427" y="757"/>
                    </a:cubicBezTo>
                    <a:cubicBezTo>
                      <a:pt x="417" y="751"/>
                      <a:pt x="405" y="746"/>
                      <a:pt x="398" y="735"/>
                    </a:cubicBezTo>
                    <a:cubicBezTo>
                      <a:pt x="395" y="719"/>
                      <a:pt x="414" y="710"/>
                      <a:pt x="408" y="694"/>
                    </a:cubicBezTo>
                    <a:cubicBezTo>
                      <a:pt x="407" y="693"/>
                      <a:pt x="406" y="690"/>
                      <a:pt x="404" y="691"/>
                    </a:cubicBezTo>
                    <a:cubicBezTo>
                      <a:pt x="402" y="694"/>
                      <a:pt x="402" y="700"/>
                      <a:pt x="400" y="703"/>
                    </a:cubicBezTo>
                    <a:cubicBezTo>
                      <a:pt x="392" y="716"/>
                      <a:pt x="376" y="718"/>
                      <a:pt x="364" y="717"/>
                    </a:cubicBezTo>
                    <a:cubicBezTo>
                      <a:pt x="356" y="717"/>
                      <a:pt x="351" y="712"/>
                      <a:pt x="344" y="715"/>
                    </a:cubicBezTo>
                    <a:cubicBezTo>
                      <a:pt x="335" y="725"/>
                      <a:pt x="333" y="740"/>
                      <a:pt x="339" y="753"/>
                    </a:cubicBezTo>
                    <a:cubicBezTo>
                      <a:pt x="335" y="757"/>
                      <a:pt x="338" y="765"/>
                      <a:pt x="332" y="767"/>
                    </a:cubicBezTo>
                    <a:cubicBezTo>
                      <a:pt x="284" y="766"/>
                      <a:pt x="242" y="768"/>
                      <a:pt x="194" y="767"/>
                    </a:cubicBezTo>
                    <a:cubicBezTo>
                      <a:pt x="132" y="766"/>
                      <a:pt x="67" y="769"/>
                      <a:pt x="5" y="768"/>
                    </a:cubicBezTo>
                    <a:cubicBezTo>
                      <a:pt x="1" y="767"/>
                      <a:pt x="1" y="767"/>
                      <a:pt x="1" y="767"/>
                    </a:cubicBezTo>
                    <a:cubicBezTo>
                      <a:pt x="1" y="766"/>
                      <a:pt x="1" y="765"/>
                      <a:pt x="1" y="765"/>
                    </a:cubicBezTo>
                    <a:cubicBezTo>
                      <a:pt x="126" y="764"/>
                      <a:pt x="126" y="764"/>
                      <a:pt x="126" y="764"/>
                    </a:cubicBezTo>
                    <a:cubicBezTo>
                      <a:pt x="269" y="763"/>
                      <a:pt x="269" y="763"/>
                      <a:pt x="269" y="763"/>
                    </a:cubicBezTo>
                    <a:cubicBezTo>
                      <a:pt x="326" y="762"/>
                      <a:pt x="326" y="762"/>
                      <a:pt x="326" y="762"/>
                    </a:cubicBezTo>
                    <a:cubicBezTo>
                      <a:pt x="330" y="761"/>
                      <a:pt x="330" y="757"/>
                      <a:pt x="332" y="755"/>
                    </a:cubicBezTo>
                    <a:cubicBezTo>
                      <a:pt x="326" y="741"/>
                      <a:pt x="328" y="725"/>
                      <a:pt x="337" y="713"/>
                    </a:cubicBezTo>
                    <a:cubicBezTo>
                      <a:pt x="340" y="709"/>
                      <a:pt x="346" y="703"/>
                      <a:pt x="351" y="709"/>
                    </a:cubicBezTo>
                    <a:cubicBezTo>
                      <a:pt x="365" y="714"/>
                      <a:pt x="380" y="714"/>
                      <a:pt x="391" y="705"/>
                    </a:cubicBezTo>
                    <a:cubicBezTo>
                      <a:pt x="395" y="699"/>
                      <a:pt x="400" y="693"/>
                      <a:pt x="399" y="685"/>
                    </a:cubicBezTo>
                    <a:cubicBezTo>
                      <a:pt x="399" y="683"/>
                      <a:pt x="395" y="682"/>
                      <a:pt x="397" y="680"/>
                    </a:cubicBezTo>
                    <a:cubicBezTo>
                      <a:pt x="405" y="683"/>
                      <a:pt x="405" y="683"/>
                      <a:pt x="405" y="683"/>
                    </a:cubicBezTo>
                    <a:cubicBezTo>
                      <a:pt x="411" y="687"/>
                      <a:pt x="416" y="696"/>
                      <a:pt x="415" y="703"/>
                    </a:cubicBezTo>
                    <a:cubicBezTo>
                      <a:pt x="416" y="715"/>
                      <a:pt x="400" y="721"/>
                      <a:pt x="405" y="734"/>
                    </a:cubicBezTo>
                    <a:cubicBezTo>
                      <a:pt x="422" y="752"/>
                      <a:pt x="447" y="759"/>
                      <a:pt x="472" y="759"/>
                    </a:cubicBezTo>
                    <a:cubicBezTo>
                      <a:pt x="513" y="758"/>
                      <a:pt x="559" y="745"/>
                      <a:pt x="577" y="705"/>
                    </a:cubicBezTo>
                    <a:cubicBezTo>
                      <a:pt x="583" y="691"/>
                      <a:pt x="582" y="675"/>
                      <a:pt x="584" y="658"/>
                    </a:cubicBezTo>
                    <a:cubicBezTo>
                      <a:pt x="588" y="651"/>
                      <a:pt x="592" y="663"/>
                      <a:pt x="598" y="660"/>
                    </a:cubicBezTo>
                    <a:cubicBezTo>
                      <a:pt x="603" y="661"/>
                      <a:pt x="603" y="665"/>
                      <a:pt x="605" y="668"/>
                    </a:cubicBezTo>
                    <a:cubicBezTo>
                      <a:pt x="615" y="685"/>
                      <a:pt x="633" y="688"/>
                      <a:pt x="651" y="687"/>
                    </a:cubicBezTo>
                    <a:cubicBezTo>
                      <a:pt x="665" y="689"/>
                      <a:pt x="674" y="675"/>
                      <a:pt x="689" y="678"/>
                    </a:cubicBezTo>
                    <a:cubicBezTo>
                      <a:pt x="703" y="680"/>
                      <a:pt x="714" y="669"/>
                      <a:pt x="724" y="660"/>
                    </a:cubicBezTo>
                    <a:cubicBezTo>
                      <a:pt x="732" y="649"/>
                      <a:pt x="732" y="633"/>
                      <a:pt x="726" y="620"/>
                    </a:cubicBezTo>
                    <a:cubicBezTo>
                      <a:pt x="725" y="617"/>
                      <a:pt x="727" y="613"/>
                      <a:pt x="729" y="610"/>
                    </a:cubicBezTo>
                    <a:cubicBezTo>
                      <a:pt x="738" y="609"/>
                      <a:pt x="751" y="616"/>
                      <a:pt x="761" y="609"/>
                    </a:cubicBezTo>
                    <a:cubicBezTo>
                      <a:pt x="774" y="602"/>
                      <a:pt x="782" y="590"/>
                      <a:pt x="787" y="576"/>
                    </a:cubicBezTo>
                    <a:cubicBezTo>
                      <a:pt x="794" y="569"/>
                      <a:pt x="800" y="560"/>
                      <a:pt x="803" y="551"/>
                    </a:cubicBezTo>
                    <a:cubicBezTo>
                      <a:pt x="811" y="533"/>
                      <a:pt x="807" y="510"/>
                      <a:pt x="797" y="495"/>
                    </a:cubicBezTo>
                    <a:cubicBezTo>
                      <a:pt x="799" y="487"/>
                      <a:pt x="796" y="476"/>
                      <a:pt x="802" y="470"/>
                    </a:cubicBezTo>
                    <a:cubicBezTo>
                      <a:pt x="812" y="471"/>
                      <a:pt x="823" y="473"/>
                      <a:pt x="833" y="468"/>
                    </a:cubicBezTo>
                    <a:cubicBezTo>
                      <a:pt x="851" y="459"/>
                      <a:pt x="858" y="441"/>
                      <a:pt x="862" y="423"/>
                    </a:cubicBezTo>
                    <a:cubicBezTo>
                      <a:pt x="866" y="421"/>
                      <a:pt x="869" y="420"/>
                      <a:pt x="873" y="420"/>
                    </a:cubicBezTo>
                    <a:cubicBezTo>
                      <a:pt x="883" y="419"/>
                      <a:pt x="890" y="410"/>
                      <a:pt x="893" y="402"/>
                    </a:cubicBezTo>
                    <a:cubicBezTo>
                      <a:pt x="895" y="390"/>
                      <a:pt x="898" y="375"/>
                      <a:pt x="888" y="367"/>
                    </a:cubicBezTo>
                    <a:cubicBezTo>
                      <a:pt x="880" y="360"/>
                      <a:pt x="870" y="353"/>
                      <a:pt x="860" y="356"/>
                    </a:cubicBezTo>
                    <a:cubicBezTo>
                      <a:pt x="853" y="353"/>
                      <a:pt x="862" y="347"/>
                      <a:pt x="861" y="342"/>
                    </a:cubicBezTo>
                    <a:cubicBezTo>
                      <a:pt x="860" y="335"/>
                      <a:pt x="858" y="328"/>
                      <a:pt x="853" y="323"/>
                    </a:cubicBezTo>
                    <a:cubicBezTo>
                      <a:pt x="841" y="310"/>
                      <a:pt x="822" y="303"/>
                      <a:pt x="806" y="307"/>
                    </a:cubicBezTo>
                    <a:cubicBezTo>
                      <a:pt x="801" y="305"/>
                      <a:pt x="797" y="300"/>
                      <a:pt x="794" y="296"/>
                    </a:cubicBezTo>
                    <a:cubicBezTo>
                      <a:pt x="797" y="288"/>
                      <a:pt x="793" y="280"/>
                      <a:pt x="789" y="274"/>
                    </a:cubicBezTo>
                    <a:cubicBezTo>
                      <a:pt x="795" y="253"/>
                      <a:pt x="795" y="253"/>
                      <a:pt x="795" y="253"/>
                    </a:cubicBezTo>
                    <a:cubicBezTo>
                      <a:pt x="794" y="244"/>
                      <a:pt x="793" y="233"/>
                      <a:pt x="788" y="225"/>
                    </a:cubicBezTo>
                    <a:cubicBezTo>
                      <a:pt x="798" y="212"/>
                      <a:pt x="792" y="195"/>
                      <a:pt x="786" y="182"/>
                    </a:cubicBezTo>
                    <a:cubicBezTo>
                      <a:pt x="787" y="181"/>
                      <a:pt x="788" y="181"/>
                      <a:pt x="789" y="181"/>
                    </a:cubicBezTo>
                    <a:cubicBezTo>
                      <a:pt x="791" y="181"/>
                      <a:pt x="792" y="182"/>
                      <a:pt x="791" y="184"/>
                    </a:cubicBezTo>
                    <a:cubicBezTo>
                      <a:pt x="800" y="194"/>
                      <a:pt x="800" y="209"/>
                      <a:pt x="798" y="221"/>
                    </a:cubicBezTo>
                    <a:cubicBezTo>
                      <a:pt x="793" y="228"/>
                      <a:pt x="800" y="234"/>
                      <a:pt x="800" y="241"/>
                    </a:cubicBezTo>
                    <a:cubicBezTo>
                      <a:pt x="807" y="256"/>
                      <a:pt x="791" y="269"/>
                      <a:pt x="800" y="282"/>
                    </a:cubicBezTo>
                    <a:cubicBezTo>
                      <a:pt x="803" y="288"/>
                      <a:pt x="796" y="299"/>
                      <a:pt x="805" y="301"/>
                    </a:cubicBezTo>
                    <a:cubicBezTo>
                      <a:pt x="827" y="299"/>
                      <a:pt x="850" y="308"/>
                      <a:pt x="863" y="328"/>
                    </a:cubicBezTo>
                    <a:cubicBezTo>
                      <a:pt x="870" y="334"/>
                      <a:pt x="865" y="343"/>
                      <a:pt x="868" y="349"/>
                    </a:cubicBezTo>
                    <a:cubicBezTo>
                      <a:pt x="876" y="349"/>
                      <a:pt x="881" y="355"/>
                      <a:pt x="887" y="358"/>
                    </a:cubicBezTo>
                    <a:cubicBezTo>
                      <a:pt x="891" y="360"/>
                      <a:pt x="891" y="366"/>
                      <a:pt x="896" y="366"/>
                    </a:cubicBezTo>
                    <a:close/>
                    <a:moveTo>
                      <a:pt x="878" y="367"/>
                    </a:moveTo>
                    <a:cubicBezTo>
                      <a:pt x="871" y="364"/>
                      <a:pt x="864" y="359"/>
                      <a:pt x="858" y="364"/>
                    </a:cubicBezTo>
                    <a:cubicBezTo>
                      <a:pt x="849" y="365"/>
                      <a:pt x="844" y="373"/>
                      <a:pt x="841" y="380"/>
                    </a:cubicBezTo>
                    <a:cubicBezTo>
                      <a:pt x="840" y="388"/>
                      <a:pt x="839" y="395"/>
                      <a:pt x="843" y="401"/>
                    </a:cubicBezTo>
                    <a:cubicBezTo>
                      <a:pt x="850" y="408"/>
                      <a:pt x="859" y="418"/>
                      <a:pt x="871" y="414"/>
                    </a:cubicBezTo>
                    <a:cubicBezTo>
                      <a:pt x="880" y="410"/>
                      <a:pt x="887" y="400"/>
                      <a:pt x="888" y="390"/>
                    </a:cubicBezTo>
                    <a:cubicBezTo>
                      <a:pt x="886" y="382"/>
                      <a:pt x="885" y="372"/>
                      <a:pt x="878" y="367"/>
                    </a:cubicBezTo>
                    <a:close/>
                    <a:moveTo>
                      <a:pt x="875" y="374"/>
                    </a:moveTo>
                    <a:cubicBezTo>
                      <a:pt x="869" y="368"/>
                      <a:pt x="861" y="371"/>
                      <a:pt x="854" y="374"/>
                    </a:cubicBezTo>
                    <a:cubicBezTo>
                      <a:pt x="849" y="380"/>
                      <a:pt x="847" y="389"/>
                      <a:pt x="850" y="397"/>
                    </a:cubicBezTo>
                    <a:cubicBezTo>
                      <a:pt x="852" y="402"/>
                      <a:pt x="858" y="405"/>
                      <a:pt x="863" y="406"/>
                    </a:cubicBezTo>
                    <a:cubicBezTo>
                      <a:pt x="868" y="406"/>
                      <a:pt x="872" y="404"/>
                      <a:pt x="874" y="402"/>
                    </a:cubicBezTo>
                    <a:cubicBezTo>
                      <a:pt x="882" y="394"/>
                      <a:pt x="878" y="383"/>
                      <a:pt x="875" y="374"/>
                    </a:cubicBezTo>
                    <a:close/>
                    <a:moveTo>
                      <a:pt x="837" y="437"/>
                    </a:moveTo>
                    <a:cubicBezTo>
                      <a:pt x="822" y="430"/>
                      <a:pt x="822" y="413"/>
                      <a:pt x="810" y="404"/>
                    </a:cubicBezTo>
                    <a:cubicBezTo>
                      <a:pt x="803" y="400"/>
                      <a:pt x="796" y="399"/>
                      <a:pt x="789" y="403"/>
                    </a:cubicBezTo>
                    <a:cubicBezTo>
                      <a:pt x="781" y="400"/>
                      <a:pt x="771" y="397"/>
                      <a:pt x="762" y="397"/>
                    </a:cubicBezTo>
                    <a:cubicBezTo>
                      <a:pt x="755" y="399"/>
                      <a:pt x="748" y="402"/>
                      <a:pt x="743" y="408"/>
                    </a:cubicBezTo>
                    <a:cubicBezTo>
                      <a:pt x="740" y="410"/>
                      <a:pt x="736" y="405"/>
                      <a:pt x="735" y="403"/>
                    </a:cubicBezTo>
                    <a:cubicBezTo>
                      <a:pt x="728" y="399"/>
                      <a:pt x="717" y="393"/>
                      <a:pt x="719" y="384"/>
                    </a:cubicBezTo>
                    <a:cubicBezTo>
                      <a:pt x="726" y="375"/>
                      <a:pt x="734" y="370"/>
                      <a:pt x="742" y="362"/>
                    </a:cubicBezTo>
                    <a:cubicBezTo>
                      <a:pt x="752" y="369"/>
                      <a:pt x="761" y="374"/>
                      <a:pt x="773" y="371"/>
                    </a:cubicBezTo>
                    <a:cubicBezTo>
                      <a:pt x="780" y="364"/>
                      <a:pt x="780" y="364"/>
                      <a:pt x="780" y="364"/>
                    </a:cubicBezTo>
                    <a:cubicBezTo>
                      <a:pt x="786" y="363"/>
                      <a:pt x="789" y="368"/>
                      <a:pt x="794" y="368"/>
                    </a:cubicBezTo>
                    <a:cubicBezTo>
                      <a:pt x="806" y="368"/>
                      <a:pt x="820" y="366"/>
                      <a:pt x="824" y="354"/>
                    </a:cubicBezTo>
                    <a:cubicBezTo>
                      <a:pt x="827" y="347"/>
                      <a:pt x="834" y="340"/>
                      <a:pt x="842" y="337"/>
                    </a:cubicBezTo>
                    <a:cubicBezTo>
                      <a:pt x="838" y="328"/>
                      <a:pt x="828" y="328"/>
                      <a:pt x="821" y="324"/>
                    </a:cubicBezTo>
                    <a:cubicBezTo>
                      <a:pt x="813" y="323"/>
                      <a:pt x="804" y="323"/>
                      <a:pt x="797" y="328"/>
                    </a:cubicBezTo>
                    <a:cubicBezTo>
                      <a:pt x="793" y="327"/>
                      <a:pt x="795" y="322"/>
                      <a:pt x="793" y="319"/>
                    </a:cubicBezTo>
                    <a:cubicBezTo>
                      <a:pt x="788" y="310"/>
                      <a:pt x="777" y="311"/>
                      <a:pt x="769" y="311"/>
                    </a:cubicBezTo>
                    <a:cubicBezTo>
                      <a:pt x="763" y="311"/>
                      <a:pt x="758" y="315"/>
                      <a:pt x="754" y="319"/>
                    </a:cubicBezTo>
                    <a:cubicBezTo>
                      <a:pt x="751" y="326"/>
                      <a:pt x="752" y="333"/>
                      <a:pt x="756" y="339"/>
                    </a:cubicBezTo>
                    <a:cubicBezTo>
                      <a:pt x="758" y="341"/>
                      <a:pt x="761" y="342"/>
                      <a:pt x="763" y="341"/>
                    </a:cubicBezTo>
                    <a:cubicBezTo>
                      <a:pt x="766" y="337"/>
                      <a:pt x="767" y="332"/>
                      <a:pt x="771" y="332"/>
                    </a:cubicBezTo>
                    <a:cubicBezTo>
                      <a:pt x="774" y="331"/>
                      <a:pt x="778" y="334"/>
                      <a:pt x="778" y="337"/>
                    </a:cubicBezTo>
                    <a:cubicBezTo>
                      <a:pt x="779" y="342"/>
                      <a:pt x="776" y="344"/>
                      <a:pt x="773" y="347"/>
                    </a:cubicBezTo>
                    <a:cubicBezTo>
                      <a:pt x="768" y="350"/>
                      <a:pt x="762" y="349"/>
                      <a:pt x="757" y="348"/>
                    </a:cubicBezTo>
                    <a:cubicBezTo>
                      <a:pt x="746" y="346"/>
                      <a:pt x="745" y="334"/>
                      <a:pt x="743" y="326"/>
                    </a:cubicBezTo>
                    <a:cubicBezTo>
                      <a:pt x="735" y="321"/>
                      <a:pt x="727" y="312"/>
                      <a:pt x="717" y="310"/>
                    </a:cubicBezTo>
                    <a:cubicBezTo>
                      <a:pt x="706" y="309"/>
                      <a:pt x="697" y="313"/>
                      <a:pt x="693" y="322"/>
                    </a:cubicBezTo>
                    <a:cubicBezTo>
                      <a:pt x="691" y="328"/>
                      <a:pt x="690" y="337"/>
                      <a:pt x="695" y="342"/>
                    </a:cubicBezTo>
                    <a:cubicBezTo>
                      <a:pt x="697" y="344"/>
                      <a:pt x="701" y="344"/>
                      <a:pt x="704" y="342"/>
                    </a:cubicBezTo>
                    <a:cubicBezTo>
                      <a:pt x="706" y="339"/>
                      <a:pt x="707" y="336"/>
                      <a:pt x="711" y="337"/>
                    </a:cubicBezTo>
                    <a:cubicBezTo>
                      <a:pt x="713" y="337"/>
                      <a:pt x="715" y="339"/>
                      <a:pt x="716" y="341"/>
                    </a:cubicBezTo>
                    <a:cubicBezTo>
                      <a:pt x="716" y="346"/>
                      <a:pt x="712" y="350"/>
                      <a:pt x="708" y="352"/>
                    </a:cubicBezTo>
                    <a:cubicBezTo>
                      <a:pt x="703" y="356"/>
                      <a:pt x="697" y="353"/>
                      <a:pt x="691" y="353"/>
                    </a:cubicBezTo>
                    <a:cubicBezTo>
                      <a:pt x="681" y="348"/>
                      <a:pt x="682" y="336"/>
                      <a:pt x="680" y="326"/>
                    </a:cubicBezTo>
                    <a:cubicBezTo>
                      <a:pt x="683" y="315"/>
                      <a:pt x="693" y="303"/>
                      <a:pt x="706" y="302"/>
                    </a:cubicBezTo>
                    <a:cubicBezTo>
                      <a:pt x="715" y="289"/>
                      <a:pt x="707" y="273"/>
                      <a:pt x="709" y="258"/>
                    </a:cubicBezTo>
                    <a:cubicBezTo>
                      <a:pt x="712" y="250"/>
                      <a:pt x="713" y="239"/>
                      <a:pt x="723" y="236"/>
                    </a:cubicBezTo>
                    <a:cubicBezTo>
                      <a:pt x="729" y="234"/>
                      <a:pt x="734" y="235"/>
                      <a:pt x="740" y="238"/>
                    </a:cubicBezTo>
                    <a:cubicBezTo>
                      <a:pt x="751" y="244"/>
                      <a:pt x="750" y="258"/>
                      <a:pt x="750" y="268"/>
                    </a:cubicBezTo>
                    <a:cubicBezTo>
                      <a:pt x="757" y="272"/>
                      <a:pt x="766" y="271"/>
                      <a:pt x="772" y="267"/>
                    </a:cubicBezTo>
                    <a:cubicBezTo>
                      <a:pt x="779" y="258"/>
                      <a:pt x="781" y="246"/>
                      <a:pt x="777" y="235"/>
                    </a:cubicBezTo>
                    <a:cubicBezTo>
                      <a:pt x="772" y="233"/>
                      <a:pt x="773" y="228"/>
                      <a:pt x="771" y="225"/>
                    </a:cubicBezTo>
                    <a:cubicBezTo>
                      <a:pt x="776" y="218"/>
                      <a:pt x="779" y="208"/>
                      <a:pt x="776" y="199"/>
                    </a:cubicBezTo>
                    <a:cubicBezTo>
                      <a:pt x="774" y="189"/>
                      <a:pt x="766" y="184"/>
                      <a:pt x="757" y="180"/>
                    </a:cubicBezTo>
                    <a:cubicBezTo>
                      <a:pt x="751" y="179"/>
                      <a:pt x="744" y="176"/>
                      <a:pt x="738" y="180"/>
                    </a:cubicBezTo>
                    <a:cubicBezTo>
                      <a:pt x="733" y="185"/>
                      <a:pt x="732" y="191"/>
                      <a:pt x="734" y="197"/>
                    </a:cubicBezTo>
                    <a:cubicBezTo>
                      <a:pt x="736" y="200"/>
                      <a:pt x="738" y="204"/>
                      <a:pt x="740" y="204"/>
                    </a:cubicBezTo>
                    <a:cubicBezTo>
                      <a:pt x="744" y="202"/>
                      <a:pt x="748" y="200"/>
                      <a:pt x="752" y="203"/>
                    </a:cubicBezTo>
                    <a:cubicBezTo>
                      <a:pt x="756" y="206"/>
                      <a:pt x="753" y="210"/>
                      <a:pt x="752" y="213"/>
                    </a:cubicBezTo>
                    <a:cubicBezTo>
                      <a:pt x="748" y="217"/>
                      <a:pt x="742" y="218"/>
                      <a:pt x="737" y="216"/>
                    </a:cubicBezTo>
                    <a:cubicBezTo>
                      <a:pt x="728" y="211"/>
                      <a:pt x="723" y="201"/>
                      <a:pt x="723" y="191"/>
                    </a:cubicBezTo>
                    <a:cubicBezTo>
                      <a:pt x="722" y="185"/>
                      <a:pt x="732" y="179"/>
                      <a:pt x="723" y="173"/>
                    </a:cubicBezTo>
                    <a:cubicBezTo>
                      <a:pt x="718" y="170"/>
                      <a:pt x="715" y="166"/>
                      <a:pt x="709" y="164"/>
                    </a:cubicBezTo>
                    <a:cubicBezTo>
                      <a:pt x="704" y="167"/>
                      <a:pt x="699" y="166"/>
                      <a:pt x="695" y="166"/>
                    </a:cubicBezTo>
                    <a:cubicBezTo>
                      <a:pt x="688" y="163"/>
                      <a:pt x="680" y="160"/>
                      <a:pt x="680" y="151"/>
                    </a:cubicBezTo>
                    <a:cubicBezTo>
                      <a:pt x="678" y="147"/>
                      <a:pt x="679" y="143"/>
                      <a:pt x="681" y="139"/>
                    </a:cubicBezTo>
                    <a:cubicBezTo>
                      <a:pt x="682" y="136"/>
                      <a:pt x="686" y="134"/>
                      <a:pt x="688" y="136"/>
                    </a:cubicBezTo>
                    <a:cubicBezTo>
                      <a:pt x="693" y="141"/>
                      <a:pt x="684" y="147"/>
                      <a:pt x="690" y="152"/>
                    </a:cubicBezTo>
                    <a:cubicBezTo>
                      <a:pt x="693" y="156"/>
                      <a:pt x="699" y="157"/>
                      <a:pt x="703" y="156"/>
                    </a:cubicBezTo>
                    <a:cubicBezTo>
                      <a:pt x="709" y="155"/>
                      <a:pt x="714" y="151"/>
                      <a:pt x="716" y="145"/>
                    </a:cubicBezTo>
                    <a:cubicBezTo>
                      <a:pt x="718" y="133"/>
                      <a:pt x="711" y="121"/>
                      <a:pt x="701" y="113"/>
                    </a:cubicBezTo>
                    <a:cubicBezTo>
                      <a:pt x="694" y="110"/>
                      <a:pt x="688" y="107"/>
                      <a:pt x="682" y="112"/>
                    </a:cubicBezTo>
                    <a:cubicBezTo>
                      <a:pt x="679" y="113"/>
                      <a:pt x="676" y="113"/>
                      <a:pt x="674" y="112"/>
                    </a:cubicBezTo>
                    <a:cubicBezTo>
                      <a:pt x="670" y="106"/>
                      <a:pt x="668" y="99"/>
                      <a:pt x="661" y="96"/>
                    </a:cubicBezTo>
                    <a:cubicBezTo>
                      <a:pt x="648" y="91"/>
                      <a:pt x="632" y="94"/>
                      <a:pt x="623" y="105"/>
                    </a:cubicBezTo>
                    <a:cubicBezTo>
                      <a:pt x="620" y="109"/>
                      <a:pt x="620" y="115"/>
                      <a:pt x="621" y="120"/>
                    </a:cubicBezTo>
                    <a:cubicBezTo>
                      <a:pt x="627" y="132"/>
                      <a:pt x="638" y="120"/>
                      <a:pt x="646" y="127"/>
                    </a:cubicBezTo>
                    <a:cubicBezTo>
                      <a:pt x="653" y="130"/>
                      <a:pt x="660" y="137"/>
                      <a:pt x="660" y="146"/>
                    </a:cubicBezTo>
                    <a:cubicBezTo>
                      <a:pt x="658" y="153"/>
                      <a:pt x="656" y="160"/>
                      <a:pt x="650" y="163"/>
                    </a:cubicBezTo>
                    <a:cubicBezTo>
                      <a:pt x="636" y="166"/>
                      <a:pt x="618" y="170"/>
                      <a:pt x="612" y="186"/>
                    </a:cubicBezTo>
                    <a:cubicBezTo>
                      <a:pt x="613" y="195"/>
                      <a:pt x="620" y="201"/>
                      <a:pt x="617" y="210"/>
                    </a:cubicBezTo>
                    <a:cubicBezTo>
                      <a:pt x="616" y="214"/>
                      <a:pt x="614" y="218"/>
                      <a:pt x="609" y="220"/>
                    </a:cubicBezTo>
                    <a:cubicBezTo>
                      <a:pt x="606" y="220"/>
                      <a:pt x="601" y="220"/>
                      <a:pt x="600" y="216"/>
                    </a:cubicBezTo>
                    <a:cubicBezTo>
                      <a:pt x="600" y="208"/>
                      <a:pt x="611" y="204"/>
                      <a:pt x="605" y="196"/>
                    </a:cubicBezTo>
                    <a:cubicBezTo>
                      <a:pt x="602" y="191"/>
                      <a:pt x="596" y="191"/>
                      <a:pt x="592" y="193"/>
                    </a:cubicBezTo>
                    <a:cubicBezTo>
                      <a:pt x="584" y="193"/>
                      <a:pt x="576" y="200"/>
                      <a:pt x="574" y="208"/>
                    </a:cubicBezTo>
                    <a:cubicBezTo>
                      <a:pt x="571" y="215"/>
                      <a:pt x="571" y="225"/>
                      <a:pt x="575" y="232"/>
                    </a:cubicBezTo>
                    <a:cubicBezTo>
                      <a:pt x="581" y="240"/>
                      <a:pt x="589" y="247"/>
                      <a:pt x="598" y="249"/>
                    </a:cubicBezTo>
                    <a:cubicBezTo>
                      <a:pt x="605" y="249"/>
                      <a:pt x="612" y="244"/>
                      <a:pt x="619" y="246"/>
                    </a:cubicBezTo>
                    <a:cubicBezTo>
                      <a:pt x="624" y="254"/>
                      <a:pt x="632" y="257"/>
                      <a:pt x="641" y="256"/>
                    </a:cubicBezTo>
                    <a:cubicBezTo>
                      <a:pt x="646" y="255"/>
                      <a:pt x="650" y="250"/>
                      <a:pt x="651" y="245"/>
                    </a:cubicBezTo>
                    <a:cubicBezTo>
                      <a:pt x="656" y="237"/>
                      <a:pt x="646" y="236"/>
                      <a:pt x="643" y="232"/>
                    </a:cubicBezTo>
                    <a:cubicBezTo>
                      <a:pt x="637" y="226"/>
                      <a:pt x="635" y="217"/>
                      <a:pt x="638" y="209"/>
                    </a:cubicBezTo>
                    <a:cubicBezTo>
                      <a:pt x="640" y="201"/>
                      <a:pt x="648" y="197"/>
                      <a:pt x="657" y="196"/>
                    </a:cubicBezTo>
                    <a:cubicBezTo>
                      <a:pt x="665" y="196"/>
                      <a:pt x="673" y="201"/>
                      <a:pt x="680" y="206"/>
                    </a:cubicBezTo>
                    <a:cubicBezTo>
                      <a:pt x="692" y="229"/>
                      <a:pt x="690" y="260"/>
                      <a:pt x="678" y="282"/>
                    </a:cubicBezTo>
                    <a:cubicBezTo>
                      <a:pt x="670" y="293"/>
                      <a:pt x="660" y="303"/>
                      <a:pt x="646" y="307"/>
                    </a:cubicBezTo>
                    <a:cubicBezTo>
                      <a:pt x="634" y="310"/>
                      <a:pt x="620" y="311"/>
                      <a:pt x="607" y="309"/>
                    </a:cubicBezTo>
                    <a:cubicBezTo>
                      <a:pt x="600" y="311"/>
                      <a:pt x="594" y="311"/>
                      <a:pt x="586" y="308"/>
                    </a:cubicBezTo>
                    <a:cubicBezTo>
                      <a:pt x="578" y="291"/>
                      <a:pt x="560" y="273"/>
                      <a:pt x="540" y="272"/>
                    </a:cubicBezTo>
                    <a:cubicBezTo>
                      <a:pt x="522" y="272"/>
                      <a:pt x="505" y="277"/>
                      <a:pt x="489" y="283"/>
                    </a:cubicBezTo>
                    <a:cubicBezTo>
                      <a:pt x="475" y="289"/>
                      <a:pt x="459" y="289"/>
                      <a:pt x="446" y="281"/>
                    </a:cubicBezTo>
                    <a:cubicBezTo>
                      <a:pt x="434" y="274"/>
                      <a:pt x="424" y="261"/>
                      <a:pt x="421" y="249"/>
                    </a:cubicBezTo>
                    <a:cubicBezTo>
                      <a:pt x="417" y="238"/>
                      <a:pt x="419" y="226"/>
                      <a:pt x="419" y="215"/>
                    </a:cubicBezTo>
                    <a:cubicBezTo>
                      <a:pt x="407" y="200"/>
                      <a:pt x="393" y="182"/>
                      <a:pt x="401" y="161"/>
                    </a:cubicBezTo>
                    <a:cubicBezTo>
                      <a:pt x="404" y="147"/>
                      <a:pt x="415" y="138"/>
                      <a:pt x="425" y="127"/>
                    </a:cubicBezTo>
                    <a:cubicBezTo>
                      <a:pt x="444" y="115"/>
                      <a:pt x="468" y="97"/>
                      <a:pt x="464" y="72"/>
                    </a:cubicBezTo>
                    <a:cubicBezTo>
                      <a:pt x="463" y="66"/>
                      <a:pt x="457" y="60"/>
                      <a:pt x="461" y="53"/>
                    </a:cubicBezTo>
                    <a:cubicBezTo>
                      <a:pt x="472" y="47"/>
                      <a:pt x="489" y="49"/>
                      <a:pt x="500" y="53"/>
                    </a:cubicBezTo>
                    <a:cubicBezTo>
                      <a:pt x="519" y="62"/>
                      <a:pt x="540" y="77"/>
                      <a:pt x="541" y="100"/>
                    </a:cubicBezTo>
                    <a:cubicBezTo>
                      <a:pt x="543" y="107"/>
                      <a:pt x="535" y="113"/>
                      <a:pt x="541" y="119"/>
                    </a:cubicBezTo>
                    <a:cubicBezTo>
                      <a:pt x="552" y="130"/>
                      <a:pt x="555" y="145"/>
                      <a:pt x="550" y="159"/>
                    </a:cubicBezTo>
                    <a:cubicBezTo>
                      <a:pt x="550" y="168"/>
                      <a:pt x="540" y="173"/>
                      <a:pt x="538" y="180"/>
                    </a:cubicBezTo>
                    <a:cubicBezTo>
                      <a:pt x="537" y="192"/>
                      <a:pt x="534" y="204"/>
                      <a:pt x="524" y="211"/>
                    </a:cubicBezTo>
                    <a:cubicBezTo>
                      <a:pt x="516" y="215"/>
                      <a:pt x="508" y="220"/>
                      <a:pt x="499" y="217"/>
                    </a:cubicBezTo>
                    <a:cubicBezTo>
                      <a:pt x="489" y="213"/>
                      <a:pt x="479" y="203"/>
                      <a:pt x="478" y="193"/>
                    </a:cubicBezTo>
                    <a:cubicBezTo>
                      <a:pt x="477" y="184"/>
                      <a:pt x="482" y="179"/>
                      <a:pt x="484" y="173"/>
                    </a:cubicBezTo>
                    <a:cubicBezTo>
                      <a:pt x="493" y="166"/>
                      <a:pt x="501" y="180"/>
                      <a:pt x="511" y="171"/>
                    </a:cubicBezTo>
                    <a:cubicBezTo>
                      <a:pt x="516" y="167"/>
                      <a:pt x="515" y="159"/>
                      <a:pt x="515" y="154"/>
                    </a:cubicBezTo>
                    <a:cubicBezTo>
                      <a:pt x="509" y="139"/>
                      <a:pt x="509" y="139"/>
                      <a:pt x="509" y="139"/>
                    </a:cubicBezTo>
                    <a:cubicBezTo>
                      <a:pt x="500" y="132"/>
                      <a:pt x="487" y="129"/>
                      <a:pt x="475" y="133"/>
                    </a:cubicBezTo>
                    <a:cubicBezTo>
                      <a:pt x="454" y="139"/>
                      <a:pt x="451" y="163"/>
                      <a:pt x="445" y="180"/>
                    </a:cubicBezTo>
                    <a:cubicBezTo>
                      <a:pt x="444" y="199"/>
                      <a:pt x="451" y="216"/>
                      <a:pt x="462" y="231"/>
                    </a:cubicBezTo>
                    <a:cubicBezTo>
                      <a:pt x="477" y="247"/>
                      <a:pt x="499" y="258"/>
                      <a:pt x="521" y="252"/>
                    </a:cubicBezTo>
                    <a:cubicBezTo>
                      <a:pt x="540" y="245"/>
                      <a:pt x="557" y="227"/>
                      <a:pt x="560" y="208"/>
                    </a:cubicBezTo>
                    <a:cubicBezTo>
                      <a:pt x="561" y="201"/>
                      <a:pt x="561" y="193"/>
                      <a:pt x="559" y="186"/>
                    </a:cubicBezTo>
                    <a:cubicBezTo>
                      <a:pt x="560" y="183"/>
                      <a:pt x="565" y="183"/>
                      <a:pt x="567" y="180"/>
                    </a:cubicBezTo>
                    <a:cubicBezTo>
                      <a:pt x="576" y="169"/>
                      <a:pt x="585" y="154"/>
                      <a:pt x="580" y="139"/>
                    </a:cubicBezTo>
                    <a:cubicBezTo>
                      <a:pt x="577" y="130"/>
                      <a:pt x="574" y="121"/>
                      <a:pt x="568" y="114"/>
                    </a:cubicBezTo>
                    <a:cubicBezTo>
                      <a:pt x="567" y="92"/>
                      <a:pt x="567" y="92"/>
                      <a:pt x="567" y="92"/>
                    </a:cubicBezTo>
                    <a:cubicBezTo>
                      <a:pt x="565" y="63"/>
                      <a:pt x="543" y="36"/>
                      <a:pt x="516" y="26"/>
                    </a:cubicBezTo>
                    <a:cubicBezTo>
                      <a:pt x="506" y="23"/>
                      <a:pt x="495" y="20"/>
                      <a:pt x="485" y="19"/>
                    </a:cubicBezTo>
                    <a:cubicBezTo>
                      <a:pt x="468" y="19"/>
                      <a:pt x="452" y="23"/>
                      <a:pt x="436" y="28"/>
                    </a:cubicBezTo>
                    <a:cubicBezTo>
                      <a:pt x="429" y="32"/>
                      <a:pt x="422" y="36"/>
                      <a:pt x="416" y="42"/>
                    </a:cubicBezTo>
                    <a:cubicBezTo>
                      <a:pt x="415" y="46"/>
                      <a:pt x="420" y="45"/>
                      <a:pt x="422" y="47"/>
                    </a:cubicBezTo>
                    <a:cubicBezTo>
                      <a:pt x="431" y="55"/>
                      <a:pt x="434" y="68"/>
                      <a:pt x="430" y="79"/>
                    </a:cubicBezTo>
                    <a:cubicBezTo>
                      <a:pt x="423" y="106"/>
                      <a:pt x="392" y="105"/>
                      <a:pt x="380" y="127"/>
                    </a:cubicBezTo>
                    <a:cubicBezTo>
                      <a:pt x="373" y="133"/>
                      <a:pt x="369" y="141"/>
                      <a:pt x="365" y="149"/>
                    </a:cubicBezTo>
                    <a:cubicBezTo>
                      <a:pt x="365" y="158"/>
                      <a:pt x="359" y="165"/>
                      <a:pt x="362" y="173"/>
                    </a:cubicBezTo>
                    <a:cubicBezTo>
                      <a:pt x="362" y="188"/>
                      <a:pt x="369" y="203"/>
                      <a:pt x="378" y="214"/>
                    </a:cubicBezTo>
                    <a:cubicBezTo>
                      <a:pt x="383" y="219"/>
                      <a:pt x="392" y="222"/>
                      <a:pt x="390" y="231"/>
                    </a:cubicBezTo>
                    <a:cubicBezTo>
                      <a:pt x="383" y="249"/>
                      <a:pt x="386" y="269"/>
                      <a:pt x="398" y="284"/>
                    </a:cubicBezTo>
                    <a:cubicBezTo>
                      <a:pt x="408" y="296"/>
                      <a:pt x="420" y="306"/>
                      <a:pt x="434" y="312"/>
                    </a:cubicBezTo>
                    <a:cubicBezTo>
                      <a:pt x="436" y="324"/>
                      <a:pt x="420" y="324"/>
                      <a:pt x="415" y="331"/>
                    </a:cubicBezTo>
                    <a:cubicBezTo>
                      <a:pt x="400" y="345"/>
                      <a:pt x="393" y="362"/>
                      <a:pt x="393" y="383"/>
                    </a:cubicBezTo>
                    <a:cubicBezTo>
                      <a:pt x="397" y="408"/>
                      <a:pt x="400" y="436"/>
                      <a:pt x="423" y="452"/>
                    </a:cubicBezTo>
                    <a:cubicBezTo>
                      <a:pt x="426" y="454"/>
                      <a:pt x="433" y="456"/>
                      <a:pt x="432" y="462"/>
                    </a:cubicBezTo>
                    <a:cubicBezTo>
                      <a:pt x="429" y="465"/>
                      <a:pt x="424" y="463"/>
                      <a:pt x="422" y="466"/>
                    </a:cubicBezTo>
                    <a:cubicBezTo>
                      <a:pt x="407" y="480"/>
                      <a:pt x="390" y="497"/>
                      <a:pt x="392" y="519"/>
                    </a:cubicBezTo>
                    <a:cubicBezTo>
                      <a:pt x="389" y="535"/>
                      <a:pt x="389" y="535"/>
                      <a:pt x="389" y="535"/>
                    </a:cubicBezTo>
                    <a:cubicBezTo>
                      <a:pt x="380" y="544"/>
                      <a:pt x="374" y="555"/>
                      <a:pt x="369" y="566"/>
                    </a:cubicBezTo>
                    <a:cubicBezTo>
                      <a:pt x="370" y="570"/>
                      <a:pt x="366" y="573"/>
                      <a:pt x="365" y="576"/>
                    </a:cubicBezTo>
                    <a:cubicBezTo>
                      <a:pt x="361" y="594"/>
                      <a:pt x="356" y="618"/>
                      <a:pt x="368" y="634"/>
                    </a:cubicBezTo>
                    <a:cubicBezTo>
                      <a:pt x="386" y="656"/>
                      <a:pt x="416" y="661"/>
                      <a:pt x="430" y="687"/>
                    </a:cubicBezTo>
                    <a:cubicBezTo>
                      <a:pt x="435" y="698"/>
                      <a:pt x="435" y="712"/>
                      <a:pt x="426" y="721"/>
                    </a:cubicBezTo>
                    <a:cubicBezTo>
                      <a:pt x="425" y="723"/>
                      <a:pt x="421" y="725"/>
                      <a:pt x="422" y="728"/>
                    </a:cubicBezTo>
                    <a:cubicBezTo>
                      <a:pt x="456" y="755"/>
                      <a:pt x="509" y="744"/>
                      <a:pt x="543" y="723"/>
                    </a:cubicBezTo>
                    <a:cubicBezTo>
                      <a:pt x="554" y="711"/>
                      <a:pt x="564" y="699"/>
                      <a:pt x="568" y="682"/>
                    </a:cubicBezTo>
                    <a:cubicBezTo>
                      <a:pt x="572" y="668"/>
                      <a:pt x="571" y="651"/>
                      <a:pt x="566" y="637"/>
                    </a:cubicBezTo>
                    <a:cubicBezTo>
                      <a:pt x="565" y="632"/>
                      <a:pt x="572" y="630"/>
                      <a:pt x="573" y="625"/>
                    </a:cubicBezTo>
                    <a:cubicBezTo>
                      <a:pt x="577" y="614"/>
                      <a:pt x="578" y="602"/>
                      <a:pt x="577" y="590"/>
                    </a:cubicBezTo>
                    <a:cubicBezTo>
                      <a:pt x="572" y="579"/>
                      <a:pt x="564" y="567"/>
                      <a:pt x="554" y="559"/>
                    </a:cubicBezTo>
                    <a:cubicBezTo>
                      <a:pt x="544" y="534"/>
                      <a:pt x="518" y="518"/>
                      <a:pt x="490" y="517"/>
                    </a:cubicBezTo>
                    <a:cubicBezTo>
                      <a:pt x="481" y="518"/>
                      <a:pt x="473" y="517"/>
                      <a:pt x="465" y="522"/>
                    </a:cubicBezTo>
                    <a:cubicBezTo>
                      <a:pt x="461" y="528"/>
                      <a:pt x="452" y="531"/>
                      <a:pt x="448" y="539"/>
                    </a:cubicBezTo>
                    <a:cubicBezTo>
                      <a:pt x="443" y="550"/>
                      <a:pt x="441" y="563"/>
                      <a:pt x="443" y="576"/>
                    </a:cubicBezTo>
                    <a:cubicBezTo>
                      <a:pt x="452" y="589"/>
                      <a:pt x="438" y="603"/>
                      <a:pt x="445" y="617"/>
                    </a:cubicBezTo>
                    <a:cubicBezTo>
                      <a:pt x="446" y="623"/>
                      <a:pt x="451" y="629"/>
                      <a:pt x="457" y="632"/>
                    </a:cubicBezTo>
                    <a:cubicBezTo>
                      <a:pt x="467" y="634"/>
                      <a:pt x="481" y="639"/>
                      <a:pt x="491" y="631"/>
                    </a:cubicBezTo>
                    <a:cubicBezTo>
                      <a:pt x="497" y="626"/>
                      <a:pt x="502" y="619"/>
                      <a:pt x="502" y="611"/>
                    </a:cubicBezTo>
                    <a:cubicBezTo>
                      <a:pt x="503" y="602"/>
                      <a:pt x="498" y="594"/>
                      <a:pt x="490" y="590"/>
                    </a:cubicBezTo>
                    <a:cubicBezTo>
                      <a:pt x="486" y="584"/>
                      <a:pt x="475" y="594"/>
                      <a:pt x="476" y="583"/>
                    </a:cubicBezTo>
                    <a:cubicBezTo>
                      <a:pt x="472" y="581"/>
                      <a:pt x="473" y="574"/>
                      <a:pt x="473" y="570"/>
                    </a:cubicBezTo>
                    <a:cubicBezTo>
                      <a:pt x="477" y="558"/>
                      <a:pt x="489" y="556"/>
                      <a:pt x="499" y="555"/>
                    </a:cubicBezTo>
                    <a:cubicBezTo>
                      <a:pt x="516" y="555"/>
                      <a:pt x="529" y="568"/>
                      <a:pt x="539" y="580"/>
                    </a:cubicBezTo>
                    <a:cubicBezTo>
                      <a:pt x="549" y="591"/>
                      <a:pt x="552" y="607"/>
                      <a:pt x="548" y="621"/>
                    </a:cubicBezTo>
                    <a:cubicBezTo>
                      <a:pt x="548" y="630"/>
                      <a:pt x="536" y="636"/>
                      <a:pt x="539" y="645"/>
                    </a:cubicBezTo>
                    <a:cubicBezTo>
                      <a:pt x="545" y="668"/>
                      <a:pt x="534" y="688"/>
                      <a:pt x="517" y="703"/>
                    </a:cubicBezTo>
                    <a:cubicBezTo>
                      <a:pt x="514" y="702"/>
                      <a:pt x="515" y="705"/>
                      <a:pt x="513" y="707"/>
                    </a:cubicBezTo>
                    <a:cubicBezTo>
                      <a:pt x="499" y="717"/>
                      <a:pt x="482" y="715"/>
                      <a:pt x="466" y="720"/>
                    </a:cubicBezTo>
                    <a:cubicBezTo>
                      <a:pt x="464" y="720"/>
                      <a:pt x="462" y="718"/>
                      <a:pt x="462" y="717"/>
                    </a:cubicBezTo>
                    <a:cubicBezTo>
                      <a:pt x="463" y="710"/>
                      <a:pt x="466" y="701"/>
                      <a:pt x="464" y="693"/>
                    </a:cubicBezTo>
                    <a:cubicBezTo>
                      <a:pt x="456" y="672"/>
                      <a:pt x="440" y="657"/>
                      <a:pt x="421" y="644"/>
                    </a:cubicBezTo>
                    <a:cubicBezTo>
                      <a:pt x="403" y="628"/>
                      <a:pt x="391" y="608"/>
                      <a:pt x="396" y="585"/>
                    </a:cubicBezTo>
                    <a:cubicBezTo>
                      <a:pt x="399" y="573"/>
                      <a:pt x="403" y="561"/>
                      <a:pt x="413" y="554"/>
                    </a:cubicBezTo>
                    <a:cubicBezTo>
                      <a:pt x="416" y="532"/>
                      <a:pt x="425" y="510"/>
                      <a:pt x="445" y="498"/>
                    </a:cubicBezTo>
                    <a:cubicBezTo>
                      <a:pt x="464" y="489"/>
                      <a:pt x="488" y="486"/>
                      <a:pt x="509" y="492"/>
                    </a:cubicBezTo>
                    <a:cubicBezTo>
                      <a:pt x="527" y="498"/>
                      <a:pt x="546" y="497"/>
                      <a:pt x="565" y="493"/>
                    </a:cubicBezTo>
                    <a:cubicBezTo>
                      <a:pt x="578" y="489"/>
                      <a:pt x="588" y="478"/>
                      <a:pt x="595" y="467"/>
                    </a:cubicBezTo>
                    <a:cubicBezTo>
                      <a:pt x="601" y="467"/>
                      <a:pt x="607" y="463"/>
                      <a:pt x="613" y="463"/>
                    </a:cubicBezTo>
                    <a:cubicBezTo>
                      <a:pt x="629" y="461"/>
                      <a:pt x="644" y="466"/>
                      <a:pt x="659" y="469"/>
                    </a:cubicBezTo>
                    <a:cubicBezTo>
                      <a:pt x="674" y="475"/>
                      <a:pt x="689" y="489"/>
                      <a:pt x="692" y="506"/>
                    </a:cubicBezTo>
                    <a:cubicBezTo>
                      <a:pt x="698" y="524"/>
                      <a:pt x="695" y="546"/>
                      <a:pt x="682" y="561"/>
                    </a:cubicBezTo>
                    <a:cubicBezTo>
                      <a:pt x="674" y="572"/>
                      <a:pt x="659" y="575"/>
                      <a:pt x="645" y="571"/>
                    </a:cubicBezTo>
                    <a:cubicBezTo>
                      <a:pt x="639" y="567"/>
                      <a:pt x="631" y="562"/>
                      <a:pt x="629" y="555"/>
                    </a:cubicBezTo>
                    <a:cubicBezTo>
                      <a:pt x="627" y="544"/>
                      <a:pt x="633" y="531"/>
                      <a:pt x="644" y="525"/>
                    </a:cubicBezTo>
                    <a:cubicBezTo>
                      <a:pt x="648" y="524"/>
                      <a:pt x="658" y="529"/>
                      <a:pt x="655" y="520"/>
                    </a:cubicBezTo>
                    <a:cubicBezTo>
                      <a:pt x="654" y="515"/>
                      <a:pt x="651" y="509"/>
                      <a:pt x="646" y="506"/>
                    </a:cubicBezTo>
                    <a:cubicBezTo>
                      <a:pt x="640" y="503"/>
                      <a:pt x="630" y="501"/>
                      <a:pt x="623" y="504"/>
                    </a:cubicBezTo>
                    <a:cubicBezTo>
                      <a:pt x="615" y="508"/>
                      <a:pt x="618" y="518"/>
                      <a:pt x="609" y="521"/>
                    </a:cubicBezTo>
                    <a:cubicBezTo>
                      <a:pt x="599" y="521"/>
                      <a:pt x="589" y="521"/>
                      <a:pt x="583" y="531"/>
                    </a:cubicBezTo>
                    <a:cubicBezTo>
                      <a:pt x="580" y="537"/>
                      <a:pt x="579" y="543"/>
                      <a:pt x="579" y="550"/>
                    </a:cubicBezTo>
                    <a:cubicBezTo>
                      <a:pt x="581" y="555"/>
                      <a:pt x="585" y="560"/>
                      <a:pt x="590" y="562"/>
                    </a:cubicBezTo>
                    <a:cubicBezTo>
                      <a:pt x="595" y="564"/>
                      <a:pt x="599" y="557"/>
                      <a:pt x="600" y="554"/>
                    </a:cubicBezTo>
                    <a:cubicBezTo>
                      <a:pt x="600" y="550"/>
                      <a:pt x="602" y="547"/>
                      <a:pt x="605" y="546"/>
                    </a:cubicBezTo>
                    <a:cubicBezTo>
                      <a:pt x="609" y="545"/>
                      <a:pt x="613" y="549"/>
                      <a:pt x="615" y="553"/>
                    </a:cubicBezTo>
                    <a:cubicBezTo>
                      <a:pt x="617" y="561"/>
                      <a:pt x="607" y="566"/>
                      <a:pt x="604" y="574"/>
                    </a:cubicBezTo>
                    <a:cubicBezTo>
                      <a:pt x="603" y="584"/>
                      <a:pt x="609" y="590"/>
                      <a:pt x="617" y="596"/>
                    </a:cubicBezTo>
                    <a:cubicBezTo>
                      <a:pt x="629" y="605"/>
                      <a:pt x="654" y="598"/>
                      <a:pt x="655" y="620"/>
                    </a:cubicBezTo>
                    <a:cubicBezTo>
                      <a:pt x="653" y="630"/>
                      <a:pt x="648" y="640"/>
                      <a:pt x="638" y="642"/>
                    </a:cubicBezTo>
                    <a:cubicBezTo>
                      <a:pt x="631" y="646"/>
                      <a:pt x="624" y="641"/>
                      <a:pt x="618" y="641"/>
                    </a:cubicBezTo>
                    <a:cubicBezTo>
                      <a:pt x="615" y="646"/>
                      <a:pt x="614" y="653"/>
                      <a:pt x="616" y="658"/>
                    </a:cubicBezTo>
                    <a:cubicBezTo>
                      <a:pt x="622" y="666"/>
                      <a:pt x="629" y="673"/>
                      <a:pt x="639" y="674"/>
                    </a:cubicBezTo>
                    <a:cubicBezTo>
                      <a:pt x="649" y="676"/>
                      <a:pt x="660" y="675"/>
                      <a:pt x="667" y="667"/>
                    </a:cubicBezTo>
                    <a:cubicBezTo>
                      <a:pt x="669" y="665"/>
                      <a:pt x="669" y="660"/>
                      <a:pt x="672" y="660"/>
                    </a:cubicBezTo>
                    <a:cubicBezTo>
                      <a:pt x="683" y="666"/>
                      <a:pt x="697" y="663"/>
                      <a:pt x="706" y="656"/>
                    </a:cubicBezTo>
                    <a:cubicBezTo>
                      <a:pt x="711" y="651"/>
                      <a:pt x="717" y="646"/>
                      <a:pt x="716" y="638"/>
                    </a:cubicBezTo>
                    <a:cubicBezTo>
                      <a:pt x="714" y="631"/>
                      <a:pt x="712" y="624"/>
                      <a:pt x="707" y="620"/>
                    </a:cubicBezTo>
                    <a:cubicBezTo>
                      <a:pt x="703" y="617"/>
                      <a:pt x="696" y="616"/>
                      <a:pt x="692" y="616"/>
                    </a:cubicBezTo>
                    <a:cubicBezTo>
                      <a:pt x="687" y="619"/>
                      <a:pt x="680" y="620"/>
                      <a:pt x="680" y="627"/>
                    </a:cubicBezTo>
                    <a:cubicBezTo>
                      <a:pt x="684" y="627"/>
                      <a:pt x="688" y="630"/>
                      <a:pt x="689" y="634"/>
                    </a:cubicBezTo>
                    <a:cubicBezTo>
                      <a:pt x="690" y="638"/>
                      <a:pt x="686" y="641"/>
                      <a:pt x="684" y="642"/>
                    </a:cubicBezTo>
                    <a:cubicBezTo>
                      <a:pt x="679" y="646"/>
                      <a:pt x="675" y="640"/>
                      <a:pt x="672" y="637"/>
                    </a:cubicBezTo>
                    <a:cubicBezTo>
                      <a:pt x="668" y="633"/>
                      <a:pt x="670" y="626"/>
                      <a:pt x="671" y="622"/>
                    </a:cubicBezTo>
                    <a:cubicBezTo>
                      <a:pt x="675" y="612"/>
                      <a:pt x="685" y="608"/>
                      <a:pt x="695" y="607"/>
                    </a:cubicBezTo>
                    <a:cubicBezTo>
                      <a:pt x="699" y="607"/>
                      <a:pt x="704" y="611"/>
                      <a:pt x="707" y="608"/>
                    </a:cubicBezTo>
                    <a:cubicBezTo>
                      <a:pt x="714" y="605"/>
                      <a:pt x="717" y="599"/>
                      <a:pt x="718" y="592"/>
                    </a:cubicBezTo>
                    <a:cubicBezTo>
                      <a:pt x="717" y="582"/>
                      <a:pt x="709" y="570"/>
                      <a:pt x="719" y="560"/>
                    </a:cubicBezTo>
                    <a:cubicBezTo>
                      <a:pt x="724" y="555"/>
                      <a:pt x="730" y="551"/>
                      <a:pt x="737" y="551"/>
                    </a:cubicBezTo>
                    <a:cubicBezTo>
                      <a:pt x="742" y="552"/>
                      <a:pt x="747" y="554"/>
                      <a:pt x="750" y="558"/>
                    </a:cubicBezTo>
                    <a:cubicBezTo>
                      <a:pt x="751" y="561"/>
                      <a:pt x="749" y="565"/>
                      <a:pt x="747" y="567"/>
                    </a:cubicBezTo>
                    <a:cubicBezTo>
                      <a:pt x="745" y="568"/>
                      <a:pt x="743" y="569"/>
                      <a:pt x="741" y="569"/>
                    </a:cubicBezTo>
                    <a:cubicBezTo>
                      <a:pt x="737" y="566"/>
                      <a:pt x="740" y="561"/>
                      <a:pt x="735" y="560"/>
                    </a:cubicBezTo>
                    <a:cubicBezTo>
                      <a:pt x="729" y="561"/>
                      <a:pt x="725" y="566"/>
                      <a:pt x="723" y="572"/>
                    </a:cubicBezTo>
                    <a:cubicBezTo>
                      <a:pt x="724" y="579"/>
                      <a:pt x="723" y="588"/>
                      <a:pt x="731" y="590"/>
                    </a:cubicBezTo>
                    <a:cubicBezTo>
                      <a:pt x="740" y="596"/>
                      <a:pt x="752" y="596"/>
                      <a:pt x="761" y="592"/>
                    </a:cubicBezTo>
                    <a:cubicBezTo>
                      <a:pt x="766" y="591"/>
                      <a:pt x="771" y="585"/>
                      <a:pt x="772" y="580"/>
                    </a:cubicBezTo>
                    <a:cubicBezTo>
                      <a:pt x="776" y="573"/>
                      <a:pt x="766" y="564"/>
                      <a:pt x="776" y="560"/>
                    </a:cubicBezTo>
                    <a:cubicBezTo>
                      <a:pt x="786" y="557"/>
                      <a:pt x="790" y="547"/>
                      <a:pt x="792" y="537"/>
                    </a:cubicBezTo>
                    <a:cubicBezTo>
                      <a:pt x="796" y="526"/>
                      <a:pt x="789" y="518"/>
                      <a:pt x="785" y="509"/>
                    </a:cubicBezTo>
                    <a:cubicBezTo>
                      <a:pt x="778" y="504"/>
                      <a:pt x="771" y="504"/>
                      <a:pt x="762" y="505"/>
                    </a:cubicBezTo>
                    <a:cubicBezTo>
                      <a:pt x="752" y="511"/>
                      <a:pt x="763" y="524"/>
                      <a:pt x="752" y="530"/>
                    </a:cubicBezTo>
                    <a:cubicBezTo>
                      <a:pt x="746" y="537"/>
                      <a:pt x="738" y="530"/>
                      <a:pt x="732" y="527"/>
                    </a:cubicBezTo>
                    <a:cubicBezTo>
                      <a:pt x="716" y="511"/>
                      <a:pt x="734" y="489"/>
                      <a:pt x="721" y="472"/>
                    </a:cubicBezTo>
                    <a:cubicBezTo>
                      <a:pt x="717" y="466"/>
                      <a:pt x="707" y="465"/>
                      <a:pt x="700" y="464"/>
                    </a:cubicBezTo>
                    <a:cubicBezTo>
                      <a:pt x="692" y="460"/>
                      <a:pt x="685" y="455"/>
                      <a:pt x="682" y="446"/>
                    </a:cubicBezTo>
                    <a:cubicBezTo>
                      <a:pt x="676" y="438"/>
                      <a:pt x="680" y="425"/>
                      <a:pt x="685" y="418"/>
                    </a:cubicBezTo>
                    <a:cubicBezTo>
                      <a:pt x="692" y="413"/>
                      <a:pt x="700" y="407"/>
                      <a:pt x="708" y="410"/>
                    </a:cubicBezTo>
                    <a:cubicBezTo>
                      <a:pt x="712" y="412"/>
                      <a:pt x="716" y="415"/>
                      <a:pt x="717" y="418"/>
                    </a:cubicBezTo>
                    <a:cubicBezTo>
                      <a:pt x="718" y="423"/>
                      <a:pt x="716" y="426"/>
                      <a:pt x="713" y="429"/>
                    </a:cubicBezTo>
                    <a:cubicBezTo>
                      <a:pt x="712" y="430"/>
                      <a:pt x="710" y="430"/>
                      <a:pt x="710" y="429"/>
                    </a:cubicBezTo>
                    <a:cubicBezTo>
                      <a:pt x="707" y="425"/>
                      <a:pt x="710" y="417"/>
                      <a:pt x="703" y="419"/>
                    </a:cubicBezTo>
                    <a:cubicBezTo>
                      <a:pt x="697" y="420"/>
                      <a:pt x="692" y="422"/>
                      <a:pt x="690" y="428"/>
                    </a:cubicBezTo>
                    <a:cubicBezTo>
                      <a:pt x="687" y="432"/>
                      <a:pt x="687" y="438"/>
                      <a:pt x="689" y="442"/>
                    </a:cubicBezTo>
                    <a:cubicBezTo>
                      <a:pt x="691" y="450"/>
                      <a:pt x="699" y="455"/>
                      <a:pt x="706" y="457"/>
                    </a:cubicBezTo>
                    <a:cubicBezTo>
                      <a:pt x="717" y="460"/>
                      <a:pt x="726" y="455"/>
                      <a:pt x="736" y="453"/>
                    </a:cubicBezTo>
                    <a:cubicBezTo>
                      <a:pt x="736" y="449"/>
                      <a:pt x="738" y="445"/>
                      <a:pt x="742" y="444"/>
                    </a:cubicBezTo>
                    <a:cubicBezTo>
                      <a:pt x="743" y="438"/>
                      <a:pt x="746" y="432"/>
                      <a:pt x="750" y="428"/>
                    </a:cubicBezTo>
                    <a:cubicBezTo>
                      <a:pt x="758" y="422"/>
                      <a:pt x="769" y="421"/>
                      <a:pt x="778" y="424"/>
                    </a:cubicBezTo>
                    <a:cubicBezTo>
                      <a:pt x="783" y="428"/>
                      <a:pt x="789" y="430"/>
                      <a:pt x="788" y="438"/>
                    </a:cubicBezTo>
                    <a:cubicBezTo>
                      <a:pt x="787" y="440"/>
                      <a:pt x="786" y="442"/>
                      <a:pt x="783" y="442"/>
                    </a:cubicBezTo>
                    <a:cubicBezTo>
                      <a:pt x="780" y="443"/>
                      <a:pt x="775" y="444"/>
                      <a:pt x="775" y="439"/>
                    </a:cubicBezTo>
                    <a:cubicBezTo>
                      <a:pt x="774" y="437"/>
                      <a:pt x="777" y="434"/>
                      <a:pt x="775" y="433"/>
                    </a:cubicBezTo>
                    <a:cubicBezTo>
                      <a:pt x="769" y="429"/>
                      <a:pt x="761" y="432"/>
                      <a:pt x="756" y="435"/>
                    </a:cubicBezTo>
                    <a:cubicBezTo>
                      <a:pt x="751" y="440"/>
                      <a:pt x="751" y="445"/>
                      <a:pt x="752" y="452"/>
                    </a:cubicBezTo>
                    <a:cubicBezTo>
                      <a:pt x="753" y="457"/>
                      <a:pt x="758" y="460"/>
                      <a:pt x="762" y="463"/>
                    </a:cubicBezTo>
                    <a:cubicBezTo>
                      <a:pt x="767" y="463"/>
                      <a:pt x="775" y="464"/>
                      <a:pt x="780" y="462"/>
                    </a:cubicBezTo>
                    <a:cubicBezTo>
                      <a:pt x="785" y="459"/>
                      <a:pt x="784" y="454"/>
                      <a:pt x="789" y="452"/>
                    </a:cubicBezTo>
                    <a:cubicBezTo>
                      <a:pt x="800" y="451"/>
                      <a:pt x="808" y="460"/>
                      <a:pt x="819" y="458"/>
                    </a:cubicBezTo>
                    <a:cubicBezTo>
                      <a:pt x="829" y="456"/>
                      <a:pt x="840" y="451"/>
                      <a:pt x="844" y="440"/>
                    </a:cubicBezTo>
                    <a:cubicBezTo>
                      <a:pt x="843" y="438"/>
                      <a:pt x="839" y="439"/>
                      <a:pt x="837" y="437"/>
                    </a:cubicBezTo>
                    <a:close/>
                    <a:moveTo>
                      <a:pt x="790" y="480"/>
                    </a:moveTo>
                    <a:cubicBezTo>
                      <a:pt x="788" y="478"/>
                      <a:pt x="788" y="474"/>
                      <a:pt x="785" y="474"/>
                    </a:cubicBezTo>
                    <a:cubicBezTo>
                      <a:pt x="773" y="475"/>
                      <a:pt x="759" y="480"/>
                      <a:pt x="750" y="470"/>
                    </a:cubicBezTo>
                    <a:cubicBezTo>
                      <a:pt x="748" y="468"/>
                      <a:pt x="747" y="464"/>
                      <a:pt x="743" y="465"/>
                    </a:cubicBezTo>
                    <a:cubicBezTo>
                      <a:pt x="733" y="466"/>
                      <a:pt x="741" y="474"/>
                      <a:pt x="740" y="479"/>
                    </a:cubicBezTo>
                    <a:cubicBezTo>
                      <a:pt x="742" y="493"/>
                      <a:pt x="730" y="507"/>
                      <a:pt x="740" y="518"/>
                    </a:cubicBezTo>
                    <a:cubicBezTo>
                      <a:pt x="747" y="516"/>
                      <a:pt x="741" y="509"/>
                      <a:pt x="743" y="504"/>
                    </a:cubicBezTo>
                    <a:cubicBezTo>
                      <a:pt x="748" y="494"/>
                      <a:pt x="760" y="489"/>
                      <a:pt x="771" y="489"/>
                    </a:cubicBezTo>
                    <a:cubicBezTo>
                      <a:pt x="776" y="492"/>
                      <a:pt x="782" y="493"/>
                      <a:pt x="788" y="494"/>
                    </a:cubicBezTo>
                    <a:cubicBezTo>
                      <a:pt x="792" y="494"/>
                      <a:pt x="791" y="489"/>
                      <a:pt x="790" y="488"/>
                    </a:cubicBezTo>
                    <a:cubicBezTo>
                      <a:pt x="787" y="486"/>
                      <a:pt x="790" y="483"/>
                      <a:pt x="790" y="480"/>
                    </a:cubicBezTo>
                    <a:close/>
                    <a:moveTo>
                      <a:pt x="768" y="295"/>
                    </a:moveTo>
                    <a:cubicBezTo>
                      <a:pt x="761" y="297"/>
                      <a:pt x="751" y="298"/>
                      <a:pt x="747" y="306"/>
                    </a:cubicBezTo>
                    <a:cubicBezTo>
                      <a:pt x="739" y="305"/>
                      <a:pt x="734" y="298"/>
                      <a:pt x="728" y="297"/>
                    </a:cubicBezTo>
                    <a:cubicBezTo>
                      <a:pt x="722" y="293"/>
                      <a:pt x="727" y="286"/>
                      <a:pt x="725" y="281"/>
                    </a:cubicBezTo>
                    <a:cubicBezTo>
                      <a:pt x="722" y="270"/>
                      <a:pt x="722" y="258"/>
                      <a:pt x="728" y="250"/>
                    </a:cubicBezTo>
                    <a:cubicBezTo>
                      <a:pt x="735" y="249"/>
                      <a:pt x="733" y="256"/>
                      <a:pt x="734" y="260"/>
                    </a:cubicBezTo>
                    <a:cubicBezTo>
                      <a:pt x="734" y="266"/>
                      <a:pt x="736" y="273"/>
                      <a:pt x="738" y="278"/>
                    </a:cubicBezTo>
                    <a:cubicBezTo>
                      <a:pt x="740" y="282"/>
                      <a:pt x="743" y="285"/>
                      <a:pt x="747" y="285"/>
                    </a:cubicBezTo>
                    <a:cubicBezTo>
                      <a:pt x="754" y="286"/>
                      <a:pt x="761" y="282"/>
                      <a:pt x="767" y="280"/>
                    </a:cubicBezTo>
                    <a:cubicBezTo>
                      <a:pt x="767" y="279"/>
                      <a:pt x="767" y="279"/>
                      <a:pt x="767" y="279"/>
                    </a:cubicBezTo>
                    <a:cubicBezTo>
                      <a:pt x="757" y="280"/>
                      <a:pt x="748" y="280"/>
                      <a:pt x="742" y="273"/>
                    </a:cubicBezTo>
                    <a:cubicBezTo>
                      <a:pt x="740" y="269"/>
                      <a:pt x="740" y="269"/>
                      <a:pt x="740" y="269"/>
                    </a:cubicBezTo>
                    <a:cubicBezTo>
                      <a:pt x="741" y="260"/>
                      <a:pt x="742" y="248"/>
                      <a:pt x="733" y="243"/>
                    </a:cubicBezTo>
                    <a:cubicBezTo>
                      <a:pt x="729" y="242"/>
                      <a:pt x="727" y="242"/>
                      <a:pt x="723" y="244"/>
                    </a:cubicBezTo>
                    <a:cubicBezTo>
                      <a:pt x="711" y="257"/>
                      <a:pt x="719" y="275"/>
                      <a:pt x="718" y="290"/>
                    </a:cubicBezTo>
                    <a:cubicBezTo>
                      <a:pt x="717" y="293"/>
                      <a:pt x="714" y="297"/>
                      <a:pt x="716" y="301"/>
                    </a:cubicBezTo>
                    <a:cubicBezTo>
                      <a:pt x="727" y="302"/>
                      <a:pt x="735" y="310"/>
                      <a:pt x="744" y="316"/>
                    </a:cubicBezTo>
                    <a:cubicBezTo>
                      <a:pt x="748" y="312"/>
                      <a:pt x="752" y="307"/>
                      <a:pt x="757" y="304"/>
                    </a:cubicBezTo>
                    <a:cubicBezTo>
                      <a:pt x="771" y="299"/>
                      <a:pt x="771" y="299"/>
                      <a:pt x="771" y="299"/>
                    </a:cubicBezTo>
                    <a:cubicBezTo>
                      <a:pt x="770" y="297"/>
                      <a:pt x="770" y="295"/>
                      <a:pt x="768" y="295"/>
                    </a:cubicBezTo>
                    <a:close/>
                    <a:moveTo>
                      <a:pt x="668" y="207"/>
                    </a:moveTo>
                    <a:cubicBezTo>
                      <a:pt x="662" y="205"/>
                      <a:pt x="656" y="204"/>
                      <a:pt x="651" y="207"/>
                    </a:cubicBezTo>
                    <a:cubicBezTo>
                      <a:pt x="647" y="211"/>
                      <a:pt x="646" y="216"/>
                      <a:pt x="648" y="220"/>
                    </a:cubicBezTo>
                    <a:cubicBezTo>
                      <a:pt x="651" y="226"/>
                      <a:pt x="660" y="224"/>
                      <a:pt x="660" y="231"/>
                    </a:cubicBezTo>
                    <a:cubicBezTo>
                      <a:pt x="663" y="242"/>
                      <a:pt x="660" y="254"/>
                      <a:pt x="653" y="261"/>
                    </a:cubicBezTo>
                    <a:cubicBezTo>
                      <a:pt x="648" y="266"/>
                      <a:pt x="642" y="269"/>
                      <a:pt x="634" y="267"/>
                    </a:cubicBezTo>
                    <a:cubicBezTo>
                      <a:pt x="628" y="264"/>
                      <a:pt x="619" y="264"/>
                      <a:pt x="614" y="257"/>
                    </a:cubicBezTo>
                    <a:cubicBezTo>
                      <a:pt x="611" y="255"/>
                      <a:pt x="609" y="257"/>
                      <a:pt x="606" y="258"/>
                    </a:cubicBezTo>
                    <a:cubicBezTo>
                      <a:pt x="595" y="262"/>
                      <a:pt x="585" y="255"/>
                      <a:pt x="577" y="247"/>
                    </a:cubicBezTo>
                    <a:cubicBezTo>
                      <a:pt x="570" y="242"/>
                      <a:pt x="568" y="234"/>
                      <a:pt x="563" y="227"/>
                    </a:cubicBezTo>
                    <a:cubicBezTo>
                      <a:pt x="553" y="242"/>
                      <a:pt x="538" y="257"/>
                      <a:pt x="519" y="261"/>
                    </a:cubicBezTo>
                    <a:cubicBezTo>
                      <a:pt x="501" y="259"/>
                      <a:pt x="487" y="261"/>
                      <a:pt x="472" y="251"/>
                    </a:cubicBezTo>
                    <a:cubicBezTo>
                      <a:pt x="448" y="235"/>
                      <a:pt x="437" y="208"/>
                      <a:pt x="437" y="182"/>
                    </a:cubicBezTo>
                    <a:cubicBezTo>
                      <a:pt x="440" y="164"/>
                      <a:pt x="446" y="145"/>
                      <a:pt x="461" y="133"/>
                    </a:cubicBezTo>
                    <a:cubicBezTo>
                      <a:pt x="475" y="123"/>
                      <a:pt x="496" y="123"/>
                      <a:pt x="511" y="133"/>
                    </a:cubicBezTo>
                    <a:cubicBezTo>
                      <a:pt x="521" y="142"/>
                      <a:pt x="529" y="157"/>
                      <a:pt x="523" y="171"/>
                    </a:cubicBezTo>
                    <a:cubicBezTo>
                      <a:pt x="519" y="179"/>
                      <a:pt x="510" y="185"/>
                      <a:pt x="501" y="187"/>
                    </a:cubicBezTo>
                    <a:cubicBezTo>
                      <a:pt x="498" y="186"/>
                      <a:pt x="493" y="184"/>
                      <a:pt x="490" y="186"/>
                    </a:cubicBezTo>
                    <a:cubicBezTo>
                      <a:pt x="489" y="192"/>
                      <a:pt x="492" y="198"/>
                      <a:pt x="495" y="202"/>
                    </a:cubicBezTo>
                    <a:cubicBezTo>
                      <a:pt x="500" y="208"/>
                      <a:pt x="507" y="208"/>
                      <a:pt x="514" y="208"/>
                    </a:cubicBezTo>
                    <a:cubicBezTo>
                      <a:pt x="525" y="203"/>
                      <a:pt x="529" y="192"/>
                      <a:pt x="529" y="181"/>
                    </a:cubicBezTo>
                    <a:cubicBezTo>
                      <a:pt x="529" y="178"/>
                      <a:pt x="526" y="173"/>
                      <a:pt x="530" y="170"/>
                    </a:cubicBezTo>
                    <a:cubicBezTo>
                      <a:pt x="534" y="168"/>
                      <a:pt x="540" y="168"/>
                      <a:pt x="541" y="163"/>
                    </a:cubicBezTo>
                    <a:cubicBezTo>
                      <a:pt x="544" y="156"/>
                      <a:pt x="544" y="149"/>
                      <a:pt x="545" y="143"/>
                    </a:cubicBezTo>
                    <a:cubicBezTo>
                      <a:pt x="541" y="133"/>
                      <a:pt x="538" y="123"/>
                      <a:pt x="529" y="117"/>
                    </a:cubicBezTo>
                    <a:cubicBezTo>
                      <a:pt x="530" y="109"/>
                      <a:pt x="534" y="100"/>
                      <a:pt x="530" y="93"/>
                    </a:cubicBezTo>
                    <a:cubicBezTo>
                      <a:pt x="526" y="76"/>
                      <a:pt x="508" y="64"/>
                      <a:pt x="493" y="59"/>
                    </a:cubicBezTo>
                    <a:cubicBezTo>
                      <a:pt x="485" y="59"/>
                      <a:pt x="477" y="53"/>
                      <a:pt x="470" y="59"/>
                    </a:cubicBezTo>
                    <a:cubicBezTo>
                      <a:pt x="473" y="76"/>
                      <a:pt x="472" y="93"/>
                      <a:pt x="462" y="106"/>
                    </a:cubicBezTo>
                    <a:cubicBezTo>
                      <a:pt x="446" y="126"/>
                      <a:pt x="420" y="134"/>
                      <a:pt x="411" y="157"/>
                    </a:cubicBezTo>
                    <a:cubicBezTo>
                      <a:pt x="408" y="163"/>
                      <a:pt x="406" y="169"/>
                      <a:pt x="407" y="177"/>
                    </a:cubicBezTo>
                    <a:cubicBezTo>
                      <a:pt x="411" y="190"/>
                      <a:pt x="416" y="205"/>
                      <a:pt x="429" y="213"/>
                    </a:cubicBezTo>
                    <a:cubicBezTo>
                      <a:pt x="431" y="214"/>
                      <a:pt x="429" y="215"/>
                      <a:pt x="429" y="216"/>
                    </a:cubicBezTo>
                    <a:cubicBezTo>
                      <a:pt x="421" y="228"/>
                      <a:pt x="429" y="241"/>
                      <a:pt x="430" y="254"/>
                    </a:cubicBezTo>
                    <a:cubicBezTo>
                      <a:pt x="439" y="265"/>
                      <a:pt x="451" y="280"/>
                      <a:pt x="467" y="279"/>
                    </a:cubicBezTo>
                    <a:cubicBezTo>
                      <a:pt x="480" y="280"/>
                      <a:pt x="493" y="273"/>
                      <a:pt x="505" y="270"/>
                    </a:cubicBezTo>
                    <a:cubicBezTo>
                      <a:pt x="521" y="267"/>
                      <a:pt x="541" y="261"/>
                      <a:pt x="556" y="268"/>
                    </a:cubicBezTo>
                    <a:cubicBezTo>
                      <a:pt x="571" y="275"/>
                      <a:pt x="584" y="287"/>
                      <a:pt x="591" y="301"/>
                    </a:cubicBezTo>
                    <a:cubicBezTo>
                      <a:pt x="595" y="303"/>
                      <a:pt x="601" y="302"/>
                      <a:pt x="605" y="300"/>
                    </a:cubicBezTo>
                    <a:cubicBezTo>
                      <a:pt x="628" y="306"/>
                      <a:pt x="655" y="301"/>
                      <a:pt x="670" y="281"/>
                    </a:cubicBezTo>
                    <a:cubicBezTo>
                      <a:pt x="677" y="265"/>
                      <a:pt x="682" y="247"/>
                      <a:pt x="678" y="230"/>
                    </a:cubicBezTo>
                    <a:cubicBezTo>
                      <a:pt x="678" y="221"/>
                      <a:pt x="673" y="214"/>
                      <a:pt x="668" y="207"/>
                    </a:cubicBezTo>
                    <a:close/>
                    <a:moveTo>
                      <a:pt x="678" y="510"/>
                    </a:moveTo>
                    <a:cubicBezTo>
                      <a:pt x="673" y="500"/>
                      <a:pt x="667" y="489"/>
                      <a:pt x="657" y="484"/>
                    </a:cubicBezTo>
                    <a:cubicBezTo>
                      <a:pt x="640" y="480"/>
                      <a:pt x="624" y="473"/>
                      <a:pt x="606" y="479"/>
                    </a:cubicBezTo>
                    <a:cubicBezTo>
                      <a:pt x="596" y="488"/>
                      <a:pt x="588" y="500"/>
                      <a:pt x="575" y="505"/>
                    </a:cubicBezTo>
                    <a:cubicBezTo>
                      <a:pt x="543" y="514"/>
                      <a:pt x="543" y="514"/>
                      <a:pt x="543" y="514"/>
                    </a:cubicBezTo>
                    <a:cubicBezTo>
                      <a:pt x="539" y="514"/>
                      <a:pt x="536" y="508"/>
                      <a:pt x="532" y="511"/>
                    </a:cubicBezTo>
                    <a:cubicBezTo>
                      <a:pt x="530" y="519"/>
                      <a:pt x="539" y="517"/>
                      <a:pt x="543" y="521"/>
                    </a:cubicBezTo>
                    <a:cubicBezTo>
                      <a:pt x="550" y="525"/>
                      <a:pt x="554" y="532"/>
                      <a:pt x="559" y="538"/>
                    </a:cubicBezTo>
                    <a:cubicBezTo>
                      <a:pt x="562" y="537"/>
                      <a:pt x="562" y="537"/>
                      <a:pt x="562" y="537"/>
                    </a:cubicBezTo>
                    <a:cubicBezTo>
                      <a:pt x="564" y="529"/>
                      <a:pt x="568" y="520"/>
                      <a:pt x="575" y="514"/>
                    </a:cubicBezTo>
                    <a:cubicBezTo>
                      <a:pt x="584" y="511"/>
                      <a:pt x="592" y="504"/>
                      <a:pt x="601" y="508"/>
                    </a:cubicBezTo>
                    <a:cubicBezTo>
                      <a:pt x="605" y="507"/>
                      <a:pt x="603" y="503"/>
                      <a:pt x="605" y="501"/>
                    </a:cubicBezTo>
                    <a:cubicBezTo>
                      <a:pt x="612" y="497"/>
                      <a:pt x="618" y="491"/>
                      <a:pt x="625" y="489"/>
                    </a:cubicBezTo>
                    <a:cubicBezTo>
                      <a:pt x="633" y="485"/>
                      <a:pt x="639" y="488"/>
                      <a:pt x="648" y="488"/>
                    </a:cubicBezTo>
                    <a:cubicBezTo>
                      <a:pt x="650" y="490"/>
                      <a:pt x="653" y="489"/>
                      <a:pt x="655" y="490"/>
                    </a:cubicBezTo>
                    <a:cubicBezTo>
                      <a:pt x="664" y="495"/>
                      <a:pt x="670" y="505"/>
                      <a:pt x="673" y="514"/>
                    </a:cubicBezTo>
                    <a:cubicBezTo>
                      <a:pt x="674" y="524"/>
                      <a:pt x="671" y="533"/>
                      <a:pt x="665" y="538"/>
                    </a:cubicBezTo>
                    <a:cubicBezTo>
                      <a:pt x="657" y="538"/>
                      <a:pt x="652" y="540"/>
                      <a:pt x="646" y="544"/>
                    </a:cubicBezTo>
                    <a:cubicBezTo>
                      <a:pt x="644" y="546"/>
                      <a:pt x="646" y="550"/>
                      <a:pt x="647" y="552"/>
                    </a:cubicBezTo>
                    <a:cubicBezTo>
                      <a:pt x="650" y="556"/>
                      <a:pt x="654" y="561"/>
                      <a:pt x="659" y="558"/>
                    </a:cubicBezTo>
                    <a:cubicBezTo>
                      <a:pt x="677" y="553"/>
                      <a:pt x="677" y="534"/>
                      <a:pt x="679" y="518"/>
                    </a:cubicBezTo>
                    <a:cubicBezTo>
                      <a:pt x="678" y="510"/>
                      <a:pt x="678" y="510"/>
                      <a:pt x="678" y="510"/>
                    </a:cubicBezTo>
                    <a:close/>
                    <a:moveTo>
                      <a:pt x="660" y="208"/>
                    </a:moveTo>
                    <a:cubicBezTo>
                      <a:pt x="658" y="208"/>
                      <a:pt x="657" y="207"/>
                      <a:pt x="655" y="209"/>
                    </a:cubicBezTo>
                    <a:cubicBezTo>
                      <a:pt x="651" y="213"/>
                      <a:pt x="655" y="216"/>
                      <a:pt x="658" y="220"/>
                    </a:cubicBezTo>
                    <a:cubicBezTo>
                      <a:pt x="660" y="224"/>
                      <a:pt x="666" y="223"/>
                      <a:pt x="666" y="228"/>
                    </a:cubicBezTo>
                    <a:cubicBezTo>
                      <a:pt x="666" y="252"/>
                      <a:pt x="666" y="252"/>
                      <a:pt x="666" y="252"/>
                    </a:cubicBezTo>
                    <a:cubicBezTo>
                      <a:pt x="661" y="264"/>
                      <a:pt x="649" y="273"/>
                      <a:pt x="636" y="273"/>
                    </a:cubicBezTo>
                    <a:cubicBezTo>
                      <a:pt x="626" y="272"/>
                      <a:pt x="614" y="271"/>
                      <a:pt x="610" y="261"/>
                    </a:cubicBezTo>
                    <a:cubicBezTo>
                      <a:pt x="607" y="259"/>
                      <a:pt x="603" y="261"/>
                      <a:pt x="599" y="260"/>
                    </a:cubicBezTo>
                    <a:cubicBezTo>
                      <a:pt x="583" y="260"/>
                      <a:pt x="571" y="250"/>
                      <a:pt x="562" y="240"/>
                    </a:cubicBezTo>
                    <a:cubicBezTo>
                      <a:pt x="559" y="240"/>
                      <a:pt x="559" y="240"/>
                      <a:pt x="559" y="240"/>
                    </a:cubicBezTo>
                    <a:cubicBezTo>
                      <a:pt x="555" y="246"/>
                      <a:pt x="552" y="252"/>
                      <a:pt x="546" y="256"/>
                    </a:cubicBezTo>
                    <a:cubicBezTo>
                      <a:pt x="547" y="261"/>
                      <a:pt x="554" y="257"/>
                      <a:pt x="556" y="260"/>
                    </a:cubicBezTo>
                    <a:cubicBezTo>
                      <a:pt x="570" y="266"/>
                      <a:pt x="582" y="277"/>
                      <a:pt x="591" y="289"/>
                    </a:cubicBezTo>
                    <a:cubicBezTo>
                      <a:pt x="592" y="292"/>
                      <a:pt x="594" y="292"/>
                      <a:pt x="596" y="295"/>
                    </a:cubicBezTo>
                    <a:cubicBezTo>
                      <a:pt x="609" y="296"/>
                      <a:pt x="622" y="295"/>
                      <a:pt x="634" y="293"/>
                    </a:cubicBezTo>
                    <a:cubicBezTo>
                      <a:pt x="651" y="288"/>
                      <a:pt x="667" y="275"/>
                      <a:pt x="672" y="256"/>
                    </a:cubicBezTo>
                    <a:cubicBezTo>
                      <a:pt x="672" y="239"/>
                      <a:pt x="675" y="221"/>
                      <a:pt x="660" y="208"/>
                    </a:cubicBezTo>
                    <a:close/>
                    <a:moveTo>
                      <a:pt x="650" y="375"/>
                    </a:moveTo>
                    <a:cubicBezTo>
                      <a:pt x="640" y="367"/>
                      <a:pt x="639" y="352"/>
                      <a:pt x="635" y="340"/>
                    </a:cubicBezTo>
                    <a:cubicBezTo>
                      <a:pt x="633" y="338"/>
                      <a:pt x="633" y="338"/>
                      <a:pt x="633" y="338"/>
                    </a:cubicBezTo>
                    <a:cubicBezTo>
                      <a:pt x="620" y="343"/>
                      <a:pt x="608" y="344"/>
                      <a:pt x="594" y="344"/>
                    </a:cubicBezTo>
                    <a:cubicBezTo>
                      <a:pt x="589" y="350"/>
                      <a:pt x="588" y="357"/>
                      <a:pt x="584" y="363"/>
                    </a:cubicBezTo>
                    <a:cubicBezTo>
                      <a:pt x="574" y="378"/>
                      <a:pt x="558" y="387"/>
                      <a:pt x="540" y="382"/>
                    </a:cubicBezTo>
                    <a:cubicBezTo>
                      <a:pt x="533" y="384"/>
                      <a:pt x="525" y="380"/>
                      <a:pt x="518" y="377"/>
                    </a:cubicBezTo>
                    <a:cubicBezTo>
                      <a:pt x="512" y="373"/>
                      <a:pt x="507" y="367"/>
                      <a:pt x="507" y="360"/>
                    </a:cubicBezTo>
                    <a:cubicBezTo>
                      <a:pt x="509" y="353"/>
                      <a:pt x="510" y="346"/>
                      <a:pt x="517" y="343"/>
                    </a:cubicBezTo>
                    <a:cubicBezTo>
                      <a:pt x="522" y="340"/>
                      <a:pt x="528" y="338"/>
                      <a:pt x="534" y="341"/>
                    </a:cubicBezTo>
                    <a:cubicBezTo>
                      <a:pt x="538" y="341"/>
                      <a:pt x="540" y="346"/>
                      <a:pt x="542" y="349"/>
                    </a:cubicBezTo>
                    <a:cubicBezTo>
                      <a:pt x="547" y="346"/>
                      <a:pt x="555" y="348"/>
                      <a:pt x="557" y="342"/>
                    </a:cubicBezTo>
                    <a:cubicBezTo>
                      <a:pt x="559" y="336"/>
                      <a:pt x="561" y="330"/>
                      <a:pt x="560" y="324"/>
                    </a:cubicBezTo>
                    <a:cubicBezTo>
                      <a:pt x="556" y="315"/>
                      <a:pt x="547" y="310"/>
                      <a:pt x="539" y="306"/>
                    </a:cubicBezTo>
                    <a:cubicBezTo>
                      <a:pt x="523" y="301"/>
                      <a:pt x="503" y="302"/>
                      <a:pt x="492" y="316"/>
                    </a:cubicBezTo>
                    <a:cubicBezTo>
                      <a:pt x="484" y="327"/>
                      <a:pt x="484" y="327"/>
                      <a:pt x="484" y="327"/>
                    </a:cubicBezTo>
                    <a:cubicBezTo>
                      <a:pt x="474" y="332"/>
                      <a:pt x="461" y="333"/>
                      <a:pt x="452" y="340"/>
                    </a:cubicBezTo>
                    <a:cubicBezTo>
                      <a:pt x="444" y="351"/>
                      <a:pt x="432" y="361"/>
                      <a:pt x="432" y="376"/>
                    </a:cubicBezTo>
                    <a:cubicBezTo>
                      <a:pt x="429" y="396"/>
                      <a:pt x="431" y="418"/>
                      <a:pt x="449" y="431"/>
                    </a:cubicBezTo>
                    <a:cubicBezTo>
                      <a:pt x="456" y="434"/>
                      <a:pt x="463" y="441"/>
                      <a:pt x="472" y="441"/>
                    </a:cubicBezTo>
                    <a:cubicBezTo>
                      <a:pt x="477" y="449"/>
                      <a:pt x="482" y="459"/>
                      <a:pt x="492" y="464"/>
                    </a:cubicBezTo>
                    <a:cubicBezTo>
                      <a:pt x="504" y="475"/>
                      <a:pt x="519" y="475"/>
                      <a:pt x="535" y="475"/>
                    </a:cubicBezTo>
                    <a:cubicBezTo>
                      <a:pt x="547" y="472"/>
                      <a:pt x="559" y="465"/>
                      <a:pt x="566" y="454"/>
                    </a:cubicBezTo>
                    <a:cubicBezTo>
                      <a:pt x="569" y="448"/>
                      <a:pt x="573" y="440"/>
                      <a:pt x="568" y="434"/>
                    </a:cubicBezTo>
                    <a:cubicBezTo>
                      <a:pt x="565" y="428"/>
                      <a:pt x="560" y="426"/>
                      <a:pt x="555" y="423"/>
                    </a:cubicBezTo>
                    <a:cubicBezTo>
                      <a:pt x="541" y="419"/>
                      <a:pt x="540" y="436"/>
                      <a:pt x="530" y="440"/>
                    </a:cubicBezTo>
                    <a:cubicBezTo>
                      <a:pt x="522" y="441"/>
                      <a:pt x="515" y="441"/>
                      <a:pt x="509" y="438"/>
                    </a:cubicBezTo>
                    <a:cubicBezTo>
                      <a:pt x="502" y="432"/>
                      <a:pt x="502" y="422"/>
                      <a:pt x="504" y="414"/>
                    </a:cubicBezTo>
                    <a:cubicBezTo>
                      <a:pt x="509" y="403"/>
                      <a:pt x="517" y="389"/>
                      <a:pt x="532" y="389"/>
                    </a:cubicBezTo>
                    <a:cubicBezTo>
                      <a:pt x="540" y="392"/>
                      <a:pt x="551" y="391"/>
                      <a:pt x="561" y="393"/>
                    </a:cubicBezTo>
                    <a:cubicBezTo>
                      <a:pt x="581" y="397"/>
                      <a:pt x="591" y="418"/>
                      <a:pt x="596" y="434"/>
                    </a:cubicBezTo>
                    <a:cubicBezTo>
                      <a:pt x="608" y="431"/>
                      <a:pt x="620" y="436"/>
                      <a:pt x="631" y="437"/>
                    </a:cubicBezTo>
                    <a:cubicBezTo>
                      <a:pt x="641" y="432"/>
                      <a:pt x="635" y="422"/>
                      <a:pt x="637" y="414"/>
                    </a:cubicBezTo>
                    <a:cubicBezTo>
                      <a:pt x="642" y="401"/>
                      <a:pt x="655" y="393"/>
                      <a:pt x="668" y="389"/>
                    </a:cubicBezTo>
                    <a:cubicBezTo>
                      <a:pt x="670" y="387"/>
                      <a:pt x="669" y="386"/>
                      <a:pt x="668" y="384"/>
                    </a:cubicBezTo>
                    <a:cubicBezTo>
                      <a:pt x="650" y="375"/>
                      <a:pt x="650" y="375"/>
                      <a:pt x="650" y="375"/>
                    </a:cubicBezTo>
                    <a:close/>
                    <a:moveTo>
                      <a:pt x="637" y="374"/>
                    </a:moveTo>
                    <a:cubicBezTo>
                      <a:pt x="633" y="366"/>
                      <a:pt x="632" y="357"/>
                      <a:pt x="630" y="349"/>
                    </a:cubicBezTo>
                    <a:cubicBezTo>
                      <a:pt x="620" y="350"/>
                      <a:pt x="610" y="353"/>
                      <a:pt x="600" y="353"/>
                    </a:cubicBezTo>
                    <a:cubicBezTo>
                      <a:pt x="595" y="357"/>
                      <a:pt x="593" y="364"/>
                      <a:pt x="589" y="371"/>
                    </a:cubicBezTo>
                    <a:cubicBezTo>
                      <a:pt x="585" y="377"/>
                      <a:pt x="577" y="381"/>
                      <a:pt x="573" y="387"/>
                    </a:cubicBezTo>
                    <a:cubicBezTo>
                      <a:pt x="583" y="396"/>
                      <a:pt x="592" y="405"/>
                      <a:pt x="598" y="417"/>
                    </a:cubicBezTo>
                    <a:cubicBezTo>
                      <a:pt x="601" y="419"/>
                      <a:pt x="601" y="423"/>
                      <a:pt x="604" y="425"/>
                    </a:cubicBezTo>
                    <a:cubicBezTo>
                      <a:pt x="611" y="425"/>
                      <a:pt x="620" y="428"/>
                      <a:pt x="627" y="427"/>
                    </a:cubicBezTo>
                    <a:cubicBezTo>
                      <a:pt x="629" y="411"/>
                      <a:pt x="637" y="396"/>
                      <a:pt x="652" y="387"/>
                    </a:cubicBezTo>
                    <a:cubicBezTo>
                      <a:pt x="648" y="382"/>
                      <a:pt x="642" y="379"/>
                      <a:pt x="637" y="374"/>
                    </a:cubicBezTo>
                    <a:close/>
                    <a:moveTo>
                      <a:pt x="637" y="140"/>
                    </a:moveTo>
                    <a:cubicBezTo>
                      <a:pt x="643" y="140"/>
                      <a:pt x="646" y="149"/>
                      <a:pt x="641" y="152"/>
                    </a:cubicBezTo>
                    <a:cubicBezTo>
                      <a:pt x="625" y="155"/>
                      <a:pt x="607" y="157"/>
                      <a:pt x="600" y="175"/>
                    </a:cubicBezTo>
                    <a:cubicBezTo>
                      <a:pt x="598" y="178"/>
                      <a:pt x="595" y="177"/>
                      <a:pt x="592" y="176"/>
                    </a:cubicBezTo>
                    <a:cubicBezTo>
                      <a:pt x="590" y="169"/>
                      <a:pt x="595" y="163"/>
                      <a:pt x="596" y="156"/>
                    </a:cubicBezTo>
                    <a:cubicBezTo>
                      <a:pt x="599" y="143"/>
                      <a:pt x="594" y="129"/>
                      <a:pt x="592" y="115"/>
                    </a:cubicBezTo>
                    <a:cubicBezTo>
                      <a:pt x="592" y="114"/>
                      <a:pt x="594" y="111"/>
                      <a:pt x="596" y="112"/>
                    </a:cubicBezTo>
                    <a:cubicBezTo>
                      <a:pt x="602" y="118"/>
                      <a:pt x="601" y="128"/>
                      <a:pt x="608" y="134"/>
                    </a:cubicBezTo>
                    <a:cubicBezTo>
                      <a:pt x="615" y="145"/>
                      <a:pt x="627" y="143"/>
                      <a:pt x="637" y="140"/>
                    </a:cubicBezTo>
                    <a:close/>
                    <a:moveTo>
                      <a:pt x="640" y="384"/>
                    </a:moveTo>
                    <a:cubicBezTo>
                      <a:pt x="631" y="378"/>
                      <a:pt x="627" y="367"/>
                      <a:pt x="625" y="358"/>
                    </a:cubicBezTo>
                    <a:cubicBezTo>
                      <a:pt x="619" y="354"/>
                      <a:pt x="610" y="357"/>
                      <a:pt x="604" y="358"/>
                    </a:cubicBezTo>
                    <a:cubicBezTo>
                      <a:pt x="600" y="368"/>
                      <a:pt x="595" y="379"/>
                      <a:pt x="586" y="388"/>
                    </a:cubicBezTo>
                    <a:cubicBezTo>
                      <a:pt x="587" y="394"/>
                      <a:pt x="594" y="397"/>
                      <a:pt x="598" y="401"/>
                    </a:cubicBezTo>
                    <a:cubicBezTo>
                      <a:pt x="603" y="406"/>
                      <a:pt x="608" y="412"/>
                      <a:pt x="609" y="418"/>
                    </a:cubicBezTo>
                    <a:cubicBezTo>
                      <a:pt x="613" y="419"/>
                      <a:pt x="619" y="420"/>
                      <a:pt x="622" y="419"/>
                    </a:cubicBezTo>
                    <a:cubicBezTo>
                      <a:pt x="624" y="409"/>
                      <a:pt x="627" y="399"/>
                      <a:pt x="635" y="392"/>
                    </a:cubicBezTo>
                    <a:cubicBezTo>
                      <a:pt x="637" y="391"/>
                      <a:pt x="642" y="388"/>
                      <a:pt x="640" y="384"/>
                    </a:cubicBezTo>
                    <a:close/>
                    <a:moveTo>
                      <a:pt x="624" y="616"/>
                    </a:moveTo>
                    <a:cubicBezTo>
                      <a:pt x="615" y="610"/>
                      <a:pt x="603" y="609"/>
                      <a:pt x="597" y="597"/>
                    </a:cubicBezTo>
                    <a:cubicBezTo>
                      <a:pt x="595" y="597"/>
                      <a:pt x="592" y="599"/>
                      <a:pt x="593" y="601"/>
                    </a:cubicBezTo>
                    <a:cubicBezTo>
                      <a:pt x="596" y="613"/>
                      <a:pt x="592" y="627"/>
                      <a:pt x="585" y="637"/>
                    </a:cubicBezTo>
                    <a:cubicBezTo>
                      <a:pt x="585" y="641"/>
                      <a:pt x="587" y="645"/>
                      <a:pt x="590" y="647"/>
                    </a:cubicBezTo>
                    <a:cubicBezTo>
                      <a:pt x="593" y="647"/>
                      <a:pt x="594" y="650"/>
                      <a:pt x="597" y="648"/>
                    </a:cubicBezTo>
                    <a:cubicBezTo>
                      <a:pt x="599" y="638"/>
                      <a:pt x="604" y="625"/>
                      <a:pt x="617" y="624"/>
                    </a:cubicBezTo>
                    <a:cubicBezTo>
                      <a:pt x="624" y="625"/>
                      <a:pt x="630" y="629"/>
                      <a:pt x="638" y="627"/>
                    </a:cubicBezTo>
                    <a:cubicBezTo>
                      <a:pt x="639" y="626"/>
                      <a:pt x="639" y="624"/>
                      <a:pt x="639" y="622"/>
                    </a:cubicBezTo>
                    <a:cubicBezTo>
                      <a:pt x="635" y="617"/>
                      <a:pt x="629" y="618"/>
                      <a:pt x="624" y="616"/>
                    </a:cubicBezTo>
                    <a:close/>
                    <a:moveTo>
                      <a:pt x="552" y="430"/>
                    </a:moveTo>
                    <a:cubicBezTo>
                      <a:pt x="545" y="431"/>
                      <a:pt x="546" y="438"/>
                      <a:pt x="540" y="441"/>
                    </a:cubicBezTo>
                    <a:cubicBezTo>
                      <a:pt x="536" y="446"/>
                      <a:pt x="529" y="448"/>
                      <a:pt x="523" y="449"/>
                    </a:cubicBezTo>
                    <a:cubicBezTo>
                      <a:pt x="515" y="447"/>
                      <a:pt x="504" y="448"/>
                      <a:pt x="499" y="439"/>
                    </a:cubicBezTo>
                    <a:cubicBezTo>
                      <a:pt x="493" y="432"/>
                      <a:pt x="494" y="421"/>
                      <a:pt x="495" y="412"/>
                    </a:cubicBezTo>
                    <a:cubicBezTo>
                      <a:pt x="492" y="409"/>
                      <a:pt x="488" y="408"/>
                      <a:pt x="484" y="409"/>
                    </a:cubicBezTo>
                    <a:cubicBezTo>
                      <a:pt x="479" y="402"/>
                      <a:pt x="463" y="399"/>
                      <a:pt x="467" y="388"/>
                    </a:cubicBezTo>
                    <a:cubicBezTo>
                      <a:pt x="474" y="381"/>
                      <a:pt x="482" y="373"/>
                      <a:pt x="489" y="367"/>
                    </a:cubicBezTo>
                    <a:cubicBezTo>
                      <a:pt x="488" y="365"/>
                      <a:pt x="484" y="366"/>
                      <a:pt x="482" y="366"/>
                    </a:cubicBezTo>
                    <a:cubicBezTo>
                      <a:pt x="471" y="373"/>
                      <a:pt x="462" y="382"/>
                      <a:pt x="457" y="393"/>
                    </a:cubicBezTo>
                    <a:cubicBezTo>
                      <a:pt x="458" y="400"/>
                      <a:pt x="464" y="404"/>
                      <a:pt x="469" y="409"/>
                    </a:cubicBezTo>
                    <a:cubicBezTo>
                      <a:pt x="474" y="412"/>
                      <a:pt x="480" y="415"/>
                      <a:pt x="487" y="416"/>
                    </a:cubicBezTo>
                    <a:cubicBezTo>
                      <a:pt x="490" y="419"/>
                      <a:pt x="484" y="422"/>
                      <a:pt x="483" y="424"/>
                    </a:cubicBezTo>
                    <a:cubicBezTo>
                      <a:pt x="473" y="427"/>
                      <a:pt x="461" y="423"/>
                      <a:pt x="454" y="416"/>
                    </a:cubicBezTo>
                    <a:cubicBezTo>
                      <a:pt x="444" y="403"/>
                      <a:pt x="443" y="387"/>
                      <a:pt x="448" y="372"/>
                    </a:cubicBezTo>
                    <a:cubicBezTo>
                      <a:pt x="455" y="357"/>
                      <a:pt x="470" y="348"/>
                      <a:pt x="485" y="346"/>
                    </a:cubicBezTo>
                    <a:cubicBezTo>
                      <a:pt x="488" y="347"/>
                      <a:pt x="490" y="343"/>
                      <a:pt x="492" y="346"/>
                    </a:cubicBezTo>
                    <a:cubicBezTo>
                      <a:pt x="490" y="352"/>
                      <a:pt x="493" y="358"/>
                      <a:pt x="493" y="365"/>
                    </a:cubicBezTo>
                    <a:cubicBezTo>
                      <a:pt x="503" y="362"/>
                      <a:pt x="494" y="348"/>
                      <a:pt x="502" y="343"/>
                    </a:cubicBezTo>
                    <a:cubicBezTo>
                      <a:pt x="509" y="333"/>
                      <a:pt x="522" y="328"/>
                      <a:pt x="534" y="331"/>
                    </a:cubicBezTo>
                    <a:cubicBezTo>
                      <a:pt x="538" y="333"/>
                      <a:pt x="543" y="335"/>
                      <a:pt x="546" y="338"/>
                    </a:cubicBezTo>
                    <a:cubicBezTo>
                      <a:pt x="548" y="339"/>
                      <a:pt x="549" y="339"/>
                      <a:pt x="550" y="338"/>
                    </a:cubicBezTo>
                    <a:cubicBezTo>
                      <a:pt x="553" y="335"/>
                      <a:pt x="553" y="328"/>
                      <a:pt x="550" y="323"/>
                    </a:cubicBezTo>
                    <a:cubicBezTo>
                      <a:pt x="540" y="314"/>
                      <a:pt x="525" y="308"/>
                      <a:pt x="510" y="313"/>
                    </a:cubicBezTo>
                    <a:cubicBezTo>
                      <a:pt x="500" y="317"/>
                      <a:pt x="494" y="326"/>
                      <a:pt x="489" y="336"/>
                    </a:cubicBezTo>
                    <a:cubicBezTo>
                      <a:pt x="482" y="340"/>
                      <a:pt x="473" y="336"/>
                      <a:pt x="465" y="342"/>
                    </a:cubicBezTo>
                    <a:cubicBezTo>
                      <a:pt x="454" y="347"/>
                      <a:pt x="447" y="359"/>
                      <a:pt x="441" y="369"/>
                    </a:cubicBezTo>
                    <a:cubicBezTo>
                      <a:pt x="438" y="388"/>
                      <a:pt x="438" y="414"/>
                      <a:pt x="457" y="426"/>
                    </a:cubicBezTo>
                    <a:cubicBezTo>
                      <a:pt x="463" y="432"/>
                      <a:pt x="472" y="432"/>
                      <a:pt x="479" y="434"/>
                    </a:cubicBezTo>
                    <a:cubicBezTo>
                      <a:pt x="483" y="437"/>
                      <a:pt x="481" y="443"/>
                      <a:pt x="484" y="447"/>
                    </a:cubicBezTo>
                    <a:cubicBezTo>
                      <a:pt x="497" y="464"/>
                      <a:pt x="520" y="472"/>
                      <a:pt x="541" y="466"/>
                    </a:cubicBezTo>
                    <a:cubicBezTo>
                      <a:pt x="550" y="464"/>
                      <a:pt x="555" y="454"/>
                      <a:pt x="561" y="448"/>
                    </a:cubicBezTo>
                    <a:cubicBezTo>
                      <a:pt x="565" y="440"/>
                      <a:pt x="558" y="432"/>
                      <a:pt x="552" y="430"/>
                    </a:cubicBezTo>
                    <a:close/>
                    <a:moveTo>
                      <a:pt x="520" y="118"/>
                    </a:moveTo>
                    <a:cubicBezTo>
                      <a:pt x="530" y="126"/>
                      <a:pt x="533" y="138"/>
                      <a:pt x="536" y="150"/>
                    </a:cubicBezTo>
                    <a:cubicBezTo>
                      <a:pt x="535" y="153"/>
                      <a:pt x="535" y="153"/>
                      <a:pt x="535" y="153"/>
                    </a:cubicBezTo>
                    <a:cubicBezTo>
                      <a:pt x="535" y="154"/>
                      <a:pt x="533" y="158"/>
                      <a:pt x="531" y="155"/>
                    </a:cubicBezTo>
                    <a:cubicBezTo>
                      <a:pt x="530" y="148"/>
                      <a:pt x="526" y="142"/>
                      <a:pt x="525" y="134"/>
                    </a:cubicBezTo>
                    <a:cubicBezTo>
                      <a:pt x="512" y="117"/>
                      <a:pt x="491" y="116"/>
                      <a:pt x="472" y="118"/>
                    </a:cubicBezTo>
                    <a:cubicBezTo>
                      <a:pt x="469" y="119"/>
                      <a:pt x="465" y="122"/>
                      <a:pt x="462" y="122"/>
                    </a:cubicBezTo>
                    <a:cubicBezTo>
                      <a:pt x="460" y="122"/>
                      <a:pt x="458" y="123"/>
                      <a:pt x="459" y="120"/>
                    </a:cubicBezTo>
                    <a:cubicBezTo>
                      <a:pt x="473" y="110"/>
                      <a:pt x="484" y="94"/>
                      <a:pt x="480" y="76"/>
                    </a:cubicBezTo>
                    <a:cubicBezTo>
                      <a:pt x="481" y="72"/>
                      <a:pt x="474" y="67"/>
                      <a:pt x="480" y="64"/>
                    </a:cubicBezTo>
                    <a:cubicBezTo>
                      <a:pt x="499" y="65"/>
                      <a:pt x="516" y="76"/>
                      <a:pt x="523" y="93"/>
                    </a:cubicBezTo>
                    <a:cubicBezTo>
                      <a:pt x="526" y="102"/>
                      <a:pt x="520" y="109"/>
                      <a:pt x="520" y="118"/>
                    </a:cubicBezTo>
                    <a:close/>
                    <a:moveTo>
                      <a:pt x="520" y="581"/>
                    </a:moveTo>
                    <a:cubicBezTo>
                      <a:pt x="514" y="575"/>
                      <a:pt x="506" y="574"/>
                      <a:pt x="499" y="573"/>
                    </a:cubicBezTo>
                    <a:cubicBezTo>
                      <a:pt x="498" y="573"/>
                      <a:pt x="496" y="574"/>
                      <a:pt x="497" y="575"/>
                    </a:cubicBezTo>
                    <a:cubicBezTo>
                      <a:pt x="509" y="581"/>
                      <a:pt x="517" y="592"/>
                      <a:pt x="517" y="606"/>
                    </a:cubicBezTo>
                    <a:cubicBezTo>
                      <a:pt x="516" y="620"/>
                      <a:pt x="514" y="637"/>
                      <a:pt x="498" y="644"/>
                    </a:cubicBezTo>
                    <a:cubicBezTo>
                      <a:pt x="483" y="647"/>
                      <a:pt x="468" y="649"/>
                      <a:pt x="453" y="644"/>
                    </a:cubicBezTo>
                    <a:cubicBezTo>
                      <a:pt x="452" y="644"/>
                      <a:pt x="451" y="644"/>
                      <a:pt x="451" y="645"/>
                    </a:cubicBezTo>
                    <a:cubicBezTo>
                      <a:pt x="462" y="652"/>
                      <a:pt x="472" y="663"/>
                      <a:pt x="477" y="675"/>
                    </a:cubicBezTo>
                    <a:cubicBezTo>
                      <a:pt x="484" y="682"/>
                      <a:pt x="476" y="695"/>
                      <a:pt x="486" y="700"/>
                    </a:cubicBezTo>
                    <a:cubicBezTo>
                      <a:pt x="497" y="700"/>
                      <a:pt x="506" y="694"/>
                      <a:pt x="514" y="687"/>
                    </a:cubicBezTo>
                    <a:cubicBezTo>
                      <a:pt x="521" y="676"/>
                      <a:pt x="526" y="663"/>
                      <a:pt x="524" y="650"/>
                    </a:cubicBezTo>
                    <a:cubicBezTo>
                      <a:pt x="523" y="645"/>
                      <a:pt x="519" y="641"/>
                      <a:pt x="522" y="636"/>
                    </a:cubicBezTo>
                    <a:cubicBezTo>
                      <a:pt x="529" y="629"/>
                      <a:pt x="533" y="620"/>
                      <a:pt x="535" y="611"/>
                    </a:cubicBezTo>
                    <a:cubicBezTo>
                      <a:pt x="535" y="599"/>
                      <a:pt x="530" y="587"/>
                      <a:pt x="520" y="581"/>
                    </a:cubicBezTo>
                    <a:close/>
                    <a:moveTo>
                      <a:pt x="532" y="358"/>
                    </a:moveTo>
                    <a:cubicBezTo>
                      <a:pt x="530" y="359"/>
                      <a:pt x="530" y="359"/>
                      <a:pt x="530" y="359"/>
                    </a:cubicBezTo>
                    <a:cubicBezTo>
                      <a:pt x="531" y="360"/>
                      <a:pt x="532" y="360"/>
                      <a:pt x="533" y="360"/>
                    </a:cubicBezTo>
                    <a:cubicBezTo>
                      <a:pt x="533" y="358"/>
                      <a:pt x="532" y="358"/>
                      <a:pt x="532" y="358"/>
                    </a:cubicBezTo>
                    <a:close/>
                    <a:moveTo>
                      <a:pt x="844" y="327"/>
                    </a:moveTo>
                    <a:cubicBezTo>
                      <a:pt x="839" y="323"/>
                      <a:pt x="834" y="319"/>
                      <a:pt x="827" y="319"/>
                    </a:cubicBezTo>
                    <a:cubicBezTo>
                      <a:pt x="819" y="313"/>
                      <a:pt x="810" y="317"/>
                      <a:pt x="801" y="318"/>
                    </a:cubicBezTo>
                    <a:cubicBezTo>
                      <a:pt x="797" y="311"/>
                      <a:pt x="792" y="304"/>
                      <a:pt x="783" y="302"/>
                    </a:cubicBezTo>
                    <a:cubicBezTo>
                      <a:pt x="786" y="301"/>
                      <a:pt x="785" y="297"/>
                      <a:pt x="787" y="295"/>
                    </a:cubicBezTo>
                    <a:cubicBezTo>
                      <a:pt x="785" y="290"/>
                      <a:pt x="791" y="281"/>
                      <a:pt x="782" y="280"/>
                    </a:cubicBezTo>
                    <a:cubicBezTo>
                      <a:pt x="778" y="282"/>
                      <a:pt x="776" y="278"/>
                      <a:pt x="773" y="278"/>
                    </a:cubicBezTo>
                    <a:cubicBezTo>
                      <a:pt x="773" y="276"/>
                      <a:pt x="773" y="276"/>
                      <a:pt x="773" y="276"/>
                    </a:cubicBezTo>
                    <a:cubicBezTo>
                      <a:pt x="783" y="267"/>
                      <a:pt x="788" y="256"/>
                      <a:pt x="787" y="242"/>
                    </a:cubicBezTo>
                    <a:cubicBezTo>
                      <a:pt x="786" y="236"/>
                      <a:pt x="785" y="230"/>
                      <a:pt x="780" y="226"/>
                    </a:cubicBezTo>
                    <a:cubicBezTo>
                      <a:pt x="785" y="215"/>
                      <a:pt x="787" y="204"/>
                      <a:pt x="782" y="192"/>
                    </a:cubicBezTo>
                    <a:cubicBezTo>
                      <a:pt x="776" y="179"/>
                      <a:pt x="762" y="174"/>
                      <a:pt x="748" y="171"/>
                    </a:cubicBezTo>
                    <a:cubicBezTo>
                      <a:pt x="743" y="171"/>
                      <a:pt x="739" y="173"/>
                      <a:pt x="735" y="173"/>
                    </a:cubicBezTo>
                    <a:cubicBezTo>
                      <a:pt x="731" y="167"/>
                      <a:pt x="714" y="165"/>
                      <a:pt x="721" y="154"/>
                    </a:cubicBezTo>
                    <a:cubicBezTo>
                      <a:pt x="723" y="151"/>
                      <a:pt x="723" y="151"/>
                      <a:pt x="723" y="151"/>
                    </a:cubicBezTo>
                    <a:cubicBezTo>
                      <a:pt x="728" y="136"/>
                      <a:pt x="722" y="120"/>
                      <a:pt x="709" y="112"/>
                    </a:cubicBezTo>
                    <a:cubicBezTo>
                      <a:pt x="701" y="104"/>
                      <a:pt x="691" y="103"/>
                      <a:pt x="680" y="102"/>
                    </a:cubicBezTo>
                    <a:cubicBezTo>
                      <a:pt x="669" y="88"/>
                      <a:pt x="651" y="84"/>
                      <a:pt x="635" y="90"/>
                    </a:cubicBezTo>
                    <a:cubicBezTo>
                      <a:pt x="626" y="93"/>
                      <a:pt x="618" y="98"/>
                      <a:pt x="614" y="105"/>
                    </a:cubicBezTo>
                    <a:cubicBezTo>
                      <a:pt x="611" y="113"/>
                      <a:pt x="612" y="121"/>
                      <a:pt x="615" y="128"/>
                    </a:cubicBezTo>
                    <a:cubicBezTo>
                      <a:pt x="620" y="132"/>
                      <a:pt x="624" y="138"/>
                      <a:pt x="630" y="134"/>
                    </a:cubicBezTo>
                    <a:cubicBezTo>
                      <a:pt x="635" y="129"/>
                      <a:pt x="641" y="131"/>
                      <a:pt x="646" y="133"/>
                    </a:cubicBezTo>
                    <a:cubicBezTo>
                      <a:pt x="650" y="137"/>
                      <a:pt x="652" y="142"/>
                      <a:pt x="652" y="148"/>
                    </a:cubicBezTo>
                    <a:cubicBezTo>
                      <a:pt x="652" y="154"/>
                      <a:pt x="645" y="158"/>
                      <a:pt x="641" y="159"/>
                    </a:cubicBezTo>
                    <a:cubicBezTo>
                      <a:pt x="638" y="160"/>
                      <a:pt x="634" y="162"/>
                      <a:pt x="631" y="160"/>
                    </a:cubicBezTo>
                    <a:cubicBezTo>
                      <a:pt x="620" y="164"/>
                      <a:pt x="608" y="171"/>
                      <a:pt x="604" y="183"/>
                    </a:cubicBezTo>
                    <a:cubicBezTo>
                      <a:pt x="600" y="189"/>
                      <a:pt x="592" y="183"/>
                      <a:pt x="588" y="186"/>
                    </a:cubicBezTo>
                    <a:cubicBezTo>
                      <a:pt x="581" y="186"/>
                      <a:pt x="576" y="194"/>
                      <a:pt x="570" y="196"/>
                    </a:cubicBezTo>
                    <a:cubicBezTo>
                      <a:pt x="561" y="189"/>
                      <a:pt x="576" y="186"/>
                      <a:pt x="577" y="180"/>
                    </a:cubicBezTo>
                    <a:cubicBezTo>
                      <a:pt x="584" y="170"/>
                      <a:pt x="588" y="160"/>
                      <a:pt x="588" y="148"/>
                    </a:cubicBezTo>
                    <a:cubicBezTo>
                      <a:pt x="587" y="134"/>
                      <a:pt x="581" y="123"/>
                      <a:pt x="576" y="111"/>
                    </a:cubicBezTo>
                    <a:cubicBezTo>
                      <a:pt x="579" y="102"/>
                      <a:pt x="575" y="93"/>
                      <a:pt x="575" y="83"/>
                    </a:cubicBezTo>
                    <a:cubicBezTo>
                      <a:pt x="571" y="74"/>
                      <a:pt x="569" y="63"/>
                      <a:pt x="562" y="54"/>
                    </a:cubicBezTo>
                    <a:cubicBezTo>
                      <a:pt x="544" y="28"/>
                      <a:pt x="514" y="16"/>
                      <a:pt x="483" y="13"/>
                    </a:cubicBezTo>
                    <a:cubicBezTo>
                      <a:pt x="465" y="11"/>
                      <a:pt x="451" y="20"/>
                      <a:pt x="435" y="22"/>
                    </a:cubicBezTo>
                    <a:cubicBezTo>
                      <a:pt x="425" y="27"/>
                      <a:pt x="415" y="31"/>
                      <a:pt x="407" y="40"/>
                    </a:cubicBezTo>
                    <a:cubicBezTo>
                      <a:pt x="408" y="43"/>
                      <a:pt x="408" y="48"/>
                      <a:pt x="410" y="51"/>
                    </a:cubicBezTo>
                    <a:cubicBezTo>
                      <a:pt x="412" y="53"/>
                      <a:pt x="415" y="51"/>
                      <a:pt x="417" y="53"/>
                    </a:cubicBezTo>
                    <a:cubicBezTo>
                      <a:pt x="423" y="58"/>
                      <a:pt x="425" y="65"/>
                      <a:pt x="425" y="73"/>
                    </a:cubicBezTo>
                    <a:cubicBezTo>
                      <a:pt x="423" y="89"/>
                      <a:pt x="406" y="99"/>
                      <a:pt x="392" y="105"/>
                    </a:cubicBezTo>
                    <a:cubicBezTo>
                      <a:pt x="389" y="101"/>
                      <a:pt x="393" y="95"/>
                      <a:pt x="392" y="90"/>
                    </a:cubicBezTo>
                    <a:cubicBezTo>
                      <a:pt x="392" y="82"/>
                      <a:pt x="387" y="74"/>
                      <a:pt x="380" y="70"/>
                    </a:cubicBezTo>
                    <a:cubicBezTo>
                      <a:pt x="372" y="68"/>
                      <a:pt x="362" y="63"/>
                      <a:pt x="355" y="69"/>
                    </a:cubicBezTo>
                    <a:cubicBezTo>
                      <a:pt x="350" y="73"/>
                      <a:pt x="346" y="80"/>
                      <a:pt x="339" y="77"/>
                    </a:cubicBezTo>
                    <a:cubicBezTo>
                      <a:pt x="326" y="73"/>
                      <a:pt x="324" y="60"/>
                      <a:pt x="319" y="50"/>
                    </a:cubicBezTo>
                    <a:cubicBezTo>
                      <a:pt x="316" y="42"/>
                      <a:pt x="320" y="32"/>
                      <a:pt x="313" y="26"/>
                    </a:cubicBezTo>
                    <a:cubicBezTo>
                      <a:pt x="310" y="18"/>
                      <a:pt x="300" y="22"/>
                      <a:pt x="293" y="22"/>
                    </a:cubicBezTo>
                    <a:cubicBezTo>
                      <a:pt x="260" y="22"/>
                      <a:pt x="225" y="25"/>
                      <a:pt x="191" y="23"/>
                    </a:cubicBezTo>
                    <a:cubicBezTo>
                      <a:pt x="178" y="25"/>
                      <a:pt x="163" y="24"/>
                      <a:pt x="150" y="25"/>
                    </a:cubicBezTo>
                    <a:cubicBezTo>
                      <a:pt x="103" y="26"/>
                      <a:pt x="52" y="25"/>
                      <a:pt x="5" y="26"/>
                    </a:cubicBezTo>
                    <a:cubicBezTo>
                      <a:pt x="3" y="28"/>
                      <a:pt x="4" y="30"/>
                      <a:pt x="4" y="31"/>
                    </a:cubicBezTo>
                    <a:cubicBezTo>
                      <a:pt x="22" y="34"/>
                      <a:pt x="40" y="32"/>
                      <a:pt x="58" y="32"/>
                    </a:cubicBezTo>
                    <a:cubicBezTo>
                      <a:pt x="262" y="30"/>
                      <a:pt x="262" y="30"/>
                      <a:pt x="262" y="30"/>
                    </a:cubicBezTo>
                    <a:cubicBezTo>
                      <a:pt x="276" y="31"/>
                      <a:pt x="292" y="29"/>
                      <a:pt x="307" y="30"/>
                    </a:cubicBezTo>
                    <a:cubicBezTo>
                      <a:pt x="310" y="42"/>
                      <a:pt x="312" y="54"/>
                      <a:pt x="316" y="65"/>
                    </a:cubicBezTo>
                    <a:cubicBezTo>
                      <a:pt x="322" y="65"/>
                      <a:pt x="318" y="71"/>
                      <a:pt x="321" y="73"/>
                    </a:cubicBezTo>
                    <a:cubicBezTo>
                      <a:pt x="327" y="82"/>
                      <a:pt x="339" y="89"/>
                      <a:pt x="351" y="87"/>
                    </a:cubicBezTo>
                    <a:cubicBezTo>
                      <a:pt x="356" y="83"/>
                      <a:pt x="356" y="73"/>
                      <a:pt x="364" y="73"/>
                    </a:cubicBezTo>
                    <a:cubicBezTo>
                      <a:pt x="369" y="73"/>
                      <a:pt x="374" y="74"/>
                      <a:pt x="378" y="77"/>
                    </a:cubicBezTo>
                    <a:cubicBezTo>
                      <a:pt x="382" y="82"/>
                      <a:pt x="386" y="89"/>
                      <a:pt x="384" y="96"/>
                    </a:cubicBezTo>
                    <a:cubicBezTo>
                      <a:pt x="384" y="113"/>
                      <a:pt x="368" y="121"/>
                      <a:pt x="356" y="127"/>
                    </a:cubicBezTo>
                    <a:cubicBezTo>
                      <a:pt x="334" y="131"/>
                      <a:pt x="312" y="121"/>
                      <a:pt x="300" y="103"/>
                    </a:cubicBezTo>
                    <a:cubicBezTo>
                      <a:pt x="293" y="95"/>
                      <a:pt x="292" y="83"/>
                      <a:pt x="287" y="75"/>
                    </a:cubicBezTo>
                    <a:cubicBezTo>
                      <a:pt x="286" y="73"/>
                      <a:pt x="283" y="73"/>
                      <a:pt x="282" y="73"/>
                    </a:cubicBezTo>
                    <a:cubicBezTo>
                      <a:pt x="278" y="77"/>
                      <a:pt x="282" y="82"/>
                      <a:pt x="283" y="86"/>
                    </a:cubicBezTo>
                    <a:cubicBezTo>
                      <a:pt x="289" y="111"/>
                      <a:pt x="311" y="128"/>
                      <a:pt x="333" y="133"/>
                    </a:cubicBezTo>
                    <a:cubicBezTo>
                      <a:pt x="346" y="138"/>
                      <a:pt x="357" y="131"/>
                      <a:pt x="368" y="128"/>
                    </a:cubicBezTo>
                    <a:cubicBezTo>
                      <a:pt x="369" y="129"/>
                      <a:pt x="369" y="129"/>
                      <a:pt x="369" y="129"/>
                    </a:cubicBezTo>
                    <a:cubicBezTo>
                      <a:pt x="358" y="150"/>
                      <a:pt x="358" y="150"/>
                      <a:pt x="358" y="150"/>
                    </a:cubicBezTo>
                    <a:cubicBezTo>
                      <a:pt x="357" y="161"/>
                      <a:pt x="351" y="172"/>
                      <a:pt x="356" y="183"/>
                    </a:cubicBezTo>
                    <a:cubicBezTo>
                      <a:pt x="363" y="205"/>
                      <a:pt x="363" y="205"/>
                      <a:pt x="363" y="205"/>
                    </a:cubicBezTo>
                    <a:cubicBezTo>
                      <a:pt x="367" y="208"/>
                      <a:pt x="366" y="212"/>
                      <a:pt x="369" y="215"/>
                    </a:cubicBezTo>
                    <a:cubicBezTo>
                      <a:pt x="374" y="222"/>
                      <a:pt x="386" y="228"/>
                      <a:pt x="380" y="238"/>
                    </a:cubicBezTo>
                    <a:cubicBezTo>
                      <a:pt x="376" y="250"/>
                      <a:pt x="381" y="261"/>
                      <a:pt x="383" y="273"/>
                    </a:cubicBezTo>
                    <a:cubicBezTo>
                      <a:pt x="389" y="292"/>
                      <a:pt x="407" y="304"/>
                      <a:pt x="423" y="316"/>
                    </a:cubicBezTo>
                    <a:cubicBezTo>
                      <a:pt x="398" y="330"/>
                      <a:pt x="383" y="357"/>
                      <a:pt x="386" y="386"/>
                    </a:cubicBezTo>
                    <a:cubicBezTo>
                      <a:pt x="390" y="410"/>
                      <a:pt x="394" y="436"/>
                      <a:pt x="413" y="452"/>
                    </a:cubicBezTo>
                    <a:cubicBezTo>
                      <a:pt x="426" y="463"/>
                      <a:pt x="405" y="467"/>
                      <a:pt x="402" y="475"/>
                    </a:cubicBezTo>
                    <a:cubicBezTo>
                      <a:pt x="392" y="485"/>
                      <a:pt x="387" y="497"/>
                      <a:pt x="384" y="511"/>
                    </a:cubicBezTo>
                    <a:cubicBezTo>
                      <a:pt x="382" y="532"/>
                      <a:pt x="382" y="532"/>
                      <a:pt x="382" y="532"/>
                    </a:cubicBezTo>
                    <a:cubicBezTo>
                      <a:pt x="364" y="552"/>
                      <a:pt x="356" y="576"/>
                      <a:pt x="352" y="602"/>
                    </a:cubicBezTo>
                    <a:cubicBezTo>
                      <a:pt x="352" y="614"/>
                      <a:pt x="355" y="628"/>
                      <a:pt x="362" y="639"/>
                    </a:cubicBezTo>
                    <a:cubicBezTo>
                      <a:pt x="361" y="640"/>
                      <a:pt x="361" y="640"/>
                      <a:pt x="361" y="640"/>
                    </a:cubicBezTo>
                    <a:cubicBezTo>
                      <a:pt x="347" y="637"/>
                      <a:pt x="335" y="641"/>
                      <a:pt x="323" y="646"/>
                    </a:cubicBezTo>
                    <a:cubicBezTo>
                      <a:pt x="301" y="656"/>
                      <a:pt x="285" y="678"/>
                      <a:pt x="280" y="700"/>
                    </a:cubicBezTo>
                    <a:cubicBezTo>
                      <a:pt x="277" y="701"/>
                      <a:pt x="277" y="701"/>
                      <a:pt x="277" y="701"/>
                    </a:cubicBezTo>
                    <a:cubicBezTo>
                      <a:pt x="112" y="704"/>
                      <a:pt x="112" y="704"/>
                      <a:pt x="112" y="704"/>
                    </a:cubicBezTo>
                    <a:cubicBezTo>
                      <a:pt x="75" y="704"/>
                      <a:pt x="41" y="705"/>
                      <a:pt x="2" y="706"/>
                    </a:cubicBezTo>
                    <a:cubicBezTo>
                      <a:pt x="1" y="708"/>
                      <a:pt x="1" y="711"/>
                      <a:pt x="2" y="713"/>
                    </a:cubicBezTo>
                    <a:cubicBezTo>
                      <a:pt x="7" y="714"/>
                      <a:pt x="7" y="714"/>
                      <a:pt x="7" y="714"/>
                    </a:cubicBezTo>
                    <a:cubicBezTo>
                      <a:pt x="189" y="712"/>
                      <a:pt x="189" y="712"/>
                      <a:pt x="189" y="712"/>
                    </a:cubicBezTo>
                    <a:cubicBezTo>
                      <a:pt x="220" y="711"/>
                      <a:pt x="250" y="710"/>
                      <a:pt x="283" y="710"/>
                    </a:cubicBezTo>
                    <a:cubicBezTo>
                      <a:pt x="285" y="697"/>
                      <a:pt x="292" y="686"/>
                      <a:pt x="299" y="674"/>
                    </a:cubicBezTo>
                    <a:cubicBezTo>
                      <a:pt x="315" y="656"/>
                      <a:pt x="337" y="644"/>
                      <a:pt x="361" y="649"/>
                    </a:cubicBezTo>
                    <a:cubicBezTo>
                      <a:pt x="364" y="650"/>
                      <a:pt x="366" y="650"/>
                      <a:pt x="369" y="650"/>
                    </a:cubicBezTo>
                    <a:cubicBezTo>
                      <a:pt x="379" y="659"/>
                      <a:pt x="387" y="671"/>
                      <a:pt x="382" y="685"/>
                    </a:cubicBezTo>
                    <a:cubicBezTo>
                      <a:pt x="381" y="691"/>
                      <a:pt x="375" y="693"/>
                      <a:pt x="369" y="695"/>
                    </a:cubicBezTo>
                    <a:cubicBezTo>
                      <a:pt x="356" y="697"/>
                      <a:pt x="348" y="679"/>
                      <a:pt x="336" y="689"/>
                    </a:cubicBezTo>
                    <a:cubicBezTo>
                      <a:pt x="320" y="705"/>
                      <a:pt x="313" y="724"/>
                      <a:pt x="308" y="745"/>
                    </a:cubicBezTo>
                    <a:cubicBezTo>
                      <a:pt x="306" y="746"/>
                      <a:pt x="306" y="746"/>
                      <a:pt x="306" y="746"/>
                    </a:cubicBezTo>
                    <a:cubicBezTo>
                      <a:pt x="193" y="746"/>
                      <a:pt x="193" y="746"/>
                      <a:pt x="193" y="746"/>
                    </a:cubicBezTo>
                    <a:cubicBezTo>
                      <a:pt x="13" y="747"/>
                      <a:pt x="13" y="747"/>
                      <a:pt x="13" y="747"/>
                    </a:cubicBezTo>
                    <a:cubicBezTo>
                      <a:pt x="9" y="745"/>
                      <a:pt x="6" y="749"/>
                      <a:pt x="2" y="748"/>
                    </a:cubicBezTo>
                    <a:cubicBezTo>
                      <a:pt x="0" y="750"/>
                      <a:pt x="1" y="753"/>
                      <a:pt x="1" y="755"/>
                    </a:cubicBezTo>
                    <a:cubicBezTo>
                      <a:pt x="3" y="756"/>
                      <a:pt x="3" y="756"/>
                      <a:pt x="3" y="756"/>
                    </a:cubicBezTo>
                    <a:cubicBezTo>
                      <a:pt x="99" y="756"/>
                      <a:pt x="200" y="754"/>
                      <a:pt x="294" y="755"/>
                    </a:cubicBezTo>
                    <a:cubicBezTo>
                      <a:pt x="316" y="752"/>
                      <a:pt x="316" y="752"/>
                      <a:pt x="316" y="752"/>
                    </a:cubicBezTo>
                    <a:cubicBezTo>
                      <a:pt x="318" y="748"/>
                      <a:pt x="315" y="743"/>
                      <a:pt x="317" y="739"/>
                    </a:cubicBezTo>
                    <a:cubicBezTo>
                      <a:pt x="320" y="723"/>
                      <a:pt x="328" y="706"/>
                      <a:pt x="342" y="697"/>
                    </a:cubicBezTo>
                    <a:cubicBezTo>
                      <a:pt x="353" y="696"/>
                      <a:pt x="363" y="706"/>
                      <a:pt x="375" y="702"/>
                    </a:cubicBezTo>
                    <a:cubicBezTo>
                      <a:pt x="384" y="696"/>
                      <a:pt x="384" y="696"/>
                      <a:pt x="384" y="696"/>
                    </a:cubicBezTo>
                    <a:cubicBezTo>
                      <a:pt x="391" y="687"/>
                      <a:pt x="393" y="674"/>
                      <a:pt x="388" y="662"/>
                    </a:cubicBezTo>
                    <a:cubicBezTo>
                      <a:pt x="394" y="662"/>
                      <a:pt x="399" y="667"/>
                      <a:pt x="404" y="671"/>
                    </a:cubicBezTo>
                    <a:cubicBezTo>
                      <a:pt x="414" y="679"/>
                      <a:pt x="425" y="690"/>
                      <a:pt x="425" y="705"/>
                    </a:cubicBezTo>
                    <a:cubicBezTo>
                      <a:pt x="423" y="712"/>
                      <a:pt x="419" y="718"/>
                      <a:pt x="412" y="722"/>
                    </a:cubicBezTo>
                    <a:cubicBezTo>
                      <a:pt x="411" y="725"/>
                      <a:pt x="410" y="729"/>
                      <a:pt x="414" y="731"/>
                    </a:cubicBezTo>
                    <a:cubicBezTo>
                      <a:pt x="424" y="742"/>
                      <a:pt x="439" y="748"/>
                      <a:pt x="453" y="751"/>
                    </a:cubicBezTo>
                    <a:cubicBezTo>
                      <a:pt x="478" y="757"/>
                      <a:pt x="503" y="748"/>
                      <a:pt x="527" y="740"/>
                    </a:cubicBezTo>
                    <a:cubicBezTo>
                      <a:pt x="539" y="737"/>
                      <a:pt x="548" y="728"/>
                      <a:pt x="558" y="721"/>
                    </a:cubicBezTo>
                    <a:cubicBezTo>
                      <a:pt x="568" y="707"/>
                      <a:pt x="575" y="691"/>
                      <a:pt x="577" y="673"/>
                    </a:cubicBezTo>
                    <a:cubicBezTo>
                      <a:pt x="580" y="660"/>
                      <a:pt x="575" y="648"/>
                      <a:pt x="577" y="636"/>
                    </a:cubicBezTo>
                    <a:cubicBezTo>
                      <a:pt x="587" y="617"/>
                      <a:pt x="592" y="591"/>
                      <a:pt x="577" y="574"/>
                    </a:cubicBezTo>
                    <a:cubicBezTo>
                      <a:pt x="573" y="566"/>
                      <a:pt x="564" y="563"/>
                      <a:pt x="560" y="556"/>
                    </a:cubicBezTo>
                    <a:cubicBezTo>
                      <a:pt x="550" y="529"/>
                      <a:pt x="522" y="513"/>
                      <a:pt x="494" y="510"/>
                    </a:cubicBezTo>
                    <a:cubicBezTo>
                      <a:pt x="475" y="509"/>
                      <a:pt x="459" y="514"/>
                      <a:pt x="447" y="529"/>
                    </a:cubicBezTo>
                    <a:cubicBezTo>
                      <a:pt x="436" y="543"/>
                      <a:pt x="429" y="564"/>
                      <a:pt x="436" y="583"/>
                    </a:cubicBezTo>
                    <a:cubicBezTo>
                      <a:pt x="434" y="601"/>
                      <a:pt x="432" y="625"/>
                      <a:pt x="450" y="636"/>
                    </a:cubicBezTo>
                    <a:cubicBezTo>
                      <a:pt x="461" y="642"/>
                      <a:pt x="473" y="643"/>
                      <a:pt x="486" y="641"/>
                    </a:cubicBezTo>
                    <a:cubicBezTo>
                      <a:pt x="493" y="641"/>
                      <a:pt x="498" y="634"/>
                      <a:pt x="503" y="629"/>
                    </a:cubicBezTo>
                    <a:cubicBezTo>
                      <a:pt x="508" y="622"/>
                      <a:pt x="511" y="616"/>
                      <a:pt x="511" y="607"/>
                    </a:cubicBezTo>
                    <a:cubicBezTo>
                      <a:pt x="508" y="597"/>
                      <a:pt x="501" y="589"/>
                      <a:pt x="492" y="584"/>
                    </a:cubicBezTo>
                    <a:cubicBezTo>
                      <a:pt x="488" y="583"/>
                      <a:pt x="483" y="583"/>
                      <a:pt x="481" y="580"/>
                    </a:cubicBezTo>
                    <a:cubicBezTo>
                      <a:pt x="479" y="576"/>
                      <a:pt x="481" y="573"/>
                      <a:pt x="482" y="570"/>
                    </a:cubicBezTo>
                    <a:cubicBezTo>
                      <a:pt x="489" y="561"/>
                      <a:pt x="501" y="563"/>
                      <a:pt x="511" y="566"/>
                    </a:cubicBezTo>
                    <a:cubicBezTo>
                      <a:pt x="521" y="571"/>
                      <a:pt x="529" y="581"/>
                      <a:pt x="537" y="589"/>
                    </a:cubicBezTo>
                    <a:cubicBezTo>
                      <a:pt x="540" y="600"/>
                      <a:pt x="544" y="615"/>
                      <a:pt x="537" y="626"/>
                    </a:cubicBezTo>
                    <a:cubicBezTo>
                      <a:pt x="537" y="632"/>
                      <a:pt x="524" y="635"/>
                      <a:pt x="529" y="644"/>
                    </a:cubicBezTo>
                    <a:cubicBezTo>
                      <a:pt x="537" y="656"/>
                      <a:pt x="533" y="675"/>
                      <a:pt x="524" y="686"/>
                    </a:cubicBezTo>
                    <a:cubicBezTo>
                      <a:pt x="513" y="700"/>
                      <a:pt x="494" y="708"/>
                      <a:pt x="477" y="707"/>
                    </a:cubicBezTo>
                    <a:cubicBezTo>
                      <a:pt x="472" y="701"/>
                      <a:pt x="475" y="692"/>
                      <a:pt x="472" y="686"/>
                    </a:cubicBezTo>
                    <a:cubicBezTo>
                      <a:pt x="458" y="661"/>
                      <a:pt x="435" y="646"/>
                      <a:pt x="415" y="626"/>
                    </a:cubicBezTo>
                    <a:cubicBezTo>
                      <a:pt x="402" y="613"/>
                      <a:pt x="401" y="591"/>
                      <a:pt x="407" y="575"/>
                    </a:cubicBezTo>
                    <a:cubicBezTo>
                      <a:pt x="409" y="566"/>
                      <a:pt x="418" y="562"/>
                      <a:pt x="423" y="555"/>
                    </a:cubicBezTo>
                    <a:cubicBezTo>
                      <a:pt x="423" y="535"/>
                      <a:pt x="432" y="517"/>
                      <a:pt x="448" y="506"/>
                    </a:cubicBezTo>
                    <a:cubicBezTo>
                      <a:pt x="463" y="498"/>
                      <a:pt x="481" y="495"/>
                      <a:pt x="497" y="497"/>
                    </a:cubicBezTo>
                    <a:cubicBezTo>
                      <a:pt x="512" y="502"/>
                      <a:pt x="529" y="504"/>
                      <a:pt x="545" y="504"/>
                    </a:cubicBezTo>
                    <a:cubicBezTo>
                      <a:pt x="560" y="504"/>
                      <a:pt x="573" y="500"/>
                      <a:pt x="585" y="492"/>
                    </a:cubicBezTo>
                    <a:cubicBezTo>
                      <a:pt x="590" y="487"/>
                      <a:pt x="596" y="482"/>
                      <a:pt x="600" y="475"/>
                    </a:cubicBezTo>
                    <a:cubicBezTo>
                      <a:pt x="607" y="470"/>
                      <a:pt x="615" y="472"/>
                      <a:pt x="623" y="471"/>
                    </a:cubicBezTo>
                    <a:cubicBezTo>
                      <a:pt x="641" y="472"/>
                      <a:pt x="660" y="475"/>
                      <a:pt x="673" y="488"/>
                    </a:cubicBezTo>
                    <a:cubicBezTo>
                      <a:pt x="685" y="500"/>
                      <a:pt x="690" y="518"/>
                      <a:pt x="687" y="535"/>
                    </a:cubicBezTo>
                    <a:cubicBezTo>
                      <a:pt x="685" y="547"/>
                      <a:pt x="679" y="559"/>
                      <a:pt x="667" y="564"/>
                    </a:cubicBezTo>
                    <a:cubicBezTo>
                      <a:pt x="657" y="566"/>
                      <a:pt x="648" y="565"/>
                      <a:pt x="640" y="559"/>
                    </a:cubicBezTo>
                    <a:cubicBezTo>
                      <a:pt x="637" y="555"/>
                      <a:pt x="636" y="548"/>
                      <a:pt x="638" y="544"/>
                    </a:cubicBezTo>
                    <a:cubicBezTo>
                      <a:pt x="640" y="539"/>
                      <a:pt x="645" y="535"/>
                      <a:pt x="649" y="532"/>
                    </a:cubicBezTo>
                    <a:cubicBezTo>
                      <a:pt x="659" y="533"/>
                      <a:pt x="659" y="533"/>
                      <a:pt x="659" y="533"/>
                    </a:cubicBezTo>
                    <a:cubicBezTo>
                      <a:pt x="665" y="525"/>
                      <a:pt x="661" y="516"/>
                      <a:pt x="659" y="508"/>
                    </a:cubicBezTo>
                    <a:cubicBezTo>
                      <a:pt x="652" y="498"/>
                      <a:pt x="638" y="494"/>
                      <a:pt x="625" y="495"/>
                    </a:cubicBezTo>
                    <a:cubicBezTo>
                      <a:pt x="617" y="497"/>
                      <a:pt x="611" y="505"/>
                      <a:pt x="607" y="512"/>
                    </a:cubicBezTo>
                    <a:cubicBezTo>
                      <a:pt x="603" y="515"/>
                      <a:pt x="598" y="510"/>
                      <a:pt x="593" y="512"/>
                    </a:cubicBezTo>
                    <a:cubicBezTo>
                      <a:pt x="583" y="514"/>
                      <a:pt x="573" y="522"/>
                      <a:pt x="570" y="533"/>
                    </a:cubicBezTo>
                    <a:cubicBezTo>
                      <a:pt x="568" y="539"/>
                      <a:pt x="567" y="546"/>
                      <a:pt x="570" y="554"/>
                    </a:cubicBezTo>
                    <a:cubicBezTo>
                      <a:pt x="574" y="563"/>
                      <a:pt x="584" y="567"/>
                      <a:pt x="592" y="572"/>
                    </a:cubicBezTo>
                    <a:cubicBezTo>
                      <a:pt x="592" y="577"/>
                      <a:pt x="595" y="581"/>
                      <a:pt x="593" y="586"/>
                    </a:cubicBezTo>
                    <a:cubicBezTo>
                      <a:pt x="594" y="588"/>
                      <a:pt x="597" y="589"/>
                      <a:pt x="600" y="589"/>
                    </a:cubicBezTo>
                    <a:cubicBezTo>
                      <a:pt x="609" y="602"/>
                      <a:pt x="624" y="610"/>
                      <a:pt x="640" y="611"/>
                    </a:cubicBezTo>
                    <a:cubicBezTo>
                      <a:pt x="644" y="612"/>
                      <a:pt x="645" y="616"/>
                      <a:pt x="646" y="619"/>
                    </a:cubicBezTo>
                    <a:cubicBezTo>
                      <a:pt x="647" y="625"/>
                      <a:pt x="645" y="631"/>
                      <a:pt x="640" y="634"/>
                    </a:cubicBezTo>
                    <a:cubicBezTo>
                      <a:pt x="633" y="637"/>
                      <a:pt x="625" y="634"/>
                      <a:pt x="620" y="631"/>
                    </a:cubicBezTo>
                    <a:cubicBezTo>
                      <a:pt x="613" y="633"/>
                      <a:pt x="608" y="641"/>
                      <a:pt x="607" y="648"/>
                    </a:cubicBezTo>
                    <a:cubicBezTo>
                      <a:pt x="605" y="661"/>
                      <a:pt x="615" y="672"/>
                      <a:pt x="625" y="678"/>
                    </a:cubicBezTo>
                    <a:cubicBezTo>
                      <a:pt x="636" y="681"/>
                      <a:pt x="649" y="686"/>
                      <a:pt x="660" y="681"/>
                    </a:cubicBezTo>
                    <a:cubicBezTo>
                      <a:pt x="668" y="680"/>
                      <a:pt x="670" y="667"/>
                      <a:pt x="680" y="672"/>
                    </a:cubicBezTo>
                    <a:cubicBezTo>
                      <a:pt x="691" y="673"/>
                      <a:pt x="704" y="667"/>
                      <a:pt x="713" y="659"/>
                    </a:cubicBezTo>
                    <a:cubicBezTo>
                      <a:pt x="719" y="653"/>
                      <a:pt x="722" y="646"/>
                      <a:pt x="723" y="637"/>
                    </a:cubicBezTo>
                    <a:cubicBezTo>
                      <a:pt x="720" y="630"/>
                      <a:pt x="722" y="620"/>
                      <a:pt x="713" y="615"/>
                    </a:cubicBezTo>
                    <a:cubicBezTo>
                      <a:pt x="717" y="609"/>
                      <a:pt x="721" y="602"/>
                      <a:pt x="726" y="596"/>
                    </a:cubicBezTo>
                    <a:cubicBezTo>
                      <a:pt x="740" y="603"/>
                      <a:pt x="757" y="606"/>
                      <a:pt x="770" y="594"/>
                    </a:cubicBezTo>
                    <a:cubicBezTo>
                      <a:pt x="777" y="588"/>
                      <a:pt x="782" y="580"/>
                      <a:pt x="780" y="569"/>
                    </a:cubicBezTo>
                    <a:cubicBezTo>
                      <a:pt x="795" y="559"/>
                      <a:pt x="801" y="540"/>
                      <a:pt x="799" y="522"/>
                    </a:cubicBezTo>
                    <a:cubicBezTo>
                      <a:pt x="794" y="514"/>
                      <a:pt x="794" y="501"/>
                      <a:pt x="782" y="499"/>
                    </a:cubicBezTo>
                    <a:cubicBezTo>
                      <a:pt x="771" y="495"/>
                      <a:pt x="758" y="496"/>
                      <a:pt x="750" y="505"/>
                    </a:cubicBezTo>
                    <a:cubicBezTo>
                      <a:pt x="744" y="512"/>
                      <a:pt x="756" y="520"/>
                      <a:pt x="747" y="524"/>
                    </a:cubicBezTo>
                    <a:cubicBezTo>
                      <a:pt x="743" y="526"/>
                      <a:pt x="740" y="524"/>
                      <a:pt x="737" y="522"/>
                    </a:cubicBezTo>
                    <a:cubicBezTo>
                      <a:pt x="726" y="507"/>
                      <a:pt x="737" y="490"/>
                      <a:pt x="731" y="473"/>
                    </a:cubicBezTo>
                    <a:cubicBezTo>
                      <a:pt x="728" y="465"/>
                      <a:pt x="728" y="465"/>
                      <a:pt x="728" y="465"/>
                    </a:cubicBezTo>
                    <a:cubicBezTo>
                      <a:pt x="731" y="460"/>
                      <a:pt x="737" y="460"/>
                      <a:pt x="741" y="455"/>
                    </a:cubicBezTo>
                    <a:cubicBezTo>
                      <a:pt x="747" y="458"/>
                      <a:pt x="747" y="463"/>
                      <a:pt x="753" y="466"/>
                    </a:cubicBezTo>
                    <a:cubicBezTo>
                      <a:pt x="758" y="472"/>
                      <a:pt x="767" y="471"/>
                      <a:pt x="774" y="472"/>
                    </a:cubicBezTo>
                    <a:cubicBezTo>
                      <a:pt x="781" y="470"/>
                      <a:pt x="787" y="468"/>
                      <a:pt x="792" y="463"/>
                    </a:cubicBezTo>
                    <a:cubicBezTo>
                      <a:pt x="796" y="462"/>
                      <a:pt x="802" y="466"/>
                      <a:pt x="807" y="464"/>
                    </a:cubicBezTo>
                    <a:cubicBezTo>
                      <a:pt x="816" y="468"/>
                      <a:pt x="826" y="465"/>
                      <a:pt x="834" y="461"/>
                    </a:cubicBezTo>
                    <a:cubicBezTo>
                      <a:pt x="840" y="455"/>
                      <a:pt x="849" y="450"/>
                      <a:pt x="851" y="440"/>
                    </a:cubicBezTo>
                    <a:cubicBezTo>
                      <a:pt x="852" y="436"/>
                      <a:pt x="854" y="431"/>
                      <a:pt x="852" y="428"/>
                    </a:cubicBezTo>
                    <a:cubicBezTo>
                      <a:pt x="845" y="429"/>
                      <a:pt x="838" y="431"/>
                      <a:pt x="833" y="425"/>
                    </a:cubicBezTo>
                    <a:cubicBezTo>
                      <a:pt x="826" y="414"/>
                      <a:pt x="821" y="397"/>
                      <a:pt x="805" y="394"/>
                    </a:cubicBezTo>
                    <a:cubicBezTo>
                      <a:pt x="800" y="393"/>
                      <a:pt x="794" y="392"/>
                      <a:pt x="790" y="394"/>
                    </a:cubicBezTo>
                    <a:cubicBezTo>
                      <a:pt x="774" y="388"/>
                      <a:pt x="755" y="385"/>
                      <a:pt x="742" y="398"/>
                    </a:cubicBezTo>
                    <a:cubicBezTo>
                      <a:pt x="736" y="397"/>
                      <a:pt x="732" y="393"/>
                      <a:pt x="730" y="387"/>
                    </a:cubicBezTo>
                    <a:cubicBezTo>
                      <a:pt x="731" y="381"/>
                      <a:pt x="738" y="378"/>
                      <a:pt x="742" y="373"/>
                    </a:cubicBezTo>
                    <a:cubicBezTo>
                      <a:pt x="747" y="372"/>
                      <a:pt x="751" y="378"/>
                      <a:pt x="756" y="378"/>
                    </a:cubicBezTo>
                    <a:cubicBezTo>
                      <a:pt x="765" y="382"/>
                      <a:pt x="775" y="378"/>
                      <a:pt x="782" y="373"/>
                    </a:cubicBezTo>
                    <a:cubicBezTo>
                      <a:pt x="799" y="378"/>
                      <a:pt x="816" y="374"/>
                      <a:pt x="828" y="362"/>
                    </a:cubicBezTo>
                    <a:cubicBezTo>
                      <a:pt x="831" y="356"/>
                      <a:pt x="837" y="347"/>
                      <a:pt x="844" y="346"/>
                    </a:cubicBezTo>
                    <a:cubicBezTo>
                      <a:pt x="848" y="346"/>
                      <a:pt x="854" y="347"/>
                      <a:pt x="855" y="341"/>
                    </a:cubicBezTo>
                    <a:cubicBezTo>
                      <a:pt x="855" y="334"/>
                      <a:pt x="849" y="331"/>
                      <a:pt x="844" y="327"/>
                    </a:cubicBezTo>
                    <a:close/>
                    <a:moveTo>
                      <a:pt x="774" y="165"/>
                    </a:moveTo>
                    <a:cubicBezTo>
                      <a:pt x="775" y="167"/>
                      <a:pt x="776" y="169"/>
                      <a:pt x="778" y="170"/>
                    </a:cubicBezTo>
                    <a:cubicBezTo>
                      <a:pt x="778" y="172"/>
                      <a:pt x="775" y="173"/>
                      <a:pt x="773" y="174"/>
                    </a:cubicBezTo>
                    <a:cubicBezTo>
                      <a:pt x="764" y="165"/>
                      <a:pt x="752" y="165"/>
                      <a:pt x="739" y="165"/>
                    </a:cubicBezTo>
                    <a:cubicBezTo>
                      <a:pt x="736" y="163"/>
                      <a:pt x="731" y="164"/>
                      <a:pt x="728" y="158"/>
                    </a:cubicBezTo>
                    <a:cubicBezTo>
                      <a:pt x="735" y="143"/>
                      <a:pt x="733" y="124"/>
                      <a:pt x="723" y="111"/>
                    </a:cubicBezTo>
                    <a:cubicBezTo>
                      <a:pt x="715" y="102"/>
                      <a:pt x="703" y="95"/>
                      <a:pt x="689" y="98"/>
                    </a:cubicBezTo>
                    <a:cubicBezTo>
                      <a:pt x="677" y="85"/>
                      <a:pt x="660" y="82"/>
                      <a:pt x="643" y="79"/>
                    </a:cubicBezTo>
                    <a:cubicBezTo>
                      <a:pt x="628" y="82"/>
                      <a:pt x="610" y="85"/>
                      <a:pt x="603" y="102"/>
                    </a:cubicBezTo>
                    <a:cubicBezTo>
                      <a:pt x="597" y="102"/>
                      <a:pt x="589" y="107"/>
                      <a:pt x="585" y="100"/>
                    </a:cubicBezTo>
                    <a:cubicBezTo>
                      <a:pt x="586" y="82"/>
                      <a:pt x="579" y="66"/>
                      <a:pt x="571" y="51"/>
                    </a:cubicBezTo>
                    <a:cubicBezTo>
                      <a:pt x="564" y="44"/>
                      <a:pt x="559" y="33"/>
                      <a:pt x="549" y="33"/>
                    </a:cubicBezTo>
                    <a:cubicBezTo>
                      <a:pt x="547" y="24"/>
                      <a:pt x="536" y="21"/>
                      <a:pt x="529" y="17"/>
                    </a:cubicBezTo>
                    <a:cubicBezTo>
                      <a:pt x="509" y="11"/>
                      <a:pt x="484" y="3"/>
                      <a:pt x="460" y="7"/>
                    </a:cubicBezTo>
                    <a:cubicBezTo>
                      <a:pt x="444" y="12"/>
                      <a:pt x="428" y="13"/>
                      <a:pt x="415" y="23"/>
                    </a:cubicBezTo>
                    <a:cubicBezTo>
                      <a:pt x="408" y="30"/>
                      <a:pt x="398" y="33"/>
                      <a:pt x="395" y="42"/>
                    </a:cubicBezTo>
                    <a:cubicBezTo>
                      <a:pt x="403" y="51"/>
                      <a:pt x="415" y="60"/>
                      <a:pt x="413" y="73"/>
                    </a:cubicBezTo>
                    <a:cubicBezTo>
                      <a:pt x="413" y="79"/>
                      <a:pt x="410" y="83"/>
                      <a:pt x="405" y="87"/>
                    </a:cubicBezTo>
                    <a:cubicBezTo>
                      <a:pt x="403" y="87"/>
                      <a:pt x="400" y="89"/>
                      <a:pt x="398" y="87"/>
                    </a:cubicBezTo>
                    <a:cubicBezTo>
                      <a:pt x="395" y="75"/>
                      <a:pt x="385" y="62"/>
                      <a:pt x="372" y="60"/>
                    </a:cubicBezTo>
                    <a:cubicBezTo>
                      <a:pt x="359" y="58"/>
                      <a:pt x="347" y="74"/>
                      <a:pt x="337" y="62"/>
                    </a:cubicBezTo>
                    <a:cubicBezTo>
                      <a:pt x="327" y="56"/>
                      <a:pt x="327" y="43"/>
                      <a:pt x="324" y="33"/>
                    </a:cubicBezTo>
                    <a:cubicBezTo>
                      <a:pt x="323" y="27"/>
                      <a:pt x="326" y="20"/>
                      <a:pt x="320" y="16"/>
                    </a:cubicBezTo>
                    <a:cubicBezTo>
                      <a:pt x="292" y="12"/>
                      <a:pt x="260" y="15"/>
                      <a:pt x="230" y="14"/>
                    </a:cubicBezTo>
                    <a:cubicBezTo>
                      <a:pt x="176" y="14"/>
                      <a:pt x="125" y="14"/>
                      <a:pt x="70" y="15"/>
                    </a:cubicBezTo>
                    <a:cubicBezTo>
                      <a:pt x="48" y="13"/>
                      <a:pt x="27" y="16"/>
                      <a:pt x="5" y="14"/>
                    </a:cubicBezTo>
                    <a:cubicBezTo>
                      <a:pt x="4" y="13"/>
                      <a:pt x="4" y="11"/>
                      <a:pt x="6" y="11"/>
                    </a:cubicBezTo>
                    <a:cubicBezTo>
                      <a:pt x="28" y="10"/>
                      <a:pt x="51" y="11"/>
                      <a:pt x="73" y="10"/>
                    </a:cubicBezTo>
                    <a:cubicBezTo>
                      <a:pt x="136" y="11"/>
                      <a:pt x="194" y="9"/>
                      <a:pt x="256" y="10"/>
                    </a:cubicBezTo>
                    <a:cubicBezTo>
                      <a:pt x="280" y="10"/>
                      <a:pt x="300" y="10"/>
                      <a:pt x="323" y="10"/>
                    </a:cubicBezTo>
                    <a:cubicBezTo>
                      <a:pt x="328" y="16"/>
                      <a:pt x="332" y="22"/>
                      <a:pt x="329" y="30"/>
                    </a:cubicBezTo>
                    <a:cubicBezTo>
                      <a:pt x="334" y="40"/>
                      <a:pt x="331" y="53"/>
                      <a:pt x="341" y="60"/>
                    </a:cubicBezTo>
                    <a:cubicBezTo>
                      <a:pt x="349" y="63"/>
                      <a:pt x="357" y="56"/>
                      <a:pt x="366" y="56"/>
                    </a:cubicBezTo>
                    <a:cubicBezTo>
                      <a:pt x="377" y="55"/>
                      <a:pt x="387" y="59"/>
                      <a:pt x="394" y="68"/>
                    </a:cubicBezTo>
                    <a:cubicBezTo>
                      <a:pt x="398" y="72"/>
                      <a:pt x="399" y="78"/>
                      <a:pt x="403" y="82"/>
                    </a:cubicBezTo>
                    <a:cubicBezTo>
                      <a:pt x="405" y="79"/>
                      <a:pt x="408" y="76"/>
                      <a:pt x="408" y="72"/>
                    </a:cubicBezTo>
                    <a:cubicBezTo>
                      <a:pt x="407" y="61"/>
                      <a:pt x="399" y="51"/>
                      <a:pt x="388" y="45"/>
                    </a:cubicBezTo>
                    <a:cubicBezTo>
                      <a:pt x="388" y="41"/>
                      <a:pt x="388" y="41"/>
                      <a:pt x="388" y="41"/>
                    </a:cubicBezTo>
                    <a:cubicBezTo>
                      <a:pt x="398" y="28"/>
                      <a:pt x="413" y="17"/>
                      <a:pt x="428" y="11"/>
                    </a:cubicBezTo>
                    <a:cubicBezTo>
                      <a:pt x="443" y="7"/>
                      <a:pt x="456" y="1"/>
                      <a:pt x="472" y="0"/>
                    </a:cubicBezTo>
                    <a:cubicBezTo>
                      <a:pt x="502" y="4"/>
                      <a:pt x="533" y="10"/>
                      <a:pt x="556" y="30"/>
                    </a:cubicBezTo>
                    <a:cubicBezTo>
                      <a:pt x="574" y="40"/>
                      <a:pt x="581" y="60"/>
                      <a:pt x="588" y="78"/>
                    </a:cubicBezTo>
                    <a:cubicBezTo>
                      <a:pt x="590" y="84"/>
                      <a:pt x="589" y="92"/>
                      <a:pt x="592" y="97"/>
                    </a:cubicBezTo>
                    <a:cubicBezTo>
                      <a:pt x="595" y="97"/>
                      <a:pt x="596" y="97"/>
                      <a:pt x="598" y="97"/>
                    </a:cubicBezTo>
                    <a:cubicBezTo>
                      <a:pt x="608" y="80"/>
                      <a:pt x="628" y="74"/>
                      <a:pt x="648" y="75"/>
                    </a:cubicBezTo>
                    <a:cubicBezTo>
                      <a:pt x="662" y="78"/>
                      <a:pt x="677" y="80"/>
                      <a:pt x="687" y="91"/>
                    </a:cubicBezTo>
                    <a:cubicBezTo>
                      <a:pt x="696" y="93"/>
                      <a:pt x="705" y="93"/>
                      <a:pt x="713" y="97"/>
                    </a:cubicBezTo>
                    <a:cubicBezTo>
                      <a:pt x="727" y="107"/>
                      <a:pt x="737" y="120"/>
                      <a:pt x="738" y="136"/>
                    </a:cubicBezTo>
                    <a:cubicBezTo>
                      <a:pt x="735" y="158"/>
                      <a:pt x="735" y="158"/>
                      <a:pt x="735" y="158"/>
                    </a:cubicBezTo>
                    <a:cubicBezTo>
                      <a:pt x="737" y="160"/>
                      <a:pt x="737" y="160"/>
                      <a:pt x="737" y="160"/>
                    </a:cubicBezTo>
                    <a:cubicBezTo>
                      <a:pt x="744" y="160"/>
                      <a:pt x="751" y="160"/>
                      <a:pt x="758" y="161"/>
                    </a:cubicBezTo>
                    <a:cubicBezTo>
                      <a:pt x="764" y="161"/>
                      <a:pt x="768" y="167"/>
                      <a:pt x="77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文本框 19"/>
            <p:cNvSpPr txBox="1"/>
            <p:nvPr/>
          </p:nvSpPr>
          <p:spPr>
            <a:xfrm>
              <a:off x="3900987" y="1048596"/>
              <a:ext cx="960573" cy="190332"/>
            </a:xfrm>
            <a:prstGeom prst="rect">
              <a:avLst/>
            </a:prstGeom>
            <a:noFill/>
          </p:spPr>
          <p:txBody>
            <a:bodyPr wrap="square" rtlCol="0">
              <a:sp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algn="ctr"/>
              <a:r>
                <a:rPr lang="zh-CN" altLang="en-US" sz="1600" dirty="0" smtClean="0">
                  <a:solidFill>
                    <a:schemeClr val="bg1"/>
                  </a:solidFill>
                </a:rPr>
                <a:t>扫   墓</a:t>
              </a:r>
              <a:endParaRPr lang="zh-CN" altLang="en-US" sz="1600" dirty="0">
                <a:solidFill>
                  <a:schemeClr val="bg1"/>
                </a:solidFill>
              </a:endParaRPr>
            </a:p>
          </p:txBody>
        </p:sp>
      </p:grpSp>
      <p:grpSp>
        <p:nvGrpSpPr>
          <p:cNvPr id="56" name="组合 55"/>
          <p:cNvGrpSpPr/>
          <p:nvPr/>
        </p:nvGrpSpPr>
        <p:grpSpPr>
          <a:xfrm>
            <a:off x="1107364" y="2778271"/>
            <a:ext cx="2410346" cy="530966"/>
            <a:chOff x="3711170" y="994510"/>
            <a:chExt cx="1361641" cy="298504"/>
          </a:xfrm>
          <a:solidFill>
            <a:srgbClr val="96D2CB"/>
          </a:solidFill>
        </p:grpSpPr>
        <p:grpSp>
          <p:nvGrpSpPr>
            <p:cNvPr id="57" name="组合 56"/>
            <p:cNvGrpSpPr/>
            <p:nvPr/>
          </p:nvGrpSpPr>
          <p:grpSpPr>
            <a:xfrm>
              <a:off x="3711170" y="994510"/>
              <a:ext cx="1361641" cy="298504"/>
              <a:chOff x="3071813" y="1292226"/>
              <a:chExt cx="2824163" cy="619124"/>
            </a:xfrm>
            <a:grpFill/>
          </p:grpSpPr>
          <p:sp>
            <p:nvSpPr>
              <p:cNvPr id="59" name="Freeform 5"/>
              <p:cNvSpPr/>
              <p:nvPr/>
            </p:nvSpPr>
            <p:spPr bwMode="auto">
              <a:xfrm>
                <a:off x="3478213" y="1362075"/>
                <a:ext cx="311150" cy="488950"/>
              </a:xfrm>
              <a:custGeom>
                <a:avLst/>
                <a:gdLst>
                  <a:gd name="T0" fmla="*/ 122 w 388"/>
                  <a:gd name="T1" fmla="*/ 22 h 609"/>
                  <a:gd name="T2" fmla="*/ 59 w 388"/>
                  <a:gd name="T3" fmla="*/ 65 h 609"/>
                  <a:gd name="T4" fmla="*/ 57 w 388"/>
                  <a:gd name="T5" fmla="*/ 66 h 609"/>
                  <a:gd name="T6" fmla="*/ 42 w 388"/>
                  <a:gd name="T7" fmla="*/ 139 h 609"/>
                  <a:gd name="T8" fmla="*/ 33 w 388"/>
                  <a:gd name="T9" fmla="*/ 150 h 609"/>
                  <a:gd name="T10" fmla="*/ 32 w 388"/>
                  <a:gd name="T11" fmla="*/ 191 h 609"/>
                  <a:gd name="T12" fmla="*/ 2 w 388"/>
                  <a:gd name="T13" fmla="*/ 233 h 609"/>
                  <a:gd name="T14" fmla="*/ 12 w 388"/>
                  <a:gd name="T15" fmla="*/ 249 h 609"/>
                  <a:gd name="T16" fmla="*/ 22 w 388"/>
                  <a:gd name="T17" fmla="*/ 275 h 609"/>
                  <a:gd name="T18" fmla="*/ 15 w 388"/>
                  <a:gd name="T19" fmla="*/ 351 h 609"/>
                  <a:gd name="T20" fmla="*/ 0 w 388"/>
                  <a:gd name="T21" fmla="*/ 376 h 609"/>
                  <a:gd name="T22" fmla="*/ 15 w 388"/>
                  <a:gd name="T23" fmla="*/ 398 h 609"/>
                  <a:gd name="T24" fmla="*/ 30 w 388"/>
                  <a:gd name="T25" fmla="*/ 447 h 609"/>
                  <a:gd name="T26" fmla="*/ 58 w 388"/>
                  <a:gd name="T27" fmla="*/ 525 h 609"/>
                  <a:gd name="T28" fmla="*/ 58 w 388"/>
                  <a:gd name="T29" fmla="*/ 545 h 609"/>
                  <a:gd name="T30" fmla="*/ 78 w 388"/>
                  <a:gd name="T31" fmla="*/ 551 h 609"/>
                  <a:gd name="T32" fmla="*/ 131 w 388"/>
                  <a:gd name="T33" fmla="*/ 605 h 609"/>
                  <a:gd name="T34" fmla="*/ 388 w 388"/>
                  <a:gd name="T35" fmla="*/ 609 h 609"/>
                  <a:gd name="T36" fmla="*/ 388 w 388"/>
                  <a:gd name="T37" fmla="*/ 2 h 609"/>
                  <a:gd name="T38" fmla="*/ 135 w 388"/>
                  <a:gd name="T39" fmla="*/ 0 h 609"/>
                  <a:gd name="T40" fmla="*/ 122 w 388"/>
                  <a:gd name="T41" fmla="*/ 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122" y="22"/>
                    </a:moveTo>
                    <a:cubicBezTo>
                      <a:pt x="109" y="46"/>
                      <a:pt x="84" y="59"/>
                      <a:pt x="59" y="65"/>
                    </a:cubicBezTo>
                    <a:cubicBezTo>
                      <a:pt x="57" y="66"/>
                      <a:pt x="57" y="66"/>
                      <a:pt x="57" y="66"/>
                    </a:cubicBezTo>
                    <a:cubicBezTo>
                      <a:pt x="64" y="92"/>
                      <a:pt x="54" y="117"/>
                      <a:pt x="42" y="139"/>
                    </a:cubicBezTo>
                    <a:cubicBezTo>
                      <a:pt x="38" y="142"/>
                      <a:pt x="36" y="146"/>
                      <a:pt x="33" y="150"/>
                    </a:cubicBezTo>
                    <a:cubicBezTo>
                      <a:pt x="34" y="164"/>
                      <a:pt x="35" y="177"/>
                      <a:pt x="32" y="191"/>
                    </a:cubicBezTo>
                    <a:cubicBezTo>
                      <a:pt x="28" y="208"/>
                      <a:pt x="14" y="221"/>
                      <a:pt x="2" y="233"/>
                    </a:cubicBezTo>
                    <a:cubicBezTo>
                      <a:pt x="4" y="239"/>
                      <a:pt x="8" y="243"/>
                      <a:pt x="12" y="249"/>
                    </a:cubicBezTo>
                    <a:cubicBezTo>
                      <a:pt x="15" y="258"/>
                      <a:pt x="20" y="266"/>
                      <a:pt x="22" y="275"/>
                    </a:cubicBezTo>
                    <a:cubicBezTo>
                      <a:pt x="30" y="299"/>
                      <a:pt x="27" y="330"/>
                      <a:pt x="15" y="351"/>
                    </a:cubicBezTo>
                    <a:cubicBezTo>
                      <a:pt x="12" y="361"/>
                      <a:pt x="2" y="366"/>
                      <a:pt x="0" y="376"/>
                    </a:cubicBezTo>
                    <a:cubicBezTo>
                      <a:pt x="3" y="384"/>
                      <a:pt x="13" y="389"/>
                      <a:pt x="15" y="398"/>
                    </a:cubicBezTo>
                    <a:cubicBezTo>
                      <a:pt x="25" y="413"/>
                      <a:pt x="29" y="430"/>
                      <a:pt x="30" y="447"/>
                    </a:cubicBezTo>
                    <a:cubicBezTo>
                      <a:pt x="48" y="470"/>
                      <a:pt x="61" y="495"/>
                      <a:pt x="58" y="525"/>
                    </a:cubicBezTo>
                    <a:cubicBezTo>
                      <a:pt x="60" y="531"/>
                      <a:pt x="57" y="538"/>
                      <a:pt x="58" y="545"/>
                    </a:cubicBezTo>
                    <a:cubicBezTo>
                      <a:pt x="65" y="547"/>
                      <a:pt x="71" y="548"/>
                      <a:pt x="78" y="551"/>
                    </a:cubicBezTo>
                    <a:cubicBezTo>
                      <a:pt x="101" y="560"/>
                      <a:pt x="122" y="582"/>
                      <a:pt x="131" y="605"/>
                    </a:cubicBezTo>
                    <a:cubicBezTo>
                      <a:pt x="216" y="609"/>
                      <a:pt x="304" y="606"/>
                      <a:pt x="388" y="609"/>
                    </a:cubicBezTo>
                    <a:cubicBezTo>
                      <a:pt x="388" y="2"/>
                      <a:pt x="388" y="2"/>
                      <a:pt x="388" y="2"/>
                    </a:cubicBezTo>
                    <a:cubicBezTo>
                      <a:pt x="305" y="1"/>
                      <a:pt x="217" y="2"/>
                      <a:pt x="135" y="0"/>
                    </a:cubicBezTo>
                    <a:cubicBezTo>
                      <a:pt x="127" y="5"/>
                      <a:pt x="127" y="15"/>
                      <a:pt x="1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Rectangle 6"/>
              <p:cNvSpPr>
                <a:spLocks noChangeArrowheads="1"/>
              </p:cNvSpPr>
              <p:nvPr/>
            </p:nvSpPr>
            <p:spPr bwMode="auto">
              <a:xfrm>
                <a:off x="3759201" y="1363663"/>
                <a:ext cx="1616075" cy="487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Freeform 7"/>
              <p:cNvSpPr/>
              <p:nvPr/>
            </p:nvSpPr>
            <p:spPr bwMode="auto">
              <a:xfrm>
                <a:off x="5172076" y="1362075"/>
                <a:ext cx="311150" cy="490537"/>
              </a:xfrm>
              <a:custGeom>
                <a:avLst/>
                <a:gdLst>
                  <a:gd name="T0" fmla="*/ 266 w 388"/>
                  <a:gd name="T1" fmla="*/ 21 h 609"/>
                  <a:gd name="T2" fmla="*/ 329 w 388"/>
                  <a:gd name="T3" fmla="*/ 65 h 609"/>
                  <a:gd name="T4" fmla="*/ 331 w 388"/>
                  <a:gd name="T5" fmla="*/ 66 h 609"/>
                  <a:gd name="T6" fmla="*/ 346 w 388"/>
                  <a:gd name="T7" fmla="*/ 138 h 609"/>
                  <a:gd name="T8" fmla="*/ 355 w 388"/>
                  <a:gd name="T9" fmla="*/ 150 h 609"/>
                  <a:gd name="T10" fmla="*/ 357 w 388"/>
                  <a:gd name="T11" fmla="*/ 190 h 609"/>
                  <a:gd name="T12" fmla="*/ 386 w 388"/>
                  <a:gd name="T13" fmla="*/ 232 h 609"/>
                  <a:gd name="T14" fmla="*/ 377 w 388"/>
                  <a:gd name="T15" fmla="*/ 249 h 609"/>
                  <a:gd name="T16" fmla="*/ 366 w 388"/>
                  <a:gd name="T17" fmla="*/ 275 h 609"/>
                  <a:gd name="T18" fmla="*/ 373 w 388"/>
                  <a:gd name="T19" fmla="*/ 351 h 609"/>
                  <a:gd name="T20" fmla="*/ 388 w 388"/>
                  <a:gd name="T21" fmla="*/ 376 h 609"/>
                  <a:gd name="T22" fmla="*/ 373 w 388"/>
                  <a:gd name="T23" fmla="*/ 398 h 609"/>
                  <a:gd name="T24" fmla="*/ 358 w 388"/>
                  <a:gd name="T25" fmla="*/ 447 h 609"/>
                  <a:gd name="T26" fmla="*/ 330 w 388"/>
                  <a:gd name="T27" fmla="*/ 524 h 609"/>
                  <a:gd name="T28" fmla="*/ 330 w 388"/>
                  <a:gd name="T29" fmla="*/ 544 h 609"/>
                  <a:gd name="T30" fmla="*/ 310 w 388"/>
                  <a:gd name="T31" fmla="*/ 550 h 609"/>
                  <a:gd name="T32" fmla="*/ 257 w 388"/>
                  <a:gd name="T33" fmla="*/ 605 h 609"/>
                  <a:gd name="T34" fmla="*/ 0 w 388"/>
                  <a:gd name="T35" fmla="*/ 608 h 609"/>
                  <a:gd name="T36" fmla="*/ 0 w 388"/>
                  <a:gd name="T37" fmla="*/ 2 h 609"/>
                  <a:gd name="T38" fmla="*/ 253 w 388"/>
                  <a:gd name="T39" fmla="*/ 0 h 609"/>
                  <a:gd name="T40" fmla="*/ 266 w 388"/>
                  <a:gd name="T41" fmla="*/ 2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266" y="21"/>
                    </a:moveTo>
                    <a:cubicBezTo>
                      <a:pt x="279" y="46"/>
                      <a:pt x="304" y="58"/>
                      <a:pt x="329" y="65"/>
                    </a:cubicBezTo>
                    <a:cubicBezTo>
                      <a:pt x="331" y="66"/>
                      <a:pt x="331" y="66"/>
                      <a:pt x="331" y="66"/>
                    </a:cubicBezTo>
                    <a:cubicBezTo>
                      <a:pt x="324" y="92"/>
                      <a:pt x="334" y="117"/>
                      <a:pt x="346" y="138"/>
                    </a:cubicBezTo>
                    <a:cubicBezTo>
                      <a:pt x="350" y="142"/>
                      <a:pt x="352" y="146"/>
                      <a:pt x="355" y="150"/>
                    </a:cubicBezTo>
                    <a:cubicBezTo>
                      <a:pt x="354" y="164"/>
                      <a:pt x="353" y="176"/>
                      <a:pt x="357" y="190"/>
                    </a:cubicBezTo>
                    <a:cubicBezTo>
                      <a:pt x="360" y="208"/>
                      <a:pt x="374" y="220"/>
                      <a:pt x="386" y="232"/>
                    </a:cubicBezTo>
                    <a:cubicBezTo>
                      <a:pt x="384" y="239"/>
                      <a:pt x="380" y="243"/>
                      <a:pt x="377" y="249"/>
                    </a:cubicBezTo>
                    <a:cubicBezTo>
                      <a:pt x="373" y="257"/>
                      <a:pt x="368" y="265"/>
                      <a:pt x="366" y="275"/>
                    </a:cubicBezTo>
                    <a:cubicBezTo>
                      <a:pt x="358" y="299"/>
                      <a:pt x="361" y="330"/>
                      <a:pt x="373" y="351"/>
                    </a:cubicBezTo>
                    <a:cubicBezTo>
                      <a:pt x="377" y="361"/>
                      <a:pt x="386" y="366"/>
                      <a:pt x="388" y="376"/>
                    </a:cubicBezTo>
                    <a:cubicBezTo>
                      <a:pt x="385" y="384"/>
                      <a:pt x="375" y="389"/>
                      <a:pt x="373" y="398"/>
                    </a:cubicBezTo>
                    <a:cubicBezTo>
                      <a:pt x="363" y="412"/>
                      <a:pt x="359" y="430"/>
                      <a:pt x="358" y="447"/>
                    </a:cubicBezTo>
                    <a:cubicBezTo>
                      <a:pt x="341" y="469"/>
                      <a:pt x="327" y="495"/>
                      <a:pt x="330" y="524"/>
                    </a:cubicBezTo>
                    <a:cubicBezTo>
                      <a:pt x="328" y="531"/>
                      <a:pt x="331" y="538"/>
                      <a:pt x="330" y="544"/>
                    </a:cubicBezTo>
                    <a:cubicBezTo>
                      <a:pt x="323" y="546"/>
                      <a:pt x="317" y="548"/>
                      <a:pt x="310" y="550"/>
                    </a:cubicBezTo>
                    <a:cubicBezTo>
                      <a:pt x="287" y="559"/>
                      <a:pt x="266" y="581"/>
                      <a:pt x="257" y="605"/>
                    </a:cubicBezTo>
                    <a:cubicBezTo>
                      <a:pt x="172" y="609"/>
                      <a:pt x="84" y="606"/>
                      <a:pt x="0" y="608"/>
                    </a:cubicBezTo>
                    <a:cubicBezTo>
                      <a:pt x="0" y="2"/>
                      <a:pt x="0" y="2"/>
                      <a:pt x="0" y="2"/>
                    </a:cubicBezTo>
                    <a:cubicBezTo>
                      <a:pt x="83" y="0"/>
                      <a:pt x="171" y="2"/>
                      <a:pt x="253" y="0"/>
                    </a:cubicBezTo>
                    <a:cubicBezTo>
                      <a:pt x="261" y="5"/>
                      <a:pt x="261" y="15"/>
                      <a:pt x="26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8"/>
              <p:cNvSpPr/>
              <p:nvPr/>
            </p:nvSpPr>
            <p:spPr bwMode="auto">
              <a:xfrm>
                <a:off x="3381376" y="1441450"/>
                <a:ext cx="17463" cy="14287"/>
              </a:xfrm>
              <a:custGeom>
                <a:avLst/>
                <a:gdLst>
                  <a:gd name="T0" fmla="*/ 4 w 22"/>
                  <a:gd name="T1" fmla="*/ 2 h 18"/>
                  <a:gd name="T2" fmla="*/ 0 w 22"/>
                  <a:gd name="T3" fmla="*/ 8 h 18"/>
                  <a:gd name="T4" fmla="*/ 14 w 22"/>
                  <a:gd name="T5" fmla="*/ 18 h 18"/>
                  <a:gd name="T6" fmla="*/ 22 w 22"/>
                  <a:gd name="T7" fmla="*/ 10 h 18"/>
                  <a:gd name="T8" fmla="*/ 4 w 22"/>
                  <a:gd name="T9" fmla="*/ 2 h 18"/>
                </a:gdLst>
                <a:ahLst/>
                <a:cxnLst>
                  <a:cxn ang="0">
                    <a:pos x="T0" y="T1"/>
                  </a:cxn>
                  <a:cxn ang="0">
                    <a:pos x="T2" y="T3"/>
                  </a:cxn>
                  <a:cxn ang="0">
                    <a:pos x="T4" y="T5"/>
                  </a:cxn>
                  <a:cxn ang="0">
                    <a:pos x="T6" y="T7"/>
                  </a:cxn>
                  <a:cxn ang="0">
                    <a:pos x="T8" y="T9"/>
                  </a:cxn>
                </a:cxnLst>
                <a:rect l="0" t="0" r="r" b="b"/>
                <a:pathLst>
                  <a:path w="22" h="18">
                    <a:moveTo>
                      <a:pt x="4" y="2"/>
                    </a:moveTo>
                    <a:cubicBezTo>
                      <a:pt x="1" y="3"/>
                      <a:pt x="0" y="5"/>
                      <a:pt x="0" y="8"/>
                    </a:cubicBezTo>
                    <a:cubicBezTo>
                      <a:pt x="2" y="13"/>
                      <a:pt x="7" y="18"/>
                      <a:pt x="14" y="18"/>
                    </a:cubicBezTo>
                    <a:cubicBezTo>
                      <a:pt x="16" y="15"/>
                      <a:pt x="21" y="14"/>
                      <a:pt x="22" y="10"/>
                    </a:cubicBezTo>
                    <a:cubicBezTo>
                      <a:pt x="20" y="0"/>
                      <a:pt x="10" y="6"/>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
              <p:cNvSpPr/>
              <p:nvPr/>
            </p:nvSpPr>
            <p:spPr bwMode="auto">
              <a:xfrm>
                <a:off x="3384551" y="1592263"/>
                <a:ext cx="31750" cy="25400"/>
              </a:xfrm>
              <a:custGeom>
                <a:avLst/>
                <a:gdLst>
                  <a:gd name="T0" fmla="*/ 12 w 39"/>
                  <a:gd name="T1" fmla="*/ 2 h 30"/>
                  <a:gd name="T2" fmla="*/ 0 w 39"/>
                  <a:gd name="T3" fmla="*/ 14 h 30"/>
                  <a:gd name="T4" fmla="*/ 15 w 39"/>
                  <a:gd name="T5" fmla="*/ 30 h 30"/>
                  <a:gd name="T6" fmla="*/ 35 w 39"/>
                  <a:gd name="T7" fmla="*/ 23 h 30"/>
                  <a:gd name="T8" fmla="*/ 32 w 39"/>
                  <a:gd name="T9" fmla="*/ 13 h 30"/>
                  <a:gd name="T10" fmla="*/ 12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12" y="2"/>
                    </a:moveTo>
                    <a:cubicBezTo>
                      <a:pt x="8" y="6"/>
                      <a:pt x="1" y="8"/>
                      <a:pt x="0" y="14"/>
                    </a:cubicBezTo>
                    <a:cubicBezTo>
                      <a:pt x="5" y="18"/>
                      <a:pt x="9" y="26"/>
                      <a:pt x="15" y="30"/>
                    </a:cubicBezTo>
                    <a:cubicBezTo>
                      <a:pt x="22" y="29"/>
                      <a:pt x="29" y="28"/>
                      <a:pt x="35" y="23"/>
                    </a:cubicBezTo>
                    <a:cubicBezTo>
                      <a:pt x="39" y="19"/>
                      <a:pt x="32" y="16"/>
                      <a:pt x="32" y="13"/>
                    </a:cubicBezTo>
                    <a:cubicBezTo>
                      <a:pt x="26" y="7"/>
                      <a:pt x="20"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
              <p:cNvSpPr/>
              <p:nvPr/>
            </p:nvSpPr>
            <p:spPr bwMode="auto">
              <a:xfrm>
                <a:off x="3402013" y="1468438"/>
                <a:ext cx="49213" cy="42862"/>
              </a:xfrm>
              <a:custGeom>
                <a:avLst/>
                <a:gdLst>
                  <a:gd name="T0" fmla="*/ 16 w 60"/>
                  <a:gd name="T1" fmla="*/ 42 h 54"/>
                  <a:gd name="T2" fmla="*/ 1 w 60"/>
                  <a:gd name="T3" fmla="*/ 46 h 54"/>
                  <a:gd name="T4" fmla="*/ 3 w 60"/>
                  <a:gd name="T5" fmla="*/ 51 h 54"/>
                  <a:gd name="T6" fmla="*/ 33 w 60"/>
                  <a:gd name="T7" fmla="*/ 51 h 54"/>
                  <a:gd name="T8" fmla="*/ 45 w 60"/>
                  <a:gd name="T9" fmla="*/ 43 h 54"/>
                  <a:gd name="T10" fmla="*/ 60 w 60"/>
                  <a:gd name="T11" fmla="*/ 5 h 54"/>
                  <a:gd name="T12" fmla="*/ 54 w 60"/>
                  <a:gd name="T13" fmla="*/ 1 h 54"/>
                  <a:gd name="T14" fmla="*/ 16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16" y="42"/>
                    </a:moveTo>
                    <a:cubicBezTo>
                      <a:pt x="12" y="44"/>
                      <a:pt x="5" y="43"/>
                      <a:pt x="1" y="46"/>
                    </a:cubicBezTo>
                    <a:cubicBezTo>
                      <a:pt x="0" y="47"/>
                      <a:pt x="2" y="49"/>
                      <a:pt x="3" y="51"/>
                    </a:cubicBezTo>
                    <a:cubicBezTo>
                      <a:pt x="12" y="54"/>
                      <a:pt x="23" y="51"/>
                      <a:pt x="33" y="51"/>
                    </a:cubicBezTo>
                    <a:cubicBezTo>
                      <a:pt x="45" y="43"/>
                      <a:pt x="45" y="43"/>
                      <a:pt x="45" y="43"/>
                    </a:cubicBezTo>
                    <a:cubicBezTo>
                      <a:pt x="55" y="33"/>
                      <a:pt x="60" y="20"/>
                      <a:pt x="60" y="5"/>
                    </a:cubicBezTo>
                    <a:cubicBezTo>
                      <a:pt x="59" y="3"/>
                      <a:pt x="57" y="0"/>
                      <a:pt x="54" y="1"/>
                    </a:cubicBezTo>
                    <a:cubicBezTo>
                      <a:pt x="49" y="19"/>
                      <a:pt x="34" y="36"/>
                      <a:pt x="1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1"/>
              <p:cNvSpPr/>
              <p:nvPr/>
            </p:nvSpPr>
            <p:spPr bwMode="auto">
              <a:xfrm>
                <a:off x="3438526" y="1403350"/>
                <a:ext cx="26988" cy="49212"/>
              </a:xfrm>
              <a:custGeom>
                <a:avLst/>
                <a:gdLst>
                  <a:gd name="T0" fmla="*/ 9 w 34"/>
                  <a:gd name="T1" fmla="*/ 0 h 62"/>
                  <a:gd name="T2" fmla="*/ 14 w 34"/>
                  <a:gd name="T3" fmla="*/ 16 h 62"/>
                  <a:gd name="T4" fmla="*/ 19 w 34"/>
                  <a:gd name="T5" fmla="*/ 62 h 62"/>
                  <a:gd name="T6" fmla="*/ 34 w 34"/>
                  <a:gd name="T7" fmla="*/ 36 h 62"/>
                  <a:gd name="T8" fmla="*/ 34 w 34"/>
                  <a:gd name="T9" fmla="*/ 26 h 62"/>
                  <a:gd name="T10" fmla="*/ 16 w 34"/>
                  <a:gd name="T11" fmla="*/ 5 h 62"/>
                  <a:gd name="T12" fmla="*/ 9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9" y="0"/>
                    </a:moveTo>
                    <a:cubicBezTo>
                      <a:pt x="0" y="3"/>
                      <a:pt x="12" y="10"/>
                      <a:pt x="14" y="16"/>
                    </a:cubicBezTo>
                    <a:cubicBezTo>
                      <a:pt x="22" y="29"/>
                      <a:pt x="14" y="47"/>
                      <a:pt x="19" y="62"/>
                    </a:cubicBezTo>
                    <a:cubicBezTo>
                      <a:pt x="30" y="59"/>
                      <a:pt x="32" y="46"/>
                      <a:pt x="34" y="36"/>
                    </a:cubicBezTo>
                    <a:cubicBezTo>
                      <a:pt x="34" y="32"/>
                      <a:pt x="32" y="29"/>
                      <a:pt x="34" y="26"/>
                    </a:cubicBezTo>
                    <a:cubicBezTo>
                      <a:pt x="28" y="20"/>
                      <a:pt x="24" y="10"/>
                      <a:pt x="16" y="5"/>
                    </a:cubicBezTo>
                    <a:cubicBezTo>
                      <a:pt x="13" y="4"/>
                      <a:pt x="13"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2"/>
              <p:cNvSpPr/>
              <p:nvPr/>
            </p:nvSpPr>
            <p:spPr bwMode="auto">
              <a:xfrm>
                <a:off x="3449638" y="1751013"/>
                <a:ext cx="22225" cy="47625"/>
              </a:xfrm>
              <a:custGeom>
                <a:avLst/>
                <a:gdLst>
                  <a:gd name="T0" fmla="*/ 4 w 27"/>
                  <a:gd name="T1" fmla="*/ 45 h 59"/>
                  <a:gd name="T2" fmla="*/ 1 w 27"/>
                  <a:gd name="T3" fmla="*/ 56 h 59"/>
                  <a:gd name="T4" fmla="*/ 4 w 27"/>
                  <a:gd name="T5" fmla="*/ 58 h 59"/>
                  <a:gd name="T6" fmla="*/ 24 w 27"/>
                  <a:gd name="T7" fmla="*/ 30 h 59"/>
                  <a:gd name="T8" fmla="*/ 15 w 27"/>
                  <a:gd name="T9" fmla="*/ 1 h 59"/>
                  <a:gd name="T10" fmla="*/ 8 w 27"/>
                  <a:gd name="T11" fmla="*/ 2 h 59"/>
                  <a:gd name="T12" fmla="*/ 3 w 27"/>
                  <a:gd name="T13" fmla="*/ 20 h 59"/>
                  <a:gd name="T14" fmla="*/ 4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4" y="45"/>
                    </a:moveTo>
                    <a:cubicBezTo>
                      <a:pt x="3" y="49"/>
                      <a:pt x="0" y="51"/>
                      <a:pt x="1" y="56"/>
                    </a:cubicBezTo>
                    <a:cubicBezTo>
                      <a:pt x="1" y="57"/>
                      <a:pt x="2" y="59"/>
                      <a:pt x="4" y="58"/>
                    </a:cubicBezTo>
                    <a:cubicBezTo>
                      <a:pt x="13" y="52"/>
                      <a:pt x="23" y="42"/>
                      <a:pt x="24" y="30"/>
                    </a:cubicBezTo>
                    <a:cubicBezTo>
                      <a:pt x="27" y="20"/>
                      <a:pt x="23" y="9"/>
                      <a:pt x="15" y="1"/>
                    </a:cubicBezTo>
                    <a:cubicBezTo>
                      <a:pt x="13" y="0"/>
                      <a:pt x="10" y="0"/>
                      <a:pt x="8" y="2"/>
                    </a:cubicBezTo>
                    <a:cubicBezTo>
                      <a:pt x="9" y="9"/>
                      <a:pt x="4" y="14"/>
                      <a:pt x="3" y="20"/>
                    </a:cubicBezTo>
                    <a:cubicBezTo>
                      <a:pt x="4" y="28"/>
                      <a:pt x="4" y="36"/>
                      <a:pt x="4"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
              <p:cNvSpPr>
                <a:spLocks noEditPoints="1"/>
              </p:cNvSpPr>
              <p:nvPr/>
            </p:nvSpPr>
            <p:spPr bwMode="auto">
              <a:xfrm>
                <a:off x="3071813" y="1292226"/>
                <a:ext cx="727075" cy="619124"/>
              </a:xfrm>
              <a:custGeom>
                <a:avLst/>
                <a:gdLst>
                  <a:gd name="T0" fmla="*/ 115 w 904"/>
                  <a:gd name="T1" fmla="*/ 274 h 769"/>
                  <a:gd name="T2" fmla="*/ 117 w 904"/>
                  <a:gd name="T3" fmla="*/ 576 h 769"/>
                  <a:gd name="T4" fmla="*/ 499 w 904"/>
                  <a:gd name="T5" fmla="*/ 683 h 769"/>
                  <a:gd name="T6" fmla="*/ 572 w 904"/>
                  <a:gd name="T7" fmla="*/ 767 h 769"/>
                  <a:gd name="T8" fmla="*/ 296 w 904"/>
                  <a:gd name="T9" fmla="*/ 681 h 769"/>
                  <a:gd name="T10" fmla="*/ 10 w 904"/>
                  <a:gd name="T11" fmla="*/ 414 h 769"/>
                  <a:gd name="T12" fmla="*/ 54 w 904"/>
                  <a:gd name="T13" fmla="*/ 397 h 769"/>
                  <a:gd name="T14" fmla="*/ 116 w 904"/>
                  <a:gd name="T15" fmla="*/ 438 h 769"/>
                  <a:gd name="T16" fmla="*/ 222 w 904"/>
                  <a:gd name="T17" fmla="*/ 446 h 769"/>
                  <a:gd name="T18" fmla="*/ 163 w 904"/>
                  <a:gd name="T19" fmla="*/ 569 h 769"/>
                  <a:gd name="T20" fmla="*/ 197 w 904"/>
                  <a:gd name="T21" fmla="*/ 620 h 769"/>
                  <a:gd name="T22" fmla="*/ 304 w 904"/>
                  <a:gd name="T23" fmla="*/ 554 h 769"/>
                  <a:gd name="T24" fmla="*/ 291 w 904"/>
                  <a:gd name="T25" fmla="*/ 463 h 769"/>
                  <a:gd name="T26" fmla="*/ 356 w 904"/>
                  <a:gd name="T27" fmla="*/ 621 h 769"/>
                  <a:gd name="T28" fmla="*/ 350 w 904"/>
                  <a:gd name="T29" fmla="*/ 559 h 769"/>
                  <a:gd name="T30" fmla="*/ 482 w 904"/>
                  <a:gd name="T31" fmla="*/ 466 h 769"/>
                  <a:gd name="T32" fmla="*/ 488 w 904"/>
                  <a:gd name="T33" fmla="*/ 42 h 769"/>
                  <a:gd name="T34" fmla="*/ 395 w 904"/>
                  <a:gd name="T35" fmla="*/ 139 h 769"/>
                  <a:gd name="T36" fmla="*/ 479 w 904"/>
                  <a:gd name="T37" fmla="*/ 127 h 769"/>
                  <a:gd name="T38" fmla="*/ 261 w 904"/>
                  <a:gd name="T39" fmla="*/ 232 h 769"/>
                  <a:gd name="T40" fmla="*/ 244 w 904"/>
                  <a:gd name="T41" fmla="*/ 146 h 769"/>
                  <a:gd name="T42" fmla="*/ 209 w 904"/>
                  <a:gd name="T43" fmla="*/ 166 h 769"/>
                  <a:gd name="T44" fmla="*/ 132 w 904"/>
                  <a:gd name="T45" fmla="*/ 267 h 769"/>
                  <a:gd name="T46" fmla="*/ 187 w 904"/>
                  <a:gd name="T47" fmla="*/ 310 h 769"/>
                  <a:gd name="T48" fmla="*/ 80 w 904"/>
                  <a:gd name="T49" fmla="*/ 354 h 769"/>
                  <a:gd name="T50" fmla="*/ 116 w 904"/>
                  <a:gd name="T51" fmla="*/ 494 h 769"/>
                  <a:gd name="T52" fmla="*/ 186 w 904"/>
                  <a:gd name="T53" fmla="*/ 290 h 769"/>
                  <a:gd name="T54" fmla="*/ 136 w 904"/>
                  <a:gd name="T55" fmla="*/ 295 h 769"/>
                  <a:gd name="T56" fmla="*/ 442 w 904"/>
                  <a:gd name="T57" fmla="*/ 106 h 769"/>
                  <a:gd name="T58" fmla="*/ 393 w 904"/>
                  <a:gd name="T59" fmla="*/ 133 h 769"/>
                  <a:gd name="T60" fmla="*/ 236 w 904"/>
                  <a:gd name="T61" fmla="*/ 207 h 769"/>
                  <a:gd name="T62" fmla="*/ 342 w 904"/>
                  <a:gd name="T63" fmla="*/ 537 h 769"/>
                  <a:gd name="T64" fmla="*/ 348 w 904"/>
                  <a:gd name="T65" fmla="*/ 260 h 769"/>
                  <a:gd name="T66" fmla="*/ 236 w 904"/>
                  <a:gd name="T67" fmla="*/ 389 h 769"/>
                  <a:gd name="T68" fmla="*/ 432 w 904"/>
                  <a:gd name="T69" fmla="*/ 441 h 769"/>
                  <a:gd name="T70" fmla="*/ 364 w 904"/>
                  <a:gd name="T71" fmla="*/ 382 h 769"/>
                  <a:gd name="T72" fmla="*/ 274 w 904"/>
                  <a:gd name="T73" fmla="*/ 349 h 769"/>
                  <a:gd name="T74" fmla="*/ 295 w 904"/>
                  <a:gd name="T75" fmla="*/ 418 h 769"/>
                  <a:gd name="T76" fmla="*/ 307 w 904"/>
                  <a:gd name="T77" fmla="*/ 597 h 769"/>
                  <a:gd name="T78" fmla="*/ 358 w 904"/>
                  <a:gd name="T79" fmla="*/ 338 h 769"/>
                  <a:gd name="T80" fmla="*/ 437 w 904"/>
                  <a:gd name="T81" fmla="*/ 388 h 769"/>
                  <a:gd name="T82" fmla="*/ 379 w 904"/>
                  <a:gd name="T83" fmla="*/ 134 h 769"/>
                  <a:gd name="T84" fmla="*/ 406 w 904"/>
                  <a:gd name="T85" fmla="*/ 644 h 769"/>
                  <a:gd name="T86" fmla="*/ 148 w 904"/>
                  <a:gd name="T87" fmla="*/ 378 h 769"/>
                  <a:gd name="T88" fmla="*/ 163 w 904"/>
                  <a:gd name="T89" fmla="*/ 455 h 769"/>
                  <a:gd name="T90" fmla="*/ 224 w 904"/>
                  <a:gd name="T91" fmla="*/ 672 h 769"/>
                  <a:gd name="T92" fmla="*/ 297 w 904"/>
                  <a:gd name="T93" fmla="*/ 512 h 769"/>
                  <a:gd name="T94" fmla="*/ 407 w 904"/>
                  <a:gd name="T95" fmla="*/ 497 h 769"/>
                  <a:gd name="T96" fmla="*/ 412 w 904"/>
                  <a:gd name="T97" fmla="*/ 584 h 769"/>
                  <a:gd name="T98" fmla="*/ 451 w 904"/>
                  <a:gd name="T99" fmla="*/ 751 h 769"/>
                  <a:gd name="T100" fmla="*/ 902 w 904"/>
                  <a:gd name="T101" fmla="*/ 748 h 769"/>
                  <a:gd name="T102" fmla="*/ 902 w 904"/>
                  <a:gd name="T103" fmla="*/ 713 h 769"/>
                  <a:gd name="T104" fmla="*/ 481 w 904"/>
                  <a:gd name="T105" fmla="*/ 316 h 769"/>
                  <a:gd name="T106" fmla="*/ 548 w 904"/>
                  <a:gd name="T107" fmla="*/ 127 h 769"/>
                  <a:gd name="T108" fmla="*/ 611 w 904"/>
                  <a:gd name="T109" fmla="*/ 22 h 769"/>
                  <a:gd name="T110" fmla="*/ 342 w 904"/>
                  <a:gd name="T111" fmla="*/ 54 h 769"/>
                  <a:gd name="T112" fmla="*/ 290 w 904"/>
                  <a:gd name="T113" fmla="*/ 105 h 769"/>
                  <a:gd name="T114" fmla="*/ 117 w 904"/>
                  <a:gd name="T115" fmla="*/ 295 h 769"/>
                  <a:gd name="T116" fmla="*/ 312 w 904"/>
                  <a:gd name="T117" fmla="*/ 97 h 769"/>
                  <a:gd name="T118" fmla="*/ 648 w 904"/>
                  <a:gd name="T119" fmla="*/ 10 h 769"/>
                  <a:gd name="T120" fmla="*/ 489 w 904"/>
                  <a:gd name="T121" fmla="*/ 23 h 769"/>
                  <a:gd name="T122" fmla="*/ 130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 y="366"/>
                    </a:moveTo>
                    <a:cubicBezTo>
                      <a:pt x="13" y="366"/>
                      <a:pt x="13" y="360"/>
                      <a:pt x="17" y="358"/>
                    </a:cubicBezTo>
                    <a:cubicBezTo>
                      <a:pt x="23" y="355"/>
                      <a:pt x="28" y="349"/>
                      <a:pt x="36" y="349"/>
                    </a:cubicBezTo>
                    <a:cubicBezTo>
                      <a:pt x="39" y="343"/>
                      <a:pt x="34" y="334"/>
                      <a:pt x="41" y="328"/>
                    </a:cubicBezTo>
                    <a:cubicBezTo>
                      <a:pt x="54" y="308"/>
                      <a:pt x="77" y="299"/>
                      <a:pt x="99" y="301"/>
                    </a:cubicBezTo>
                    <a:cubicBezTo>
                      <a:pt x="108" y="299"/>
                      <a:pt x="101" y="288"/>
                      <a:pt x="104" y="282"/>
                    </a:cubicBezTo>
                    <a:cubicBezTo>
                      <a:pt x="113" y="269"/>
                      <a:pt x="97" y="256"/>
                      <a:pt x="104" y="241"/>
                    </a:cubicBezTo>
                    <a:cubicBezTo>
                      <a:pt x="104" y="234"/>
                      <a:pt x="111" y="228"/>
                      <a:pt x="106" y="221"/>
                    </a:cubicBezTo>
                    <a:cubicBezTo>
                      <a:pt x="104" y="209"/>
                      <a:pt x="104" y="194"/>
                      <a:pt x="113" y="184"/>
                    </a:cubicBezTo>
                    <a:cubicBezTo>
                      <a:pt x="112" y="182"/>
                      <a:pt x="113" y="181"/>
                      <a:pt x="115" y="181"/>
                    </a:cubicBezTo>
                    <a:cubicBezTo>
                      <a:pt x="116" y="181"/>
                      <a:pt x="117" y="181"/>
                      <a:pt x="118" y="182"/>
                    </a:cubicBezTo>
                    <a:cubicBezTo>
                      <a:pt x="112" y="195"/>
                      <a:pt x="106" y="212"/>
                      <a:pt x="116" y="225"/>
                    </a:cubicBezTo>
                    <a:cubicBezTo>
                      <a:pt x="111" y="233"/>
                      <a:pt x="110" y="244"/>
                      <a:pt x="109" y="253"/>
                    </a:cubicBezTo>
                    <a:cubicBezTo>
                      <a:pt x="115" y="274"/>
                      <a:pt x="115" y="274"/>
                      <a:pt x="115" y="274"/>
                    </a:cubicBezTo>
                    <a:cubicBezTo>
                      <a:pt x="111" y="280"/>
                      <a:pt x="107" y="288"/>
                      <a:pt x="110" y="296"/>
                    </a:cubicBezTo>
                    <a:cubicBezTo>
                      <a:pt x="107" y="300"/>
                      <a:pt x="103" y="305"/>
                      <a:pt x="98" y="307"/>
                    </a:cubicBezTo>
                    <a:cubicBezTo>
                      <a:pt x="82" y="303"/>
                      <a:pt x="63" y="310"/>
                      <a:pt x="51" y="323"/>
                    </a:cubicBezTo>
                    <a:cubicBezTo>
                      <a:pt x="46" y="328"/>
                      <a:pt x="44" y="335"/>
                      <a:pt x="43" y="342"/>
                    </a:cubicBezTo>
                    <a:cubicBezTo>
                      <a:pt x="42" y="347"/>
                      <a:pt x="51" y="353"/>
                      <a:pt x="44" y="356"/>
                    </a:cubicBezTo>
                    <a:cubicBezTo>
                      <a:pt x="34" y="353"/>
                      <a:pt x="24" y="360"/>
                      <a:pt x="16" y="367"/>
                    </a:cubicBezTo>
                    <a:cubicBezTo>
                      <a:pt x="6" y="375"/>
                      <a:pt x="9" y="390"/>
                      <a:pt x="11" y="402"/>
                    </a:cubicBezTo>
                    <a:cubicBezTo>
                      <a:pt x="14" y="410"/>
                      <a:pt x="21" y="419"/>
                      <a:pt x="31" y="420"/>
                    </a:cubicBezTo>
                    <a:cubicBezTo>
                      <a:pt x="35" y="420"/>
                      <a:pt x="38" y="421"/>
                      <a:pt x="42" y="423"/>
                    </a:cubicBezTo>
                    <a:cubicBezTo>
                      <a:pt x="46" y="441"/>
                      <a:pt x="53" y="459"/>
                      <a:pt x="71" y="468"/>
                    </a:cubicBezTo>
                    <a:cubicBezTo>
                      <a:pt x="81" y="473"/>
                      <a:pt x="92" y="471"/>
                      <a:pt x="102" y="470"/>
                    </a:cubicBezTo>
                    <a:cubicBezTo>
                      <a:pt x="108" y="476"/>
                      <a:pt x="105" y="487"/>
                      <a:pt x="107" y="495"/>
                    </a:cubicBezTo>
                    <a:cubicBezTo>
                      <a:pt x="97" y="510"/>
                      <a:pt x="93" y="533"/>
                      <a:pt x="101" y="551"/>
                    </a:cubicBezTo>
                    <a:cubicBezTo>
                      <a:pt x="104" y="560"/>
                      <a:pt x="110" y="569"/>
                      <a:pt x="117" y="576"/>
                    </a:cubicBezTo>
                    <a:cubicBezTo>
                      <a:pt x="122" y="590"/>
                      <a:pt x="130" y="602"/>
                      <a:pt x="143" y="609"/>
                    </a:cubicBezTo>
                    <a:cubicBezTo>
                      <a:pt x="153" y="616"/>
                      <a:pt x="166" y="609"/>
                      <a:pt x="175" y="610"/>
                    </a:cubicBezTo>
                    <a:cubicBezTo>
                      <a:pt x="177" y="613"/>
                      <a:pt x="179" y="617"/>
                      <a:pt x="178" y="620"/>
                    </a:cubicBezTo>
                    <a:cubicBezTo>
                      <a:pt x="172" y="633"/>
                      <a:pt x="172" y="649"/>
                      <a:pt x="180" y="660"/>
                    </a:cubicBezTo>
                    <a:cubicBezTo>
                      <a:pt x="190" y="669"/>
                      <a:pt x="201" y="680"/>
                      <a:pt x="215" y="678"/>
                    </a:cubicBezTo>
                    <a:cubicBezTo>
                      <a:pt x="230" y="675"/>
                      <a:pt x="239" y="689"/>
                      <a:pt x="253" y="687"/>
                    </a:cubicBezTo>
                    <a:cubicBezTo>
                      <a:pt x="271" y="688"/>
                      <a:pt x="289" y="685"/>
                      <a:pt x="299" y="668"/>
                    </a:cubicBezTo>
                    <a:cubicBezTo>
                      <a:pt x="301" y="665"/>
                      <a:pt x="301" y="661"/>
                      <a:pt x="306" y="660"/>
                    </a:cubicBezTo>
                    <a:cubicBezTo>
                      <a:pt x="312" y="663"/>
                      <a:pt x="316" y="651"/>
                      <a:pt x="320" y="658"/>
                    </a:cubicBezTo>
                    <a:cubicBezTo>
                      <a:pt x="322" y="675"/>
                      <a:pt x="321" y="691"/>
                      <a:pt x="327" y="705"/>
                    </a:cubicBezTo>
                    <a:cubicBezTo>
                      <a:pt x="345" y="745"/>
                      <a:pt x="391" y="758"/>
                      <a:pt x="432" y="759"/>
                    </a:cubicBezTo>
                    <a:cubicBezTo>
                      <a:pt x="457" y="759"/>
                      <a:pt x="482" y="752"/>
                      <a:pt x="499" y="734"/>
                    </a:cubicBezTo>
                    <a:cubicBezTo>
                      <a:pt x="504" y="721"/>
                      <a:pt x="488" y="715"/>
                      <a:pt x="489" y="703"/>
                    </a:cubicBezTo>
                    <a:cubicBezTo>
                      <a:pt x="488" y="696"/>
                      <a:pt x="493" y="687"/>
                      <a:pt x="499" y="683"/>
                    </a:cubicBezTo>
                    <a:cubicBezTo>
                      <a:pt x="507" y="680"/>
                      <a:pt x="507" y="680"/>
                      <a:pt x="507" y="680"/>
                    </a:cubicBezTo>
                    <a:cubicBezTo>
                      <a:pt x="509" y="682"/>
                      <a:pt x="505" y="683"/>
                      <a:pt x="505" y="685"/>
                    </a:cubicBezTo>
                    <a:cubicBezTo>
                      <a:pt x="504" y="693"/>
                      <a:pt x="509" y="699"/>
                      <a:pt x="513" y="705"/>
                    </a:cubicBezTo>
                    <a:cubicBezTo>
                      <a:pt x="524" y="714"/>
                      <a:pt x="539" y="714"/>
                      <a:pt x="553" y="709"/>
                    </a:cubicBezTo>
                    <a:cubicBezTo>
                      <a:pt x="558" y="703"/>
                      <a:pt x="564" y="709"/>
                      <a:pt x="567" y="713"/>
                    </a:cubicBezTo>
                    <a:cubicBezTo>
                      <a:pt x="576" y="725"/>
                      <a:pt x="578" y="741"/>
                      <a:pt x="572" y="755"/>
                    </a:cubicBezTo>
                    <a:cubicBezTo>
                      <a:pt x="574" y="757"/>
                      <a:pt x="574" y="761"/>
                      <a:pt x="578" y="762"/>
                    </a:cubicBezTo>
                    <a:cubicBezTo>
                      <a:pt x="635" y="763"/>
                      <a:pt x="635" y="763"/>
                      <a:pt x="635" y="763"/>
                    </a:cubicBezTo>
                    <a:cubicBezTo>
                      <a:pt x="778" y="764"/>
                      <a:pt x="778" y="764"/>
                      <a:pt x="778" y="764"/>
                    </a:cubicBezTo>
                    <a:cubicBezTo>
                      <a:pt x="903" y="765"/>
                      <a:pt x="903" y="765"/>
                      <a:pt x="903" y="765"/>
                    </a:cubicBezTo>
                    <a:cubicBezTo>
                      <a:pt x="903" y="765"/>
                      <a:pt x="903" y="766"/>
                      <a:pt x="903" y="767"/>
                    </a:cubicBezTo>
                    <a:cubicBezTo>
                      <a:pt x="899" y="768"/>
                      <a:pt x="899" y="768"/>
                      <a:pt x="899" y="768"/>
                    </a:cubicBezTo>
                    <a:cubicBezTo>
                      <a:pt x="837" y="769"/>
                      <a:pt x="772" y="766"/>
                      <a:pt x="710" y="767"/>
                    </a:cubicBezTo>
                    <a:cubicBezTo>
                      <a:pt x="662" y="768"/>
                      <a:pt x="620" y="766"/>
                      <a:pt x="572" y="767"/>
                    </a:cubicBezTo>
                    <a:cubicBezTo>
                      <a:pt x="566" y="765"/>
                      <a:pt x="569" y="757"/>
                      <a:pt x="565" y="753"/>
                    </a:cubicBezTo>
                    <a:cubicBezTo>
                      <a:pt x="571" y="740"/>
                      <a:pt x="569" y="725"/>
                      <a:pt x="560" y="715"/>
                    </a:cubicBezTo>
                    <a:cubicBezTo>
                      <a:pt x="553" y="712"/>
                      <a:pt x="548" y="717"/>
                      <a:pt x="540" y="717"/>
                    </a:cubicBezTo>
                    <a:cubicBezTo>
                      <a:pt x="528" y="718"/>
                      <a:pt x="512" y="716"/>
                      <a:pt x="504" y="703"/>
                    </a:cubicBezTo>
                    <a:cubicBezTo>
                      <a:pt x="502" y="700"/>
                      <a:pt x="502" y="694"/>
                      <a:pt x="500" y="691"/>
                    </a:cubicBezTo>
                    <a:cubicBezTo>
                      <a:pt x="498" y="690"/>
                      <a:pt x="497" y="693"/>
                      <a:pt x="496" y="694"/>
                    </a:cubicBezTo>
                    <a:cubicBezTo>
                      <a:pt x="490" y="710"/>
                      <a:pt x="509" y="719"/>
                      <a:pt x="506" y="735"/>
                    </a:cubicBezTo>
                    <a:cubicBezTo>
                      <a:pt x="499" y="746"/>
                      <a:pt x="487" y="751"/>
                      <a:pt x="477" y="757"/>
                    </a:cubicBezTo>
                    <a:cubicBezTo>
                      <a:pt x="448" y="766"/>
                      <a:pt x="422" y="767"/>
                      <a:pt x="394" y="759"/>
                    </a:cubicBezTo>
                    <a:cubicBezTo>
                      <a:pt x="377" y="756"/>
                      <a:pt x="362" y="748"/>
                      <a:pt x="347" y="739"/>
                    </a:cubicBezTo>
                    <a:cubicBezTo>
                      <a:pt x="339" y="731"/>
                      <a:pt x="329" y="723"/>
                      <a:pt x="325" y="711"/>
                    </a:cubicBezTo>
                    <a:cubicBezTo>
                      <a:pt x="318" y="705"/>
                      <a:pt x="320" y="695"/>
                      <a:pt x="317" y="687"/>
                    </a:cubicBezTo>
                    <a:cubicBezTo>
                      <a:pt x="315" y="680"/>
                      <a:pt x="319" y="669"/>
                      <a:pt x="310" y="666"/>
                    </a:cubicBezTo>
                    <a:cubicBezTo>
                      <a:pt x="304" y="669"/>
                      <a:pt x="302" y="677"/>
                      <a:pt x="296" y="681"/>
                    </a:cubicBezTo>
                    <a:cubicBezTo>
                      <a:pt x="281" y="696"/>
                      <a:pt x="256" y="695"/>
                      <a:pt x="238" y="690"/>
                    </a:cubicBezTo>
                    <a:cubicBezTo>
                      <a:pt x="222" y="683"/>
                      <a:pt x="222" y="683"/>
                      <a:pt x="222" y="683"/>
                    </a:cubicBezTo>
                    <a:cubicBezTo>
                      <a:pt x="213" y="683"/>
                      <a:pt x="205" y="686"/>
                      <a:pt x="197" y="681"/>
                    </a:cubicBezTo>
                    <a:cubicBezTo>
                      <a:pt x="182" y="674"/>
                      <a:pt x="170" y="660"/>
                      <a:pt x="168" y="644"/>
                    </a:cubicBezTo>
                    <a:cubicBezTo>
                      <a:pt x="167" y="634"/>
                      <a:pt x="171" y="626"/>
                      <a:pt x="171" y="617"/>
                    </a:cubicBezTo>
                    <a:cubicBezTo>
                      <a:pt x="163" y="614"/>
                      <a:pt x="154" y="621"/>
                      <a:pt x="146" y="617"/>
                    </a:cubicBezTo>
                    <a:cubicBezTo>
                      <a:pt x="128" y="610"/>
                      <a:pt x="116" y="593"/>
                      <a:pt x="109" y="576"/>
                    </a:cubicBezTo>
                    <a:cubicBezTo>
                      <a:pt x="97" y="560"/>
                      <a:pt x="87" y="540"/>
                      <a:pt x="92" y="518"/>
                    </a:cubicBezTo>
                    <a:cubicBezTo>
                      <a:pt x="92" y="509"/>
                      <a:pt x="98" y="503"/>
                      <a:pt x="101" y="495"/>
                    </a:cubicBezTo>
                    <a:cubicBezTo>
                      <a:pt x="105" y="490"/>
                      <a:pt x="101" y="484"/>
                      <a:pt x="101" y="479"/>
                    </a:cubicBezTo>
                    <a:cubicBezTo>
                      <a:pt x="95" y="474"/>
                      <a:pt x="88" y="478"/>
                      <a:pt x="82" y="478"/>
                    </a:cubicBezTo>
                    <a:cubicBezTo>
                      <a:pt x="65" y="477"/>
                      <a:pt x="52" y="463"/>
                      <a:pt x="45" y="449"/>
                    </a:cubicBezTo>
                    <a:cubicBezTo>
                      <a:pt x="41" y="441"/>
                      <a:pt x="40" y="430"/>
                      <a:pt x="32" y="425"/>
                    </a:cubicBezTo>
                    <a:cubicBezTo>
                      <a:pt x="24" y="426"/>
                      <a:pt x="16" y="420"/>
                      <a:pt x="10" y="414"/>
                    </a:cubicBezTo>
                    <a:cubicBezTo>
                      <a:pt x="7" y="415"/>
                      <a:pt x="7" y="415"/>
                      <a:pt x="7" y="415"/>
                    </a:cubicBezTo>
                    <a:cubicBezTo>
                      <a:pt x="0" y="409"/>
                      <a:pt x="6" y="398"/>
                      <a:pt x="3" y="390"/>
                    </a:cubicBezTo>
                    <a:cubicBezTo>
                      <a:pt x="3" y="382"/>
                      <a:pt x="5" y="373"/>
                      <a:pt x="8" y="366"/>
                    </a:cubicBezTo>
                    <a:close/>
                    <a:moveTo>
                      <a:pt x="26" y="367"/>
                    </a:moveTo>
                    <a:cubicBezTo>
                      <a:pt x="19" y="372"/>
                      <a:pt x="18" y="382"/>
                      <a:pt x="16" y="390"/>
                    </a:cubicBezTo>
                    <a:cubicBezTo>
                      <a:pt x="17" y="400"/>
                      <a:pt x="24" y="410"/>
                      <a:pt x="33" y="414"/>
                    </a:cubicBezTo>
                    <a:cubicBezTo>
                      <a:pt x="45" y="418"/>
                      <a:pt x="54" y="408"/>
                      <a:pt x="61" y="401"/>
                    </a:cubicBezTo>
                    <a:cubicBezTo>
                      <a:pt x="65" y="395"/>
                      <a:pt x="64" y="388"/>
                      <a:pt x="63" y="380"/>
                    </a:cubicBezTo>
                    <a:cubicBezTo>
                      <a:pt x="60" y="373"/>
                      <a:pt x="55" y="365"/>
                      <a:pt x="46" y="364"/>
                    </a:cubicBezTo>
                    <a:cubicBezTo>
                      <a:pt x="40" y="359"/>
                      <a:pt x="33" y="364"/>
                      <a:pt x="26" y="367"/>
                    </a:cubicBezTo>
                    <a:close/>
                    <a:moveTo>
                      <a:pt x="29" y="374"/>
                    </a:moveTo>
                    <a:cubicBezTo>
                      <a:pt x="26" y="383"/>
                      <a:pt x="22" y="394"/>
                      <a:pt x="30" y="402"/>
                    </a:cubicBezTo>
                    <a:cubicBezTo>
                      <a:pt x="32" y="404"/>
                      <a:pt x="36" y="406"/>
                      <a:pt x="41" y="406"/>
                    </a:cubicBezTo>
                    <a:cubicBezTo>
                      <a:pt x="46" y="405"/>
                      <a:pt x="52" y="402"/>
                      <a:pt x="54" y="397"/>
                    </a:cubicBezTo>
                    <a:cubicBezTo>
                      <a:pt x="57" y="389"/>
                      <a:pt x="55" y="380"/>
                      <a:pt x="50" y="374"/>
                    </a:cubicBezTo>
                    <a:cubicBezTo>
                      <a:pt x="43" y="371"/>
                      <a:pt x="35" y="368"/>
                      <a:pt x="29" y="374"/>
                    </a:cubicBezTo>
                    <a:close/>
                    <a:moveTo>
                      <a:pt x="67" y="437"/>
                    </a:moveTo>
                    <a:cubicBezTo>
                      <a:pt x="65" y="439"/>
                      <a:pt x="61" y="438"/>
                      <a:pt x="60" y="440"/>
                    </a:cubicBezTo>
                    <a:cubicBezTo>
                      <a:pt x="64" y="451"/>
                      <a:pt x="75" y="456"/>
                      <a:pt x="85" y="458"/>
                    </a:cubicBezTo>
                    <a:cubicBezTo>
                      <a:pt x="96" y="460"/>
                      <a:pt x="104" y="451"/>
                      <a:pt x="115" y="452"/>
                    </a:cubicBezTo>
                    <a:cubicBezTo>
                      <a:pt x="120" y="454"/>
                      <a:pt x="119" y="459"/>
                      <a:pt x="124" y="462"/>
                    </a:cubicBezTo>
                    <a:cubicBezTo>
                      <a:pt x="129" y="464"/>
                      <a:pt x="137" y="463"/>
                      <a:pt x="142" y="463"/>
                    </a:cubicBezTo>
                    <a:cubicBezTo>
                      <a:pt x="146" y="460"/>
                      <a:pt x="151" y="457"/>
                      <a:pt x="152" y="452"/>
                    </a:cubicBezTo>
                    <a:cubicBezTo>
                      <a:pt x="153" y="445"/>
                      <a:pt x="153" y="440"/>
                      <a:pt x="148" y="435"/>
                    </a:cubicBezTo>
                    <a:cubicBezTo>
                      <a:pt x="143" y="432"/>
                      <a:pt x="135" y="429"/>
                      <a:pt x="129" y="433"/>
                    </a:cubicBezTo>
                    <a:cubicBezTo>
                      <a:pt x="127" y="434"/>
                      <a:pt x="130" y="437"/>
                      <a:pt x="129" y="439"/>
                    </a:cubicBezTo>
                    <a:cubicBezTo>
                      <a:pt x="129" y="444"/>
                      <a:pt x="124" y="443"/>
                      <a:pt x="121" y="442"/>
                    </a:cubicBezTo>
                    <a:cubicBezTo>
                      <a:pt x="118" y="442"/>
                      <a:pt x="117" y="440"/>
                      <a:pt x="116" y="438"/>
                    </a:cubicBezTo>
                    <a:cubicBezTo>
                      <a:pt x="115" y="430"/>
                      <a:pt x="121" y="428"/>
                      <a:pt x="126" y="424"/>
                    </a:cubicBezTo>
                    <a:cubicBezTo>
                      <a:pt x="135" y="421"/>
                      <a:pt x="146" y="422"/>
                      <a:pt x="154" y="428"/>
                    </a:cubicBezTo>
                    <a:cubicBezTo>
                      <a:pt x="158" y="432"/>
                      <a:pt x="161" y="438"/>
                      <a:pt x="162" y="444"/>
                    </a:cubicBezTo>
                    <a:cubicBezTo>
                      <a:pt x="166" y="445"/>
                      <a:pt x="168" y="449"/>
                      <a:pt x="168" y="453"/>
                    </a:cubicBezTo>
                    <a:cubicBezTo>
                      <a:pt x="178" y="455"/>
                      <a:pt x="187" y="460"/>
                      <a:pt x="198" y="457"/>
                    </a:cubicBezTo>
                    <a:cubicBezTo>
                      <a:pt x="205" y="455"/>
                      <a:pt x="213" y="450"/>
                      <a:pt x="215" y="442"/>
                    </a:cubicBezTo>
                    <a:cubicBezTo>
                      <a:pt x="217" y="438"/>
                      <a:pt x="217" y="432"/>
                      <a:pt x="214" y="428"/>
                    </a:cubicBezTo>
                    <a:cubicBezTo>
                      <a:pt x="212" y="422"/>
                      <a:pt x="207" y="420"/>
                      <a:pt x="201" y="419"/>
                    </a:cubicBezTo>
                    <a:cubicBezTo>
                      <a:pt x="194" y="417"/>
                      <a:pt x="197" y="425"/>
                      <a:pt x="194" y="429"/>
                    </a:cubicBezTo>
                    <a:cubicBezTo>
                      <a:pt x="194" y="430"/>
                      <a:pt x="192" y="430"/>
                      <a:pt x="191" y="429"/>
                    </a:cubicBezTo>
                    <a:cubicBezTo>
                      <a:pt x="188" y="426"/>
                      <a:pt x="186" y="423"/>
                      <a:pt x="187" y="418"/>
                    </a:cubicBezTo>
                    <a:cubicBezTo>
                      <a:pt x="188" y="415"/>
                      <a:pt x="192" y="412"/>
                      <a:pt x="196" y="410"/>
                    </a:cubicBezTo>
                    <a:cubicBezTo>
                      <a:pt x="204" y="407"/>
                      <a:pt x="212" y="413"/>
                      <a:pt x="219" y="418"/>
                    </a:cubicBezTo>
                    <a:cubicBezTo>
                      <a:pt x="224" y="425"/>
                      <a:pt x="228" y="438"/>
                      <a:pt x="222" y="446"/>
                    </a:cubicBezTo>
                    <a:cubicBezTo>
                      <a:pt x="219" y="455"/>
                      <a:pt x="212" y="460"/>
                      <a:pt x="204" y="464"/>
                    </a:cubicBezTo>
                    <a:cubicBezTo>
                      <a:pt x="197" y="465"/>
                      <a:pt x="187" y="466"/>
                      <a:pt x="183" y="472"/>
                    </a:cubicBezTo>
                    <a:cubicBezTo>
                      <a:pt x="170" y="489"/>
                      <a:pt x="188" y="511"/>
                      <a:pt x="172" y="527"/>
                    </a:cubicBezTo>
                    <a:cubicBezTo>
                      <a:pt x="166" y="530"/>
                      <a:pt x="158" y="537"/>
                      <a:pt x="152" y="530"/>
                    </a:cubicBezTo>
                    <a:cubicBezTo>
                      <a:pt x="141" y="524"/>
                      <a:pt x="152" y="511"/>
                      <a:pt x="142" y="505"/>
                    </a:cubicBezTo>
                    <a:cubicBezTo>
                      <a:pt x="133" y="504"/>
                      <a:pt x="126" y="504"/>
                      <a:pt x="119" y="509"/>
                    </a:cubicBezTo>
                    <a:cubicBezTo>
                      <a:pt x="115" y="518"/>
                      <a:pt x="108" y="526"/>
                      <a:pt x="112" y="537"/>
                    </a:cubicBezTo>
                    <a:cubicBezTo>
                      <a:pt x="114" y="547"/>
                      <a:pt x="118" y="557"/>
                      <a:pt x="128" y="560"/>
                    </a:cubicBezTo>
                    <a:cubicBezTo>
                      <a:pt x="138" y="564"/>
                      <a:pt x="128" y="573"/>
                      <a:pt x="132" y="580"/>
                    </a:cubicBezTo>
                    <a:cubicBezTo>
                      <a:pt x="133" y="585"/>
                      <a:pt x="138" y="591"/>
                      <a:pt x="143" y="592"/>
                    </a:cubicBezTo>
                    <a:cubicBezTo>
                      <a:pt x="152" y="596"/>
                      <a:pt x="164" y="596"/>
                      <a:pt x="173" y="590"/>
                    </a:cubicBezTo>
                    <a:cubicBezTo>
                      <a:pt x="181" y="588"/>
                      <a:pt x="180" y="579"/>
                      <a:pt x="181" y="572"/>
                    </a:cubicBezTo>
                    <a:cubicBezTo>
                      <a:pt x="179" y="566"/>
                      <a:pt x="175" y="561"/>
                      <a:pt x="169" y="560"/>
                    </a:cubicBezTo>
                    <a:cubicBezTo>
                      <a:pt x="164" y="561"/>
                      <a:pt x="167" y="566"/>
                      <a:pt x="163" y="569"/>
                    </a:cubicBezTo>
                    <a:cubicBezTo>
                      <a:pt x="161" y="569"/>
                      <a:pt x="159" y="568"/>
                      <a:pt x="157" y="567"/>
                    </a:cubicBezTo>
                    <a:cubicBezTo>
                      <a:pt x="155" y="565"/>
                      <a:pt x="153" y="561"/>
                      <a:pt x="154" y="558"/>
                    </a:cubicBezTo>
                    <a:cubicBezTo>
                      <a:pt x="157" y="554"/>
                      <a:pt x="162" y="552"/>
                      <a:pt x="167" y="551"/>
                    </a:cubicBezTo>
                    <a:cubicBezTo>
                      <a:pt x="174" y="551"/>
                      <a:pt x="180" y="555"/>
                      <a:pt x="185" y="560"/>
                    </a:cubicBezTo>
                    <a:cubicBezTo>
                      <a:pt x="195" y="570"/>
                      <a:pt x="187" y="582"/>
                      <a:pt x="186" y="592"/>
                    </a:cubicBezTo>
                    <a:cubicBezTo>
                      <a:pt x="187" y="599"/>
                      <a:pt x="190" y="605"/>
                      <a:pt x="197" y="608"/>
                    </a:cubicBezTo>
                    <a:cubicBezTo>
                      <a:pt x="200" y="611"/>
                      <a:pt x="205" y="607"/>
                      <a:pt x="209" y="607"/>
                    </a:cubicBezTo>
                    <a:cubicBezTo>
                      <a:pt x="219" y="608"/>
                      <a:pt x="229" y="612"/>
                      <a:pt x="233" y="622"/>
                    </a:cubicBezTo>
                    <a:cubicBezTo>
                      <a:pt x="234" y="626"/>
                      <a:pt x="236" y="633"/>
                      <a:pt x="232" y="637"/>
                    </a:cubicBezTo>
                    <a:cubicBezTo>
                      <a:pt x="229" y="640"/>
                      <a:pt x="225" y="646"/>
                      <a:pt x="220" y="642"/>
                    </a:cubicBezTo>
                    <a:cubicBezTo>
                      <a:pt x="218" y="641"/>
                      <a:pt x="214" y="638"/>
                      <a:pt x="215" y="634"/>
                    </a:cubicBezTo>
                    <a:cubicBezTo>
                      <a:pt x="216" y="630"/>
                      <a:pt x="220" y="627"/>
                      <a:pt x="224" y="627"/>
                    </a:cubicBezTo>
                    <a:cubicBezTo>
                      <a:pt x="224" y="620"/>
                      <a:pt x="217" y="619"/>
                      <a:pt x="212" y="616"/>
                    </a:cubicBezTo>
                    <a:cubicBezTo>
                      <a:pt x="208" y="616"/>
                      <a:pt x="201" y="617"/>
                      <a:pt x="197" y="620"/>
                    </a:cubicBezTo>
                    <a:cubicBezTo>
                      <a:pt x="192" y="624"/>
                      <a:pt x="190" y="631"/>
                      <a:pt x="188" y="638"/>
                    </a:cubicBezTo>
                    <a:cubicBezTo>
                      <a:pt x="187" y="646"/>
                      <a:pt x="193" y="651"/>
                      <a:pt x="198" y="656"/>
                    </a:cubicBezTo>
                    <a:cubicBezTo>
                      <a:pt x="207" y="663"/>
                      <a:pt x="221" y="666"/>
                      <a:pt x="232" y="660"/>
                    </a:cubicBezTo>
                    <a:cubicBezTo>
                      <a:pt x="235" y="660"/>
                      <a:pt x="235" y="665"/>
                      <a:pt x="237" y="667"/>
                    </a:cubicBezTo>
                    <a:cubicBezTo>
                      <a:pt x="244" y="675"/>
                      <a:pt x="255" y="676"/>
                      <a:pt x="265" y="674"/>
                    </a:cubicBezTo>
                    <a:cubicBezTo>
                      <a:pt x="275" y="673"/>
                      <a:pt x="282" y="666"/>
                      <a:pt x="288" y="658"/>
                    </a:cubicBezTo>
                    <a:cubicBezTo>
                      <a:pt x="290" y="653"/>
                      <a:pt x="289" y="646"/>
                      <a:pt x="286" y="641"/>
                    </a:cubicBezTo>
                    <a:cubicBezTo>
                      <a:pt x="280" y="641"/>
                      <a:pt x="273" y="646"/>
                      <a:pt x="266" y="642"/>
                    </a:cubicBezTo>
                    <a:cubicBezTo>
                      <a:pt x="256" y="640"/>
                      <a:pt x="251" y="630"/>
                      <a:pt x="249" y="620"/>
                    </a:cubicBezTo>
                    <a:cubicBezTo>
                      <a:pt x="250" y="598"/>
                      <a:pt x="275" y="605"/>
                      <a:pt x="287" y="596"/>
                    </a:cubicBezTo>
                    <a:cubicBezTo>
                      <a:pt x="295" y="590"/>
                      <a:pt x="301" y="584"/>
                      <a:pt x="300" y="574"/>
                    </a:cubicBezTo>
                    <a:cubicBezTo>
                      <a:pt x="297" y="566"/>
                      <a:pt x="287" y="561"/>
                      <a:pt x="289" y="553"/>
                    </a:cubicBezTo>
                    <a:cubicBezTo>
                      <a:pt x="291" y="549"/>
                      <a:pt x="295" y="545"/>
                      <a:pt x="299" y="546"/>
                    </a:cubicBezTo>
                    <a:cubicBezTo>
                      <a:pt x="302" y="547"/>
                      <a:pt x="304" y="550"/>
                      <a:pt x="304" y="554"/>
                    </a:cubicBezTo>
                    <a:cubicBezTo>
                      <a:pt x="305" y="557"/>
                      <a:pt x="309" y="564"/>
                      <a:pt x="314" y="562"/>
                    </a:cubicBezTo>
                    <a:cubicBezTo>
                      <a:pt x="319" y="560"/>
                      <a:pt x="323" y="555"/>
                      <a:pt x="325" y="550"/>
                    </a:cubicBezTo>
                    <a:cubicBezTo>
                      <a:pt x="325" y="543"/>
                      <a:pt x="324" y="537"/>
                      <a:pt x="321" y="531"/>
                    </a:cubicBezTo>
                    <a:cubicBezTo>
                      <a:pt x="315" y="521"/>
                      <a:pt x="305" y="521"/>
                      <a:pt x="295" y="521"/>
                    </a:cubicBezTo>
                    <a:cubicBezTo>
                      <a:pt x="286" y="518"/>
                      <a:pt x="289" y="508"/>
                      <a:pt x="281" y="504"/>
                    </a:cubicBezTo>
                    <a:cubicBezTo>
                      <a:pt x="274" y="501"/>
                      <a:pt x="264" y="503"/>
                      <a:pt x="258" y="506"/>
                    </a:cubicBezTo>
                    <a:cubicBezTo>
                      <a:pt x="253" y="509"/>
                      <a:pt x="250" y="515"/>
                      <a:pt x="249" y="520"/>
                    </a:cubicBezTo>
                    <a:cubicBezTo>
                      <a:pt x="246" y="529"/>
                      <a:pt x="256" y="524"/>
                      <a:pt x="260" y="525"/>
                    </a:cubicBezTo>
                    <a:cubicBezTo>
                      <a:pt x="271" y="531"/>
                      <a:pt x="277" y="544"/>
                      <a:pt x="275" y="555"/>
                    </a:cubicBezTo>
                    <a:cubicBezTo>
                      <a:pt x="273" y="562"/>
                      <a:pt x="265" y="567"/>
                      <a:pt x="259" y="571"/>
                    </a:cubicBezTo>
                    <a:cubicBezTo>
                      <a:pt x="245" y="575"/>
                      <a:pt x="230" y="572"/>
                      <a:pt x="222" y="561"/>
                    </a:cubicBezTo>
                    <a:cubicBezTo>
                      <a:pt x="209" y="546"/>
                      <a:pt x="206" y="524"/>
                      <a:pt x="212" y="506"/>
                    </a:cubicBezTo>
                    <a:cubicBezTo>
                      <a:pt x="215" y="489"/>
                      <a:pt x="230" y="475"/>
                      <a:pt x="245" y="469"/>
                    </a:cubicBezTo>
                    <a:cubicBezTo>
                      <a:pt x="260" y="466"/>
                      <a:pt x="275" y="461"/>
                      <a:pt x="291" y="463"/>
                    </a:cubicBezTo>
                    <a:cubicBezTo>
                      <a:pt x="297" y="463"/>
                      <a:pt x="303" y="467"/>
                      <a:pt x="309" y="467"/>
                    </a:cubicBezTo>
                    <a:cubicBezTo>
                      <a:pt x="316" y="478"/>
                      <a:pt x="326" y="489"/>
                      <a:pt x="339" y="493"/>
                    </a:cubicBezTo>
                    <a:cubicBezTo>
                      <a:pt x="358" y="497"/>
                      <a:pt x="377" y="498"/>
                      <a:pt x="395" y="492"/>
                    </a:cubicBezTo>
                    <a:cubicBezTo>
                      <a:pt x="416" y="486"/>
                      <a:pt x="440" y="489"/>
                      <a:pt x="459" y="498"/>
                    </a:cubicBezTo>
                    <a:cubicBezTo>
                      <a:pt x="479" y="510"/>
                      <a:pt x="488" y="532"/>
                      <a:pt x="491" y="554"/>
                    </a:cubicBezTo>
                    <a:cubicBezTo>
                      <a:pt x="501" y="561"/>
                      <a:pt x="505" y="573"/>
                      <a:pt x="508" y="585"/>
                    </a:cubicBezTo>
                    <a:cubicBezTo>
                      <a:pt x="513" y="608"/>
                      <a:pt x="501" y="628"/>
                      <a:pt x="483" y="644"/>
                    </a:cubicBezTo>
                    <a:cubicBezTo>
                      <a:pt x="464" y="657"/>
                      <a:pt x="448" y="672"/>
                      <a:pt x="440" y="693"/>
                    </a:cubicBezTo>
                    <a:cubicBezTo>
                      <a:pt x="438" y="701"/>
                      <a:pt x="441" y="710"/>
                      <a:pt x="442" y="717"/>
                    </a:cubicBezTo>
                    <a:cubicBezTo>
                      <a:pt x="442" y="718"/>
                      <a:pt x="440" y="720"/>
                      <a:pt x="438" y="720"/>
                    </a:cubicBezTo>
                    <a:cubicBezTo>
                      <a:pt x="422" y="715"/>
                      <a:pt x="405" y="717"/>
                      <a:pt x="391" y="707"/>
                    </a:cubicBezTo>
                    <a:cubicBezTo>
                      <a:pt x="389" y="705"/>
                      <a:pt x="390" y="702"/>
                      <a:pt x="387" y="703"/>
                    </a:cubicBezTo>
                    <a:cubicBezTo>
                      <a:pt x="370" y="688"/>
                      <a:pt x="359" y="668"/>
                      <a:pt x="365" y="645"/>
                    </a:cubicBezTo>
                    <a:cubicBezTo>
                      <a:pt x="368" y="636"/>
                      <a:pt x="356" y="630"/>
                      <a:pt x="356" y="621"/>
                    </a:cubicBezTo>
                    <a:cubicBezTo>
                      <a:pt x="352" y="607"/>
                      <a:pt x="355" y="591"/>
                      <a:pt x="365" y="580"/>
                    </a:cubicBezTo>
                    <a:cubicBezTo>
                      <a:pt x="375" y="568"/>
                      <a:pt x="388" y="555"/>
                      <a:pt x="405" y="555"/>
                    </a:cubicBezTo>
                    <a:cubicBezTo>
                      <a:pt x="415" y="556"/>
                      <a:pt x="427" y="558"/>
                      <a:pt x="431" y="570"/>
                    </a:cubicBezTo>
                    <a:cubicBezTo>
                      <a:pt x="431" y="574"/>
                      <a:pt x="432" y="581"/>
                      <a:pt x="428" y="583"/>
                    </a:cubicBezTo>
                    <a:cubicBezTo>
                      <a:pt x="429" y="594"/>
                      <a:pt x="418" y="584"/>
                      <a:pt x="414" y="590"/>
                    </a:cubicBezTo>
                    <a:cubicBezTo>
                      <a:pt x="406" y="594"/>
                      <a:pt x="401" y="602"/>
                      <a:pt x="402" y="611"/>
                    </a:cubicBezTo>
                    <a:cubicBezTo>
                      <a:pt x="402" y="619"/>
                      <a:pt x="407" y="626"/>
                      <a:pt x="413" y="631"/>
                    </a:cubicBezTo>
                    <a:cubicBezTo>
                      <a:pt x="423" y="639"/>
                      <a:pt x="437" y="634"/>
                      <a:pt x="447" y="632"/>
                    </a:cubicBezTo>
                    <a:cubicBezTo>
                      <a:pt x="453" y="629"/>
                      <a:pt x="458" y="623"/>
                      <a:pt x="459" y="617"/>
                    </a:cubicBezTo>
                    <a:cubicBezTo>
                      <a:pt x="466" y="603"/>
                      <a:pt x="452" y="589"/>
                      <a:pt x="461" y="576"/>
                    </a:cubicBezTo>
                    <a:cubicBezTo>
                      <a:pt x="463" y="563"/>
                      <a:pt x="461" y="550"/>
                      <a:pt x="456" y="539"/>
                    </a:cubicBezTo>
                    <a:cubicBezTo>
                      <a:pt x="452" y="531"/>
                      <a:pt x="443" y="528"/>
                      <a:pt x="439" y="522"/>
                    </a:cubicBezTo>
                    <a:cubicBezTo>
                      <a:pt x="431" y="517"/>
                      <a:pt x="423" y="518"/>
                      <a:pt x="414" y="517"/>
                    </a:cubicBezTo>
                    <a:cubicBezTo>
                      <a:pt x="386" y="518"/>
                      <a:pt x="360" y="534"/>
                      <a:pt x="350" y="559"/>
                    </a:cubicBezTo>
                    <a:cubicBezTo>
                      <a:pt x="340" y="567"/>
                      <a:pt x="332" y="579"/>
                      <a:pt x="327" y="590"/>
                    </a:cubicBezTo>
                    <a:cubicBezTo>
                      <a:pt x="326" y="602"/>
                      <a:pt x="327" y="614"/>
                      <a:pt x="331" y="625"/>
                    </a:cubicBezTo>
                    <a:cubicBezTo>
                      <a:pt x="332" y="630"/>
                      <a:pt x="339" y="632"/>
                      <a:pt x="338" y="637"/>
                    </a:cubicBezTo>
                    <a:cubicBezTo>
                      <a:pt x="333" y="651"/>
                      <a:pt x="332" y="668"/>
                      <a:pt x="336" y="682"/>
                    </a:cubicBezTo>
                    <a:cubicBezTo>
                      <a:pt x="340" y="699"/>
                      <a:pt x="350" y="711"/>
                      <a:pt x="361" y="723"/>
                    </a:cubicBezTo>
                    <a:cubicBezTo>
                      <a:pt x="395" y="744"/>
                      <a:pt x="448" y="755"/>
                      <a:pt x="482" y="728"/>
                    </a:cubicBezTo>
                    <a:cubicBezTo>
                      <a:pt x="483" y="725"/>
                      <a:pt x="479" y="723"/>
                      <a:pt x="478" y="721"/>
                    </a:cubicBezTo>
                    <a:cubicBezTo>
                      <a:pt x="469" y="712"/>
                      <a:pt x="469" y="698"/>
                      <a:pt x="474" y="687"/>
                    </a:cubicBezTo>
                    <a:cubicBezTo>
                      <a:pt x="488" y="661"/>
                      <a:pt x="518" y="656"/>
                      <a:pt x="536" y="634"/>
                    </a:cubicBezTo>
                    <a:cubicBezTo>
                      <a:pt x="548" y="618"/>
                      <a:pt x="543" y="594"/>
                      <a:pt x="539" y="576"/>
                    </a:cubicBezTo>
                    <a:cubicBezTo>
                      <a:pt x="538" y="573"/>
                      <a:pt x="534" y="570"/>
                      <a:pt x="535" y="566"/>
                    </a:cubicBezTo>
                    <a:cubicBezTo>
                      <a:pt x="530" y="555"/>
                      <a:pt x="524" y="544"/>
                      <a:pt x="515" y="535"/>
                    </a:cubicBezTo>
                    <a:cubicBezTo>
                      <a:pt x="512" y="519"/>
                      <a:pt x="512" y="519"/>
                      <a:pt x="512" y="519"/>
                    </a:cubicBezTo>
                    <a:cubicBezTo>
                      <a:pt x="514" y="497"/>
                      <a:pt x="497" y="480"/>
                      <a:pt x="482" y="466"/>
                    </a:cubicBezTo>
                    <a:cubicBezTo>
                      <a:pt x="480" y="463"/>
                      <a:pt x="475" y="465"/>
                      <a:pt x="472" y="462"/>
                    </a:cubicBezTo>
                    <a:cubicBezTo>
                      <a:pt x="471" y="456"/>
                      <a:pt x="478" y="454"/>
                      <a:pt x="481" y="452"/>
                    </a:cubicBezTo>
                    <a:cubicBezTo>
                      <a:pt x="504" y="436"/>
                      <a:pt x="507" y="408"/>
                      <a:pt x="511" y="383"/>
                    </a:cubicBezTo>
                    <a:cubicBezTo>
                      <a:pt x="511" y="362"/>
                      <a:pt x="504" y="345"/>
                      <a:pt x="489" y="331"/>
                    </a:cubicBezTo>
                    <a:cubicBezTo>
                      <a:pt x="484" y="324"/>
                      <a:pt x="468" y="324"/>
                      <a:pt x="470" y="312"/>
                    </a:cubicBezTo>
                    <a:cubicBezTo>
                      <a:pt x="484" y="306"/>
                      <a:pt x="496" y="296"/>
                      <a:pt x="506" y="284"/>
                    </a:cubicBezTo>
                    <a:cubicBezTo>
                      <a:pt x="518" y="269"/>
                      <a:pt x="521" y="249"/>
                      <a:pt x="514" y="231"/>
                    </a:cubicBezTo>
                    <a:cubicBezTo>
                      <a:pt x="512" y="222"/>
                      <a:pt x="521" y="219"/>
                      <a:pt x="526" y="214"/>
                    </a:cubicBezTo>
                    <a:cubicBezTo>
                      <a:pt x="535" y="203"/>
                      <a:pt x="542" y="188"/>
                      <a:pt x="542" y="173"/>
                    </a:cubicBezTo>
                    <a:cubicBezTo>
                      <a:pt x="545" y="165"/>
                      <a:pt x="539" y="158"/>
                      <a:pt x="539" y="149"/>
                    </a:cubicBezTo>
                    <a:cubicBezTo>
                      <a:pt x="535" y="141"/>
                      <a:pt x="531" y="133"/>
                      <a:pt x="524" y="127"/>
                    </a:cubicBezTo>
                    <a:cubicBezTo>
                      <a:pt x="512" y="105"/>
                      <a:pt x="481" y="106"/>
                      <a:pt x="474" y="79"/>
                    </a:cubicBezTo>
                    <a:cubicBezTo>
                      <a:pt x="470" y="68"/>
                      <a:pt x="473" y="55"/>
                      <a:pt x="482" y="47"/>
                    </a:cubicBezTo>
                    <a:cubicBezTo>
                      <a:pt x="484" y="45"/>
                      <a:pt x="489" y="46"/>
                      <a:pt x="488" y="42"/>
                    </a:cubicBezTo>
                    <a:cubicBezTo>
                      <a:pt x="482" y="36"/>
                      <a:pt x="475" y="32"/>
                      <a:pt x="468" y="28"/>
                    </a:cubicBezTo>
                    <a:cubicBezTo>
                      <a:pt x="452" y="23"/>
                      <a:pt x="436" y="19"/>
                      <a:pt x="419" y="19"/>
                    </a:cubicBezTo>
                    <a:cubicBezTo>
                      <a:pt x="409" y="20"/>
                      <a:pt x="398" y="23"/>
                      <a:pt x="388" y="26"/>
                    </a:cubicBezTo>
                    <a:cubicBezTo>
                      <a:pt x="361" y="36"/>
                      <a:pt x="339" y="63"/>
                      <a:pt x="337" y="92"/>
                    </a:cubicBezTo>
                    <a:cubicBezTo>
                      <a:pt x="336" y="114"/>
                      <a:pt x="336" y="114"/>
                      <a:pt x="336" y="114"/>
                    </a:cubicBezTo>
                    <a:cubicBezTo>
                      <a:pt x="330" y="121"/>
                      <a:pt x="327" y="130"/>
                      <a:pt x="324" y="139"/>
                    </a:cubicBezTo>
                    <a:cubicBezTo>
                      <a:pt x="319" y="154"/>
                      <a:pt x="328" y="169"/>
                      <a:pt x="337" y="180"/>
                    </a:cubicBezTo>
                    <a:cubicBezTo>
                      <a:pt x="339" y="183"/>
                      <a:pt x="344" y="183"/>
                      <a:pt x="345" y="186"/>
                    </a:cubicBezTo>
                    <a:cubicBezTo>
                      <a:pt x="343" y="193"/>
                      <a:pt x="343" y="201"/>
                      <a:pt x="344" y="208"/>
                    </a:cubicBezTo>
                    <a:cubicBezTo>
                      <a:pt x="347" y="227"/>
                      <a:pt x="364" y="245"/>
                      <a:pt x="383" y="252"/>
                    </a:cubicBezTo>
                    <a:cubicBezTo>
                      <a:pt x="405" y="258"/>
                      <a:pt x="427" y="247"/>
                      <a:pt x="442" y="231"/>
                    </a:cubicBezTo>
                    <a:cubicBezTo>
                      <a:pt x="453" y="216"/>
                      <a:pt x="460" y="199"/>
                      <a:pt x="459" y="180"/>
                    </a:cubicBezTo>
                    <a:cubicBezTo>
                      <a:pt x="453" y="163"/>
                      <a:pt x="450" y="139"/>
                      <a:pt x="429" y="133"/>
                    </a:cubicBezTo>
                    <a:cubicBezTo>
                      <a:pt x="417" y="129"/>
                      <a:pt x="404" y="132"/>
                      <a:pt x="395" y="139"/>
                    </a:cubicBezTo>
                    <a:cubicBezTo>
                      <a:pt x="389" y="154"/>
                      <a:pt x="389" y="154"/>
                      <a:pt x="389" y="154"/>
                    </a:cubicBezTo>
                    <a:cubicBezTo>
                      <a:pt x="389" y="159"/>
                      <a:pt x="388" y="167"/>
                      <a:pt x="393" y="171"/>
                    </a:cubicBezTo>
                    <a:cubicBezTo>
                      <a:pt x="403" y="180"/>
                      <a:pt x="411" y="166"/>
                      <a:pt x="420" y="173"/>
                    </a:cubicBezTo>
                    <a:cubicBezTo>
                      <a:pt x="422" y="179"/>
                      <a:pt x="427" y="184"/>
                      <a:pt x="426" y="193"/>
                    </a:cubicBezTo>
                    <a:cubicBezTo>
                      <a:pt x="425" y="203"/>
                      <a:pt x="415" y="213"/>
                      <a:pt x="405" y="217"/>
                    </a:cubicBezTo>
                    <a:cubicBezTo>
                      <a:pt x="396" y="220"/>
                      <a:pt x="388" y="215"/>
                      <a:pt x="380" y="211"/>
                    </a:cubicBezTo>
                    <a:cubicBezTo>
                      <a:pt x="370" y="204"/>
                      <a:pt x="367" y="192"/>
                      <a:pt x="366" y="180"/>
                    </a:cubicBezTo>
                    <a:cubicBezTo>
                      <a:pt x="364" y="173"/>
                      <a:pt x="354" y="168"/>
                      <a:pt x="354" y="159"/>
                    </a:cubicBezTo>
                    <a:cubicBezTo>
                      <a:pt x="349" y="145"/>
                      <a:pt x="352" y="130"/>
                      <a:pt x="363" y="119"/>
                    </a:cubicBezTo>
                    <a:cubicBezTo>
                      <a:pt x="369" y="113"/>
                      <a:pt x="361" y="107"/>
                      <a:pt x="363" y="100"/>
                    </a:cubicBezTo>
                    <a:cubicBezTo>
                      <a:pt x="364" y="77"/>
                      <a:pt x="385" y="62"/>
                      <a:pt x="404" y="53"/>
                    </a:cubicBezTo>
                    <a:cubicBezTo>
                      <a:pt x="415" y="49"/>
                      <a:pt x="432" y="47"/>
                      <a:pt x="443" y="53"/>
                    </a:cubicBezTo>
                    <a:cubicBezTo>
                      <a:pt x="447" y="60"/>
                      <a:pt x="441" y="66"/>
                      <a:pt x="440" y="72"/>
                    </a:cubicBezTo>
                    <a:cubicBezTo>
                      <a:pt x="436" y="97"/>
                      <a:pt x="460" y="115"/>
                      <a:pt x="479" y="127"/>
                    </a:cubicBezTo>
                    <a:cubicBezTo>
                      <a:pt x="489" y="138"/>
                      <a:pt x="500" y="147"/>
                      <a:pt x="503" y="161"/>
                    </a:cubicBezTo>
                    <a:cubicBezTo>
                      <a:pt x="511" y="182"/>
                      <a:pt x="497" y="200"/>
                      <a:pt x="485" y="215"/>
                    </a:cubicBezTo>
                    <a:cubicBezTo>
                      <a:pt x="485" y="226"/>
                      <a:pt x="487" y="238"/>
                      <a:pt x="483" y="249"/>
                    </a:cubicBezTo>
                    <a:cubicBezTo>
                      <a:pt x="480" y="261"/>
                      <a:pt x="470" y="274"/>
                      <a:pt x="458" y="281"/>
                    </a:cubicBezTo>
                    <a:cubicBezTo>
                      <a:pt x="445" y="289"/>
                      <a:pt x="429" y="289"/>
                      <a:pt x="415" y="283"/>
                    </a:cubicBezTo>
                    <a:cubicBezTo>
                      <a:pt x="399" y="277"/>
                      <a:pt x="382" y="272"/>
                      <a:pt x="364" y="272"/>
                    </a:cubicBezTo>
                    <a:cubicBezTo>
                      <a:pt x="344" y="273"/>
                      <a:pt x="326" y="291"/>
                      <a:pt x="318" y="308"/>
                    </a:cubicBezTo>
                    <a:cubicBezTo>
                      <a:pt x="310" y="311"/>
                      <a:pt x="304" y="311"/>
                      <a:pt x="297" y="309"/>
                    </a:cubicBezTo>
                    <a:cubicBezTo>
                      <a:pt x="284" y="311"/>
                      <a:pt x="270" y="310"/>
                      <a:pt x="258" y="307"/>
                    </a:cubicBezTo>
                    <a:cubicBezTo>
                      <a:pt x="244" y="303"/>
                      <a:pt x="234" y="293"/>
                      <a:pt x="226" y="282"/>
                    </a:cubicBezTo>
                    <a:cubicBezTo>
                      <a:pt x="214" y="260"/>
                      <a:pt x="212" y="229"/>
                      <a:pt x="224" y="206"/>
                    </a:cubicBezTo>
                    <a:cubicBezTo>
                      <a:pt x="231" y="201"/>
                      <a:pt x="239" y="196"/>
                      <a:pt x="247" y="196"/>
                    </a:cubicBezTo>
                    <a:cubicBezTo>
                      <a:pt x="256" y="197"/>
                      <a:pt x="264" y="201"/>
                      <a:pt x="266" y="209"/>
                    </a:cubicBezTo>
                    <a:cubicBezTo>
                      <a:pt x="269" y="217"/>
                      <a:pt x="267" y="226"/>
                      <a:pt x="261" y="232"/>
                    </a:cubicBezTo>
                    <a:cubicBezTo>
                      <a:pt x="258" y="236"/>
                      <a:pt x="248" y="237"/>
                      <a:pt x="253" y="245"/>
                    </a:cubicBezTo>
                    <a:cubicBezTo>
                      <a:pt x="254" y="250"/>
                      <a:pt x="258" y="255"/>
                      <a:pt x="263" y="256"/>
                    </a:cubicBezTo>
                    <a:cubicBezTo>
                      <a:pt x="272" y="257"/>
                      <a:pt x="280" y="254"/>
                      <a:pt x="285" y="246"/>
                    </a:cubicBezTo>
                    <a:cubicBezTo>
                      <a:pt x="292" y="244"/>
                      <a:pt x="299" y="249"/>
                      <a:pt x="306" y="249"/>
                    </a:cubicBezTo>
                    <a:cubicBezTo>
                      <a:pt x="315" y="247"/>
                      <a:pt x="323" y="240"/>
                      <a:pt x="329" y="232"/>
                    </a:cubicBezTo>
                    <a:cubicBezTo>
                      <a:pt x="333" y="225"/>
                      <a:pt x="333" y="215"/>
                      <a:pt x="330" y="208"/>
                    </a:cubicBezTo>
                    <a:cubicBezTo>
                      <a:pt x="328" y="200"/>
                      <a:pt x="320" y="193"/>
                      <a:pt x="312" y="193"/>
                    </a:cubicBezTo>
                    <a:cubicBezTo>
                      <a:pt x="308" y="191"/>
                      <a:pt x="302" y="191"/>
                      <a:pt x="299" y="196"/>
                    </a:cubicBezTo>
                    <a:cubicBezTo>
                      <a:pt x="293" y="204"/>
                      <a:pt x="304" y="208"/>
                      <a:pt x="304" y="216"/>
                    </a:cubicBezTo>
                    <a:cubicBezTo>
                      <a:pt x="303" y="220"/>
                      <a:pt x="298" y="220"/>
                      <a:pt x="295" y="220"/>
                    </a:cubicBezTo>
                    <a:cubicBezTo>
                      <a:pt x="290" y="218"/>
                      <a:pt x="288" y="214"/>
                      <a:pt x="287" y="210"/>
                    </a:cubicBezTo>
                    <a:cubicBezTo>
                      <a:pt x="284" y="201"/>
                      <a:pt x="291" y="195"/>
                      <a:pt x="292" y="186"/>
                    </a:cubicBezTo>
                    <a:cubicBezTo>
                      <a:pt x="286" y="170"/>
                      <a:pt x="268" y="166"/>
                      <a:pt x="254" y="163"/>
                    </a:cubicBezTo>
                    <a:cubicBezTo>
                      <a:pt x="248" y="160"/>
                      <a:pt x="246" y="153"/>
                      <a:pt x="244" y="146"/>
                    </a:cubicBezTo>
                    <a:cubicBezTo>
                      <a:pt x="244" y="137"/>
                      <a:pt x="251" y="130"/>
                      <a:pt x="258" y="127"/>
                    </a:cubicBezTo>
                    <a:cubicBezTo>
                      <a:pt x="266" y="120"/>
                      <a:pt x="277" y="132"/>
                      <a:pt x="283" y="120"/>
                    </a:cubicBezTo>
                    <a:cubicBezTo>
                      <a:pt x="284" y="115"/>
                      <a:pt x="284" y="109"/>
                      <a:pt x="281" y="105"/>
                    </a:cubicBezTo>
                    <a:cubicBezTo>
                      <a:pt x="272" y="94"/>
                      <a:pt x="256" y="91"/>
                      <a:pt x="243" y="96"/>
                    </a:cubicBezTo>
                    <a:cubicBezTo>
                      <a:pt x="236" y="99"/>
                      <a:pt x="234" y="106"/>
                      <a:pt x="230" y="112"/>
                    </a:cubicBezTo>
                    <a:cubicBezTo>
                      <a:pt x="228" y="113"/>
                      <a:pt x="225" y="113"/>
                      <a:pt x="222" y="112"/>
                    </a:cubicBezTo>
                    <a:cubicBezTo>
                      <a:pt x="216" y="107"/>
                      <a:pt x="210" y="110"/>
                      <a:pt x="203" y="113"/>
                    </a:cubicBezTo>
                    <a:cubicBezTo>
                      <a:pt x="193" y="121"/>
                      <a:pt x="186" y="133"/>
                      <a:pt x="188" y="145"/>
                    </a:cubicBezTo>
                    <a:cubicBezTo>
                      <a:pt x="190" y="151"/>
                      <a:pt x="195" y="155"/>
                      <a:pt x="201" y="156"/>
                    </a:cubicBezTo>
                    <a:cubicBezTo>
                      <a:pt x="205" y="157"/>
                      <a:pt x="211" y="156"/>
                      <a:pt x="214" y="152"/>
                    </a:cubicBezTo>
                    <a:cubicBezTo>
                      <a:pt x="220" y="147"/>
                      <a:pt x="211" y="141"/>
                      <a:pt x="216" y="136"/>
                    </a:cubicBezTo>
                    <a:cubicBezTo>
                      <a:pt x="218" y="134"/>
                      <a:pt x="222" y="136"/>
                      <a:pt x="223" y="139"/>
                    </a:cubicBezTo>
                    <a:cubicBezTo>
                      <a:pt x="225" y="143"/>
                      <a:pt x="226" y="147"/>
                      <a:pt x="224" y="151"/>
                    </a:cubicBezTo>
                    <a:cubicBezTo>
                      <a:pt x="224" y="160"/>
                      <a:pt x="216" y="163"/>
                      <a:pt x="209" y="166"/>
                    </a:cubicBezTo>
                    <a:cubicBezTo>
                      <a:pt x="205" y="166"/>
                      <a:pt x="200" y="167"/>
                      <a:pt x="195" y="164"/>
                    </a:cubicBezTo>
                    <a:cubicBezTo>
                      <a:pt x="189" y="166"/>
                      <a:pt x="186" y="170"/>
                      <a:pt x="181" y="173"/>
                    </a:cubicBezTo>
                    <a:cubicBezTo>
                      <a:pt x="172" y="179"/>
                      <a:pt x="182" y="185"/>
                      <a:pt x="181" y="191"/>
                    </a:cubicBezTo>
                    <a:cubicBezTo>
                      <a:pt x="181" y="201"/>
                      <a:pt x="176" y="211"/>
                      <a:pt x="167" y="216"/>
                    </a:cubicBezTo>
                    <a:cubicBezTo>
                      <a:pt x="162" y="218"/>
                      <a:pt x="156" y="217"/>
                      <a:pt x="152" y="213"/>
                    </a:cubicBezTo>
                    <a:cubicBezTo>
                      <a:pt x="151" y="210"/>
                      <a:pt x="148" y="206"/>
                      <a:pt x="152" y="203"/>
                    </a:cubicBezTo>
                    <a:cubicBezTo>
                      <a:pt x="156" y="200"/>
                      <a:pt x="160" y="202"/>
                      <a:pt x="164" y="204"/>
                    </a:cubicBezTo>
                    <a:cubicBezTo>
                      <a:pt x="166" y="204"/>
                      <a:pt x="168" y="200"/>
                      <a:pt x="170" y="197"/>
                    </a:cubicBezTo>
                    <a:cubicBezTo>
                      <a:pt x="172" y="191"/>
                      <a:pt x="171" y="185"/>
                      <a:pt x="166" y="180"/>
                    </a:cubicBezTo>
                    <a:cubicBezTo>
                      <a:pt x="160" y="176"/>
                      <a:pt x="153" y="179"/>
                      <a:pt x="147" y="180"/>
                    </a:cubicBezTo>
                    <a:cubicBezTo>
                      <a:pt x="138" y="184"/>
                      <a:pt x="130" y="189"/>
                      <a:pt x="128" y="199"/>
                    </a:cubicBezTo>
                    <a:cubicBezTo>
                      <a:pt x="125" y="208"/>
                      <a:pt x="128" y="218"/>
                      <a:pt x="133" y="225"/>
                    </a:cubicBezTo>
                    <a:cubicBezTo>
                      <a:pt x="131" y="228"/>
                      <a:pt x="132" y="233"/>
                      <a:pt x="127" y="235"/>
                    </a:cubicBezTo>
                    <a:cubicBezTo>
                      <a:pt x="123" y="246"/>
                      <a:pt x="125" y="258"/>
                      <a:pt x="132" y="267"/>
                    </a:cubicBezTo>
                    <a:cubicBezTo>
                      <a:pt x="138" y="271"/>
                      <a:pt x="147" y="272"/>
                      <a:pt x="154" y="268"/>
                    </a:cubicBezTo>
                    <a:cubicBezTo>
                      <a:pt x="154" y="258"/>
                      <a:pt x="153" y="244"/>
                      <a:pt x="164" y="238"/>
                    </a:cubicBezTo>
                    <a:cubicBezTo>
                      <a:pt x="170" y="235"/>
                      <a:pt x="175" y="234"/>
                      <a:pt x="181" y="236"/>
                    </a:cubicBezTo>
                    <a:cubicBezTo>
                      <a:pt x="191" y="239"/>
                      <a:pt x="192" y="250"/>
                      <a:pt x="195" y="258"/>
                    </a:cubicBezTo>
                    <a:cubicBezTo>
                      <a:pt x="197" y="273"/>
                      <a:pt x="189" y="289"/>
                      <a:pt x="198" y="302"/>
                    </a:cubicBezTo>
                    <a:cubicBezTo>
                      <a:pt x="211" y="303"/>
                      <a:pt x="221" y="315"/>
                      <a:pt x="224" y="326"/>
                    </a:cubicBezTo>
                    <a:cubicBezTo>
                      <a:pt x="222" y="336"/>
                      <a:pt x="223" y="348"/>
                      <a:pt x="213" y="353"/>
                    </a:cubicBezTo>
                    <a:cubicBezTo>
                      <a:pt x="207" y="353"/>
                      <a:pt x="201" y="356"/>
                      <a:pt x="196" y="352"/>
                    </a:cubicBezTo>
                    <a:cubicBezTo>
                      <a:pt x="192" y="350"/>
                      <a:pt x="188" y="346"/>
                      <a:pt x="188" y="341"/>
                    </a:cubicBezTo>
                    <a:cubicBezTo>
                      <a:pt x="189" y="339"/>
                      <a:pt x="191" y="337"/>
                      <a:pt x="193" y="337"/>
                    </a:cubicBezTo>
                    <a:cubicBezTo>
                      <a:pt x="197" y="336"/>
                      <a:pt x="198" y="339"/>
                      <a:pt x="200" y="342"/>
                    </a:cubicBezTo>
                    <a:cubicBezTo>
                      <a:pt x="203" y="344"/>
                      <a:pt x="207" y="344"/>
                      <a:pt x="209" y="342"/>
                    </a:cubicBezTo>
                    <a:cubicBezTo>
                      <a:pt x="214" y="337"/>
                      <a:pt x="213" y="328"/>
                      <a:pt x="211" y="322"/>
                    </a:cubicBezTo>
                    <a:cubicBezTo>
                      <a:pt x="207" y="313"/>
                      <a:pt x="198" y="309"/>
                      <a:pt x="187" y="310"/>
                    </a:cubicBezTo>
                    <a:cubicBezTo>
                      <a:pt x="177" y="312"/>
                      <a:pt x="169" y="321"/>
                      <a:pt x="161" y="326"/>
                    </a:cubicBezTo>
                    <a:cubicBezTo>
                      <a:pt x="159" y="334"/>
                      <a:pt x="158" y="346"/>
                      <a:pt x="147" y="348"/>
                    </a:cubicBezTo>
                    <a:cubicBezTo>
                      <a:pt x="142" y="349"/>
                      <a:pt x="136" y="350"/>
                      <a:pt x="131" y="347"/>
                    </a:cubicBezTo>
                    <a:cubicBezTo>
                      <a:pt x="128" y="344"/>
                      <a:pt x="125" y="342"/>
                      <a:pt x="126" y="337"/>
                    </a:cubicBezTo>
                    <a:cubicBezTo>
                      <a:pt x="126" y="334"/>
                      <a:pt x="130" y="331"/>
                      <a:pt x="133" y="332"/>
                    </a:cubicBezTo>
                    <a:cubicBezTo>
                      <a:pt x="137" y="332"/>
                      <a:pt x="138" y="337"/>
                      <a:pt x="141" y="341"/>
                    </a:cubicBezTo>
                    <a:cubicBezTo>
                      <a:pt x="143" y="342"/>
                      <a:pt x="146" y="341"/>
                      <a:pt x="148" y="339"/>
                    </a:cubicBezTo>
                    <a:cubicBezTo>
                      <a:pt x="152" y="333"/>
                      <a:pt x="153" y="326"/>
                      <a:pt x="150" y="319"/>
                    </a:cubicBezTo>
                    <a:cubicBezTo>
                      <a:pt x="146" y="315"/>
                      <a:pt x="141" y="311"/>
                      <a:pt x="135" y="311"/>
                    </a:cubicBezTo>
                    <a:cubicBezTo>
                      <a:pt x="127" y="311"/>
                      <a:pt x="116" y="310"/>
                      <a:pt x="111" y="319"/>
                    </a:cubicBezTo>
                    <a:cubicBezTo>
                      <a:pt x="109" y="322"/>
                      <a:pt x="111" y="327"/>
                      <a:pt x="107" y="328"/>
                    </a:cubicBezTo>
                    <a:cubicBezTo>
                      <a:pt x="100" y="323"/>
                      <a:pt x="91" y="323"/>
                      <a:pt x="83" y="324"/>
                    </a:cubicBezTo>
                    <a:cubicBezTo>
                      <a:pt x="76" y="328"/>
                      <a:pt x="66" y="328"/>
                      <a:pt x="62" y="337"/>
                    </a:cubicBezTo>
                    <a:cubicBezTo>
                      <a:pt x="70" y="340"/>
                      <a:pt x="77" y="347"/>
                      <a:pt x="80" y="354"/>
                    </a:cubicBezTo>
                    <a:cubicBezTo>
                      <a:pt x="84" y="366"/>
                      <a:pt x="98" y="368"/>
                      <a:pt x="110" y="368"/>
                    </a:cubicBezTo>
                    <a:cubicBezTo>
                      <a:pt x="115" y="368"/>
                      <a:pt x="118" y="363"/>
                      <a:pt x="124" y="364"/>
                    </a:cubicBezTo>
                    <a:cubicBezTo>
                      <a:pt x="131" y="371"/>
                      <a:pt x="131" y="371"/>
                      <a:pt x="131" y="371"/>
                    </a:cubicBezTo>
                    <a:cubicBezTo>
                      <a:pt x="143" y="374"/>
                      <a:pt x="152" y="369"/>
                      <a:pt x="162" y="362"/>
                    </a:cubicBezTo>
                    <a:cubicBezTo>
                      <a:pt x="170" y="370"/>
                      <a:pt x="178" y="375"/>
                      <a:pt x="185" y="384"/>
                    </a:cubicBezTo>
                    <a:cubicBezTo>
                      <a:pt x="187" y="393"/>
                      <a:pt x="176" y="399"/>
                      <a:pt x="169" y="403"/>
                    </a:cubicBezTo>
                    <a:cubicBezTo>
                      <a:pt x="168" y="405"/>
                      <a:pt x="164" y="410"/>
                      <a:pt x="161" y="408"/>
                    </a:cubicBezTo>
                    <a:cubicBezTo>
                      <a:pt x="156" y="402"/>
                      <a:pt x="149" y="399"/>
                      <a:pt x="142" y="397"/>
                    </a:cubicBezTo>
                    <a:cubicBezTo>
                      <a:pt x="133" y="397"/>
                      <a:pt x="123" y="400"/>
                      <a:pt x="115" y="403"/>
                    </a:cubicBezTo>
                    <a:cubicBezTo>
                      <a:pt x="108" y="399"/>
                      <a:pt x="101" y="400"/>
                      <a:pt x="94" y="404"/>
                    </a:cubicBezTo>
                    <a:cubicBezTo>
                      <a:pt x="82" y="413"/>
                      <a:pt x="82" y="430"/>
                      <a:pt x="67" y="437"/>
                    </a:cubicBezTo>
                    <a:close/>
                    <a:moveTo>
                      <a:pt x="114" y="480"/>
                    </a:moveTo>
                    <a:cubicBezTo>
                      <a:pt x="114" y="483"/>
                      <a:pt x="117" y="486"/>
                      <a:pt x="114" y="488"/>
                    </a:cubicBezTo>
                    <a:cubicBezTo>
                      <a:pt x="113" y="489"/>
                      <a:pt x="112" y="494"/>
                      <a:pt x="116" y="494"/>
                    </a:cubicBezTo>
                    <a:cubicBezTo>
                      <a:pt x="122" y="493"/>
                      <a:pt x="128" y="492"/>
                      <a:pt x="133" y="489"/>
                    </a:cubicBezTo>
                    <a:cubicBezTo>
                      <a:pt x="144" y="489"/>
                      <a:pt x="156" y="494"/>
                      <a:pt x="161" y="504"/>
                    </a:cubicBezTo>
                    <a:cubicBezTo>
                      <a:pt x="163" y="509"/>
                      <a:pt x="157" y="516"/>
                      <a:pt x="164" y="518"/>
                    </a:cubicBezTo>
                    <a:cubicBezTo>
                      <a:pt x="174" y="507"/>
                      <a:pt x="162" y="493"/>
                      <a:pt x="164" y="479"/>
                    </a:cubicBezTo>
                    <a:cubicBezTo>
                      <a:pt x="163" y="474"/>
                      <a:pt x="171" y="466"/>
                      <a:pt x="161" y="465"/>
                    </a:cubicBezTo>
                    <a:cubicBezTo>
                      <a:pt x="157" y="464"/>
                      <a:pt x="156" y="468"/>
                      <a:pt x="154" y="470"/>
                    </a:cubicBezTo>
                    <a:cubicBezTo>
                      <a:pt x="145" y="480"/>
                      <a:pt x="131" y="475"/>
                      <a:pt x="119" y="474"/>
                    </a:cubicBezTo>
                    <a:cubicBezTo>
                      <a:pt x="116" y="474"/>
                      <a:pt x="116" y="478"/>
                      <a:pt x="114" y="480"/>
                    </a:cubicBezTo>
                    <a:close/>
                    <a:moveTo>
                      <a:pt x="136" y="295"/>
                    </a:moveTo>
                    <a:cubicBezTo>
                      <a:pt x="134" y="295"/>
                      <a:pt x="134" y="297"/>
                      <a:pt x="133" y="299"/>
                    </a:cubicBezTo>
                    <a:cubicBezTo>
                      <a:pt x="147" y="304"/>
                      <a:pt x="147" y="304"/>
                      <a:pt x="147" y="304"/>
                    </a:cubicBezTo>
                    <a:cubicBezTo>
                      <a:pt x="152" y="307"/>
                      <a:pt x="156" y="312"/>
                      <a:pt x="160" y="316"/>
                    </a:cubicBezTo>
                    <a:cubicBezTo>
                      <a:pt x="169" y="310"/>
                      <a:pt x="177" y="302"/>
                      <a:pt x="188" y="301"/>
                    </a:cubicBezTo>
                    <a:cubicBezTo>
                      <a:pt x="190" y="297"/>
                      <a:pt x="187" y="293"/>
                      <a:pt x="186" y="290"/>
                    </a:cubicBezTo>
                    <a:cubicBezTo>
                      <a:pt x="185" y="275"/>
                      <a:pt x="193" y="257"/>
                      <a:pt x="181" y="244"/>
                    </a:cubicBezTo>
                    <a:cubicBezTo>
                      <a:pt x="177" y="242"/>
                      <a:pt x="175" y="242"/>
                      <a:pt x="171" y="243"/>
                    </a:cubicBezTo>
                    <a:cubicBezTo>
                      <a:pt x="162" y="248"/>
                      <a:pt x="163" y="260"/>
                      <a:pt x="164" y="269"/>
                    </a:cubicBezTo>
                    <a:cubicBezTo>
                      <a:pt x="162" y="273"/>
                      <a:pt x="162" y="273"/>
                      <a:pt x="162" y="273"/>
                    </a:cubicBezTo>
                    <a:cubicBezTo>
                      <a:pt x="156" y="280"/>
                      <a:pt x="147" y="280"/>
                      <a:pt x="137" y="279"/>
                    </a:cubicBezTo>
                    <a:cubicBezTo>
                      <a:pt x="137" y="280"/>
                      <a:pt x="137" y="280"/>
                      <a:pt x="137" y="280"/>
                    </a:cubicBezTo>
                    <a:cubicBezTo>
                      <a:pt x="143" y="282"/>
                      <a:pt x="150" y="286"/>
                      <a:pt x="157" y="285"/>
                    </a:cubicBezTo>
                    <a:cubicBezTo>
                      <a:pt x="161" y="285"/>
                      <a:pt x="164" y="282"/>
                      <a:pt x="166" y="278"/>
                    </a:cubicBezTo>
                    <a:cubicBezTo>
                      <a:pt x="168" y="273"/>
                      <a:pt x="170" y="266"/>
                      <a:pt x="170" y="260"/>
                    </a:cubicBezTo>
                    <a:cubicBezTo>
                      <a:pt x="171" y="256"/>
                      <a:pt x="169" y="249"/>
                      <a:pt x="176" y="250"/>
                    </a:cubicBezTo>
                    <a:cubicBezTo>
                      <a:pt x="182" y="258"/>
                      <a:pt x="182" y="270"/>
                      <a:pt x="179" y="281"/>
                    </a:cubicBezTo>
                    <a:cubicBezTo>
                      <a:pt x="177" y="286"/>
                      <a:pt x="182" y="293"/>
                      <a:pt x="176" y="297"/>
                    </a:cubicBezTo>
                    <a:cubicBezTo>
                      <a:pt x="170" y="298"/>
                      <a:pt x="165" y="305"/>
                      <a:pt x="157" y="306"/>
                    </a:cubicBezTo>
                    <a:cubicBezTo>
                      <a:pt x="153" y="298"/>
                      <a:pt x="143" y="297"/>
                      <a:pt x="136" y="295"/>
                    </a:cubicBezTo>
                    <a:close/>
                    <a:moveTo>
                      <a:pt x="236" y="207"/>
                    </a:moveTo>
                    <a:cubicBezTo>
                      <a:pt x="231" y="214"/>
                      <a:pt x="226" y="221"/>
                      <a:pt x="226" y="230"/>
                    </a:cubicBezTo>
                    <a:cubicBezTo>
                      <a:pt x="222" y="247"/>
                      <a:pt x="227" y="265"/>
                      <a:pt x="234" y="281"/>
                    </a:cubicBezTo>
                    <a:cubicBezTo>
                      <a:pt x="249" y="301"/>
                      <a:pt x="276" y="306"/>
                      <a:pt x="299" y="300"/>
                    </a:cubicBezTo>
                    <a:cubicBezTo>
                      <a:pt x="303" y="302"/>
                      <a:pt x="309" y="303"/>
                      <a:pt x="313" y="301"/>
                    </a:cubicBezTo>
                    <a:cubicBezTo>
                      <a:pt x="320" y="287"/>
                      <a:pt x="333" y="275"/>
                      <a:pt x="348" y="268"/>
                    </a:cubicBezTo>
                    <a:cubicBezTo>
                      <a:pt x="363" y="261"/>
                      <a:pt x="383" y="267"/>
                      <a:pt x="399" y="270"/>
                    </a:cubicBezTo>
                    <a:cubicBezTo>
                      <a:pt x="411" y="273"/>
                      <a:pt x="424" y="280"/>
                      <a:pt x="437" y="279"/>
                    </a:cubicBezTo>
                    <a:cubicBezTo>
                      <a:pt x="453" y="280"/>
                      <a:pt x="465" y="265"/>
                      <a:pt x="474" y="254"/>
                    </a:cubicBezTo>
                    <a:cubicBezTo>
                      <a:pt x="475" y="241"/>
                      <a:pt x="483" y="228"/>
                      <a:pt x="475" y="216"/>
                    </a:cubicBezTo>
                    <a:cubicBezTo>
                      <a:pt x="475" y="215"/>
                      <a:pt x="473" y="214"/>
                      <a:pt x="475" y="213"/>
                    </a:cubicBezTo>
                    <a:cubicBezTo>
                      <a:pt x="488" y="205"/>
                      <a:pt x="493" y="190"/>
                      <a:pt x="497" y="177"/>
                    </a:cubicBezTo>
                    <a:cubicBezTo>
                      <a:pt x="498" y="169"/>
                      <a:pt x="496" y="163"/>
                      <a:pt x="493" y="157"/>
                    </a:cubicBezTo>
                    <a:cubicBezTo>
                      <a:pt x="484" y="134"/>
                      <a:pt x="458" y="126"/>
                      <a:pt x="442" y="106"/>
                    </a:cubicBezTo>
                    <a:cubicBezTo>
                      <a:pt x="432" y="93"/>
                      <a:pt x="431" y="76"/>
                      <a:pt x="434" y="59"/>
                    </a:cubicBezTo>
                    <a:cubicBezTo>
                      <a:pt x="427" y="53"/>
                      <a:pt x="419" y="59"/>
                      <a:pt x="411" y="59"/>
                    </a:cubicBezTo>
                    <a:cubicBezTo>
                      <a:pt x="396" y="64"/>
                      <a:pt x="378" y="76"/>
                      <a:pt x="374" y="93"/>
                    </a:cubicBezTo>
                    <a:cubicBezTo>
                      <a:pt x="370" y="100"/>
                      <a:pt x="374" y="109"/>
                      <a:pt x="375" y="117"/>
                    </a:cubicBezTo>
                    <a:cubicBezTo>
                      <a:pt x="366" y="123"/>
                      <a:pt x="363" y="133"/>
                      <a:pt x="359" y="143"/>
                    </a:cubicBezTo>
                    <a:cubicBezTo>
                      <a:pt x="360" y="149"/>
                      <a:pt x="360" y="156"/>
                      <a:pt x="363" y="163"/>
                    </a:cubicBezTo>
                    <a:cubicBezTo>
                      <a:pt x="364" y="168"/>
                      <a:pt x="370" y="168"/>
                      <a:pt x="374" y="170"/>
                    </a:cubicBezTo>
                    <a:cubicBezTo>
                      <a:pt x="378" y="173"/>
                      <a:pt x="375" y="178"/>
                      <a:pt x="375" y="181"/>
                    </a:cubicBezTo>
                    <a:cubicBezTo>
                      <a:pt x="375" y="192"/>
                      <a:pt x="379" y="203"/>
                      <a:pt x="390" y="208"/>
                    </a:cubicBezTo>
                    <a:cubicBezTo>
                      <a:pt x="397" y="208"/>
                      <a:pt x="404" y="208"/>
                      <a:pt x="409" y="202"/>
                    </a:cubicBezTo>
                    <a:cubicBezTo>
                      <a:pt x="412" y="198"/>
                      <a:pt x="415" y="192"/>
                      <a:pt x="414" y="186"/>
                    </a:cubicBezTo>
                    <a:cubicBezTo>
                      <a:pt x="411" y="184"/>
                      <a:pt x="406" y="186"/>
                      <a:pt x="403" y="187"/>
                    </a:cubicBezTo>
                    <a:cubicBezTo>
                      <a:pt x="394" y="185"/>
                      <a:pt x="385" y="179"/>
                      <a:pt x="381" y="171"/>
                    </a:cubicBezTo>
                    <a:cubicBezTo>
                      <a:pt x="375" y="157"/>
                      <a:pt x="383" y="142"/>
                      <a:pt x="393" y="133"/>
                    </a:cubicBezTo>
                    <a:cubicBezTo>
                      <a:pt x="408" y="123"/>
                      <a:pt x="429" y="123"/>
                      <a:pt x="443" y="133"/>
                    </a:cubicBezTo>
                    <a:cubicBezTo>
                      <a:pt x="458" y="145"/>
                      <a:pt x="464" y="164"/>
                      <a:pt x="467" y="182"/>
                    </a:cubicBezTo>
                    <a:cubicBezTo>
                      <a:pt x="467" y="208"/>
                      <a:pt x="456" y="235"/>
                      <a:pt x="432" y="251"/>
                    </a:cubicBezTo>
                    <a:cubicBezTo>
                      <a:pt x="417" y="261"/>
                      <a:pt x="403" y="259"/>
                      <a:pt x="385" y="261"/>
                    </a:cubicBezTo>
                    <a:cubicBezTo>
                      <a:pt x="366" y="257"/>
                      <a:pt x="351" y="242"/>
                      <a:pt x="341" y="227"/>
                    </a:cubicBezTo>
                    <a:cubicBezTo>
                      <a:pt x="336" y="234"/>
                      <a:pt x="334" y="242"/>
                      <a:pt x="327" y="247"/>
                    </a:cubicBezTo>
                    <a:cubicBezTo>
                      <a:pt x="319" y="255"/>
                      <a:pt x="309" y="262"/>
                      <a:pt x="298" y="258"/>
                    </a:cubicBezTo>
                    <a:cubicBezTo>
                      <a:pt x="295" y="257"/>
                      <a:pt x="293" y="255"/>
                      <a:pt x="290" y="257"/>
                    </a:cubicBezTo>
                    <a:cubicBezTo>
                      <a:pt x="285" y="264"/>
                      <a:pt x="276" y="264"/>
                      <a:pt x="270" y="267"/>
                    </a:cubicBezTo>
                    <a:cubicBezTo>
                      <a:pt x="262" y="269"/>
                      <a:pt x="256" y="266"/>
                      <a:pt x="251" y="261"/>
                    </a:cubicBezTo>
                    <a:cubicBezTo>
                      <a:pt x="244" y="254"/>
                      <a:pt x="241" y="242"/>
                      <a:pt x="244" y="231"/>
                    </a:cubicBezTo>
                    <a:cubicBezTo>
                      <a:pt x="244" y="224"/>
                      <a:pt x="253" y="226"/>
                      <a:pt x="256" y="220"/>
                    </a:cubicBezTo>
                    <a:cubicBezTo>
                      <a:pt x="258" y="216"/>
                      <a:pt x="257" y="211"/>
                      <a:pt x="253" y="207"/>
                    </a:cubicBezTo>
                    <a:cubicBezTo>
                      <a:pt x="248" y="204"/>
                      <a:pt x="242" y="205"/>
                      <a:pt x="236" y="207"/>
                    </a:cubicBezTo>
                    <a:close/>
                    <a:moveTo>
                      <a:pt x="226" y="510"/>
                    </a:moveTo>
                    <a:cubicBezTo>
                      <a:pt x="225" y="518"/>
                      <a:pt x="225" y="518"/>
                      <a:pt x="225" y="518"/>
                    </a:cubicBezTo>
                    <a:cubicBezTo>
                      <a:pt x="227" y="534"/>
                      <a:pt x="227" y="553"/>
                      <a:pt x="245" y="558"/>
                    </a:cubicBezTo>
                    <a:cubicBezTo>
                      <a:pt x="250" y="561"/>
                      <a:pt x="254" y="556"/>
                      <a:pt x="257" y="552"/>
                    </a:cubicBezTo>
                    <a:cubicBezTo>
                      <a:pt x="258" y="550"/>
                      <a:pt x="260" y="546"/>
                      <a:pt x="258" y="544"/>
                    </a:cubicBezTo>
                    <a:cubicBezTo>
                      <a:pt x="252" y="540"/>
                      <a:pt x="247" y="538"/>
                      <a:pt x="239" y="538"/>
                    </a:cubicBezTo>
                    <a:cubicBezTo>
                      <a:pt x="233" y="533"/>
                      <a:pt x="230" y="524"/>
                      <a:pt x="231" y="514"/>
                    </a:cubicBezTo>
                    <a:cubicBezTo>
                      <a:pt x="234" y="505"/>
                      <a:pt x="240" y="495"/>
                      <a:pt x="249" y="490"/>
                    </a:cubicBezTo>
                    <a:cubicBezTo>
                      <a:pt x="251" y="489"/>
                      <a:pt x="254" y="490"/>
                      <a:pt x="256" y="488"/>
                    </a:cubicBezTo>
                    <a:cubicBezTo>
                      <a:pt x="265" y="488"/>
                      <a:pt x="271" y="485"/>
                      <a:pt x="279" y="489"/>
                    </a:cubicBezTo>
                    <a:cubicBezTo>
                      <a:pt x="286" y="491"/>
                      <a:pt x="292" y="497"/>
                      <a:pt x="299" y="501"/>
                    </a:cubicBezTo>
                    <a:cubicBezTo>
                      <a:pt x="301" y="503"/>
                      <a:pt x="299" y="507"/>
                      <a:pt x="303" y="508"/>
                    </a:cubicBezTo>
                    <a:cubicBezTo>
                      <a:pt x="312" y="504"/>
                      <a:pt x="320" y="511"/>
                      <a:pt x="329" y="514"/>
                    </a:cubicBezTo>
                    <a:cubicBezTo>
                      <a:pt x="336" y="520"/>
                      <a:pt x="340" y="529"/>
                      <a:pt x="342" y="537"/>
                    </a:cubicBezTo>
                    <a:cubicBezTo>
                      <a:pt x="345" y="538"/>
                      <a:pt x="345" y="538"/>
                      <a:pt x="345" y="538"/>
                    </a:cubicBezTo>
                    <a:cubicBezTo>
                      <a:pt x="350" y="532"/>
                      <a:pt x="354" y="525"/>
                      <a:pt x="361" y="521"/>
                    </a:cubicBezTo>
                    <a:cubicBezTo>
                      <a:pt x="365" y="517"/>
                      <a:pt x="374" y="519"/>
                      <a:pt x="372" y="511"/>
                    </a:cubicBezTo>
                    <a:cubicBezTo>
                      <a:pt x="368" y="508"/>
                      <a:pt x="365" y="514"/>
                      <a:pt x="361" y="514"/>
                    </a:cubicBezTo>
                    <a:cubicBezTo>
                      <a:pt x="329" y="505"/>
                      <a:pt x="329" y="505"/>
                      <a:pt x="329" y="505"/>
                    </a:cubicBezTo>
                    <a:cubicBezTo>
                      <a:pt x="316" y="500"/>
                      <a:pt x="308" y="488"/>
                      <a:pt x="298" y="479"/>
                    </a:cubicBezTo>
                    <a:cubicBezTo>
                      <a:pt x="280" y="473"/>
                      <a:pt x="264" y="480"/>
                      <a:pt x="247" y="484"/>
                    </a:cubicBezTo>
                    <a:cubicBezTo>
                      <a:pt x="237" y="489"/>
                      <a:pt x="231" y="500"/>
                      <a:pt x="226" y="510"/>
                    </a:cubicBezTo>
                    <a:close/>
                    <a:moveTo>
                      <a:pt x="244" y="208"/>
                    </a:moveTo>
                    <a:cubicBezTo>
                      <a:pt x="229" y="221"/>
                      <a:pt x="232" y="239"/>
                      <a:pt x="232" y="256"/>
                    </a:cubicBezTo>
                    <a:cubicBezTo>
                      <a:pt x="237" y="275"/>
                      <a:pt x="253" y="288"/>
                      <a:pt x="270" y="293"/>
                    </a:cubicBezTo>
                    <a:cubicBezTo>
                      <a:pt x="282" y="295"/>
                      <a:pt x="295" y="296"/>
                      <a:pt x="308" y="295"/>
                    </a:cubicBezTo>
                    <a:cubicBezTo>
                      <a:pt x="310" y="292"/>
                      <a:pt x="312" y="292"/>
                      <a:pt x="313" y="289"/>
                    </a:cubicBezTo>
                    <a:cubicBezTo>
                      <a:pt x="322" y="277"/>
                      <a:pt x="334" y="266"/>
                      <a:pt x="348" y="260"/>
                    </a:cubicBezTo>
                    <a:cubicBezTo>
                      <a:pt x="350" y="257"/>
                      <a:pt x="357" y="261"/>
                      <a:pt x="358" y="256"/>
                    </a:cubicBezTo>
                    <a:cubicBezTo>
                      <a:pt x="352" y="252"/>
                      <a:pt x="349" y="246"/>
                      <a:pt x="345" y="240"/>
                    </a:cubicBezTo>
                    <a:cubicBezTo>
                      <a:pt x="342" y="240"/>
                      <a:pt x="342" y="240"/>
                      <a:pt x="342" y="240"/>
                    </a:cubicBezTo>
                    <a:cubicBezTo>
                      <a:pt x="333" y="250"/>
                      <a:pt x="321" y="260"/>
                      <a:pt x="305" y="260"/>
                    </a:cubicBezTo>
                    <a:cubicBezTo>
                      <a:pt x="301" y="261"/>
                      <a:pt x="297" y="259"/>
                      <a:pt x="294" y="261"/>
                    </a:cubicBezTo>
                    <a:cubicBezTo>
                      <a:pt x="290" y="271"/>
                      <a:pt x="278" y="272"/>
                      <a:pt x="268" y="273"/>
                    </a:cubicBezTo>
                    <a:cubicBezTo>
                      <a:pt x="255" y="273"/>
                      <a:pt x="243" y="264"/>
                      <a:pt x="238" y="252"/>
                    </a:cubicBezTo>
                    <a:cubicBezTo>
                      <a:pt x="238" y="228"/>
                      <a:pt x="238" y="228"/>
                      <a:pt x="238" y="228"/>
                    </a:cubicBezTo>
                    <a:cubicBezTo>
                      <a:pt x="238" y="223"/>
                      <a:pt x="244" y="224"/>
                      <a:pt x="246" y="220"/>
                    </a:cubicBezTo>
                    <a:cubicBezTo>
                      <a:pt x="249" y="216"/>
                      <a:pt x="253" y="213"/>
                      <a:pt x="249" y="209"/>
                    </a:cubicBezTo>
                    <a:cubicBezTo>
                      <a:pt x="247" y="207"/>
                      <a:pt x="246" y="208"/>
                      <a:pt x="244" y="208"/>
                    </a:cubicBezTo>
                    <a:close/>
                    <a:moveTo>
                      <a:pt x="254" y="375"/>
                    </a:moveTo>
                    <a:cubicBezTo>
                      <a:pt x="236" y="384"/>
                      <a:pt x="236" y="384"/>
                      <a:pt x="236" y="384"/>
                    </a:cubicBezTo>
                    <a:cubicBezTo>
                      <a:pt x="235" y="386"/>
                      <a:pt x="234" y="387"/>
                      <a:pt x="236" y="389"/>
                    </a:cubicBezTo>
                    <a:cubicBezTo>
                      <a:pt x="249" y="393"/>
                      <a:pt x="262" y="401"/>
                      <a:pt x="267" y="414"/>
                    </a:cubicBezTo>
                    <a:cubicBezTo>
                      <a:pt x="269" y="422"/>
                      <a:pt x="263" y="432"/>
                      <a:pt x="273" y="437"/>
                    </a:cubicBezTo>
                    <a:cubicBezTo>
                      <a:pt x="284" y="436"/>
                      <a:pt x="296" y="431"/>
                      <a:pt x="308" y="434"/>
                    </a:cubicBezTo>
                    <a:cubicBezTo>
                      <a:pt x="313" y="418"/>
                      <a:pt x="323" y="397"/>
                      <a:pt x="343" y="393"/>
                    </a:cubicBezTo>
                    <a:cubicBezTo>
                      <a:pt x="353" y="391"/>
                      <a:pt x="364" y="392"/>
                      <a:pt x="372" y="389"/>
                    </a:cubicBezTo>
                    <a:cubicBezTo>
                      <a:pt x="387" y="389"/>
                      <a:pt x="395" y="403"/>
                      <a:pt x="400" y="414"/>
                    </a:cubicBezTo>
                    <a:cubicBezTo>
                      <a:pt x="402" y="422"/>
                      <a:pt x="402" y="432"/>
                      <a:pt x="395" y="438"/>
                    </a:cubicBezTo>
                    <a:cubicBezTo>
                      <a:pt x="389" y="441"/>
                      <a:pt x="382" y="441"/>
                      <a:pt x="374" y="440"/>
                    </a:cubicBezTo>
                    <a:cubicBezTo>
                      <a:pt x="364" y="436"/>
                      <a:pt x="363" y="419"/>
                      <a:pt x="349" y="423"/>
                    </a:cubicBezTo>
                    <a:cubicBezTo>
                      <a:pt x="344" y="426"/>
                      <a:pt x="339" y="428"/>
                      <a:pt x="336" y="434"/>
                    </a:cubicBezTo>
                    <a:cubicBezTo>
                      <a:pt x="331" y="440"/>
                      <a:pt x="335" y="448"/>
                      <a:pt x="338" y="454"/>
                    </a:cubicBezTo>
                    <a:cubicBezTo>
                      <a:pt x="345" y="465"/>
                      <a:pt x="357" y="472"/>
                      <a:pt x="369" y="475"/>
                    </a:cubicBezTo>
                    <a:cubicBezTo>
                      <a:pt x="385" y="475"/>
                      <a:pt x="400" y="475"/>
                      <a:pt x="412" y="464"/>
                    </a:cubicBezTo>
                    <a:cubicBezTo>
                      <a:pt x="422" y="459"/>
                      <a:pt x="427" y="449"/>
                      <a:pt x="432" y="441"/>
                    </a:cubicBezTo>
                    <a:cubicBezTo>
                      <a:pt x="441" y="441"/>
                      <a:pt x="448" y="434"/>
                      <a:pt x="455" y="431"/>
                    </a:cubicBezTo>
                    <a:cubicBezTo>
                      <a:pt x="473" y="418"/>
                      <a:pt x="475" y="396"/>
                      <a:pt x="472" y="376"/>
                    </a:cubicBezTo>
                    <a:cubicBezTo>
                      <a:pt x="472" y="361"/>
                      <a:pt x="460" y="351"/>
                      <a:pt x="452" y="340"/>
                    </a:cubicBezTo>
                    <a:cubicBezTo>
                      <a:pt x="443" y="333"/>
                      <a:pt x="430" y="332"/>
                      <a:pt x="420" y="327"/>
                    </a:cubicBezTo>
                    <a:cubicBezTo>
                      <a:pt x="412" y="316"/>
                      <a:pt x="412" y="316"/>
                      <a:pt x="412" y="316"/>
                    </a:cubicBezTo>
                    <a:cubicBezTo>
                      <a:pt x="401" y="302"/>
                      <a:pt x="381" y="301"/>
                      <a:pt x="365" y="306"/>
                    </a:cubicBezTo>
                    <a:cubicBezTo>
                      <a:pt x="357" y="310"/>
                      <a:pt x="348" y="315"/>
                      <a:pt x="344" y="324"/>
                    </a:cubicBezTo>
                    <a:cubicBezTo>
                      <a:pt x="343" y="330"/>
                      <a:pt x="345" y="336"/>
                      <a:pt x="347" y="342"/>
                    </a:cubicBezTo>
                    <a:cubicBezTo>
                      <a:pt x="349" y="348"/>
                      <a:pt x="357" y="346"/>
                      <a:pt x="362" y="349"/>
                    </a:cubicBezTo>
                    <a:cubicBezTo>
                      <a:pt x="364" y="346"/>
                      <a:pt x="366" y="341"/>
                      <a:pt x="370" y="341"/>
                    </a:cubicBezTo>
                    <a:cubicBezTo>
                      <a:pt x="376" y="338"/>
                      <a:pt x="382" y="340"/>
                      <a:pt x="387" y="343"/>
                    </a:cubicBezTo>
                    <a:cubicBezTo>
                      <a:pt x="394" y="346"/>
                      <a:pt x="395" y="353"/>
                      <a:pt x="397" y="360"/>
                    </a:cubicBezTo>
                    <a:cubicBezTo>
                      <a:pt x="397" y="367"/>
                      <a:pt x="392" y="373"/>
                      <a:pt x="386" y="377"/>
                    </a:cubicBezTo>
                    <a:cubicBezTo>
                      <a:pt x="379" y="380"/>
                      <a:pt x="371" y="384"/>
                      <a:pt x="364" y="382"/>
                    </a:cubicBezTo>
                    <a:cubicBezTo>
                      <a:pt x="346" y="387"/>
                      <a:pt x="330" y="378"/>
                      <a:pt x="320" y="363"/>
                    </a:cubicBezTo>
                    <a:cubicBezTo>
                      <a:pt x="316" y="357"/>
                      <a:pt x="315" y="350"/>
                      <a:pt x="310" y="344"/>
                    </a:cubicBezTo>
                    <a:cubicBezTo>
                      <a:pt x="296" y="344"/>
                      <a:pt x="284" y="343"/>
                      <a:pt x="271" y="338"/>
                    </a:cubicBezTo>
                    <a:cubicBezTo>
                      <a:pt x="269" y="340"/>
                      <a:pt x="269" y="340"/>
                      <a:pt x="269" y="340"/>
                    </a:cubicBezTo>
                    <a:cubicBezTo>
                      <a:pt x="265" y="352"/>
                      <a:pt x="264" y="367"/>
                      <a:pt x="254" y="375"/>
                    </a:cubicBezTo>
                    <a:close/>
                    <a:moveTo>
                      <a:pt x="267" y="374"/>
                    </a:moveTo>
                    <a:cubicBezTo>
                      <a:pt x="262" y="379"/>
                      <a:pt x="256" y="382"/>
                      <a:pt x="252" y="387"/>
                    </a:cubicBezTo>
                    <a:cubicBezTo>
                      <a:pt x="267" y="396"/>
                      <a:pt x="275" y="411"/>
                      <a:pt x="277" y="427"/>
                    </a:cubicBezTo>
                    <a:cubicBezTo>
                      <a:pt x="284" y="428"/>
                      <a:pt x="293" y="425"/>
                      <a:pt x="300" y="425"/>
                    </a:cubicBezTo>
                    <a:cubicBezTo>
                      <a:pt x="303" y="423"/>
                      <a:pt x="303" y="419"/>
                      <a:pt x="306" y="417"/>
                    </a:cubicBezTo>
                    <a:cubicBezTo>
                      <a:pt x="312" y="405"/>
                      <a:pt x="321" y="396"/>
                      <a:pt x="331" y="387"/>
                    </a:cubicBezTo>
                    <a:cubicBezTo>
                      <a:pt x="327" y="381"/>
                      <a:pt x="319" y="377"/>
                      <a:pt x="315" y="371"/>
                    </a:cubicBezTo>
                    <a:cubicBezTo>
                      <a:pt x="311" y="364"/>
                      <a:pt x="309" y="357"/>
                      <a:pt x="304" y="353"/>
                    </a:cubicBezTo>
                    <a:cubicBezTo>
                      <a:pt x="294" y="353"/>
                      <a:pt x="284" y="350"/>
                      <a:pt x="274" y="349"/>
                    </a:cubicBezTo>
                    <a:cubicBezTo>
                      <a:pt x="272" y="357"/>
                      <a:pt x="271" y="366"/>
                      <a:pt x="267" y="374"/>
                    </a:cubicBezTo>
                    <a:close/>
                    <a:moveTo>
                      <a:pt x="267" y="140"/>
                    </a:moveTo>
                    <a:cubicBezTo>
                      <a:pt x="277" y="143"/>
                      <a:pt x="289" y="145"/>
                      <a:pt x="296" y="134"/>
                    </a:cubicBezTo>
                    <a:cubicBezTo>
                      <a:pt x="303" y="128"/>
                      <a:pt x="302" y="118"/>
                      <a:pt x="308" y="112"/>
                    </a:cubicBezTo>
                    <a:cubicBezTo>
                      <a:pt x="310" y="111"/>
                      <a:pt x="312" y="114"/>
                      <a:pt x="312" y="115"/>
                    </a:cubicBezTo>
                    <a:cubicBezTo>
                      <a:pt x="310" y="129"/>
                      <a:pt x="305" y="143"/>
                      <a:pt x="308" y="156"/>
                    </a:cubicBezTo>
                    <a:cubicBezTo>
                      <a:pt x="309" y="163"/>
                      <a:pt x="314" y="169"/>
                      <a:pt x="312" y="176"/>
                    </a:cubicBezTo>
                    <a:cubicBezTo>
                      <a:pt x="309" y="177"/>
                      <a:pt x="306" y="178"/>
                      <a:pt x="304" y="175"/>
                    </a:cubicBezTo>
                    <a:cubicBezTo>
                      <a:pt x="297" y="157"/>
                      <a:pt x="279" y="155"/>
                      <a:pt x="263" y="152"/>
                    </a:cubicBezTo>
                    <a:cubicBezTo>
                      <a:pt x="258" y="149"/>
                      <a:pt x="261" y="140"/>
                      <a:pt x="267" y="140"/>
                    </a:cubicBezTo>
                    <a:close/>
                    <a:moveTo>
                      <a:pt x="264" y="384"/>
                    </a:moveTo>
                    <a:cubicBezTo>
                      <a:pt x="262" y="388"/>
                      <a:pt x="267" y="391"/>
                      <a:pt x="269" y="392"/>
                    </a:cubicBezTo>
                    <a:cubicBezTo>
                      <a:pt x="277" y="399"/>
                      <a:pt x="280" y="409"/>
                      <a:pt x="282" y="419"/>
                    </a:cubicBezTo>
                    <a:cubicBezTo>
                      <a:pt x="285" y="420"/>
                      <a:pt x="291" y="419"/>
                      <a:pt x="295" y="418"/>
                    </a:cubicBezTo>
                    <a:cubicBezTo>
                      <a:pt x="296" y="412"/>
                      <a:pt x="301" y="406"/>
                      <a:pt x="306" y="401"/>
                    </a:cubicBezTo>
                    <a:cubicBezTo>
                      <a:pt x="310" y="397"/>
                      <a:pt x="317" y="394"/>
                      <a:pt x="318" y="388"/>
                    </a:cubicBezTo>
                    <a:cubicBezTo>
                      <a:pt x="309" y="379"/>
                      <a:pt x="304" y="368"/>
                      <a:pt x="300" y="358"/>
                    </a:cubicBezTo>
                    <a:cubicBezTo>
                      <a:pt x="294" y="357"/>
                      <a:pt x="285" y="354"/>
                      <a:pt x="279" y="358"/>
                    </a:cubicBezTo>
                    <a:cubicBezTo>
                      <a:pt x="277" y="367"/>
                      <a:pt x="273" y="378"/>
                      <a:pt x="264" y="384"/>
                    </a:cubicBezTo>
                    <a:close/>
                    <a:moveTo>
                      <a:pt x="280" y="616"/>
                    </a:moveTo>
                    <a:cubicBezTo>
                      <a:pt x="275" y="618"/>
                      <a:pt x="269" y="617"/>
                      <a:pt x="265" y="622"/>
                    </a:cubicBezTo>
                    <a:cubicBezTo>
                      <a:pt x="265" y="624"/>
                      <a:pt x="265" y="626"/>
                      <a:pt x="266" y="627"/>
                    </a:cubicBezTo>
                    <a:cubicBezTo>
                      <a:pt x="274" y="629"/>
                      <a:pt x="280" y="625"/>
                      <a:pt x="287" y="624"/>
                    </a:cubicBezTo>
                    <a:cubicBezTo>
                      <a:pt x="300" y="625"/>
                      <a:pt x="305" y="638"/>
                      <a:pt x="307" y="648"/>
                    </a:cubicBezTo>
                    <a:cubicBezTo>
                      <a:pt x="310" y="650"/>
                      <a:pt x="311" y="647"/>
                      <a:pt x="314" y="647"/>
                    </a:cubicBezTo>
                    <a:cubicBezTo>
                      <a:pt x="317" y="645"/>
                      <a:pt x="319" y="641"/>
                      <a:pt x="319" y="637"/>
                    </a:cubicBezTo>
                    <a:cubicBezTo>
                      <a:pt x="312" y="627"/>
                      <a:pt x="308" y="613"/>
                      <a:pt x="311" y="601"/>
                    </a:cubicBezTo>
                    <a:cubicBezTo>
                      <a:pt x="312" y="599"/>
                      <a:pt x="309" y="597"/>
                      <a:pt x="307" y="597"/>
                    </a:cubicBezTo>
                    <a:cubicBezTo>
                      <a:pt x="301" y="609"/>
                      <a:pt x="289" y="610"/>
                      <a:pt x="280" y="616"/>
                    </a:cubicBezTo>
                    <a:close/>
                    <a:moveTo>
                      <a:pt x="352" y="430"/>
                    </a:moveTo>
                    <a:cubicBezTo>
                      <a:pt x="346" y="432"/>
                      <a:pt x="339" y="440"/>
                      <a:pt x="343" y="448"/>
                    </a:cubicBezTo>
                    <a:cubicBezTo>
                      <a:pt x="349" y="454"/>
                      <a:pt x="354" y="464"/>
                      <a:pt x="363" y="466"/>
                    </a:cubicBezTo>
                    <a:cubicBezTo>
                      <a:pt x="384" y="472"/>
                      <a:pt x="407" y="464"/>
                      <a:pt x="420" y="447"/>
                    </a:cubicBezTo>
                    <a:cubicBezTo>
                      <a:pt x="423" y="443"/>
                      <a:pt x="421" y="437"/>
                      <a:pt x="425" y="434"/>
                    </a:cubicBezTo>
                    <a:cubicBezTo>
                      <a:pt x="432" y="432"/>
                      <a:pt x="441" y="432"/>
                      <a:pt x="447" y="426"/>
                    </a:cubicBezTo>
                    <a:cubicBezTo>
                      <a:pt x="466" y="414"/>
                      <a:pt x="466" y="388"/>
                      <a:pt x="463" y="369"/>
                    </a:cubicBezTo>
                    <a:cubicBezTo>
                      <a:pt x="457" y="359"/>
                      <a:pt x="450" y="347"/>
                      <a:pt x="439" y="342"/>
                    </a:cubicBezTo>
                    <a:cubicBezTo>
                      <a:pt x="431" y="336"/>
                      <a:pt x="422" y="340"/>
                      <a:pt x="415" y="336"/>
                    </a:cubicBezTo>
                    <a:cubicBezTo>
                      <a:pt x="410" y="326"/>
                      <a:pt x="404" y="317"/>
                      <a:pt x="394" y="313"/>
                    </a:cubicBezTo>
                    <a:cubicBezTo>
                      <a:pt x="379" y="308"/>
                      <a:pt x="364" y="314"/>
                      <a:pt x="354" y="323"/>
                    </a:cubicBezTo>
                    <a:cubicBezTo>
                      <a:pt x="351" y="328"/>
                      <a:pt x="351" y="335"/>
                      <a:pt x="354" y="338"/>
                    </a:cubicBezTo>
                    <a:cubicBezTo>
                      <a:pt x="355" y="339"/>
                      <a:pt x="356" y="339"/>
                      <a:pt x="358" y="338"/>
                    </a:cubicBezTo>
                    <a:cubicBezTo>
                      <a:pt x="361" y="335"/>
                      <a:pt x="366" y="333"/>
                      <a:pt x="370" y="331"/>
                    </a:cubicBezTo>
                    <a:cubicBezTo>
                      <a:pt x="382" y="328"/>
                      <a:pt x="395" y="333"/>
                      <a:pt x="402" y="343"/>
                    </a:cubicBezTo>
                    <a:cubicBezTo>
                      <a:pt x="410" y="348"/>
                      <a:pt x="401" y="362"/>
                      <a:pt x="411" y="365"/>
                    </a:cubicBezTo>
                    <a:cubicBezTo>
                      <a:pt x="411" y="358"/>
                      <a:pt x="414" y="352"/>
                      <a:pt x="412" y="346"/>
                    </a:cubicBezTo>
                    <a:cubicBezTo>
                      <a:pt x="414" y="343"/>
                      <a:pt x="416" y="347"/>
                      <a:pt x="419" y="346"/>
                    </a:cubicBezTo>
                    <a:cubicBezTo>
                      <a:pt x="434" y="348"/>
                      <a:pt x="449" y="357"/>
                      <a:pt x="456" y="372"/>
                    </a:cubicBezTo>
                    <a:cubicBezTo>
                      <a:pt x="461" y="387"/>
                      <a:pt x="460" y="403"/>
                      <a:pt x="450" y="416"/>
                    </a:cubicBezTo>
                    <a:cubicBezTo>
                      <a:pt x="443" y="423"/>
                      <a:pt x="431" y="427"/>
                      <a:pt x="421" y="424"/>
                    </a:cubicBezTo>
                    <a:cubicBezTo>
                      <a:pt x="420" y="422"/>
                      <a:pt x="414" y="419"/>
                      <a:pt x="417" y="416"/>
                    </a:cubicBezTo>
                    <a:cubicBezTo>
                      <a:pt x="424" y="415"/>
                      <a:pt x="430" y="412"/>
                      <a:pt x="435" y="409"/>
                    </a:cubicBezTo>
                    <a:cubicBezTo>
                      <a:pt x="440" y="404"/>
                      <a:pt x="446" y="400"/>
                      <a:pt x="447" y="393"/>
                    </a:cubicBezTo>
                    <a:cubicBezTo>
                      <a:pt x="442" y="382"/>
                      <a:pt x="433" y="373"/>
                      <a:pt x="422" y="366"/>
                    </a:cubicBezTo>
                    <a:cubicBezTo>
                      <a:pt x="420" y="366"/>
                      <a:pt x="416" y="365"/>
                      <a:pt x="415" y="367"/>
                    </a:cubicBezTo>
                    <a:cubicBezTo>
                      <a:pt x="422" y="373"/>
                      <a:pt x="430" y="381"/>
                      <a:pt x="437" y="388"/>
                    </a:cubicBezTo>
                    <a:cubicBezTo>
                      <a:pt x="441" y="399"/>
                      <a:pt x="425" y="402"/>
                      <a:pt x="420" y="409"/>
                    </a:cubicBezTo>
                    <a:cubicBezTo>
                      <a:pt x="416" y="408"/>
                      <a:pt x="412" y="409"/>
                      <a:pt x="409" y="412"/>
                    </a:cubicBezTo>
                    <a:cubicBezTo>
                      <a:pt x="410" y="421"/>
                      <a:pt x="411" y="432"/>
                      <a:pt x="405" y="439"/>
                    </a:cubicBezTo>
                    <a:cubicBezTo>
                      <a:pt x="400" y="448"/>
                      <a:pt x="389" y="447"/>
                      <a:pt x="381" y="449"/>
                    </a:cubicBezTo>
                    <a:cubicBezTo>
                      <a:pt x="375" y="448"/>
                      <a:pt x="368" y="446"/>
                      <a:pt x="364" y="441"/>
                    </a:cubicBezTo>
                    <a:cubicBezTo>
                      <a:pt x="358" y="438"/>
                      <a:pt x="359" y="431"/>
                      <a:pt x="352" y="430"/>
                    </a:cubicBezTo>
                    <a:close/>
                    <a:moveTo>
                      <a:pt x="384" y="118"/>
                    </a:moveTo>
                    <a:cubicBezTo>
                      <a:pt x="384" y="109"/>
                      <a:pt x="378" y="102"/>
                      <a:pt x="381" y="93"/>
                    </a:cubicBezTo>
                    <a:cubicBezTo>
                      <a:pt x="388" y="76"/>
                      <a:pt x="405" y="65"/>
                      <a:pt x="424" y="64"/>
                    </a:cubicBezTo>
                    <a:cubicBezTo>
                      <a:pt x="430" y="67"/>
                      <a:pt x="423" y="72"/>
                      <a:pt x="424" y="76"/>
                    </a:cubicBezTo>
                    <a:cubicBezTo>
                      <a:pt x="420" y="94"/>
                      <a:pt x="431" y="110"/>
                      <a:pt x="445" y="120"/>
                    </a:cubicBezTo>
                    <a:cubicBezTo>
                      <a:pt x="446" y="123"/>
                      <a:pt x="444" y="122"/>
                      <a:pt x="442" y="122"/>
                    </a:cubicBezTo>
                    <a:cubicBezTo>
                      <a:pt x="439" y="122"/>
                      <a:pt x="435" y="119"/>
                      <a:pt x="432" y="118"/>
                    </a:cubicBezTo>
                    <a:cubicBezTo>
                      <a:pt x="413" y="116"/>
                      <a:pt x="392" y="117"/>
                      <a:pt x="379" y="134"/>
                    </a:cubicBezTo>
                    <a:cubicBezTo>
                      <a:pt x="378" y="142"/>
                      <a:pt x="374" y="148"/>
                      <a:pt x="373" y="155"/>
                    </a:cubicBezTo>
                    <a:cubicBezTo>
                      <a:pt x="371" y="158"/>
                      <a:pt x="369" y="154"/>
                      <a:pt x="369" y="153"/>
                    </a:cubicBezTo>
                    <a:cubicBezTo>
                      <a:pt x="368" y="150"/>
                      <a:pt x="368" y="150"/>
                      <a:pt x="368" y="150"/>
                    </a:cubicBezTo>
                    <a:cubicBezTo>
                      <a:pt x="371" y="138"/>
                      <a:pt x="374" y="126"/>
                      <a:pt x="384" y="118"/>
                    </a:cubicBezTo>
                    <a:close/>
                    <a:moveTo>
                      <a:pt x="384" y="581"/>
                    </a:moveTo>
                    <a:cubicBezTo>
                      <a:pt x="374" y="587"/>
                      <a:pt x="369" y="599"/>
                      <a:pt x="369" y="611"/>
                    </a:cubicBezTo>
                    <a:cubicBezTo>
                      <a:pt x="371" y="620"/>
                      <a:pt x="375" y="629"/>
                      <a:pt x="382" y="636"/>
                    </a:cubicBezTo>
                    <a:cubicBezTo>
                      <a:pt x="385" y="641"/>
                      <a:pt x="381" y="645"/>
                      <a:pt x="380" y="650"/>
                    </a:cubicBezTo>
                    <a:cubicBezTo>
                      <a:pt x="378" y="663"/>
                      <a:pt x="383" y="676"/>
                      <a:pt x="390" y="687"/>
                    </a:cubicBezTo>
                    <a:cubicBezTo>
                      <a:pt x="398" y="694"/>
                      <a:pt x="407" y="700"/>
                      <a:pt x="418" y="700"/>
                    </a:cubicBezTo>
                    <a:cubicBezTo>
                      <a:pt x="428" y="695"/>
                      <a:pt x="420" y="682"/>
                      <a:pt x="427" y="675"/>
                    </a:cubicBezTo>
                    <a:cubicBezTo>
                      <a:pt x="432" y="663"/>
                      <a:pt x="442" y="652"/>
                      <a:pt x="453" y="645"/>
                    </a:cubicBezTo>
                    <a:cubicBezTo>
                      <a:pt x="453" y="644"/>
                      <a:pt x="452" y="644"/>
                      <a:pt x="451" y="644"/>
                    </a:cubicBezTo>
                    <a:cubicBezTo>
                      <a:pt x="436" y="649"/>
                      <a:pt x="421" y="647"/>
                      <a:pt x="406" y="644"/>
                    </a:cubicBezTo>
                    <a:cubicBezTo>
                      <a:pt x="390" y="637"/>
                      <a:pt x="388" y="620"/>
                      <a:pt x="387" y="606"/>
                    </a:cubicBezTo>
                    <a:cubicBezTo>
                      <a:pt x="387" y="592"/>
                      <a:pt x="395" y="581"/>
                      <a:pt x="407" y="575"/>
                    </a:cubicBezTo>
                    <a:cubicBezTo>
                      <a:pt x="408" y="574"/>
                      <a:pt x="406" y="573"/>
                      <a:pt x="405" y="573"/>
                    </a:cubicBezTo>
                    <a:cubicBezTo>
                      <a:pt x="398" y="574"/>
                      <a:pt x="390" y="575"/>
                      <a:pt x="384" y="581"/>
                    </a:cubicBezTo>
                    <a:close/>
                    <a:moveTo>
                      <a:pt x="372" y="358"/>
                    </a:moveTo>
                    <a:cubicBezTo>
                      <a:pt x="372" y="358"/>
                      <a:pt x="371" y="358"/>
                      <a:pt x="371" y="360"/>
                    </a:cubicBezTo>
                    <a:cubicBezTo>
                      <a:pt x="372" y="360"/>
                      <a:pt x="373" y="360"/>
                      <a:pt x="374" y="359"/>
                    </a:cubicBezTo>
                    <a:cubicBezTo>
                      <a:pt x="372" y="358"/>
                      <a:pt x="372" y="358"/>
                      <a:pt x="372" y="358"/>
                    </a:cubicBezTo>
                    <a:close/>
                    <a:moveTo>
                      <a:pt x="60" y="327"/>
                    </a:moveTo>
                    <a:cubicBezTo>
                      <a:pt x="55" y="331"/>
                      <a:pt x="49" y="334"/>
                      <a:pt x="49" y="341"/>
                    </a:cubicBezTo>
                    <a:cubicBezTo>
                      <a:pt x="50" y="347"/>
                      <a:pt x="56" y="346"/>
                      <a:pt x="60" y="346"/>
                    </a:cubicBezTo>
                    <a:cubicBezTo>
                      <a:pt x="67" y="347"/>
                      <a:pt x="73" y="356"/>
                      <a:pt x="76" y="362"/>
                    </a:cubicBezTo>
                    <a:cubicBezTo>
                      <a:pt x="88" y="374"/>
                      <a:pt x="105" y="378"/>
                      <a:pt x="122" y="373"/>
                    </a:cubicBezTo>
                    <a:cubicBezTo>
                      <a:pt x="129" y="378"/>
                      <a:pt x="139" y="382"/>
                      <a:pt x="148" y="378"/>
                    </a:cubicBezTo>
                    <a:cubicBezTo>
                      <a:pt x="153" y="378"/>
                      <a:pt x="157" y="372"/>
                      <a:pt x="162" y="373"/>
                    </a:cubicBezTo>
                    <a:cubicBezTo>
                      <a:pt x="166" y="378"/>
                      <a:pt x="173" y="381"/>
                      <a:pt x="174" y="387"/>
                    </a:cubicBezTo>
                    <a:cubicBezTo>
                      <a:pt x="172" y="393"/>
                      <a:pt x="168" y="397"/>
                      <a:pt x="162" y="398"/>
                    </a:cubicBezTo>
                    <a:cubicBezTo>
                      <a:pt x="149" y="385"/>
                      <a:pt x="130" y="388"/>
                      <a:pt x="114" y="394"/>
                    </a:cubicBezTo>
                    <a:cubicBezTo>
                      <a:pt x="110" y="392"/>
                      <a:pt x="104" y="393"/>
                      <a:pt x="99" y="394"/>
                    </a:cubicBezTo>
                    <a:cubicBezTo>
                      <a:pt x="83" y="397"/>
                      <a:pt x="78" y="414"/>
                      <a:pt x="71" y="425"/>
                    </a:cubicBezTo>
                    <a:cubicBezTo>
                      <a:pt x="66" y="431"/>
                      <a:pt x="59" y="429"/>
                      <a:pt x="52" y="428"/>
                    </a:cubicBezTo>
                    <a:cubicBezTo>
                      <a:pt x="50" y="431"/>
                      <a:pt x="52" y="436"/>
                      <a:pt x="53" y="440"/>
                    </a:cubicBezTo>
                    <a:cubicBezTo>
                      <a:pt x="55" y="450"/>
                      <a:pt x="64" y="455"/>
                      <a:pt x="70" y="461"/>
                    </a:cubicBezTo>
                    <a:cubicBezTo>
                      <a:pt x="78" y="465"/>
                      <a:pt x="88" y="468"/>
                      <a:pt x="97" y="464"/>
                    </a:cubicBezTo>
                    <a:cubicBezTo>
                      <a:pt x="102" y="466"/>
                      <a:pt x="108" y="462"/>
                      <a:pt x="112" y="463"/>
                    </a:cubicBezTo>
                    <a:cubicBezTo>
                      <a:pt x="117" y="468"/>
                      <a:pt x="123" y="470"/>
                      <a:pt x="130" y="472"/>
                    </a:cubicBezTo>
                    <a:cubicBezTo>
                      <a:pt x="137" y="471"/>
                      <a:pt x="146" y="472"/>
                      <a:pt x="151" y="466"/>
                    </a:cubicBezTo>
                    <a:cubicBezTo>
                      <a:pt x="157" y="463"/>
                      <a:pt x="157" y="458"/>
                      <a:pt x="163" y="455"/>
                    </a:cubicBezTo>
                    <a:cubicBezTo>
                      <a:pt x="167" y="460"/>
                      <a:pt x="173" y="460"/>
                      <a:pt x="176" y="465"/>
                    </a:cubicBezTo>
                    <a:cubicBezTo>
                      <a:pt x="173" y="473"/>
                      <a:pt x="173" y="473"/>
                      <a:pt x="173" y="473"/>
                    </a:cubicBezTo>
                    <a:cubicBezTo>
                      <a:pt x="167" y="490"/>
                      <a:pt x="178" y="507"/>
                      <a:pt x="167" y="522"/>
                    </a:cubicBezTo>
                    <a:cubicBezTo>
                      <a:pt x="164" y="524"/>
                      <a:pt x="161" y="526"/>
                      <a:pt x="157" y="524"/>
                    </a:cubicBezTo>
                    <a:cubicBezTo>
                      <a:pt x="148" y="520"/>
                      <a:pt x="160" y="512"/>
                      <a:pt x="154" y="505"/>
                    </a:cubicBezTo>
                    <a:cubicBezTo>
                      <a:pt x="146" y="496"/>
                      <a:pt x="133" y="495"/>
                      <a:pt x="122" y="499"/>
                    </a:cubicBezTo>
                    <a:cubicBezTo>
                      <a:pt x="110" y="501"/>
                      <a:pt x="110" y="514"/>
                      <a:pt x="105" y="522"/>
                    </a:cubicBezTo>
                    <a:cubicBezTo>
                      <a:pt x="103" y="540"/>
                      <a:pt x="109" y="559"/>
                      <a:pt x="124" y="569"/>
                    </a:cubicBezTo>
                    <a:cubicBezTo>
                      <a:pt x="122" y="580"/>
                      <a:pt x="127" y="588"/>
                      <a:pt x="134" y="594"/>
                    </a:cubicBezTo>
                    <a:cubicBezTo>
                      <a:pt x="147" y="606"/>
                      <a:pt x="164" y="603"/>
                      <a:pt x="178" y="596"/>
                    </a:cubicBezTo>
                    <a:cubicBezTo>
                      <a:pt x="183" y="602"/>
                      <a:pt x="187" y="609"/>
                      <a:pt x="191" y="615"/>
                    </a:cubicBezTo>
                    <a:cubicBezTo>
                      <a:pt x="182" y="620"/>
                      <a:pt x="184" y="630"/>
                      <a:pt x="181" y="637"/>
                    </a:cubicBezTo>
                    <a:cubicBezTo>
                      <a:pt x="182" y="646"/>
                      <a:pt x="185" y="653"/>
                      <a:pt x="191" y="659"/>
                    </a:cubicBezTo>
                    <a:cubicBezTo>
                      <a:pt x="200" y="667"/>
                      <a:pt x="213" y="673"/>
                      <a:pt x="224" y="672"/>
                    </a:cubicBezTo>
                    <a:cubicBezTo>
                      <a:pt x="234" y="667"/>
                      <a:pt x="236" y="680"/>
                      <a:pt x="244" y="681"/>
                    </a:cubicBezTo>
                    <a:cubicBezTo>
                      <a:pt x="255" y="686"/>
                      <a:pt x="268" y="681"/>
                      <a:pt x="279" y="678"/>
                    </a:cubicBezTo>
                    <a:cubicBezTo>
                      <a:pt x="289" y="672"/>
                      <a:pt x="299" y="661"/>
                      <a:pt x="297" y="648"/>
                    </a:cubicBezTo>
                    <a:cubicBezTo>
                      <a:pt x="296" y="641"/>
                      <a:pt x="291" y="633"/>
                      <a:pt x="284" y="631"/>
                    </a:cubicBezTo>
                    <a:cubicBezTo>
                      <a:pt x="279" y="634"/>
                      <a:pt x="271" y="637"/>
                      <a:pt x="264" y="634"/>
                    </a:cubicBezTo>
                    <a:cubicBezTo>
                      <a:pt x="259" y="631"/>
                      <a:pt x="257" y="625"/>
                      <a:pt x="258" y="619"/>
                    </a:cubicBezTo>
                    <a:cubicBezTo>
                      <a:pt x="259" y="616"/>
                      <a:pt x="260" y="612"/>
                      <a:pt x="264" y="611"/>
                    </a:cubicBezTo>
                    <a:cubicBezTo>
                      <a:pt x="280" y="610"/>
                      <a:pt x="295" y="602"/>
                      <a:pt x="304" y="589"/>
                    </a:cubicBezTo>
                    <a:cubicBezTo>
                      <a:pt x="307" y="589"/>
                      <a:pt x="310" y="588"/>
                      <a:pt x="311" y="586"/>
                    </a:cubicBezTo>
                    <a:cubicBezTo>
                      <a:pt x="309" y="581"/>
                      <a:pt x="312" y="577"/>
                      <a:pt x="312" y="572"/>
                    </a:cubicBezTo>
                    <a:cubicBezTo>
                      <a:pt x="320" y="567"/>
                      <a:pt x="330" y="563"/>
                      <a:pt x="334" y="554"/>
                    </a:cubicBezTo>
                    <a:cubicBezTo>
                      <a:pt x="337" y="546"/>
                      <a:pt x="336" y="539"/>
                      <a:pt x="334" y="533"/>
                    </a:cubicBezTo>
                    <a:cubicBezTo>
                      <a:pt x="331" y="522"/>
                      <a:pt x="321" y="514"/>
                      <a:pt x="311" y="512"/>
                    </a:cubicBezTo>
                    <a:cubicBezTo>
                      <a:pt x="306" y="510"/>
                      <a:pt x="301" y="515"/>
                      <a:pt x="297" y="512"/>
                    </a:cubicBezTo>
                    <a:cubicBezTo>
                      <a:pt x="293" y="505"/>
                      <a:pt x="287" y="497"/>
                      <a:pt x="279" y="495"/>
                    </a:cubicBezTo>
                    <a:cubicBezTo>
                      <a:pt x="266" y="494"/>
                      <a:pt x="252" y="498"/>
                      <a:pt x="245" y="508"/>
                    </a:cubicBezTo>
                    <a:cubicBezTo>
                      <a:pt x="243" y="516"/>
                      <a:pt x="239" y="525"/>
                      <a:pt x="245" y="533"/>
                    </a:cubicBezTo>
                    <a:cubicBezTo>
                      <a:pt x="255" y="532"/>
                      <a:pt x="255" y="532"/>
                      <a:pt x="255" y="532"/>
                    </a:cubicBezTo>
                    <a:cubicBezTo>
                      <a:pt x="259" y="535"/>
                      <a:pt x="264" y="539"/>
                      <a:pt x="266" y="544"/>
                    </a:cubicBezTo>
                    <a:cubicBezTo>
                      <a:pt x="268" y="548"/>
                      <a:pt x="267" y="555"/>
                      <a:pt x="264" y="559"/>
                    </a:cubicBezTo>
                    <a:cubicBezTo>
                      <a:pt x="256" y="565"/>
                      <a:pt x="247" y="566"/>
                      <a:pt x="237" y="564"/>
                    </a:cubicBezTo>
                    <a:cubicBezTo>
                      <a:pt x="225" y="559"/>
                      <a:pt x="219" y="547"/>
                      <a:pt x="217" y="535"/>
                    </a:cubicBezTo>
                    <a:cubicBezTo>
                      <a:pt x="214" y="518"/>
                      <a:pt x="219" y="500"/>
                      <a:pt x="231" y="488"/>
                    </a:cubicBezTo>
                    <a:cubicBezTo>
                      <a:pt x="244" y="475"/>
                      <a:pt x="263" y="472"/>
                      <a:pt x="281" y="471"/>
                    </a:cubicBezTo>
                    <a:cubicBezTo>
                      <a:pt x="289" y="472"/>
                      <a:pt x="297" y="470"/>
                      <a:pt x="304" y="475"/>
                    </a:cubicBezTo>
                    <a:cubicBezTo>
                      <a:pt x="308" y="482"/>
                      <a:pt x="314" y="487"/>
                      <a:pt x="319" y="492"/>
                    </a:cubicBezTo>
                    <a:cubicBezTo>
                      <a:pt x="331" y="500"/>
                      <a:pt x="344" y="504"/>
                      <a:pt x="359" y="504"/>
                    </a:cubicBezTo>
                    <a:cubicBezTo>
                      <a:pt x="375" y="504"/>
                      <a:pt x="392" y="502"/>
                      <a:pt x="407" y="497"/>
                    </a:cubicBezTo>
                    <a:cubicBezTo>
                      <a:pt x="423" y="495"/>
                      <a:pt x="441" y="498"/>
                      <a:pt x="456" y="506"/>
                    </a:cubicBezTo>
                    <a:cubicBezTo>
                      <a:pt x="472" y="517"/>
                      <a:pt x="481" y="535"/>
                      <a:pt x="481" y="555"/>
                    </a:cubicBezTo>
                    <a:cubicBezTo>
                      <a:pt x="486" y="562"/>
                      <a:pt x="495" y="566"/>
                      <a:pt x="497" y="575"/>
                    </a:cubicBezTo>
                    <a:cubicBezTo>
                      <a:pt x="503" y="591"/>
                      <a:pt x="502" y="613"/>
                      <a:pt x="489" y="626"/>
                    </a:cubicBezTo>
                    <a:cubicBezTo>
                      <a:pt x="469" y="646"/>
                      <a:pt x="446" y="661"/>
                      <a:pt x="432" y="686"/>
                    </a:cubicBezTo>
                    <a:cubicBezTo>
                      <a:pt x="429" y="692"/>
                      <a:pt x="432" y="701"/>
                      <a:pt x="427" y="707"/>
                    </a:cubicBezTo>
                    <a:cubicBezTo>
                      <a:pt x="410" y="708"/>
                      <a:pt x="391" y="700"/>
                      <a:pt x="380" y="686"/>
                    </a:cubicBezTo>
                    <a:cubicBezTo>
                      <a:pt x="371" y="675"/>
                      <a:pt x="367" y="656"/>
                      <a:pt x="375" y="644"/>
                    </a:cubicBezTo>
                    <a:cubicBezTo>
                      <a:pt x="380" y="635"/>
                      <a:pt x="367" y="632"/>
                      <a:pt x="367" y="626"/>
                    </a:cubicBezTo>
                    <a:cubicBezTo>
                      <a:pt x="360" y="615"/>
                      <a:pt x="364" y="600"/>
                      <a:pt x="367" y="589"/>
                    </a:cubicBezTo>
                    <a:cubicBezTo>
                      <a:pt x="375" y="581"/>
                      <a:pt x="383" y="571"/>
                      <a:pt x="393" y="566"/>
                    </a:cubicBezTo>
                    <a:cubicBezTo>
                      <a:pt x="403" y="563"/>
                      <a:pt x="415" y="561"/>
                      <a:pt x="422" y="570"/>
                    </a:cubicBezTo>
                    <a:cubicBezTo>
                      <a:pt x="423" y="573"/>
                      <a:pt x="425" y="576"/>
                      <a:pt x="423" y="580"/>
                    </a:cubicBezTo>
                    <a:cubicBezTo>
                      <a:pt x="421" y="583"/>
                      <a:pt x="416" y="583"/>
                      <a:pt x="412" y="584"/>
                    </a:cubicBezTo>
                    <a:cubicBezTo>
                      <a:pt x="403" y="589"/>
                      <a:pt x="396" y="597"/>
                      <a:pt x="393" y="607"/>
                    </a:cubicBezTo>
                    <a:cubicBezTo>
                      <a:pt x="393" y="616"/>
                      <a:pt x="396" y="622"/>
                      <a:pt x="401" y="629"/>
                    </a:cubicBezTo>
                    <a:cubicBezTo>
                      <a:pt x="406" y="634"/>
                      <a:pt x="411" y="641"/>
                      <a:pt x="418" y="641"/>
                    </a:cubicBezTo>
                    <a:cubicBezTo>
                      <a:pt x="431" y="643"/>
                      <a:pt x="443" y="642"/>
                      <a:pt x="454" y="636"/>
                    </a:cubicBezTo>
                    <a:cubicBezTo>
                      <a:pt x="472" y="625"/>
                      <a:pt x="470" y="601"/>
                      <a:pt x="468" y="583"/>
                    </a:cubicBezTo>
                    <a:cubicBezTo>
                      <a:pt x="475" y="564"/>
                      <a:pt x="468" y="543"/>
                      <a:pt x="457" y="529"/>
                    </a:cubicBezTo>
                    <a:cubicBezTo>
                      <a:pt x="445" y="514"/>
                      <a:pt x="429" y="509"/>
                      <a:pt x="410" y="510"/>
                    </a:cubicBezTo>
                    <a:cubicBezTo>
                      <a:pt x="382" y="513"/>
                      <a:pt x="354" y="529"/>
                      <a:pt x="344" y="556"/>
                    </a:cubicBezTo>
                    <a:cubicBezTo>
                      <a:pt x="340" y="563"/>
                      <a:pt x="331" y="566"/>
                      <a:pt x="327" y="574"/>
                    </a:cubicBezTo>
                    <a:cubicBezTo>
                      <a:pt x="312" y="591"/>
                      <a:pt x="317" y="617"/>
                      <a:pt x="327" y="636"/>
                    </a:cubicBezTo>
                    <a:cubicBezTo>
                      <a:pt x="329" y="648"/>
                      <a:pt x="324" y="660"/>
                      <a:pt x="327" y="673"/>
                    </a:cubicBezTo>
                    <a:cubicBezTo>
                      <a:pt x="329" y="691"/>
                      <a:pt x="336" y="707"/>
                      <a:pt x="346" y="721"/>
                    </a:cubicBezTo>
                    <a:cubicBezTo>
                      <a:pt x="356" y="728"/>
                      <a:pt x="365" y="737"/>
                      <a:pt x="377" y="740"/>
                    </a:cubicBezTo>
                    <a:cubicBezTo>
                      <a:pt x="401" y="748"/>
                      <a:pt x="426" y="757"/>
                      <a:pt x="451" y="751"/>
                    </a:cubicBezTo>
                    <a:cubicBezTo>
                      <a:pt x="465" y="748"/>
                      <a:pt x="480" y="742"/>
                      <a:pt x="490" y="731"/>
                    </a:cubicBezTo>
                    <a:cubicBezTo>
                      <a:pt x="494" y="729"/>
                      <a:pt x="493" y="725"/>
                      <a:pt x="492" y="722"/>
                    </a:cubicBezTo>
                    <a:cubicBezTo>
                      <a:pt x="485" y="718"/>
                      <a:pt x="481" y="712"/>
                      <a:pt x="479" y="705"/>
                    </a:cubicBezTo>
                    <a:cubicBezTo>
                      <a:pt x="479" y="690"/>
                      <a:pt x="490" y="679"/>
                      <a:pt x="500" y="671"/>
                    </a:cubicBezTo>
                    <a:cubicBezTo>
                      <a:pt x="505" y="667"/>
                      <a:pt x="510" y="662"/>
                      <a:pt x="516" y="662"/>
                    </a:cubicBezTo>
                    <a:cubicBezTo>
                      <a:pt x="511" y="674"/>
                      <a:pt x="513" y="687"/>
                      <a:pt x="520" y="696"/>
                    </a:cubicBezTo>
                    <a:cubicBezTo>
                      <a:pt x="529" y="702"/>
                      <a:pt x="529" y="702"/>
                      <a:pt x="529" y="702"/>
                    </a:cubicBezTo>
                    <a:cubicBezTo>
                      <a:pt x="541" y="706"/>
                      <a:pt x="551" y="696"/>
                      <a:pt x="562" y="697"/>
                    </a:cubicBezTo>
                    <a:cubicBezTo>
                      <a:pt x="576" y="706"/>
                      <a:pt x="584" y="723"/>
                      <a:pt x="587" y="739"/>
                    </a:cubicBezTo>
                    <a:cubicBezTo>
                      <a:pt x="589" y="743"/>
                      <a:pt x="586" y="748"/>
                      <a:pt x="588" y="752"/>
                    </a:cubicBezTo>
                    <a:cubicBezTo>
                      <a:pt x="610" y="755"/>
                      <a:pt x="610" y="755"/>
                      <a:pt x="610" y="755"/>
                    </a:cubicBezTo>
                    <a:cubicBezTo>
                      <a:pt x="704" y="754"/>
                      <a:pt x="805" y="756"/>
                      <a:pt x="901" y="756"/>
                    </a:cubicBezTo>
                    <a:cubicBezTo>
                      <a:pt x="903" y="755"/>
                      <a:pt x="903" y="755"/>
                      <a:pt x="903" y="755"/>
                    </a:cubicBezTo>
                    <a:cubicBezTo>
                      <a:pt x="903" y="753"/>
                      <a:pt x="904" y="750"/>
                      <a:pt x="902" y="748"/>
                    </a:cubicBezTo>
                    <a:cubicBezTo>
                      <a:pt x="898" y="749"/>
                      <a:pt x="895" y="745"/>
                      <a:pt x="891" y="747"/>
                    </a:cubicBezTo>
                    <a:cubicBezTo>
                      <a:pt x="711" y="746"/>
                      <a:pt x="711" y="746"/>
                      <a:pt x="711" y="746"/>
                    </a:cubicBezTo>
                    <a:cubicBezTo>
                      <a:pt x="598" y="746"/>
                      <a:pt x="598" y="746"/>
                      <a:pt x="598" y="746"/>
                    </a:cubicBezTo>
                    <a:cubicBezTo>
                      <a:pt x="596" y="745"/>
                      <a:pt x="596" y="745"/>
                      <a:pt x="596" y="745"/>
                    </a:cubicBezTo>
                    <a:cubicBezTo>
                      <a:pt x="591" y="724"/>
                      <a:pt x="584" y="705"/>
                      <a:pt x="568" y="689"/>
                    </a:cubicBezTo>
                    <a:cubicBezTo>
                      <a:pt x="556" y="679"/>
                      <a:pt x="548" y="697"/>
                      <a:pt x="535" y="695"/>
                    </a:cubicBezTo>
                    <a:cubicBezTo>
                      <a:pt x="529" y="693"/>
                      <a:pt x="523" y="691"/>
                      <a:pt x="522" y="685"/>
                    </a:cubicBezTo>
                    <a:cubicBezTo>
                      <a:pt x="517" y="671"/>
                      <a:pt x="525" y="659"/>
                      <a:pt x="535" y="650"/>
                    </a:cubicBezTo>
                    <a:cubicBezTo>
                      <a:pt x="538" y="650"/>
                      <a:pt x="540" y="650"/>
                      <a:pt x="543" y="649"/>
                    </a:cubicBezTo>
                    <a:cubicBezTo>
                      <a:pt x="567" y="644"/>
                      <a:pt x="589" y="656"/>
                      <a:pt x="605" y="674"/>
                    </a:cubicBezTo>
                    <a:cubicBezTo>
                      <a:pt x="612" y="686"/>
                      <a:pt x="619" y="697"/>
                      <a:pt x="621" y="710"/>
                    </a:cubicBezTo>
                    <a:cubicBezTo>
                      <a:pt x="654" y="710"/>
                      <a:pt x="684" y="711"/>
                      <a:pt x="715" y="712"/>
                    </a:cubicBezTo>
                    <a:cubicBezTo>
                      <a:pt x="897" y="714"/>
                      <a:pt x="897" y="714"/>
                      <a:pt x="897" y="714"/>
                    </a:cubicBezTo>
                    <a:cubicBezTo>
                      <a:pt x="902" y="713"/>
                      <a:pt x="902" y="713"/>
                      <a:pt x="902" y="713"/>
                    </a:cubicBezTo>
                    <a:cubicBezTo>
                      <a:pt x="903" y="711"/>
                      <a:pt x="903" y="708"/>
                      <a:pt x="902" y="706"/>
                    </a:cubicBezTo>
                    <a:cubicBezTo>
                      <a:pt x="863" y="705"/>
                      <a:pt x="829" y="704"/>
                      <a:pt x="792" y="704"/>
                    </a:cubicBezTo>
                    <a:cubicBezTo>
                      <a:pt x="627" y="701"/>
                      <a:pt x="627" y="701"/>
                      <a:pt x="627" y="701"/>
                    </a:cubicBezTo>
                    <a:cubicBezTo>
                      <a:pt x="624" y="700"/>
                      <a:pt x="624" y="700"/>
                      <a:pt x="624" y="700"/>
                    </a:cubicBezTo>
                    <a:cubicBezTo>
                      <a:pt x="619" y="678"/>
                      <a:pt x="603" y="656"/>
                      <a:pt x="581" y="646"/>
                    </a:cubicBezTo>
                    <a:cubicBezTo>
                      <a:pt x="569" y="641"/>
                      <a:pt x="557" y="637"/>
                      <a:pt x="543" y="640"/>
                    </a:cubicBezTo>
                    <a:cubicBezTo>
                      <a:pt x="542" y="639"/>
                      <a:pt x="542" y="639"/>
                      <a:pt x="542" y="639"/>
                    </a:cubicBezTo>
                    <a:cubicBezTo>
                      <a:pt x="549" y="628"/>
                      <a:pt x="552" y="614"/>
                      <a:pt x="552" y="602"/>
                    </a:cubicBezTo>
                    <a:cubicBezTo>
                      <a:pt x="548" y="576"/>
                      <a:pt x="540" y="552"/>
                      <a:pt x="522" y="532"/>
                    </a:cubicBezTo>
                    <a:cubicBezTo>
                      <a:pt x="520" y="511"/>
                      <a:pt x="520" y="511"/>
                      <a:pt x="520" y="511"/>
                    </a:cubicBezTo>
                    <a:cubicBezTo>
                      <a:pt x="517" y="497"/>
                      <a:pt x="512" y="485"/>
                      <a:pt x="502" y="475"/>
                    </a:cubicBezTo>
                    <a:cubicBezTo>
                      <a:pt x="499" y="467"/>
                      <a:pt x="478" y="463"/>
                      <a:pt x="491" y="452"/>
                    </a:cubicBezTo>
                    <a:cubicBezTo>
                      <a:pt x="510" y="436"/>
                      <a:pt x="514" y="410"/>
                      <a:pt x="518" y="386"/>
                    </a:cubicBezTo>
                    <a:cubicBezTo>
                      <a:pt x="521" y="357"/>
                      <a:pt x="506" y="330"/>
                      <a:pt x="481" y="316"/>
                    </a:cubicBezTo>
                    <a:cubicBezTo>
                      <a:pt x="497" y="304"/>
                      <a:pt x="515" y="292"/>
                      <a:pt x="521" y="273"/>
                    </a:cubicBezTo>
                    <a:cubicBezTo>
                      <a:pt x="523" y="261"/>
                      <a:pt x="528" y="250"/>
                      <a:pt x="524" y="238"/>
                    </a:cubicBezTo>
                    <a:cubicBezTo>
                      <a:pt x="518" y="228"/>
                      <a:pt x="530" y="222"/>
                      <a:pt x="535" y="215"/>
                    </a:cubicBezTo>
                    <a:cubicBezTo>
                      <a:pt x="538" y="212"/>
                      <a:pt x="537" y="208"/>
                      <a:pt x="541" y="205"/>
                    </a:cubicBezTo>
                    <a:cubicBezTo>
                      <a:pt x="548" y="183"/>
                      <a:pt x="548" y="183"/>
                      <a:pt x="548" y="183"/>
                    </a:cubicBezTo>
                    <a:cubicBezTo>
                      <a:pt x="553" y="172"/>
                      <a:pt x="547" y="161"/>
                      <a:pt x="546" y="150"/>
                    </a:cubicBezTo>
                    <a:cubicBezTo>
                      <a:pt x="535" y="129"/>
                      <a:pt x="535" y="129"/>
                      <a:pt x="535" y="129"/>
                    </a:cubicBezTo>
                    <a:cubicBezTo>
                      <a:pt x="536" y="128"/>
                      <a:pt x="536" y="128"/>
                      <a:pt x="536" y="128"/>
                    </a:cubicBezTo>
                    <a:cubicBezTo>
                      <a:pt x="547" y="131"/>
                      <a:pt x="558" y="138"/>
                      <a:pt x="571" y="133"/>
                    </a:cubicBezTo>
                    <a:cubicBezTo>
                      <a:pt x="593" y="128"/>
                      <a:pt x="615" y="111"/>
                      <a:pt x="621" y="86"/>
                    </a:cubicBezTo>
                    <a:cubicBezTo>
                      <a:pt x="622" y="82"/>
                      <a:pt x="626" y="77"/>
                      <a:pt x="622" y="73"/>
                    </a:cubicBezTo>
                    <a:cubicBezTo>
                      <a:pt x="621" y="73"/>
                      <a:pt x="618" y="73"/>
                      <a:pt x="617" y="75"/>
                    </a:cubicBezTo>
                    <a:cubicBezTo>
                      <a:pt x="612" y="83"/>
                      <a:pt x="611" y="95"/>
                      <a:pt x="604" y="103"/>
                    </a:cubicBezTo>
                    <a:cubicBezTo>
                      <a:pt x="592" y="121"/>
                      <a:pt x="570" y="131"/>
                      <a:pt x="548" y="127"/>
                    </a:cubicBezTo>
                    <a:cubicBezTo>
                      <a:pt x="536" y="121"/>
                      <a:pt x="520" y="113"/>
                      <a:pt x="520" y="96"/>
                    </a:cubicBezTo>
                    <a:cubicBezTo>
                      <a:pt x="518" y="89"/>
                      <a:pt x="522" y="82"/>
                      <a:pt x="526" y="77"/>
                    </a:cubicBezTo>
                    <a:cubicBezTo>
                      <a:pt x="530" y="74"/>
                      <a:pt x="535" y="73"/>
                      <a:pt x="540" y="73"/>
                    </a:cubicBezTo>
                    <a:cubicBezTo>
                      <a:pt x="548" y="73"/>
                      <a:pt x="548" y="83"/>
                      <a:pt x="553" y="87"/>
                    </a:cubicBezTo>
                    <a:cubicBezTo>
                      <a:pt x="565" y="89"/>
                      <a:pt x="577" y="82"/>
                      <a:pt x="583" y="73"/>
                    </a:cubicBezTo>
                    <a:cubicBezTo>
                      <a:pt x="586" y="71"/>
                      <a:pt x="582" y="65"/>
                      <a:pt x="588" y="65"/>
                    </a:cubicBezTo>
                    <a:cubicBezTo>
                      <a:pt x="592" y="54"/>
                      <a:pt x="594" y="42"/>
                      <a:pt x="597" y="30"/>
                    </a:cubicBezTo>
                    <a:cubicBezTo>
                      <a:pt x="612" y="29"/>
                      <a:pt x="628" y="31"/>
                      <a:pt x="642" y="30"/>
                    </a:cubicBezTo>
                    <a:cubicBezTo>
                      <a:pt x="846" y="32"/>
                      <a:pt x="846" y="32"/>
                      <a:pt x="846" y="32"/>
                    </a:cubicBezTo>
                    <a:cubicBezTo>
                      <a:pt x="864" y="32"/>
                      <a:pt x="882" y="34"/>
                      <a:pt x="900" y="31"/>
                    </a:cubicBezTo>
                    <a:cubicBezTo>
                      <a:pt x="900" y="30"/>
                      <a:pt x="901" y="28"/>
                      <a:pt x="899" y="26"/>
                    </a:cubicBezTo>
                    <a:cubicBezTo>
                      <a:pt x="852" y="25"/>
                      <a:pt x="801" y="26"/>
                      <a:pt x="754" y="25"/>
                    </a:cubicBezTo>
                    <a:cubicBezTo>
                      <a:pt x="741" y="24"/>
                      <a:pt x="726" y="25"/>
                      <a:pt x="713" y="23"/>
                    </a:cubicBezTo>
                    <a:cubicBezTo>
                      <a:pt x="679" y="25"/>
                      <a:pt x="644" y="22"/>
                      <a:pt x="611" y="22"/>
                    </a:cubicBezTo>
                    <a:cubicBezTo>
                      <a:pt x="604" y="22"/>
                      <a:pt x="594" y="18"/>
                      <a:pt x="591" y="26"/>
                    </a:cubicBezTo>
                    <a:cubicBezTo>
                      <a:pt x="584" y="32"/>
                      <a:pt x="588" y="42"/>
                      <a:pt x="585" y="50"/>
                    </a:cubicBezTo>
                    <a:cubicBezTo>
                      <a:pt x="580" y="60"/>
                      <a:pt x="578" y="73"/>
                      <a:pt x="565" y="77"/>
                    </a:cubicBezTo>
                    <a:cubicBezTo>
                      <a:pt x="558" y="80"/>
                      <a:pt x="554" y="73"/>
                      <a:pt x="549" y="69"/>
                    </a:cubicBezTo>
                    <a:cubicBezTo>
                      <a:pt x="542" y="63"/>
                      <a:pt x="532" y="68"/>
                      <a:pt x="524" y="70"/>
                    </a:cubicBezTo>
                    <a:cubicBezTo>
                      <a:pt x="517" y="74"/>
                      <a:pt x="512" y="82"/>
                      <a:pt x="512" y="90"/>
                    </a:cubicBezTo>
                    <a:cubicBezTo>
                      <a:pt x="511" y="95"/>
                      <a:pt x="515" y="101"/>
                      <a:pt x="512" y="105"/>
                    </a:cubicBezTo>
                    <a:cubicBezTo>
                      <a:pt x="498" y="99"/>
                      <a:pt x="481" y="89"/>
                      <a:pt x="479" y="73"/>
                    </a:cubicBezTo>
                    <a:cubicBezTo>
                      <a:pt x="479" y="65"/>
                      <a:pt x="481" y="58"/>
                      <a:pt x="487" y="53"/>
                    </a:cubicBezTo>
                    <a:cubicBezTo>
                      <a:pt x="489" y="51"/>
                      <a:pt x="492" y="53"/>
                      <a:pt x="494" y="51"/>
                    </a:cubicBezTo>
                    <a:cubicBezTo>
                      <a:pt x="496" y="48"/>
                      <a:pt x="496" y="43"/>
                      <a:pt x="497" y="40"/>
                    </a:cubicBezTo>
                    <a:cubicBezTo>
                      <a:pt x="489" y="31"/>
                      <a:pt x="479" y="27"/>
                      <a:pt x="469" y="22"/>
                    </a:cubicBezTo>
                    <a:cubicBezTo>
                      <a:pt x="453" y="20"/>
                      <a:pt x="439" y="11"/>
                      <a:pt x="421" y="13"/>
                    </a:cubicBezTo>
                    <a:cubicBezTo>
                      <a:pt x="390" y="16"/>
                      <a:pt x="360" y="28"/>
                      <a:pt x="342" y="54"/>
                    </a:cubicBezTo>
                    <a:cubicBezTo>
                      <a:pt x="335" y="63"/>
                      <a:pt x="333" y="74"/>
                      <a:pt x="329" y="83"/>
                    </a:cubicBezTo>
                    <a:cubicBezTo>
                      <a:pt x="329" y="93"/>
                      <a:pt x="325" y="102"/>
                      <a:pt x="328" y="111"/>
                    </a:cubicBezTo>
                    <a:cubicBezTo>
                      <a:pt x="323" y="123"/>
                      <a:pt x="317" y="134"/>
                      <a:pt x="316" y="148"/>
                    </a:cubicBezTo>
                    <a:cubicBezTo>
                      <a:pt x="316" y="160"/>
                      <a:pt x="320" y="170"/>
                      <a:pt x="327" y="180"/>
                    </a:cubicBezTo>
                    <a:cubicBezTo>
                      <a:pt x="328" y="186"/>
                      <a:pt x="343" y="189"/>
                      <a:pt x="334" y="196"/>
                    </a:cubicBezTo>
                    <a:cubicBezTo>
                      <a:pt x="328" y="194"/>
                      <a:pt x="323" y="186"/>
                      <a:pt x="316" y="186"/>
                    </a:cubicBezTo>
                    <a:cubicBezTo>
                      <a:pt x="312" y="183"/>
                      <a:pt x="304" y="189"/>
                      <a:pt x="300" y="183"/>
                    </a:cubicBezTo>
                    <a:cubicBezTo>
                      <a:pt x="296" y="171"/>
                      <a:pt x="284" y="164"/>
                      <a:pt x="273" y="160"/>
                    </a:cubicBezTo>
                    <a:cubicBezTo>
                      <a:pt x="270" y="162"/>
                      <a:pt x="266" y="160"/>
                      <a:pt x="263" y="159"/>
                    </a:cubicBezTo>
                    <a:cubicBezTo>
                      <a:pt x="259" y="158"/>
                      <a:pt x="252" y="154"/>
                      <a:pt x="252" y="148"/>
                    </a:cubicBezTo>
                    <a:cubicBezTo>
                      <a:pt x="252" y="142"/>
                      <a:pt x="254" y="137"/>
                      <a:pt x="258" y="133"/>
                    </a:cubicBezTo>
                    <a:cubicBezTo>
                      <a:pt x="263" y="131"/>
                      <a:pt x="269" y="129"/>
                      <a:pt x="274" y="134"/>
                    </a:cubicBezTo>
                    <a:cubicBezTo>
                      <a:pt x="280" y="138"/>
                      <a:pt x="284" y="132"/>
                      <a:pt x="289" y="128"/>
                    </a:cubicBezTo>
                    <a:cubicBezTo>
                      <a:pt x="292" y="121"/>
                      <a:pt x="293" y="113"/>
                      <a:pt x="290" y="105"/>
                    </a:cubicBezTo>
                    <a:cubicBezTo>
                      <a:pt x="286" y="98"/>
                      <a:pt x="278" y="93"/>
                      <a:pt x="269" y="90"/>
                    </a:cubicBezTo>
                    <a:cubicBezTo>
                      <a:pt x="253" y="84"/>
                      <a:pt x="235" y="88"/>
                      <a:pt x="224" y="102"/>
                    </a:cubicBezTo>
                    <a:cubicBezTo>
                      <a:pt x="213" y="103"/>
                      <a:pt x="203" y="104"/>
                      <a:pt x="195" y="112"/>
                    </a:cubicBezTo>
                    <a:cubicBezTo>
                      <a:pt x="182" y="120"/>
                      <a:pt x="176" y="136"/>
                      <a:pt x="181" y="151"/>
                    </a:cubicBezTo>
                    <a:cubicBezTo>
                      <a:pt x="183" y="154"/>
                      <a:pt x="183" y="154"/>
                      <a:pt x="183" y="154"/>
                    </a:cubicBezTo>
                    <a:cubicBezTo>
                      <a:pt x="190" y="165"/>
                      <a:pt x="173" y="167"/>
                      <a:pt x="169" y="173"/>
                    </a:cubicBezTo>
                    <a:cubicBezTo>
                      <a:pt x="165" y="173"/>
                      <a:pt x="161" y="171"/>
                      <a:pt x="156" y="171"/>
                    </a:cubicBezTo>
                    <a:cubicBezTo>
                      <a:pt x="142" y="174"/>
                      <a:pt x="128" y="179"/>
                      <a:pt x="122" y="192"/>
                    </a:cubicBezTo>
                    <a:cubicBezTo>
                      <a:pt x="117" y="204"/>
                      <a:pt x="119" y="215"/>
                      <a:pt x="124" y="226"/>
                    </a:cubicBezTo>
                    <a:cubicBezTo>
                      <a:pt x="119" y="230"/>
                      <a:pt x="118" y="236"/>
                      <a:pt x="117" y="242"/>
                    </a:cubicBezTo>
                    <a:cubicBezTo>
                      <a:pt x="116" y="256"/>
                      <a:pt x="121" y="267"/>
                      <a:pt x="131" y="276"/>
                    </a:cubicBezTo>
                    <a:cubicBezTo>
                      <a:pt x="131" y="278"/>
                      <a:pt x="131" y="278"/>
                      <a:pt x="131" y="278"/>
                    </a:cubicBezTo>
                    <a:cubicBezTo>
                      <a:pt x="128" y="278"/>
                      <a:pt x="126" y="282"/>
                      <a:pt x="122" y="280"/>
                    </a:cubicBezTo>
                    <a:cubicBezTo>
                      <a:pt x="113" y="281"/>
                      <a:pt x="119" y="290"/>
                      <a:pt x="117" y="295"/>
                    </a:cubicBezTo>
                    <a:cubicBezTo>
                      <a:pt x="119" y="297"/>
                      <a:pt x="118" y="301"/>
                      <a:pt x="121" y="302"/>
                    </a:cubicBezTo>
                    <a:cubicBezTo>
                      <a:pt x="112" y="304"/>
                      <a:pt x="107" y="311"/>
                      <a:pt x="103" y="318"/>
                    </a:cubicBezTo>
                    <a:cubicBezTo>
                      <a:pt x="94" y="317"/>
                      <a:pt x="85" y="313"/>
                      <a:pt x="77" y="319"/>
                    </a:cubicBezTo>
                    <a:cubicBezTo>
                      <a:pt x="70" y="319"/>
                      <a:pt x="65" y="323"/>
                      <a:pt x="60" y="327"/>
                    </a:cubicBezTo>
                    <a:close/>
                    <a:moveTo>
                      <a:pt x="130" y="165"/>
                    </a:moveTo>
                    <a:cubicBezTo>
                      <a:pt x="136" y="167"/>
                      <a:pt x="140" y="161"/>
                      <a:pt x="146" y="161"/>
                    </a:cubicBezTo>
                    <a:cubicBezTo>
                      <a:pt x="153" y="160"/>
                      <a:pt x="160" y="160"/>
                      <a:pt x="167" y="160"/>
                    </a:cubicBezTo>
                    <a:cubicBezTo>
                      <a:pt x="169" y="158"/>
                      <a:pt x="169" y="158"/>
                      <a:pt x="169" y="158"/>
                    </a:cubicBezTo>
                    <a:cubicBezTo>
                      <a:pt x="166" y="136"/>
                      <a:pt x="166" y="136"/>
                      <a:pt x="166" y="136"/>
                    </a:cubicBezTo>
                    <a:cubicBezTo>
                      <a:pt x="167" y="120"/>
                      <a:pt x="177" y="107"/>
                      <a:pt x="191" y="97"/>
                    </a:cubicBezTo>
                    <a:cubicBezTo>
                      <a:pt x="199" y="93"/>
                      <a:pt x="208" y="93"/>
                      <a:pt x="217" y="91"/>
                    </a:cubicBezTo>
                    <a:cubicBezTo>
                      <a:pt x="227" y="80"/>
                      <a:pt x="242" y="78"/>
                      <a:pt x="256" y="75"/>
                    </a:cubicBezTo>
                    <a:cubicBezTo>
                      <a:pt x="276" y="74"/>
                      <a:pt x="296" y="80"/>
                      <a:pt x="306" y="97"/>
                    </a:cubicBezTo>
                    <a:cubicBezTo>
                      <a:pt x="308" y="97"/>
                      <a:pt x="309" y="97"/>
                      <a:pt x="312" y="97"/>
                    </a:cubicBezTo>
                    <a:cubicBezTo>
                      <a:pt x="315" y="92"/>
                      <a:pt x="314" y="84"/>
                      <a:pt x="316" y="78"/>
                    </a:cubicBezTo>
                    <a:cubicBezTo>
                      <a:pt x="323" y="60"/>
                      <a:pt x="330" y="40"/>
                      <a:pt x="348" y="30"/>
                    </a:cubicBezTo>
                    <a:cubicBezTo>
                      <a:pt x="371" y="10"/>
                      <a:pt x="402" y="4"/>
                      <a:pt x="432" y="0"/>
                    </a:cubicBezTo>
                    <a:cubicBezTo>
                      <a:pt x="448" y="1"/>
                      <a:pt x="461" y="7"/>
                      <a:pt x="476" y="11"/>
                    </a:cubicBezTo>
                    <a:cubicBezTo>
                      <a:pt x="491" y="17"/>
                      <a:pt x="506" y="28"/>
                      <a:pt x="516" y="41"/>
                    </a:cubicBezTo>
                    <a:cubicBezTo>
                      <a:pt x="516" y="45"/>
                      <a:pt x="516" y="45"/>
                      <a:pt x="516" y="45"/>
                    </a:cubicBezTo>
                    <a:cubicBezTo>
                      <a:pt x="505" y="51"/>
                      <a:pt x="497" y="61"/>
                      <a:pt x="496" y="72"/>
                    </a:cubicBezTo>
                    <a:cubicBezTo>
                      <a:pt x="496" y="76"/>
                      <a:pt x="499" y="79"/>
                      <a:pt x="501" y="82"/>
                    </a:cubicBezTo>
                    <a:cubicBezTo>
                      <a:pt x="505" y="78"/>
                      <a:pt x="506" y="72"/>
                      <a:pt x="510" y="68"/>
                    </a:cubicBezTo>
                    <a:cubicBezTo>
                      <a:pt x="517" y="59"/>
                      <a:pt x="527" y="55"/>
                      <a:pt x="538" y="56"/>
                    </a:cubicBezTo>
                    <a:cubicBezTo>
                      <a:pt x="547" y="56"/>
                      <a:pt x="555" y="63"/>
                      <a:pt x="563" y="60"/>
                    </a:cubicBezTo>
                    <a:cubicBezTo>
                      <a:pt x="573" y="53"/>
                      <a:pt x="570" y="40"/>
                      <a:pt x="575" y="30"/>
                    </a:cubicBezTo>
                    <a:cubicBezTo>
                      <a:pt x="572" y="22"/>
                      <a:pt x="576" y="16"/>
                      <a:pt x="581" y="10"/>
                    </a:cubicBezTo>
                    <a:cubicBezTo>
                      <a:pt x="604" y="10"/>
                      <a:pt x="624" y="10"/>
                      <a:pt x="648" y="10"/>
                    </a:cubicBezTo>
                    <a:cubicBezTo>
                      <a:pt x="710" y="9"/>
                      <a:pt x="768" y="11"/>
                      <a:pt x="831" y="10"/>
                    </a:cubicBezTo>
                    <a:cubicBezTo>
                      <a:pt x="853" y="11"/>
                      <a:pt x="876" y="10"/>
                      <a:pt x="898" y="11"/>
                    </a:cubicBezTo>
                    <a:cubicBezTo>
                      <a:pt x="900" y="11"/>
                      <a:pt x="900" y="13"/>
                      <a:pt x="899" y="14"/>
                    </a:cubicBezTo>
                    <a:cubicBezTo>
                      <a:pt x="877" y="16"/>
                      <a:pt x="856" y="13"/>
                      <a:pt x="834" y="15"/>
                    </a:cubicBezTo>
                    <a:cubicBezTo>
                      <a:pt x="779" y="14"/>
                      <a:pt x="728" y="14"/>
                      <a:pt x="674" y="14"/>
                    </a:cubicBezTo>
                    <a:cubicBezTo>
                      <a:pt x="644" y="15"/>
                      <a:pt x="612" y="12"/>
                      <a:pt x="584" y="16"/>
                    </a:cubicBezTo>
                    <a:cubicBezTo>
                      <a:pt x="578" y="20"/>
                      <a:pt x="581" y="27"/>
                      <a:pt x="580" y="33"/>
                    </a:cubicBezTo>
                    <a:cubicBezTo>
                      <a:pt x="577" y="43"/>
                      <a:pt x="577" y="56"/>
                      <a:pt x="567" y="62"/>
                    </a:cubicBezTo>
                    <a:cubicBezTo>
                      <a:pt x="557" y="74"/>
                      <a:pt x="545" y="58"/>
                      <a:pt x="532" y="60"/>
                    </a:cubicBezTo>
                    <a:cubicBezTo>
                      <a:pt x="519" y="62"/>
                      <a:pt x="509" y="75"/>
                      <a:pt x="506" y="87"/>
                    </a:cubicBezTo>
                    <a:cubicBezTo>
                      <a:pt x="504" y="89"/>
                      <a:pt x="501" y="87"/>
                      <a:pt x="499" y="87"/>
                    </a:cubicBezTo>
                    <a:cubicBezTo>
                      <a:pt x="494" y="83"/>
                      <a:pt x="491" y="79"/>
                      <a:pt x="491" y="73"/>
                    </a:cubicBezTo>
                    <a:cubicBezTo>
                      <a:pt x="489" y="60"/>
                      <a:pt x="501" y="51"/>
                      <a:pt x="509" y="42"/>
                    </a:cubicBezTo>
                    <a:cubicBezTo>
                      <a:pt x="506" y="33"/>
                      <a:pt x="496" y="30"/>
                      <a:pt x="489" y="23"/>
                    </a:cubicBezTo>
                    <a:cubicBezTo>
                      <a:pt x="476" y="13"/>
                      <a:pt x="460" y="12"/>
                      <a:pt x="444" y="7"/>
                    </a:cubicBezTo>
                    <a:cubicBezTo>
                      <a:pt x="420" y="3"/>
                      <a:pt x="395" y="11"/>
                      <a:pt x="375" y="17"/>
                    </a:cubicBezTo>
                    <a:cubicBezTo>
                      <a:pt x="368" y="21"/>
                      <a:pt x="357" y="24"/>
                      <a:pt x="355" y="33"/>
                    </a:cubicBezTo>
                    <a:cubicBezTo>
                      <a:pt x="345" y="33"/>
                      <a:pt x="340" y="44"/>
                      <a:pt x="333" y="51"/>
                    </a:cubicBezTo>
                    <a:cubicBezTo>
                      <a:pt x="325" y="66"/>
                      <a:pt x="318" y="82"/>
                      <a:pt x="319" y="100"/>
                    </a:cubicBezTo>
                    <a:cubicBezTo>
                      <a:pt x="315" y="107"/>
                      <a:pt x="307" y="102"/>
                      <a:pt x="301" y="102"/>
                    </a:cubicBezTo>
                    <a:cubicBezTo>
                      <a:pt x="294" y="85"/>
                      <a:pt x="276" y="82"/>
                      <a:pt x="261" y="79"/>
                    </a:cubicBezTo>
                    <a:cubicBezTo>
                      <a:pt x="244" y="82"/>
                      <a:pt x="227" y="85"/>
                      <a:pt x="215" y="98"/>
                    </a:cubicBezTo>
                    <a:cubicBezTo>
                      <a:pt x="201" y="95"/>
                      <a:pt x="189" y="102"/>
                      <a:pt x="181" y="111"/>
                    </a:cubicBezTo>
                    <a:cubicBezTo>
                      <a:pt x="171" y="124"/>
                      <a:pt x="169" y="143"/>
                      <a:pt x="176" y="158"/>
                    </a:cubicBezTo>
                    <a:cubicBezTo>
                      <a:pt x="173" y="164"/>
                      <a:pt x="168" y="163"/>
                      <a:pt x="165" y="165"/>
                    </a:cubicBezTo>
                    <a:cubicBezTo>
                      <a:pt x="152" y="165"/>
                      <a:pt x="140" y="165"/>
                      <a:pt x="131" y="174"/>
                    </a:cubicBezTo>
                    <a:cubicBezTo>
                      <a:pt x="129" y="173"/>
                      <a:pt x="126" y="172"/>
                      <a:pt x="126" y="170"/>
                    </a:cubicBezTo>
                    <a:cubicBezTo>
                      <a:pt x="128" y="169"/>
                      <a:pt x="129" y="167"/>
                      <a:pt x="130"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4"/>
              <p:cNvSpPr/>
              <p:nvPr/>
            </p:nvSpPr>
            <p:spPr bwMode="auto">
              <a:xfrm>
                <a:off x="3570288" y="1341438"/>
                <a:ext cx="925513" cy="11112"/>
              </a:xfrm>
              <a:custGeom>
                <a:avLst/>
                <a:gdLst>
                  <a:gd name="T0" fmla="*/ 20 w 1153"/>
                  <a:gd name="T1" fmla="*/ 0 h 13"/>
                  <a:gd name="T2" fmla="*/ 143 w 1153"/>
                  <a:gd name="T3" fmla="*/ 2 h 13"/>
                  <a:gd name="T4" fmla="*/ 809 w 1153"/>
                  <a:gd name="T5" fmla="*/ 4 h 13"/>
                  <a:gd name="T6" fmla="*/ 1144 w 1153"/>
                  <a:gd name="T7" fmla="*/ 5 h 13"/>
                  <a:gd name="T8" fmla="*/ 1149 w 1153"/>
                  <a:gd name="T9" fmla="*/ 11 h 13"/>
                  <a:gd name="T10" fmla="*/ 1024 w 1153"/>
                  <a:gd name="T11" fmla="*/ 13 h 13"/>
                  <a:gd name="T12" fmla="*/ 1004 w 1153"/>
                  <a:gd name="T13" fmla="*/ 11 h 13"/>
                  <a:gd name="T14" fmla="*/ 773 w 1153"/>
                  <a:gd name="T15" fmla="*/ 12 h 13"/>
                  <a:gd name="T16" fmla="*/ 344 w 1153"/>
                  <a:gd name="T17" fmla="*/ 10 h 13"/>
                  <a:gd name="T18" fmla="*/ 34 w 1153"/>
                  <a:gd name="T19" fmla="*/ 9 h 13"/>
                  <a:gd name="T20" fmla="*/ 0 w 1153"/>
                  <a:gd name="T21" fmla="*/ 5 h 13"/>
                  <a:gd name="T22" fmla="*/ 20 w 115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3">
                    <a:moveTo>
                      <a:pt x="20" y="0"/>
                    </a:moveTo>
                    <a:cubicBezTo>
                      <a:pt x="143" y="2"/>
                      <a:pt x="143" y="2"/>
                      <a:pt x="143" y="2"/>
                    </a:cubicBezTo>
                    <a:cubicBezTo>
                      <a:pt x="809" y="4"/>
                      <a:pt x="809" y="4"/>
                      <a:pt x="809" y="4"/>
                    </a:cubicBezTo>
                    <a:cubicBezTo>
                      <a:pt x="922" y="3"/>
                      <a:pt x="1031" y="5"/>
                      <a:pt x="1144" y="5"/>
                    </a:cubicBezTo>
                    <a:cubicBezTo>
                      <a:pt x="1153" y="6"/>
                      <a:pt x="1149" y="9"/>
                      <a:pt x="1149" y="11"/>
                    </a:cubicBezTo>
                    <a:cubicBezTo>
                      <a:pt x="1106" y="12"/>
                      <a:pt x="1065" y="12"/>
                      <a:pt x="1024" y="13"/>
                    </a:cubicBezTo>
                    <a:cubicBezTo>
                      <a:pt x="1004" y="11"/>
                      <a:pt x="1004" y="11"/>
                      <a:pt x="1004" y="11"/>
                    </a:cubicBezTo>
                    <a:cubicBezTo>
                      <a:pt x="927" y="13"/>
                      <a:pt x="847" y="11"/>
                      <a:pt x="773" y="12"/>
                    </a:cubicBezTo>
                    <a:cubicBezTo>
                      <a:pt x="634" y="11"/>
                      <a:pt x="489" y="12"/>
                      <a:pt x="344" y="10"/>
                    </a:cubicBezTo>
                    <a:cubicBezTo>
                      <a:pt x="245" y="10"/>
                      <a:pt x="138" y="9"/>
                      <a:pt x="34" y="9"/>
                    </a:cubicBezTo>
                    <a:cubicBezTo>
                      <a:pt x="23" y="9"/>
                      <a:pt x="0" y="10"/>
                      <a:pt x="0" y="5"/>
                    </a:cubicBezTo>
                    <a:cubicBezTo>
                      <a:pt x="0" y="2"/>
                      <a:pt x="11" y="1"/>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Rectangle 15"/>
              <p:cNvSpPr>
                <a:spLocks noChangeArrowheads="1"/>
              </p:cNvSpPr>
              <p:nvPr/>
            </p:nvSpPr>
            <p:spPr bwMode="auto">
              <a:xfrm>
                <a:off x="3744913"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16"/>
              <p:cNvSpPr>
                <a:spLocks noChangeArrowheads="1"/>
              </p:cNvSpPr>
              <p:nvPr/>
            </p:nvSpPr>
            <p:spPr bwMode="auto">
              <a:xfrm>
                <a:off x="3775076" y="1301750"/>
                <a:ext cx="717550"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Freeform 17"/>
              <p:cNvSpPr/>
              <p:nvPr/>
            </p:nvSpPr>
            <p:spPr bwMode="auto">
              <a:xfrm>
                <a:off x="4462463" y="1341438"/>
                <a:ext cx="925513" cy="9525"/>
              </a:xfrm>
              <a:custGeom>
                <a:avLst/>
                <a:gdLst>
                  <a:gd name="T0" fmla="*/ 1153 w 1153"/>
                  <a:gd name="T1" fmla="*/ 5 h 12"/>
                  <a:gd name="T2" fmla="*/ 1119 w 1153"/>
                  <a:gd name="T3" fmla="*/ 9 h 12"/>
                  <a:gd name="T4" fmla="*/ 809 w 1153"/>
                  <a:gd name="T5" fmla="*/ 10 h 12"/>
                  <a:gd name="T6" fmla="*/ 380 w 1153"/>
                  <a:gd name="T7" fmla="*/ 12 h 12"/>
                  <a:gd name="T8" fmla="*/ 149 w 1153"/>
                  <a:gd name="T9" fmla="*/ 11 h 12"/>
                  <a:gd name="T10" fmla="*/ 129 w 1153"/>
                  <a:gd name="T11" fmla="*/ 12 h 12"/>
                  <a:gd name="T12" fmla="*/ 4 w 1153"/>
                  <a:gd name="T13" fmla="*/ 11 h 12"/>
                  <a:gd name="T14" fmla="*/ 9 w 1153"/>
                  <a:gd name="T15" fmla="*/ 4 h 12"/>
                  <a:gd name="T16" fmla="*/ 344 w 1153"/>
                  <a:gd name="T17" fmla="*/ 3 h 12"/>
                  <a:gd name="T18" fmla="*/ 1010 w 1153"/>
                  <a:gd name="T19" fmla="*/ 2 h 12"/>
                  <a:gd name="T20" fmla="*/ 1133 w 1153"/>
                  <a:gd name="T21" fmla="*/ 0 h 12"/>
                  <a:gd name="T22" fmla="*/ 1153 w 115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2">
                    <a:moveTo>
                      <a:pt x="1153" y="5"/>
                    </a:moveTo>
                    <a:cubicBezTo>
                      <a:pt x="1153" y="10"/>
                      <a:pt x="1130" y="9"/>
                      <a:pt x="1119" y="9"/>
                    </a:cubicBezTo>
                    <a:cubicBezTo>
                      <a:pt x="1015" y="9"/>
                      <a:pt x="908" y="9"/>
                      <a:pt x="809" y="10"/>
                    </a:cubicBezTo>
                    <a:cubicBezTo>
                      <a:pt x="664" y="12"/>
                      <a:pt x="519" y="11"/>
                      <a:pt x="380" y="12"/>
                    </a:cubicBezTo>
                    <a:cubicBezTo>
                      <a:pt x="306" y="11"/>
                      <a:pt x="226" y="12"/>
                      <a:pt x="149" y="11"/>
                    </a:cubicBezTo>
                    <a:cubicBezTo>
                      <a:pt x="129" y="12"/>
                      <a:pt x="129" y="12"/>
                      <a:pt x="129" y="12"/>
                    </a:cubicBezTo>
                    <a:cubicBezTo>
                      <a:pt x="88" y="11"/>
                      <a:pt x="47" y="11"/>
                      <a:pt x="4" y="11"/>
                    </a:cubicBezTo>
                    <a:cubicBezTo>
                      <a:pt x="4" y="9"/>
                      <a:pt x="0" y="6"/>
                      <a:pt x="9" y="4"/>
                    </a:cubicBezTo>
                    <a:cubicBezTo>
                      <a:pt x="122" y="4"/>
                      <a:pt x="231" y="3"/>
                      <a:pt x="344" y="3"/>
                    </a:cubicBezTo>
                    <a:cubicBezTo>
                      <a:pt x="1010" y="2"/>
                      <a:pt x="1010" y="2"/>
                      <a:pt x="1010" y="2"/>
                    </a:cubicBezTo>
                    <a:cubicBezTo>
                      <a:pt x="1133" y="0"/>
                      <a:pt x="1133" y="0"/>
                      <a:pt x="1133" y="0"/>
                    </a:cubicBezTo>
                    <a:cubicBezTo>
                      <a:pt x="1142" y="1"/>
                      <a:pt x="1153" y="2"/>
                      <a:pt x="115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Rectangle 18"/>
              <p:cNvSpPr>
                <a:spLocks noChangeArrowheads="1"/>
              </p:cNvSpPr>
              <p:nvPr/>
            </p:nvSpPr>
            <p:spPr bwMode="auto">
              <a:xfrm>
                <a:off x="4465638"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Rectangle 19"/>
              <p:cNvSpPr>
                <a:spLocks noChangeArrowheads="1"/>
              </p:cNvSpPr>
              <p:nvPr/>
            </p:nvSpPr>
            <p:spPr bwMode="auto">
              <a:xfrm>
                <a:off x="4465638" y="1300163"/>
                <a:ext cx="7175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Rectangle 20"/>
              <p:cNvSpPr>
                <a:spLocks noChangeArrowheads="1"/>
              </p:cNvSpPr>
              <p:nvPr/>
            </p:nvSpPr>
            <p:spPr bwMode="auto">
              <a:xfrm>
                <a:off x="3759201" y="1860550"/>
                <a:ext cx="14478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Rectangle 21"/>
              <p:cNvSpPr>
                <a:spLocks noChangeArrowheads="1"/>
              </p:cNvSpPr>
              <p:nvPr/>
            </p:nvSpPr>
            <p:spPr bwMode="auto">
              <a:xfrm>
                <a:off x="3775076" y="1890713"/>
                <a:ext cx="14668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Rectangle 22"/>
              <p:cNvSpPr>
                <a:spLocks noChangeArrowheads="1"/>
              </p:cNvSpPr>
              <p:nvPr/>
            </p:nvSpPr>
            <p:spPr bwMode="auto">
              <a:xfrm>
                <a:off x="3759201" y="1906588"/>
                <a:ext cx="1495425"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 name="Freeform 23"/>
              <p:cNvSpPr/>
              <p:nvPr/>
            </p:nvSpPr>
            <p:spPr bwMode="auto">
              <a:xfrm>
                <a:off x="5570538" y="1441450"/>
                <a:ext cx="17463" cy="14287"/>
              </a:xfrm>
              <a:custGeom>
                <a:avLst/>
                <a:gdLst>
                  <a:gd name="T0" fmla="*/ 18 w 22"/>
                  <a:gd name="T1" fmla="*/ 2 h 18"/>
                  <a:gd name="T2" fmla="*/ 0 w 22"/>
                  <a:gd name="T3" fmla="*/ 10 h 18"/>
                  <a:gd name="T4" fmla="*/ 8 w 22"/>
                  <a:gd name="T5" fmla="*/ 18 h 18"/>
                  <a:gd name="T6" fmla="*/ 22 w 22"/>
                  <a:gd name="T7" fmla="*/ 8 h 18"/>
                  <a:gd name="T8" fmla="*/ 18 w 22"/>
                  <a:gd name="T9" fmla="*/ 2 h 18"/>
                </a:gdLst>
                <a:ahLst/>
                <a:cxnLst>
                  <a:cxn ang="0">
                    <a:pos x="T0" y="T1"/>
                  </a:cxn>
                  <a:cxn ang="0">
                    <a:pos x="T2" y="T3"/>
                  </a:cxn>
                  <a:cxn ang="0">
                    <a:pos x="T4" y="T5"/>
                  </a:cxn>
                  <a:cxn ang="0">
                    <a:pos x="T6" y="T7"/>
                  </a:cxn>
                  <a:cxn ang="0">
                    <a:pos x="T8" y="T9"/>
                  </a:cxn>
                </a:cxnLst>
                <a:rect l="0" t="0" r="r" b="b"/>
                <a:pathLst>
                  <a:path w="22" h="18">
                    <a:moveTo>
                      <a:pt x="18" y="2"/>
                    </a:moveTo>
                    <a:cubicBezTo>
                      <a:pt x="12" y="6"/>
                      <a:pt x="2" y="0"/>
                      <a:pt x="0" y="10"/>
                    </a:cubicBezTo>
                    <a:cubicBezTo>
                      <a:pt x="1" y="14"/>
                      <a:pt x="6" y="15"/>
                      <a:pt x="8" y="18"/>
                    </a:cubicBezTo>
                    <a:cubicBezTo>
                      <a:pt x="15" y="18"/>
                      <a:pt x="20" y="13"/>
                      <a:pt x="22" y="8"/>
                    </a:cubicBezTo>
                    <a:cubicBezTo>
                      <a:pt x="22" y="5"/>
                      <a:pt x="21" y="3"/>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4"/>
              <p:cNvSpPr/>
              <p:nvPr/>
            </p:nvSpPr>
            <p:spPr bwMode="auto">
              <a:xfrm>
                <a:off x="5553076" y="1592263"/>
                <a:ext cx="30163" cy="25400"/>
              </a:xfrm>
              <a:custGeom>
                <a:avLst/>
                <a:gdLst>
                  <a:gd name="T0" fmla="*/ 27 w 39"/>
                  <a:gd name="T1" fmla="*/ 2 h 30"/>
                  <a:gd name="T2" fmla="*/ 7 w 39"/>
                  <a:gd name="T3" fmla="*/ 13 h 30"/>
                  <a:gd name="T4" fmla="*/ 4 w 39"/>
                  <a:gd name="T5" fmla="*/ 23 h 30"/>
                  <a:gd name="T6" fmla="*/ 24 w 39"/>
                  <a:gd name="T7" fmla="*/ 30 h 30"/>
                  <a:gd name="T8" fmla="*/ 39 w 39"/>
                  <a:gd name="T9" fmla="*/ 14 h 30"/>
                  <a:gd name="T10" fmla="*/ 27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27" y="2"/>
                    </a:moveTo>
                    <a:cubicBezTo>
                      <a:pt x="19" y="0"/>
                      <a:pt x="13" y="7"/>
                      <a:pt x="7" y="13"/>
                    </a:cubicBezTo>
                    <a:cubicBezTo>
                      <a:pt x="7" y="16"/>
                      <a:pt x="0" y="19"/>
                      <a:pt x="4" y="23"/>
                    </a:cubicBezTo>
                    <a:cubicBezTo>
                      <a:pt x="10" y="28"/>
                      <a:pt x="17" y="29"/>
                      <a:pt x="24" y="30"/>
                    </a:cubicBezTo>
                    <a:cubicBezTo>
                      <a:pt x="30" y="26"/>
                      <a:pt x="34" y="18"/>
                      <a:pt x="39" y="14"/>
                    </a:cubicBezTo>
                    <a:cubicBezTo>
                      <a:pt x="38" y="8"/>
                      <a:pt x="31" y="6"/>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5"/>
              <p:cNvSpPr/>
              <p:nvPr/>
            </p:nvSpPr>
            <p:spPr bwMode="auto">
              <a:xfrm>
                <a:off x="5518151" y="1468438"/>
                <a:ext cx="47625" cy="42862"/>
              </a:xfrm>
              <a:custGeom>
                <a:avLst/>
                <a:gdLst>
                  <a:gd name="T0" fmla="*/ 44 w 60"/>
                  <a:gd name="T1" fmla="*/ 42 h 54"/>
                  <a:gd name="T2" fmla="*/ 6 w 60"/>
                  <a:gd name="T3" fmla="*/ 1 h 54"/>
                  <a:gd name="T4" fmla="*/ 0 w 60"/>
                  <a:gd name="T5" fmla="*/ 5 h 54"/>
                  <a:gd name="T6" fmla="*/ 15 w 60"/>
                  <a:gd name="T7" fmla="*/ 43 h 54"/>
                  <a:gd name="T8" fmla="*/ 27 w 60"/>
                  <a:gd name="T9" fmla="*/ 51 h 54"/>
                  <a:gd name="T10" fmla="*/ 57 w 60"/>
                  <a:gd name="T11" fmla="*/ 51 h 54"/>
                  <a:gd name="T12" fmla="*/ 59 w 60"/>
                  <a:gd name="T13" fmla="*/ 46 h 54"/>
                  <a:gd name="T14" fmla="*/ 44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44" y="42"/>
                    </a:moveTo>
                    <a:cubicBezTo>
                      <a:pt x="26" y="36"/>
                      <a:pt x="11" y="19"/>
                      <a:pt x="6" y="1"/>
                    </a:cubicBezTo>
                    <a:cubicBezTo>
                      <a:pt x="3" y="0"/>
                      <a:pt x="1" y="3"/>
                      <a:pt x="0" y="5"/>
                    </a:cubicBezTo>
                    <a:cubicBezTo>
                      <a:pt x="0" y="20"/>
                      <a:pt x="5" y="33"/>
                      <a:pt x="15" y="43"/>
                    </a:cubicBezTo>
                    <a:cubicBezTo>
                      <a:pt x="27" y="51"/>
                      <a:pt x="27" y="51"/>
                      <a:pt x="27" y="51"/>
                    </a:cubicBezTo>
                    <a:cubicBezTo>
                      <a:pt x="37" y="51"/>
                      <a:pt x="48" y="54"/>
                      <a:pt x="57" y="51"/>
                    </a:cubicBezTo>
                    <a:cubicBezTo>
                      <a:pt x="58" y="49"/>
                      <a:pt x="60" y="47"/>
                      <a:pt x="59" y="46"/>
                    </a:cubicBezTo>
                    <a:cubicBezTo>
                      <a:pt x="55" y="43"/>
                      <a:pt x="48" y="44"/>
                      <a:pt x="4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
              <p:cNvSpPr/>
              <p:nvPr/>
            </p:nvSpPr>
            <p:spPr bwMode="auto">
              <a:xfrm>
                <a:off x="5503863" y="1403350"/>
                <a:ext cx="26988" cy="49212"/>
              </a:xfrm>
              <a:custGeom>
                <a:avLst/>
                <a:gdLst>
                  <a:gd name="T0" fmla="*/ 25 w 34"/>
                  <a:gd name="T1" fmla="*/ 0 h 62"/>
                  <a:gd name="T2" fmla="*/ 18 w 34"/>
                  <a:gd name="T3" fmla="*/ 5 h 62"/>
                  <a:gd name="T4" fmla="*/ 0 w 34"/>
                  <a:gd name="T5" fmla="*/ 26 h 62"/>
                  <a:gd name="T6" fmla="*/ 0 w 34"/>
                  <a:gd name="T7" fmla="*/ 36 h 62"/>
                  <a:gd name="T8" fmla="*/ 15 w 34"/>
                  <a:gd name="T9" fmla="*/ 62 h 62"/>
                  <a:gd name="T10" fmla="*/ 20 w 34"/>
                  <a:gd name="T11" fmla="*/ 16 h 62"/>
                  <a:gd name="T12" fmla="*/ 25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25" y="0"/>
                    </a:moveTo>
                    <a:cubicBezTo>
                      <a:pt x="21" y="0"/>
                      <a:pt x="21" y="4"/>
                      <a:pt x="18" y="5"/>
                    </a:cubicBezTo>
                    <a:cubicBezTo>
                      <a:pt x="10" y="10"/>
                      <a:pt x="6" y="20"/>
                      <a:pt x="0" y="26"/>
                    </a:cubicBezTo>
                    <a:cubicBezTo>
                      <a:pt x="2" y="29"/>
                      <a:pt x="0" y="32"/>
                      <a:pt x="0" y="36"/>
                    </a:cubicBezTo>
                    <a:cubicBezTo>
                      <a:pt x="2" y="46"/>
                      <a:pt x="4" y="59"/>
                      <a:pt x="15" y="62"/>
                    </a:cubicBezTo>
                    <a:cubicBezTo>
                      <a:pt x="20" y="47"/>
                      <a:pt x="12" y="29"/>
                      <a:pt x="20" y="16"/>
                    </a:cubicBezTo>
                    <a:cubicBezTo>
                      <a:pt x="22" y="10"/>
                      <a:pt x="34" y="3"/>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7"/>
              <p:cNvSpPr/>
              <p:nvPr/>
            </p:nvSpPr>
            <p:spPr bwMode="auto">
              <a:xfrm>
                <a:off x="5497513" y="1751013"/>
                <a:ext cx="20638" cy="47625"/>
              </a:xfrm>
              <a:custGeom>
                <a:avLst/>
                <a:gdLst>
                  <a:gd name="T0" fmla="*/ 23 w 27"/>
                  <a:gd name="T1" fmla="*/ 45 h 59"/>
                  <a:gd name="T2" fmla="*/ 24 w 27"/>
                  <a:gd name="T3" fmla="*/ 20 h 59"/>
                  <a:gd name="T4" fmla="*/ 19 w 27"/>
                  <a:gd name="T5" fmla="*/ 2 h 59"/>
                  <a:gd name="T6" fmla="*/ 12 w 27"/>
                  <a:gd name="T7" fmla="*/ 1 h 59"/>
                  <a:gd name="T8" fmla="*/ 3 w 27"/>
                  <a:gd name="T9" fmla="*/ 30 h 59"/>
                  <a:gd name="T10" fmla="*/ 23 w 27"/>
                  <a:gd name="T11" fmla="*/ 58 h 59"/>
                  <a:gd name="T12" fmla="*/ 26 w 27"/>
                  <a:gd name="T13" fmla="*/ 56 h 59"/>
                  <a:gd name="T14" fmla="*/ 23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23" y="45"/>
                    </a:moveTo>
                    <a:cubicBezTo>
                      <a:pt x="23" y="36"/>
                      <a:pt x="23" y="28"/>
                      <a:pt x="24" y="20"/>
                    </a:cubicBezTo>
                    <a:cubicBezTo>
                      <a:pt x="23" y="14"/>
                      <a:pt x="18" y="9"/>
                      <a:pt x="19" y="2"/>
                    </a:cubicBezTo>
                    <a:cubicBezTo>
                      <a:pt x="17" y="0"/>
                      <a:pt x="14" y="0"/>
                      <a:pt x="12" y="1"/>
                    </a:cubicBezTo>
                    <a:cubicBezTo>
                      <a:pt x="4" y="9"/>
                      <a:pt x="0" y="20"/>
                      <a:pt x="3" y="30"/>
                    </a:cubicBezTo>
                    <a:cubicBezTo>
                      <a:pt x="4" y="42"/>
                      <a:pt x="14" y="52"/>
                      <a:pt x="23" y="58"/>
                    </a:cubicBezTo>
                    <a:cubicBezTo>
                      <a:pt x="25" y="59"/>
                      <a:pt x="26" y="57"/>
                      <a:pt x="26" y="56"/>
                    </a:cubicBezTo>
                    <a:cubicBezTo>
                      <a:pt x="27" y="51"/>
                      <a:pt x="24" y="49"/>
                      <a:pt x="2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8"/>
              <p:cNvSpPr>
                <a:spLocks noEditPoints="1"/>
              </p:cNvSpPr>
              <p:nvPr/>
            </p:nvSpPr>
            <p:spPr bwMode="auto">
              <a:xfrm>
                <a:off x="5170488" y="1292226"/>
                <a:ext cx="725488" cy="619124"/>
              </a:xfrm>
              <a:custGeom>
                <a:avLst/>
                <a:gdLst>
                  <a:gd name="T0" fmla="*/ 736 w 904"/>
                  <a:gd name="T1" fmla="*/ 644 h 769"/>
                  <a:gd name="T2" fmla="*/ 400 w 904"/>
                  <a:gd name="T3" fmla="*/ 703 h 769"/>
                  <a:gd name="T4" fmla="*/ 351 w 904"/>
                  <a:gd name="T5" fmla="*/ 709 h 769"/>
                  <a:gd name="T6" fmla="*/ 724 w 904"/>
                  <a:gd name="T7" fmla="*/ 660 h 769"/>
                  <a:gd name="T8" fmla="*/ 861 w 904"/>
                  <a:gd name="T9" fmla="*/ 342 h 769"/>
                  <a:gd name="T10" fmla="*/ 863 w 904"/>
                  <a:gd name="T11" fmla="*/ 328 h 769"/>
                  <a:gd name="T12" fmla="*/ 863 w 904"/>
                  <a:gd name="T13" fmla="*/ 406 h 769"/>
                  <a:gd name="T14" fmla="*/ 824 w 904"/>
                  <a:gd name="T15" fmla="*/ 354 h 769"/>
                  <a:gd name="T16" fmla="*/ 717 w 904"/>
                  <a:gd name="T17" fmla="*/ 310 h 769"/>
                  <a:gd name="T18" fmla="*/ 772 w 904"/>
                  <a:gd name="T19" fmla="*/ 267 h 769"/>
                  <a:gd name="T20" fmla="*/ 695 w 904"/>
                  <a:gd name="T21" fmla="*/ 166 h 769"/>
                  <a:gd name="T22" fmla="*/ 660 w 904"/>
                  <a:gd name="T23" fmla="*/ 146 h 769"/>
                  <a:gd name="T24" fmla="*/ 643 w 904"/>
                  <a:gd name="T25" fmla="*/ 232 h 769"/>
                  <a:gd name="T26" fmla="*/ 425 w 904"/>
                  <a:gd name="T27" fmla="*/ 127 h 769"/>
                  <a:gd name="T28" fmla="*/ 509 w 904"/>
                  <a:gd name="T29" fmla="*/ 139 h 769"/>
                  <a:gd name="T30" fmla="*/ 416 w 904"/>
                  <a:gd name="T31" fmla="*/ 42 h 769"/>
                  <a:gd name="T32" fmla="*/ 422 w 904"/>
                  <a:gd name="T33" fmla="*/ 466 h 769"/>
                  <a:gd name="T34" fmla="*/ 554 w 904"/>
                  <a:gd name="T35" fmla="*/ 559 h 769"/>
                  <a:gd name="T36" fmla="*/ 548 w 904"/>
                  <a:gd name="T37" fmla="*/ 621 h 769"/>
                  <a:gd name="T38" fmla="*/ 613 w 904"/>
                  <a:gd name="T39" fmla="*/ 463 h 769"/>
                  <a:gd name="T40" fmla="*/ 600 w 904"/>
                  <a:gd name="T41" fmla="*/ 554 h 769"/>
                  <a:gd name="T42" fmla="*/ 707 w 904"/>
                  <a:gd name="T43" fmla="*/ 620 h 769"/>
                  <a:gd name="T44" fmla="*/ 741 w 904"/>
                  <a:gd name="T45" fmla="*/ 569 h 769"/>
                  <a:gd name="T46" fmla="*/ 682 w 904"/>
                  <a:gd name="T47" fmla="*/ 446 h 769"/>
                  <a:gd name="T48" fmla="*/ 788 w 904"/>
                  <a:gd name="T49" fmla="*/ 438 h 769"/>
                  <a:gd name="T50" fmla="*/ 750 w 904"/>
                  <a:gd name="T51" fmla="*/ 470 h 769"/>
                  <a:gd name="T52" fmla="*/ 734 w 904"/>
                  <a:gd name="T53" fmla="*/ 260 h 769"/>
                  <a:gd name="T54" fmla="*/ 768 w 904"/>
                  <a:gd name="T55" fmla="*/ 295 h 769"/>
                  <a:gd name="T56" fmla="*/ 461 w 904"/>
                  <a:gd name="T57" fmla="*/ 133 h 769"/>
                  <a:gd name="T58" fmla="*/ 470 w 904"/>
                  <a:gd name="T59" fmla="*/ 59 h 769"/>
                  <a:gd name="T60" fmla="*/ 668 w 904"/>
                  <a:gd name="T61" fmla="*/ 207 h 769"/>
                  <a:gd name="T62" fmla="*/ 648 w 904"/>
                  <a:gd name="T63" fmla="*/ 488 h 769"/>
                  <a:gd name="T64" fmla="*/ 636 w 904"/>
                  <a:gd name="T65" fmla="*/ 273 h 769"/>
                  <a:gd name="T66" fmla="*/ 633 w 904"/>
                  <a:gd name="T67" fmla="*/ 338 h 769"/>
                  <a:gd name="T68" fmla="*/ 452 w 904"/>
                  <a:gd name="T69" fmla="*/ 340 h 769"/>
                  <a:gd name="T70" fmla="*/ 596 w 904"/>
                  <a:gd name="T71" fmla="*/ 434 h 769"/>
                  <a:gd name="T72" fmla="*/ 652 w 904"/>
                  <a:gd name="T73" fmla="*/ 387 h 769"/>
                  <a:gd name="T74" fmla="*/ 586 w 904"/>
                  <a:gd name="T75" fmla="*/ 388 h 769"/>
                  <a:gd name="T76" fmla="*/ 639 w 904"/>
                  <a:gd name="T77" fmla="*/ 622 h 769"/>
                  <a:gd name="T78" fmla="*/ 483 w 904"/>
                  <a:gd name="T79" fmla="*/ 424 h 769"/>
                  <a:gd name="T80" fmla="*/ 441 w 904"/>
                  <a:gd name="T81" fmla="*/ 369 h 769"/>
                  <a:gd name="T82" fmla="*/ 459 w 904"/>
                  <a:gd name="T83" fmla="*/ 120 h 769"/>
                  <a:gd name="T84" fmla="*/ 514 w 904"/>
                  <a:gd name="T85" fmla="*/ 687 h 769"/>
                  <a:gd name="T86" fmla="*/ 782 w 904"/>
                  <a:gd name="T87" fmla="*/ 280 h 769"/>
                  <a:gd name="T88" fmla="*/ 615 w 904"/>
                  <a:gd name="T89" fmla="*/ 128 h 769"/>
                  <a:gd name="T90" fmla="*/ 483 w 904"/>
                  <a:gd name="T91" fmla="*/ 13 h 769"/>
                  <a:gd name="T92" fmla="*/ 191 w 904"/>
                  <a:gd name="T93" fmla="*/ 23 h 769"/>
                  <a:gd name="T94" fmla="*/ 300 w 904"/>
                  <a:gd name="T95" fmla="*/ 103 h 769"/>
                  <a:gd name="T96" fmla="*/ 386 w 904"/>
                  <a:gd name="T97" fmla="*/ 386 h 769"/>
                  <a:gd name="T98" fmla="*/ 7 w 904"/>
                  <a:gd name="T99" fmla="*/ 714 h 769"/>
                  <a:gd name="T100" fmla="*/ 1 w 904"/>
                  <a:gd name="T101" fmla="*/ 755 h 769"/>
                  <a:gd name="T102" fmla="*/ 527 w 904"/>
                  <a:gd name="T103" fmla="*/ 740 h 769"/>
                  <a:gd name="T104" fmla="*/ 481 w 904"/>
                  <a:gd name="T105" fmla="*/ 580 h 769"/>
                  <a:gd name="T106" fmla="*/ 545 w 904"/>
                  <a:gd name="T107" fmla="*/ 504 h 769"/>
                  <a:gd name="T108" fmla="*/ 593 w 904"/>
                  <a:gd name="T109" fmla="*/ 512 h 769"/>
                  <a:gd name="T110" fmla="*/ 713 w 904"/>
                  <a:gd name="T111" fmla="*/ 659 h 769"/>
                  <a:gd name="T112" fmla="*/ 753 w 904"/>
                  <a:gd name="T113" fmla="*/ 466 h 769"/>
                  <a:gd name="T114" fmla="*/ 782 w 904"/>
                  <a:gd name="T115" fmla="*/ 373 h 769"/>
                  <a:gd name="T116" fmla="*/ 585 w 904"/>
                  <a:gd name="T117" fmla="*/ 100 h 769"/>
                  <a:gd name="T118" fmla="*/ 230 w 904"/>
                  <a:gd name="T119" fmla="*/ 14 h 769"/>
                  <a:gd name="T120" fmla="*/ 388 w 904"/>
                  <a:gd name="T121" fmla="*/ 41 h 769"/>
                  <a:gd name="T122" fmla="*/ 774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96" y="366"/>
                    </a:moveTo>
                    <a:cubicBezTo>
                      <a:pt x="899" y="373"/>
                      <a:pt x="901" y="382"/>
                      <a:pt x="901" y="390"/>
                    </a:cubicBezTo>
                    <a:cubicBezTo>
                      <a:pt x="898" y="398"/>
                      <a:pt x="904" y="409"/>
                      <a:pt x="897" y="415"/>
                    </a:cubicBezTo>
                    <a:cubicBezTo>
                      <a:pt x="894" y="414"/>
                      <a:pt x="894" y="414"/>
                      <a:pt x="894" y="414"/>
                    </a:cubicBezTo>
                    <a:cubicBezTo>
                      <a:pt x="888" y="420"/>
                      <a:pt x="880" y="426"/>
                      <a:pt x="872" y="425"/>
                    </a:cubicBezTo>
                    <a:cubicBezTo>
                      <a:pt x="864" y="430"/>
                      <a:pt x="863" y="441"/>
                      <a:pt x="859" y="449"/>
                    </a:cubicBezTo>
                    <a:cubicBezTo>
                      <a:pt x="852" y="463"/>
                      <a:pt x="839" y="477"/>
                      <a:pt x="822" y="478"/>
                    </a:cubicBezTo>
                    <a:cubicBezTo>
                      <a:pt x="816" y="478"/>
                      <a:pt x="809" y="474"/>
                      <a:pt x="803" y="479"/>
                    </a:cubicBezTo>
                    <a:cubicBezTo>
                      <a:pt x="803" y="484"/>
                      <a:pt x="799" y="490"/>
                      <a:pt x="803" y="495"/>
                    </a:cubicBezTo>
                    <a:cubicBezTo>
                      <a:pt x="806" y="503"/>
                      <a:pt x="812" y="509"/>
                      <a:pt x="812" y="518"/>
                    </a:cubicBezTo>
                    <a:cubicBezTo>
                      <a:pt x="817" y="540"/>
                      <a:pt x="807" y="560"/>
                      <a:pt x="795" y="576"/>
                    </a:cubicBezTo>
                    <a:cubicBezTo>
                      <a:pt x="788" y="593"/>
                      <a:pt x="776" y="610"/>
                      <a:pt x="758" y="617"/>
                    </a:cubicBezTo>
                    <a:cubicBezTo>
                      <a:pt x="750" y="621"/>
                      <a:pt x="741" y="614"/>
                      <a:pt x="733" y="617"/>
                    </a:cubicBezTo>
                    <a:cubicBezTo>
                      <a:pt x="733" y="626"/>
                      <a:pt x="737" y="634"/>
                      <a:pt x="736" y="644"/>
                    </a:cubicBezTo>
                    <a:cubicBezTo>
                      <a:pt x="734" y="660"/>
                      <a:pt x="722" y="674"/>
                      <a:pt x="707" y="681"/>
                    </a:cubicBezTo>
                    <a:cubicBezTo>
                      <a:pt x="699" y="686"/>
                      <a:pt x="691" y="683"/>
                      <a:pt x="682" y="683"/>
                    </a:cubicBezTo>
                    <a:cubicBezTo>
                      <a:pt x="666" y="690"/>
                      <a:pt x="666" y="690"/>
                      <a:pt x="666" y="690"/>
                    </a:cubicBezTo>
                    <a:cubicBezTo>
                      <a:pt x="648" y="695"/>
                      <a:pt x="623" y="696"/>
                      <a:pt x="608" y="681"/>
                    </a:cubicBezTo>
                    <a:cubicBezTo>
                      <a:pt x="602" y="677"/>
                      <a:pt x="600" y="669"/>
                      <a:pt x="594" y="666"/>
                    </a:cubicBezTo>
                    <a:cubicBezTo>
                      <a:pt x="585" y="669"/>
                      <a:pt x="589" y="680"/>
                      <a:pt x="587" y="687"/>
                    </a:cubicBezTo>
                    <a:cubicBezTo>
                      <a:pt x="584" y="695"/>
                      <a:pt x="586" y="705"/>
                      <a:pt x="579" y="711"/>
                    </a:cubicBezTo>
                    <a:cubicBezTo>
                      <a:pt x="575" y="723"/>
                      <a:pt x="565" y="731"/>
                      <a:pt x="557" y="739"/>
                    </a:cubicBezTo>
                    <a:cubicBezTo>
                      <a:pt x="542" y="748"/>
                      <a:pt x="527" y="756"/>
                      <a:pt x="510" y="759"/>
                    </a:cubicBezTo>
                    <a:cubicBezTo>
                      <a:pt x="482" y="767"/>
                      <a:pt x="456" y="766"/>
                      <a:pt x="427" y="757"/>
                    </a:cubicBezTo>
                    <a:cubicBezTo>
                      <a:pt x="417" y="751"/>
                      <a:pt x="405" y="746"/>
                      <a:pt x="398" y="735"/>
                    </a:cubicBezTo>
                    <a:cubicBezTo>
                      <a:pt x="395" y="719"/>
                      <a:pt x="414" y="710"/>
                      <a:pt x="408" y="694"/>
                    </a:cubicBezTo>
                    <a:cubicBezTo>
                      <a:pt x="407" y="693"/>
                      <a:pt x="406" y="690"/>
                      <a:pt x="404" y="691"/>
                    </a:cubicBezTo>
                    <a:cubicBezTo>
                      <a:pt x="402" y="694"/>
                      <a:pt x="402" y="700"/>
                      <a:pt x="400" y="703"/>
                    </a:cubicBezTo>
                    <a:cubicBezTo>
                      <a:pt x="392" y="716"/>
                      <a:pt x="376" y="718"/>
                      <a:pt x="364" y="717"/>
                    </a:cubicBezTo>
                    <a:cubicBezTo>
                      <a:pt x="356" y="717"/>
                      <a:pt x="351" y="712"/>
                      <a:pt x="344" y="715"/>
                    </a:cubicBezTo>
                    <a:cubicBezTo>
                      <a:pt x="335" y="725"/>
                      <a:pt x="333" y="740"/>
                      <a:pt x="339" y="753"/>
                    </a:cubicBezTo>
                    <a:cubicBezTo>
                      <a:pt x="335" y="757"/>
                      <a:pt x="338" y="765"/>
                      <a:pt x="332" y="767"/>
                    </a:cubicBezTo>
                    <a:cubicBezTo>
                      <a:pt x="284" y="766"/>
                      <a:pt x="242" y="768"/>
                      <a:pt x="194" y="767"/>
                    </a:cubicBezTo>
                    <a:cubicBezTo>
                      <a:pt x="132" y="766"/>
                      <a:pt x="67" y="769"/>
                      <a:pt x="5" y="768"/>
                    </a:cubicBezTo>
                    <a:cubicBezTo>
                      <a:pt x="1" y="767"/>
                      <a:pt x="1" y="767"/>
                      <a:pt x="1" y="767"/>
                    </a:cubicBezTo>
                    <a:cubicBezTo>
                      <a:pt x="1" y="766"/>
                      <a:pt x="1" y="765"/>
                      <a:pt x="1" y="765"/>
                    </a:cubicBezTo>
                    <a:cubicBezTo>
                      <a:pt x="126" y="764"/>
                      <a:pt x="126" y="764"/>
                      <a:pt x="126" y="764"/>
                    </a:cubicBezTo>
                    <a:cubicBezTo>
                      <a:pt x="269" y="763"/>
                      <a:pt x="269" y="763"/>
                      <a:pt x="269" y="763"/>
                    </a:cubicBezTo>
                    <a:cubicBezTo>
                      <a:pt x="326" y="762"/>
                      <a:pt x="326" y="762"/>
                      <a:pt x="326" y="762"/>
                    </a:cubicBezTo>
                    <a:cubicBezTo>
                      <a:pt x="330" y="761"/>
                      <a:pt x="330" y="757"/>
                      <a:pt x="332" y="755"/>
                    </a:cubicBezTo>
                    <a:cubicBezTo>
                      <a:pt x="326" y="741"/>
                      <a:pt x="328" y="725"/>
                      <a:pt x="337" y="713"/>
                    </a:cubicBezTo>
                    <a:cubicBezTo>
                      <a:pt x="340" y="709"/>
                      <a:pt x="346" y="703"/>
                      <a:pt x="351" y="709"/>
                    </a:cubicBezTo>
                    <a:cubicBezTo>
                      <a:pt x="365" y="714"/>
                      <a:pt x="380" y="714"/>
                      <a:pt x="391" y="705"/>
                    </a:cubicBezTo>
                    <a:cubicBezTo>
                      <a:pt x="395" y="699"/>
                      <a:pt x="400" y="693"/>
                      <a:pt x="399" y="685"/>
                    </a:cubicBezTo>
                    <a:cubicBezTo>
                      <a:pt x="399" y="683"/>
                      <a:pt x="395" y="682"/>
                      <a:pt x="397" y="680"/>
                    </a:cubicBezTo>
                    <a:cubicBezTo>
                      <a:pt x="405" y="683"/>
                      <a:pt x="405" y="683"/>
                      <a:pt x="405" y="683"/>
                    </a:cubicBezTo>
                    <a:cubicBezTo>
                      <a:pt x="411" y="687"/>
                      <a:pt x="416" y="696"/>
                      <a:pt x="415" y="703"/>
                    </a:cubicBezTo>
                    <a:cubicBezTo>
                      <a:pt x="416" y="715"/>
                      <a:pt x="400" y="721"/>
                      <a:pt x="405" y="734"/>
                    </a:cubicBezTo>
                    <a:cubicBezTo>
                      <a:pt x="422" y="752"/>
                      <a:pt x="447" y="759"/>
                      <a:pt x="472" y="759"/>
                    </a:cubicBezTo>
                    <a:cubicBezTo>
                      <a:pt x="513" y="758"/>
                      <a:pt x="559" y="745"/>
                      <a:pt x="577" y="705"/>
                    </a:cubicBezTo>
                    <a:cubicBezTo>
                      <a:pt x="583" y="691"/>
                      <a:pt x="582" y="675"/>
                      <a:pt x="584" y="658"/>
                    </a:cubicBezTo>
                    <a:cubicBezTo>
                      <a:pt x="588" y="651"/>
                      <a:pt x="592" y="663"/>
                      <a:pt x="598" y="660"/>
                    </a:cubicBezTo>
                    <a:cubicBezTo>
                      <a:pt x="603" y="661"/>
                      <a:pt x="603" y="665"/>
                      <a:pt x="605" y="668"/>
                    </a:cubicBezTo>
                    <a:cubicBezTo>
                      <a:pt x="615" y="685"/>
                      <a:pt x="633" y="688"/>
                      <a:pt x="651" y="687"/>
                    </a:cubicBezTo>
                    <a:cubicBezTo>
                      <a:pt x="665" y="689"/>
                      <a:pt x="674" y="675"/>
                      <a:pt x="689" y="678"/>
                    </a:cubicBezTo>
                    <a:cubicBezTo>
                      <a:pt x="703" y="680"/>
                      <a:pt x="714" y="669"/>
                      <a:pt x="724" y="660"/>
                    </a:cubicBezTo>
                    <a:cubicBezTo>
                      <a:pt x="732" y="649"/>
                      <a:pt x="732" y="633"/>
                      <a:pt x="726" y="620"/>
                    </a:cubicBezTo>
                    <a:cubicBezTo>
                      <a:pt x="725" y="617"/>
                      <a:pt x="727" y="613"/>
                      <a:pt x="729" y="610"/>
                    </a:cubicBezTo>
                    <a:cubicBezTo>
                      <a:pt x="738" y="609"/>
                      <a:pt x="751" y="616"/>
                      <a:pt x="761" y="609"/>
                    </a:cubicBezTo>
                    <a:cubicBezTo>
                      <a:pt x="774" y="602"/>
                      <a:pt x="782" y="590"/>
                      <a:pt x="787" y="576"/>
                    </a:cubicBezTo>
                    <a:cubicBezTo>
                      <a:pt x="794" y="569"/>
                      <a:pt x="800" y="560"/>
                      <a:pt x="803" y="551"/>
                    </a:cubicBezTo>
                    <a:cubicBezTo>
                      <a:pt x="811" y="533"/>
                      <a:pt x="807" y="510"/>
                      <a:pt x="797" y="495"/>
                    </a:cubicBezTo>
                    <a:cubicBezTo>
                      <a:pt x="799" y="487"/>
                      <a:pt x="796" y="476"/>
                      <a:pt x="802" y="470"/>
                    </a:cubicBezTo>
                    <a:cubicBezTo>
                      <a:pt x="812" y="471"/>
                      <a:pt x="823" y="473"/>
                      <a:pt x="833" y="468"/>
                    </a:cubicBezTo>
                    <a:cubicBezTo>
                      <a:pt x="851" y="459"/>
                      <a:pt x="858" y="441"/>
                      <a:pt x="862" y="423"/>
                    </a:cubicBezTo>
                    <a:cubicBezTo>
                      <a:pt x="866" y="421"/>
                      <a:pt x="869" y="420"/>
                      <a:pt x="873" y="420"/>
                    </a:cubicBezTo>
                    <a:cubicBezTo>
                      <a:pt x="883" y="419"/>
                      <a:pt x="890" y="410"/>
                      <a:pt x="893" y="402"/>
                    </a:cubicBezTo>
                    <a:cubicBezTo>
                      <a:pt x="895" y="390"/>
                      <a:pt x="898" y="375"/>
                      <a:pt x="888" y="367"/>
                    </a:cubicBezTo>
                    <a:cubicBezTo>
                      <a:pt x="880" y="360"/>
                      <a:pt x="870" y="353"/>
                      <a:pt x="860" y="356"/>
                    </a:cubicBezTo>
                    <a:cubicBezTo>
                      <a:pt x="853" y="353"/>
                      <a:pt x="862" y="347"/>
                      <a:pt x="861" y="342"/>
                    </a:cubicBezTo>
                    <a:cubicBezTo>
                      <a:pt x="860" y="335"/>
                      <a:pt x="858" y="328"/>
                      <a:pt x="853" y="323"/>
                    </a:cubicBezTo>
                    <a:cubicBezTo>
                      <a:pt x="841" y="310"/>
                      <a:pt x="822" y="303"/>
                      <a:pt x="806" y="307"/>
                    </a:cubicBezTo>
                    <a:cubicBezTo>
                      <a:pt x="801" y="305"/>
                      <a:pt x="797" y="300"/>
                      <a:pt x="794" y="296"/>
                    </a:cubicBezTo>
                    <a:cubicBezTo>
                      <a:pt x="797" y="288"/>
                      <a:pt x="793" y="280"/>
                      <a:pt x="789" y="274"/>
                    </a:cubicBezTo>
                    <a:cubicBezTo>
                      <a:pt x="795" y="253"/>
                      <a:pt x="795" y="253"/>
                      <a:pt x="795" y="253"/>
                    </a:cubicBezTo>
                    <a:cubicBezTo>
                      <a:pt x="794" y="244"/>
                      <a:pt x="793" y="233"/>
                      <a:pt x="788" y="225"/>
                    </a:cubicBezTo>
                    <a:cubicBezTo>
                      <a:pt x="798" y="212"/>
                      <a:pt x="792" y="195"/>
                      <a:pt x="786" y="182"/>
                    </a:cubicBezTo>
                    <a:cubicBezTo>
                      <a:pt x="787" y="181"/>
                      <a:pt x="788" y="181"/>
                      <a:pt x="789" y="181"/>
                    </a:cubicBezTo>
                    <a:cubicBezTo>
                      <a:pt x="791" y="181"/>
                      <a:pt x="792" y="182"/>
                      <a:pt x="791" y="184"/>
                    </a:cubicBezTo>
                    <a:cubicBezTo>
                      <a:pt x="800" y="194"/>
                      <a:pt x="800" y="209"/>
                      <a:pt x="798" y="221"/>
                    </a:cubicBezTo>
                    <a:cubicBezTo>
                      <a:pt x="793" y="228"/>
                      <a:pt x="800" y="234"/>
                      <a:pt x="800" y="241"/>
                    </a:cubicBezTo>
                    <a:cubicBezTo>
                      <a:pt x="807" y="256"/>
                      <a:pt x="791" y="269"/>
                      <a:pt x="800" y="282"/>
                    </a:cubicBezTo>
                    <a:cubicBezTo>
                      <a:pt x="803" y="288"/>
                      <a:pt x="796" y="299"/>
                      <a:pt x="805" y="301"/>
                    </a:cubicBezTo>
                    <a:cubicBezTo>
                      <a:pt x="827" y="299"/>
                      <a:pt x="850" y="308"/>
                      <a:pt x="863" y="328"/>
                    </a:cubicBezTo>
                    <a:cubicBezTo>
                      <a:pt x="870" y="334"/>
                      <a:pt x="865" y="343"/>
                      <a:pt x="868" y="349"/>
                    </a:cubicBezTo>
                    <a:cubicBezTo>
                      <a:pt x="876" y="349"/>
                      <a:pt x="881" y="355"/>
                      <a:pt x="887" y="358"/>
                    </a:cubicBezTo>
                    <a:cubicBezTo>
                      <a:pt x="891" y="360"/>
                      <a:pt x="891" y="366"/>
                      <a:pt x="896" y="366"/>
                    </a:cubicBezTo>
                    <a:close/>
                    <a:moveTo>
                      <a:pt x="878" y="367"/>
                    </a:moveTo>
                    <a:cubicBezTo>
                      <a:pt x="871" y="364"/>
                      <a:pt x="864" y="359"/>
                      <a:pt x="858" y="364"/>
                    </a:cubicBezTo>
                    <a:cubicBezTo>
                      <a:pt x="849" y="365"/>
                      <a:pt x="844" y="373"/>
                      <a:pt x="841" y="380"/>
                    </a:cubicBezTo>
                    <a:cubicBezTo>
                      <a:pt x="840" y="388"/>
                      <a:pt x="839" y="395"/>
                      <a:pt x="843" y="401"/>
                    </a:cubicBezTo>
                    <a:cubicBezTo>
                      <a:pt x="850" y="408"/>
                      <a:pt x="859" y="418"/>
                      <a:pt x="871" y="414"/>
                    </a:cubicBezTo>
                    <a:cubicBezTo>
                      <a:pt x="880" y="410"/>
                      <a:pt x="887" y="400"/>
                      <a:pt x="888" y="390"/>
                    </a:cubicBezTo>
                    <a:cubicBezTo>
                      <a:pt x="886" y="382"/>
                      <a:pt x="885" y="372"/>
                      <a:pt x="878" y="367"/>
                    </a:cubicBezTo>
                    <a:close/>
                    <a:moveTo>
                      <a:pt x="875" y="374"/>
                    </a:moveTo>
                    <a:cubicBezTo>
                      <a:pt x="869" y="368"/>
                      <a:pt x="861" y="371"/>
                      <a:pt x="854" y="374"/>
                    </a:cubicBezTo>
                    <a:cubicBezTo>
                      <a:pt x="849" y="380"/>
                      <a:pt x="847" y="389"/>
                      <a:pt x="850" y="397"/>
                    </a:cubicBezTo>
                    <a:cubicBezTo>
                      <a:pt x="852" y="402"/>
                      <a:pt x="858" y="405"/>
                      <a:pt x="863" y="406"/>
                    </a:cubicBezTo>
                    <a:cubicBezTo>
                      <a:pt x="868" y="406"/>
                      <a:pt x="872" y="404"/>
                      <a:pt x="874" y="402"/>
                    </a:cubicBezTo>
                    <a:cubicBezTo>
                      <a:pt x="882" y="394"/>
                      <a:pt x="878" y="383"/>
                      <a:pt x="875" y="374"/>
                    </a:cubicBezTo>
                    <a:close/>
                    <a:moveTo>
                      <a:pt x="837" y="437"/>
                    </a:moveTo>
                    <a:cubicBezTo>
                      <a:pt x="822" y="430"/>
                      <a:pt x="822" y="413"/>
                      <a:pt x="810" y="404"/>
                    </a:cubicBezTo>
                    <a:cubicBezTo>
                      <a:pt x="803" y="400"/>
                      <a:pt x="796" y="399"/>
                      <a:pt x="789" y="403"/>
                    </a:cubicBezTo>
                    <a:cubicBezTo>
                      <a:pt x="781" y="400"/>
                      <a:pt x="771" y="397"/>
                      <a:pt x="762" y="397"/>
                    </a:cubicBezTo>
                    <a:cubicBezTo>
                      <a:pt x="755" y="399"/>
                      <a:pt x="748" y="402"/>
                      <a:pt x="743" y="408"/>
                    </a:cubicBezTo>
                    <a:cubicBezTo>
                      <a:pt x="740" y="410"/>
                      <a:pt x="736" y="405"/>
                      <a:pt x="735" y="403"/>
                    </a:cubicBezTo>
                    <a:cubicBezTo>
                      <a:pt x="728" y="399"/>
                      <a:pt x="717" y="393"/>
                      <a:pt x="719" y="384"/>
                    </a:cubicBezTo>
                    <a:cubicBezTo>
                      <a:pt x="726" y="375"/>
                      <a:pt x="734" y="370"/>
                      <a:pt x="742" y="362"/>
                    </a:cubicBezTo>
                    <a:cubicBezTo>
                      <a:pt x="752" y="369"/>
                      <a:pt x="761" y="374"/>
                      <a:pt x="773" y="371"/>
                    </a:cubicBezTo>
                    <a:cubicBezTo>
                      <a:pt x="780" y="364"/>
                      <a:pt x="780" y="364"/>
                      <a:pt x="780" y="364"/>
                    </a:cubicBezTo>
                    <a:cubicBezTo>
                      <a:pt x="786" y="363"/>
                      <a:pt x="789" y="368"/>
                      <a:pt x="794" y="368"/>
                    </a:cubicBezTo>
                    <a:cubicBezTo>
                      <a:pt x="806" y="368"/>
                      <a:pt x="820" y="366"/>
                      <a:pt x="824" y="354"/>
                    </a:cubicBezTo>
                    <a:cubicBezTo>
                      <a:pt x="827" y="347"/>
                      <a:pt x="834" y="340"/>
                      <a:pt x="842" y="337"/>
                    </a:cubicBezTo>
                    <a:cubicBezTo>
                      <a:pt x="838" y="328"/>
                      <a:pt x="828" y="328"/>
                      <a:pt x="821" y="324"/>
                    </a:cubicBezTo>
                    <a:cubicBezTo>
                      <a:pt x="813" y="323"/>
                      <a:pt x="804" y="323"/>
                      <a:pt x="797" y="328"/>
                    </a:cubicBezTo>
                    <a:cubicBezTo>
                      <a:pt x="793" y="327"/>
                      <a:pt x="795" y="322"/>
                      <a:pt x="793" y="319"/>
                    </a:cubicBezTo>
                    <a:cubicBezTo>
                      <a:pt x="788" y="310"/>
                      <a:pt x="777" y="311"/>
                      <a:pt x="769" y="311"/>
                    </a:cubicBezTo>
                    <a:cubicBezTo>
                      <a:pt x="763" y="311"/>
                      <a:pt x="758" y="315"/>
                      <a:pt x="754" y="319"/>
                    </a:cubicBezTo>
                    <a:cubicBezTo>
                      <a:pt x="751" y="326"/>
                      <a:pt x="752" y="333"/>
                      <a:pt x="756" y="339"/>
                    </a:cubicBezTo>
                    <a:cubicBezTo>
                      <a:pt x="758" y="341"/>
                      <a:pt x="761" y="342"/>
                      <a:pt x="763" y="341"/>
                    </a:cubicBezTo>
                    <a:cubicBezTo>
                      <a:pt x="766" y="337"/>
                      <a:pt x="767" y="332"/>
                      <a:pt x="771" y="332"/>
                    </a:cubicBezTo>
                    <a:cubicBezTo>
                      <a:pt x="774" y="331"/>
                      <a:pt x="778" y="334"/>
                      <a:pt x="778" y="337"/>
                    </a:cubicBezTo>
                    <a:cubicBezTo>
                      <a:pt x="779" y="342"/>
                      <a:pt x="776" y="344"/>
                      <a:pt x="773" y="347"/>
                    </a:cubicBezTo>
                    <a:cubicBezTo>
                      <a:pt x="768" y="350"/>
                      <a:pt x="762" y="349"/>
                      <a:pt x="757" y="348"/>
                    </a:cubicBezTo>
                    <a:cubicBezTo>
                      <a:pt x="746" y="346"/>
                      <a:pt x="745" y="334"/>
                      <a:pt x="743" y="326"/>
                    </a:cubicBezTo>
                    <a:cubicBezTo>
                      <a:pt x="735" y="321"/>
                      <a:pt x="727" y="312"/>
                      <a:pt x="717" y="310"/>
                    </a:cubicBezTo>
                    <a:cubicBezTo>
                      <a:pt x="706" y="309"/>
                      <a:pt x="697" y="313"/>
                      <a:pt x="693" y="322"/>
                    </a:cubicBezTo>
                    <a:cubicBezTo>
                      <a:pt x="691" y="328"/>
                      <a:pt x="690" y="337"/>
                      <a:pt x="695" y="342"/>
                    </a:cubicBezTo>
                    <a:cubicBezTo>
                      <a:pt x="697" y="344"/>
                      <a:pt x="701" y="344"/>
                      <a:pt x="704" y="342"/>
                    </a:cubicBezTo>
                    <a:cubicBezTo>
                      <a:pt x="706" y="339"/>
                      <a:pt x="707" y="336"/>
                      <a:pt x="711" y="337"/>
                    </a:cubicBezTo>
                    <a:cubicBezTo>
                      <a:pt x="713" y="337"/>
                      <a:pt x="715" y="339"/>
                      <a:pt x="716" y="341"/>
                    </a:cubicBezTo>
                    <a:cubicBezTo>
                      <a:pt x="716" y="346"/>
                      <a:pt x="712" y="350"/>
                      <a:pt x="708" y="352"/>
                    </a:cubicBezTo>
                    <a:cubicBezTo>
                      <a:pt x="703" y="356"/>
                      <a:pt x="697" y="353"/>
                      <a:pt x="691" y="353"/>
                    </a:cubicBezTo>
                    <a:cubicBezTo>
                      <a:pt x="681" y="348"/>
                      <a:pt x="682" y="336"/>
                      <a:pt x="680" y="326"/>
                    </a:cubicBezTo>
                    <a:cubicBezTo>
                      <a:pt x="683" y="315"/>
                      <a:pt x="693" y="303"/>
                      <a:pt x="706" y="302"/>
                    </a:cubicBezTo>
                    <a:cubicBezTo>
                      <a:pt x="715" y="289"/>
                      <a:pt x="707" y="273"/>
                      <a:pt x="709" y="258"/>
                    </a:cubicBezTo>
                    <a:cubicBezTo>
                      <a:pt x="712" y="250"/>
                      <a:pt x="713" y="239"/>
                      <a:pt x="723" y="236"/>
                    </a:cubicBezTo>
                    <a:cubicBezTo>
                      <a:pt x="729" y="234"/>
                      <a:pt x="734" y="235"/>
                      <a:pt x="740" y="238"/>
                    </a:cubicBezTo>
                    <a:cubicBezTo>
                      <a:pt x="751" y="244"/>
                      <a:pt x="750" y="258"/>
                      <a:pt x="750" y="268"/>
                    </a:cubicBezTo>
                    <a:cubicBezTo>
                      <a:pt x="757" y="272"/>
                      <a:pt x="766" y="271"/>
                      <a:pt x="772" y="267"/>
                    </a:cubicBezTo>
                    <a:cubicBezTo>
                      <a:pt x="779" y="258"/>
                      <a:pt x="781" y="246"/>
                      <a:pt x="777" y="235"/>
                    </a:cubicBezTo>
                    <a:cubicBezTo>
                      <a:pt x="772" y="233"/>
                      <a:pt x="773" y="228"/>
                      <a:pt x="771" y="225"/>
                    </a:cubicBezTo>
                    <a:cubicBezTo>
                      <a:pt x="776" y="218"/>
                      <a:pt x="779" y="208"/>
                      <a:pt x="776" y="199"/>
                    </a:cubicBezTo>
                    <a:cubicBezTo>
                      <a:pt x="774" y="189"/>
                      <a:pt x="766" y="184"/>
                      <a:pt x="757" y="180"/>
                    </a:cubicBezTo>
                    <a:cubicBezTo>
                      <a:pt x="751" y="179"/>
                      <a:pt x="744" y="176"/>
                      <a:pt x="738" y="180"/>
                    </a:cubicBezTo>
                    <a:cubicBezTo>
                      <a:pt x="733" y="185"/>
                      <a:pt x="732" y="191"/>
                      <a:pt x="734" y="197"/>
                    </a:cubicBezTo>
                    <a:cubicBezTo>
                      <a:pt x="736" y="200"/>
                      <a:pt x="738" y="204"/>
                      <a:pt x="740" y="204"/>
                    </a:cubicBezTo>
                    <a:cubicBezTo>
                      <a:pt x="744" y="202"/>
                      <a:pt x="748" y="200"/>
                      <a:pt x="752" y="203"/>
                    </a:cubicBezTo>
                    <a:cubicBezTo>
                      <a:pt x="756" y="206"/>
                      <a:pt x="753" y="210"/>
                      <a:pt x="752" y="213"/>
                    </a:cubicBezTo>
                    <a:cubicBezTo>
                      <a:pt x="748" y="217"/>
                      <a:pt x="742" y="218"/>
                      <a:pt x="737" y="216"/>
                    </a:cubicBezTo>
                    <a:cubicBezTo>
                      <a:pt x="728" y="211"/>
                      <a:pt x="723" y="201"/>
                      <a:pt x="723" y="191"/>
                    </a:cubicBezTo>
                    <a:cubicBezTo>
                      <a:pt x="722" y="185"/>
                      <a:pt x="732" y="179"/>
                      <a:pt x="723" y="173"/>
                    </a:cubicBezTo>
                    <a:cubicBezTo>
                      <a:pt x="718" y="170"/>
                      <a:pt x="715" y="166"/>
                      <a:pt x="709" y="164"/>
                    </a:cubicBezTo>
                    <a:cubicBezTo>
                      <a:pt x="704" y="167"/>
                      <a:pt x="699" y="166"/>
                      <a:pt x="695" y="166"/>
                    </a:cubicBezTo>
                    <a:cubicBezTo>
                      <a:pt x="688" y="163"/>
                      <a:pt x="680" y="160"/>
                      <a:pt x="680" y="151"/>
                    </a:cubicBezTo>
                    <a:cubicBezTo>
                      <a:pt x="678" y="147"/>
                      <a:pt x="679" y="143"/>
                      <a:pt x="681" y="139"/>
                    </a:cubicBezTo>
                    <a:cubicBezTo>
                      <a:pt x="682" y="136"/>
                      <a:pt x="686" y="134"/>
                      <a:pt x="688" y="136"/>
                    </a:cubicBezTo>
                    <a:cubicBezTo>
                      <a:pt x="693" y="141"/>
                      <a:pt x="684" y="147"/>
                      <a:pt x="690" y="152"/>
                    </a:cubicBezTo>
                    <a:cubicBezTo>
                      <a:pt x="693" y="156"/>
                      <a:pt x="699" y="157"/>
                      <a:pt x="703" y="156"/>
                    </a:cubicBezTo>
                    <a:cubicBezTo>
                      <a:pt x="709" y="155"/>
                      <a:pt x="714" y="151"/>
                      <a:pt x="716" y="145"/>
                    </a:cubicBezTo>
                    <a:cubicBezTo>
                      <a:pt x="718" y="133"/>
                      <a:pt x="711" y="121"/>
                      <a:pt x="701" y="113"/>
                    </a:cubicBezTo>
                    <a:cubicBezTo>
                      <a:pt x="694" y="110"/>
                      <a:pt x="688" y="107"/>
                      <a:pt x="682" y="112"/>
                    </a:cubicBezTo>
                    <a:cubicBezTo>
                      <a:pt x="679" y="113"/>
                      <a:pt x="676" y="113"/>
                      <a:pt x="674" y="112"/>
                    </a:cubicBezTo>
                    <a:cubicBezTo>
                      <a:pt x="670" y="106"/>
                      <a:pt x="668" y="99"/>
                      <a:pt x="661" y="96"/>
                    </a:cubicBezTo>
                    <a:cubicBezTo>
                      <a:pt x="648" y="91"/>
                      <a:pt x="632" y="94"/>
                      <a:pt x="623" y="105"/>
                    </a:cubicBezTo>
                    <a:cubicBezTo>
                      <a:pt x="620" y="109"/>
                      <a:pt x="620" y="115"/>
                      <a:pt x="621" y="120"/>
                    </a:cubicBezTo>
                    <a:cubicBezTo>
                      <a:pt x="627" y="132"/>
                      <a:pt x="638" y="120"/>
                      <a:pt x="646" y="127"/>
                    </a:cubicBezTo>
                    <a:cubicBezTo>
                      <a:pt x="653" y="130"/>
                      <a:pt x="660" y="137"/>
                      <a:pt x="660" y="146"/>
                    </a:cubicBezTo>
                    <a:cubicBezTo>
                      <a:pt x="658" y="153"/>
                      <a:pt x="656" y="160"/>
                      <a:pt x="650" y="163"/>
                    </a:cubicBezTo>
                    <a:cubicBezTo>
                      <a:pt x="636" y="166"/>
                      <a:pt x="618" y="170"/>
                      <a:pt x="612" y="186"/>
                    </a:cubicBezTo>
                    <a:cubicBezTo>
                      <a:pt x="613" y="195"/>
                      <a:pt x="620" y="201"/>
                      <a:pt x="617" y="210"/>
                    </a:cubicBezTo>
                    <a:cubicBezTo>
                      <a:pt x="616" y="214"/>
                      <a:pt x="614" y="218"/>
                      <a:pt x="609" y="220"/>
                    </a:cubicBezTo>
                    <a:cubicBezTo>
                      <a:pt x="606" y="220"/>
                      <a:pt x="601" y="220"/>
                      <a:pt x="600" y="216"/>
                    </a:cubicBezTo>
                    <a:cubicBezTo>
                      <a:pt x="600" y="208"/>
                      <a:pt x="611" y="204"/>
                      <a:pt x="605" y="196"/>
                    </a:cubicBezTo>
                    <a:cubicBezTo>
                      <a:pt x="602" y="191"/>
                      <a:pt x="596" y="191"/>
                      <a:pt x="592" y="193"/>
                    </a:cubicBezTo>
                    <a:cubicBezTo>
                      <a:pt x="584" y="193"/>
                      <a:pt x="576" y="200"/>
                      <a:pt x="574" y="208"/>
                    </a:cubicBezTo>
                    <a:cubicBezTo>
                      <a:pt x="571" y="215"/>
                      <a:pt x="571" y="225"/>
                      <a:pt x="575" y="232"/>
                    </a:cubicBezTo>
                    <a:cubicBezTo>
                      <a:pt x="581" y="240"/>
                      <a:pt x="589" y="247"/>
                      <a:pt x="598" y="249"/>
                    </a:cubicBezTo>
                    <a:cubicBezTo>
                      <a:pt x="605" y="249"/>
                      <a:pt x="612" y="244"/>
                      <a:pt x="619" y="246"/>
                    </a:cubicBezTo>
                    <a:cubicBezTo>
                      <a:pt x="624" y="254"/>
                      <a:pt x="632" y="257"/>
                      <a:pt x="641" y="256"/>
                    </a:cubicBezTo>
                    <a:cubicBezTo>
                      <a:pt x="646" y="255"/>
                      <a:pt x="650" y="250"/>
                      <a:pt x="651" y="245"/>
                    </a:cubicBezTo>
                    <a:cubicBezTo>
                      <a:pt x="656" y="237"/>
                      <a:pt x="646" y="236"/>
                      <a:pt x="643" y="232"/>
                    </a:cubicBezTo>
                    <a:cubicBezTo>
                      <a:pt x="637" y="226"/>
                      <a:pt x="635" y="217"/>
                      <a:pt x="638" y="209"/>
                    </a:cubicBezTo>
                    <a:cubicBezTo>
                      <a:pt x="640" y="201"/>
                      <a:pt x="648" y="197"/>
                      <a:pt x="657" y="196"/>
                    </a:cubicBezTo>
                    <a:cubicBezTo>
                      <a:pt x="665" y="196"/>
                      <a:pt x="673" y="201"/>
                      <a:pt x="680" y="206"/>
                    </a:cubicBezTo>
                    <a:cubicBezTo>
                      <a:pt x="692" y="229"/>
                      <a:pt x="690" y="260"/>
                      <a:pt x="678" y="282"/>
                    </a:cubicBezTo>
                    <a:cubicBezTo>
                      <a:pt x="670" y="293"/>
                      <a:pt x="660" y="303"/>
                      <a:pt x="646" y="307"/>
                    </a:cubicBezTo>
                    <a:cubicBezTo>
                      <a:pt x="634" y="310"/>
                      <a:pt x="620" y="311"/>
                      <a:pt x="607" y="309"/>
                    </a:cubicBezTo>
                    <a:cubicBezTo>
                      <a:pt x="600" y="311"/>
                      <a:pt x="594" y="311"/>
                      <a:pt x="586" y="308"/>
                    </a:cubicBezTo>
                    <a:cubicBezTo>
                      <a:pt x="578" y="291"/>
                      <a:pt x="560" y="273"/>
                      <a:pt x="540" y="272"/>
                    </a:cubicBezTo>
                    <a:cubicBezTo>
                      <a:pt x="522" y="272"/>
                      <a:pt x="505" y="277"/>
                      <a:pt x="489" y="283"/>
                    </a:cubicBezTo>
                    <a:cubicBezTo>
                      <a:pt x="475" y="289"/>
                      <a:pt x="459" y="289"/>
                      <a:pt x="446" y="281"/>
                    </a:cubicBezTo>
                    <a:cubicBezTo>
                      <a:pt x="434" y="274"/>
                      <a:pt x="424" y="261"/>
                      <a:pt x="421" y="249"/>
                    </a:cubicBezTo>
                    <a:cubicBezTo>
                      <a:pt x="417" y="238"/>
                      <a:pt x="419" y="226"/>
                      <a:pt x="419" y="215"/>
                    </a:cubicBezTo>
                    <a:cubicBezTo>
                      <a:pt x="407" y="200"/>
                      <a:pt x="393" y="182"/>
                      <a:pt x="401" y="161"/>
                    </a:cubicBezTo>
                    <a:cubicBezTo>
                      <a:pt x="404" y="147"/>
                      <a:pt x="415" y="138"/>
                      <a:pt x="425" y="127"/>
                    </a:cubicBezTo>
                    <a:cubicBezTo>
                      <a:pt x="444" y="115"/>
                      <a:pt x="468" y="97"/>
                      <a:pt x="464" y="72"/>
                    </a:cubicBezTo>
                    <a:cubicBezTo>
                      <a:pt x="463" y="66"/>
                      <a:pt x="457" y="60"/>
                      <a:pt x="461" y="53"/>
                    </a:cubicBezTo>
                    <a:cubicBezTo>
                      <a:pt x="472" y="47"/>
                      <a:pt x="489" y="49"/>
                      <a:pt x="500" y="53"/>
                    </a:cubicBezTo>
                    <a:cubicBezTo>
                      <a:pt x="519" y="62"/>
                      <a:pt x="540" y="77"/>
                      <a:pt x="541" y="100"/>
                    </a:cubicBezTo>
                    <a:cubicBezTo>
                      <a:pt x="543" y="107"/>
                      <a:pt x="535" y="113"/>
                      <a:pt x="541" y="119"/>
                    </a:cubicBezTo>
                    <a:cubicBezTo>
                      <a:pt x="552" y="130"/>
                      <a:pt x="555" y="145"/>
                      <a:pt x="550" y="159"/>
                    </a:cubicBezTo>
                    <a:cubicBezTo>
                      <a:pt x="550" y="168"/>
                      <a:pt x="540" y="173"/>
                      <a:pt x="538" y="180"/>
                    </a:cubicBezTo>
                    <a:cubicBezTo>
                      <a:pt x="537" y="192"/>
                      <a:pt x="534" y="204"/>
                      <a:pt x="524" y="211"/>
                    </a:cubicBezTo>
                    <a:cubicBezTo>
                      <a:pt x="516" y="215"/>
                      <a:pt x="508" y="220"/>
                      <a:pt x="499" y="217"/>
                    </a:cubicBezTo>
                    <a:cubicBezTo>
                      <a:pt x="489" y="213"/>
                      <a:pt x="479" y="203"/>
                      <a:pt x="478" y="193"/>
                    </a:cubicBezTo>
                    <a:cubicBezTo>
                      <a:pt x="477" y="184"/>
                      <a:pt x="482" y="179"/>
                      <a:pt x="484" y="173"/>
                    </a:cubicBezTo>
                    <a:cubicBezTo>
                      <a:pt x="493" y="166"/>
                      <a:pt x="501" y="180"/>
                      <a:pt x="511" y="171"/>
                    </a:cubicBezTo>
                    <a:cubicBezTo>
                      <a:pt x="516" y="167"/>
                      <a:pt x="515" y="159"/>
                      <a:pt x="515" y="154"/>
                    </a:cubicBezTo>
                    <a:cubicBezTo>
                      <a:pt x="509" y="139"/>
                      <a:pt x="509" y="139"/>
                      <a:pt x="509" y="139"/>
                    </a:cubicBezTo>
                    <a:cubicBezTo>
                      <a:pt x="500" y="132"/>
                      <a:pt x="487" y="129"/>
                      <a:pt x="475" y="133"/>
                    </a:cubicBezTo>
                    <a:cubicBezTo>
                      <a:pt x="454" y="139"/>
                      <a:pt x="451" y="163"/>
                      <a:pt x="445" y="180"/>
                    </a:cubicBezTo>
                    <a:cubicBezTo>
                      <a:pt x="444" y="199"/>
                      <a:pt x="451" y="216"/>
                      <a:pt x="462" y="231"/>
                    </a:cubicBezTo>
                    <a:cubicBezTo>
                      <a:pt x="477" y="247"/>
                      <a:pt x="499" y="258"/>
                      <a:pt x="521" y="252"/>
                    </a:cubicBezTo>
                    <a:cubicBezTo>
                      <a:pt x="540" y="245"/>
                      <a:pt x="557" y="227"/>
                      <a:pt x="560" y="208"/>
                    </a:cubicBezTo>
                    <a:cubicBezTo>
                      <a:pt x="561" y="201"/>
                      <a:pt x="561" y="193"/>
                      <a:pt x="559" y="186"/>
                    </a:cubicBezTo>
                    <a:cubicBezTo>
                      <a:pt x="560" y="183"/>
                      <a:pt x="565" y="183"/>
                      <a:pt x="567" y="180"/>
                    </a:cubicBezTo>
                    <a:cubicBezTo>
                      <a:pt x="576" y="169"/>
                      <a:pt x="585" y="154"/>
                      <a:pt x="580" y="139"/>
                    </a:cubicBezTo>
                    <a:cubicBezTo>
                      <a:pt x="577" y="130"/>
                      <a:pt x="574" y="121"/>
                      <a:pt x="568" y="114"/>
                    </a:cubicBezTo>
                    <a:cubicBezTo>
                      <a:pt x="567" y="92"/>
                      <a:pt x="567" y="92"/>
                      <a:pt x="567" y="92"/>
                    </a:cubicBezTo>
                    <a:cubicBezTo>
                      <a:pt x="565" y="63"/>
                      <a:pt x="543" y="36"/>
                      <a:pt x="516" y="26"/>
                    </a:cubicBezTo>
                    <a:cubicBezTo>
                      <a:pt x="506" y="23"/>
                      <a:pt x="495" y="20"/>
                      <a:pt x="485" y="19"/>
                    </a:cubicBezTo>
                    <a:cubicBezTo>
                      <a:pt x="468" y="19"/>
                      <a:pt x="452" y="23"/>
                      <a:pt x="436" y="28"/>
                    </a:cubicBezTo>
                    <a:cubicBezTo>
                      <a:pt x="429" y="32"/>
                      <a:pt x="422" y="36"/>
                      <a:pt x="416" y="42"/>
                    </a:cubicBezTo>
                    <a:cubicBezTo>
                      <a:pt x="415" y="46"/>
                      <a:pt x="420" y="45"/>
                      <a:pt x="422" y="47"/>
                    </a:cubicBezTo>
                    <a:cubicBezTo>
                      <a:pt x="431" y="55"/>
                      <a:pt x="434" y="68"/>
                      <a:pt x="430" y="79"/>
                    </a:cubicBezTo>
                    <a:cubicBezTo>
                      <a:pt x="423" y="106"/>
                      <a:pt x="392" y="105"/>
                      <a:pt x="380" y="127"/>
                    </a:cubicBezTo>
                    <a:cubicBezTo>
                      <a:pt x="373" y="133"/>
                      <a:pt x="369" y="141"/>
                      <a:pt x="365" y="149"/>
                    </a:cubicBezTo>
                    <a:cubicBezTo>
                      <a:pt x="365" y="158"/>
                      <a:pt x="359" y="165"/>
                      <a:pt x="362" y="173"/>
                    </a:cubicBezTo>
                    <a:cubicBezTo>
                      <a:pt x="362" y="188"/>
                      <a:pt x="369" y="203"/>
                      <a:pt x="378" y="214"/>
                    </a:cubicBezTo>
                    <a:cubicBezTo>
                      <a:pt x="383" y="219"/>
                      <a:pt x="392" y="222"/>
                      <a:pt x="390" y="231"/>
                    </a:cubicBezTo>
                    <a:cubicBezTo>
                      <a:pt x="383" y="249"/>
                      <a:pt x="386" y="269"/>
                      <a:pt x="398" y="284"/>
                    </a:cubicBezTo>
                    <a:cubicBezTo>
                      <a:pt x="408" y="296"/>
                      <a:pt x="420" y="306"/>
                      <a:pt x="434" y="312"/>
                    </a:cubicBezTo>
                    <a:cubicBezTo>
                      <a:pt x="436" y="324"/>
                      <a:pt x="420" y="324"/>
                      <a:pt x="415" y="331"/>
                    </a:cubicBezTo>
                    <a:cubicBezTo>
                      <a:pt x="400" y="345"/>
                      <a:pt x="393" y="362"/>
                      <a:pt x="393" y="383"/>
                    </a:cubicBezTo>
                    <a:cubicBezTo>
                      <a:pt x="397" y="408"/>
                      <a:pt x="400" y="436"/>
                      <a:pt x="423" y="452"/>
                    </a:cubicBezTo>
                    <a:cubicBezTo>
                      <a:pt x="426" y="454"/>
                      <a:pt x="433" y="456"/>
                      <a:pt x="432" y="462"/>
                    </a:cubicBezTo>
                    <a:cubicBezTo>
                      <a:pt x="429" y="465"/>
                      <a:pt x="424" y="463"/>
                      <a:pt x="422" y="466"/>
                    </a:cubicBezTo>
                    <a:cubicBezTo>
                      <a:pt x="407" y="480"/>
                      <a:pt x="390" y="497"/>
                      <a:pt x="392" y="519"/>
                    </a:cubicBezTo>
                    <a:cubicBezTo>
                      <a:pt x="389" y="535"/>
                      <a:pt x="389" y="535"/>
                      <a:pt x="389" y="535"/>
                    </a:cubicBezTo>
                    <a:cubicBezTo>
                      <a:pt x="380" y="544"/>
                      <a:pt x="374" y="555"/>
                      <a:pt x="369" y="566"/>
                    </a:cubicBezTo>
                    <a:cubicBezTo>
                      <a:pt x="370" y="570"/>
                      <a:pt x="366" y="573"/>
                      <a:pt x="365" y="576"/>
                    </a:cubicBezTo>
                    <a:cubicBezTo>
                      <a:pt x="361" y="594"/>
                      <a:pt x="356" y="618"/>
                      <a:pt x="368" y="634"/>
                    </a:cubicBezTo>
                    <a:cubicBezTo>
                      <a:pt x="386" y="656"/>
                      <a:pt x="416" y="661"/>
                      <a:pt x="430" y="687"/>
                    </a:cubicBezTo>
                    <a:cubicBezTo>
                      <a:pt x="435" y="698"/>
                      <a:pt x="435" y="712"/>
                      <a:pt x="426" y="721"/>
                    </a:cubicBezTo>
                    <a:cubicBezTo>
                      <a:pt x="425" y="723"/>
                      <a:pt x="421" y="725"/>
                      <a:pt x="422" y="728"/>
                    </a:cubicBezTo>
                    <a:cubicBezTo>
                      <a:pt x="456" y="755"/>
                      <a:pt x="509" y="744"/>
                      <a:pt x="543" y="723"/>
                    </a:cubicBezTo>
                    <a:cubicBezTo>
                      <a:pt x="554" y="711"/>
                      <a:pt x="564" y="699"/>
                      <a:pt x="568" y="682"/>
                    </a:cubicBezTo>
                    <a:cubicBezTo>
                      <a:pt x="572" y="668"/>
                      <a:pt x="571" y="651"/>
                      <a:pt x="566" y="637"/>
                    </a:cubicBezTo>
                    <a:cubicBezTo>
                      <a:pt x="565" y="632"/>
                      <a:pt x="572" y="630"/>
                      <a:pt x="573" y="625"/>
                    </a:cubicBezTo>
                    <a:cubicBezTo>
                      <a:pt x="577" y="614"/>
                      <a:pt x="578" y="602"/>
                      <a:pt x="577" y="590"/>
                    </a:cubicBezTo>
                    <a:cubicBezTo>
                      <a:pt x="572" y="579"/>
                      <a:pt x="564" y="567"/>
                      <a:pt x="554" y="559"/>
                    </a:cubicBezTo>
                    <a:cubicBezTo>
                      <a:pt x="544" y="534"/>
                      <a:pt x="518" y="518"/>
                      <a:pt x="490" y="517"/>
                    </a:cubicBezTo>
                    <a:cubicBezTo>
                      <a:pt x="481" y="518"/>
                      <a:pt x="473" y="517"/>
                      <a:pt x="465" y="522"/>
                    </a:cubicBezTo>
                    <a:cubicBezTo>
                      <a:pt x="461" y="528"/>
                      <a:pt x="452" y="531"/>
                      <a:pt x="448" y="539"/>
                    </a:cubicBezTo>
                    <a:cubicBezTo>
                      <a:pt x="443" y="550"/>
                      <a:pt x="441" y="563"/>
                      <a:pt x="443" y="576"/>
                    </a:cubicBezTo>
                    <a:cubicBezTo>
                      <a:pt x="452" y="589"/>
                      <a:pt x="438" y="603"/>
                      <a:pt x="445" y="617"/>
                    </a:cubicBezTo>
                    <a:cubicBezTo>
                      <a:pt x="446" y="623"/>
                      <a:pt x="451" y="629"/>
                      <a:pt x="457" y="632"/>
                    </a:cubicBezTo>
                    <a:cubicBezTo>
                      <a:pt x="467" y="634"/>
                      <a:pt x="481" y="639"/>
                      <a:pt x="491" y="631"/>
                    </a:cubicBezTo>
                    <a:cubicBezTo>
                      <a:pt x="497" y="626"/>
                      <a:pt x="502" y="619"/>
                      <a:pt x="502" y="611"/>
                    </a:cubicBezTo>
                    <a:cubicBezTo>
                      <a:pt x="503" y="602"/>
                      <a:pt x="498" y="594"/>
                      <a:pt x="490" y="590"/>
                    </a:cubicBezTo>
                    <a:cubicBezTo>
                      <a:pt x="486" y="584"/>
                      <a:pt x="475" y="594"/>
                      <a:pt x="476" y="583"/>
                    </a:cubicBezTo>
                    <a:cubicBezTo>
                      <a:pt x="472" y="581"/>
                      <a:pt x="473" y="574"/>
                      <a:pt x="473" y="570"/>
                    </a:cubicBezTo>
                    <a:cubicBezTo>
                      <a:pt x="477" y="558"/>
                      <a:pt x="489" y="556"/>
                      <a:pt x="499" y="555"/>
                    </a:cubicBezTo>
                    <a:cubicBezTo>
                      <a:pt x="516" y="555"/>
                      <a:pt x="529" y="568"/>
                      <a:pt x="539" y="580"/>
                    </a:cubicBezTo>
                    <a:cubicBezTo>
                      <a:pt x="549" y="591"/>
                      <a:pt x="552" y="607"/>
                      <a:pt x="548" y="621"/>
                    </a:cubicBezTo>
                    <a:cubicBezTo>
                      <a:pt x="548" y="630"/>
                      <a:pt x="536" y="636"/>
                      <a:pt x="539" y="645"/>
                    </a:cubicBezTo>
                    <a:cubicBezTo>
                      <a:pt x="545" y="668"/>
                      <a:pt x="534" y="688"/>
                      <a:pt x="517" y="703"/>
                    </a:cubicBezTo>
                    <a:cubicBezTo>
                      <a:pt x="514" y="702"/>
                      <a:pt x="515" y="705"/>
                      <a:pt x="513" y="707"/>
                    </a:cubicBezTo>
                    <a:cubicBezTo>
                      <a:pt x="499" y="717"/>
                      <a:pt x="482" y="715"/>
                      <a:pt x="466" y="720"/>
                    </a:cubicBezTo>
                    <a:cubicBezTo>
                      <a:pt x="464" y="720"/>
                      <a:pt x="462" y="718"/>
                      <a:pt x="462" y="717"/>
                    </a:cubicBezTo>
                    <a:cubicBezTo>
                      <a:pt x="463" y="710"/>
                      <a:pt x="466" y="701"/>
                      <a:pt x="464" y="693"/>
                    </a:cubicBezTo>
                    <a:cubicBezTo>
                      <a:pt x="456" y="672"/>
                      <a:pt x="440" y="657"/>
                      <a:pt x="421" y="644"/>
                    </a:cubicBezTo>
                    <a:cubicBezTo>
                      <a:pt x="403" y="628"/>
                      <a:pt x="391" y="608"/>
                      <a:pt x="396" y="585"/>
                    </a:cubicBezTo>
                    <a:cubicBezTo>
                      <a:pt x="399" y="573"/>
                      <a:pt x="403" y="561"/>
                      <a:pt x="413" y="554"/>
                    </a:cubicBezTo>
                    <a:cubicBezTo>
                      <a:pt x="416" y="532"/>
                      <a:pt x="425" y="510"/>
                      <a:pt x="445" y="498"/>
                    </a:cubicBezTo>
                    <a:cubicBezTo>
                      <a:pt x="464" y="489"/>
                      <a:pt x="488" y="486"/>
                      <a:pt x="509" y="492"/>
                    </a:cubicBezTo>
                    <a:cubicBezTo>
                      <a:pt x="527" y="498"/>
                      <a:pt x="546" y="497"/>
                      <a:pt x="565" y="493"/>
                    </a:cubicBezTo>
                    <a:cubicBezTo>
                      <a:pt x="578" y="489"/>
                      <a:pt x="588" y="478"/>
                      <a:pt x="595" y="467"/>
                    </a:cubicBezTo>
                    <a:cubicBezTo>
                      <a:pt x="601" y="467"/>
                      <a:pt x="607" y="463"/>
                      <a:pt x="613" y="463"/>
                    </a:cubicBezTo>
                    <a:cubicBezTo>
                      <a:pt x="629" y="461"/>
                      <a:pt x="644" y="466"/>
                      <a:pt x="659" y="469"/>
                    </a:cubicBezTo>
                    <a:cubicBezTo>
                      <a:pt x="674" y="475"/>
                      <a:pt x="689" y="489"/>
                      <a:pt x="692" y="506"/>
                    </a:cubicBezTo>
                    <a:cubicBezTo>
                      <a:pt x="698" y="524"/>
                      <a:pt x="695" y="546"/>
                      <a:pt x="682" y="561"/>
                    </a:cubicBezTo>
                    <a:cubicBezTo>
                      <a:pt x="674" y="572"/>
                      <a:pt x="659" y="575"/>
                      <a:pt x="645" y="571"/>
                    </a:cubicBezTo>
                    <a:cubicBezTo>
                      <a:pt x="639" y="567"/>
                      <a:pt x="631" y="562"/>
                      <a:pt x="629" y="555"/>
                    </a:cubicBezTo>
                    <a:cubicBezTo>
                      <a:pt x="627" y="544"/>
                      <a:pt x="633" y="531"/>
                      <a:pt x="644" y="525"/>
                    </a:cubicBezTo>
                    <a:cubicBezTo>
                      <a:pt x="648" y="524"/>
                      <a:pt x="658" y="529"/>
                      <a:pt x="655" y="520"/>
                    </a:cubicBezTo>
                    <a:cubicBezTo>
                      <a:pt x="654" y="515"/>
                      <a:pt x="651" y="509"/>
                      <a:pt x="646" y="506"/>
                    </a:cubicBezTo>
                    <a:cubicBezTo>
                      <a:pt x="640" y="503"/>
                      <a:pt x="630" y="501"/>
                      <a:pt x="623" y="504"/>
                    </a:cubicBezTo>
                    <a:cubicBezTo>
                      <a:pt x="615" y="508"/>
                      <a:pt x="618" y="518"/>
                      <a:pt x="609" y="521"/>
                    </a:cubicBezTo>
                    <a:cubicBezTo>
                      <a:pt x="599" y="521"/>
                      <a:pt x="589" y="521"/>
                      <a:pt x="583" y="531"/>
                    </a:cubicBezTo>
                    <a:cubicBezTo>
                      <a:pt x="580" y="537"/>
                      <a:pt x="579" y="543"/>
                      <a:pt x="579" y="550"/>
                    </a:cubicBezTo>
                    <a:cubicBezTo>
                      <a:pt x="581" y="555"/>
                      <a:pt x="585" y="560"/>
                      <a:pt x="590" y="562"/>
                    </a:cubicBezTo>
                    <a:cubicBezTo>
                      <a:pt x="595" y="564"/>
                      <a:pt x="599" y="557"/>
                      <a:pt x="600" y="554"/>
                    </a:cubicBezTo>
                    <a:cubicBezTo>
                      <a:pt x="600" y="550"/>
                      <a:pt x="602" y="547"/>
                      <a:pt x="605" y="546"/>
                    </a:cubicBezTo>
                    <a:cubicBezTo>
                      <a:pt x="609" y="545"/>
                      <a:pt x="613" y="549"/>
                      <a:pt x="615" y="553"/>
                    </a:cubicBezTo>
                    <a:cubicBezTo>
                      <a:pt x="617" y="561"/>
                      <a:pt x="607" y="566"/>
                      <a:pt x="604" y="574"/>
                    </a:cubicBezTo>
                    <a:cubicBezTo>
                      <a:pt x="603" y="584"/>
                      <a:pt x="609" y="590"/>
                      <a:pt x="617" y="596"/>
                    </a:cubicBezTo>
                    <a:cubicBezTo>
                      <a:pt x="629" y="605"/>
                      <a:pt x="654" y="598"/>
                      <a:pt x="655" y="620"/>
                    </a:cubicBezTo>
                    <a:cubicBezTo>
                      <a:pt x="653" y="630"/>
                      <a:pt x="648" y="640"/>
                      <a:pt x="638" y="642"/>
                    </a:cubicBezTo>
                    <a:cubicBezTo>
                      <a:pt x="631" y="646"/>
                      <a:pt x="624" y="641"/>
                      <a:pt x="618" y="641"/>
                    </a:cubicBezTo>
                    <a:cubicBezTo>
                      <a:pt x="615" y="646"/>
                      <a:pt x="614" y="653"/>
                      <a:pt x="616" y="658"/>
                    </a:cubicBezTo>
                    <a:cubicBezTo>
                      <a:pt x="622" y="666"/>
                      <a:pt x="629" y="673"/>
                      <a:pt x="639" y="674"/>
                    </a:cubicBezTo>
                    <a:cubicBezTo>
                      <a:pt x="649" y="676"/>
                      <a:pt x="660" y="675"/>
                      <a:pt x="667" y="667"/>
                    </a:cubicBezTo>
                    <a:cubicBezTo>
                      <a:pt x="669" y="665"/>
                      <a:pt x="669" y="660"/>
                      <a:pt x="672" y="660"/>
                    </a:cubicBezTo>
                    <a:cubicBezTo>
                      <a:pt x="683" y="666"/>
                      <a:pt x="697" y="663"/>
                      <a:pt x="706" y="656"/>
                    </a:cubicBezTo>
                    <a:cubicBezTo>
                      <a:pt x="711" y="651"/>
                      <a:pt x="717" y="646"/>
                      <a:pt x="716" y="638"/>
                    </a:cubicBezTo>
                    <a:cubicBezTo>
                      <a:pt x="714" y="631"/>
                      <a:pt x="712" y="624"/>
                      <a:pt x="707" y="620"/>
                    </a:cubicBezTo>
                    <a:cubicBezTo>
                      <a:pt x="703" y="617"/>
                      <a:pt x="696" y="616"/>
                      <a:pt x="692" y="616"/>
                    </a:cubicBezTo>
                    <a:cubicBezTo>
                      <a:pt x="687" y="619"/>
                      <a:pt x="680" y="620"/>
                      <a:pt x="680" y="627"/>
                    </a:cubicBezTo>
                    <a:cubicBezTo>
                      <a:pt x="684" y="627"/>
                      <a:pt x="688" y="630"/>
                      <a:pt x="689" y="634"/>
                    </a:cubicBezTo>
                    <a:cubicBezTo>
                      <a:pt x="690" y="638"/>
                      <a:pt x="686" y="641"/>
                      <a:pt x="684" y="642"/>
                    </a:cubicBezTo>
                    <a:cubicBezTo>
                      <a:pt x="679" y="646"/>
                      <a:pt x="675" y="640"/>
                      <a:pt x="672" y="637"/>
                    </a:cubicBezTo>
                    <a:cubicBezTo>
                      <a:pt x="668" y="633"/>
                      <a:pt x="670" y="626"/>
                      <a:pt x="671" y="622"/>
                    </a:cubicBezTo>
                    <a:cubicBezTo>
                      <a:pt x="675" y="612"/>
                      <a:pt x="685" y="608"/>
                      <a:pt x="695" y="607"/>
                    </a:cubicBezTo>
                    <a:cubicBezTo>
                      <a:pt x="699" y="607"/>
                      <a:pt x="704" y="611"/>
                      <a:pt x="707" y="608"/>
                    </a:cubicBezTo>
                    <a:cubicBezTo>
                      <a:pt x="714" y="605"/>
                      <a:pt x="717" y="599"/>
                      <a:pt x="718" y="592"/>
                    </a:cubicBezTo>
                    <a:cubicBezTo>
                      <a:pt x="717" y="582"/>
                      <a:pt x="709" y="570"/>
                      <a:pt x="719" y="560"/>
                    </a:cubicBezTo>
                    <a:cubicBezTo>
                      <a:pt x="724" y="555"/>
                      <a:pt x="730" y="551"/>
                      <a:pt x="737" y="551"/>
                    </a:cubicBezTo>
                    <a:cubicBezTo>
                      <a:pt x="742" y="552"/>
                      <a:pt x="747" y="554"/>
                      <a:pt x="750" y="558"/>
                    </a:cubicBezTo>
                    <a:cubicBezTo>
                      <a:pt x="751" y="561"/>
                      <a:pt x="749" y="565"/>
                      <a:pt x="747" y="567"/>
                    </a:cubicBezTo>
                    <a:cubicBezTo>
                      <a:pt x="745" y="568"/>
                      <a:pt x="743" y="569"/>
                      <a:pt x="741" y="569"/>
                    </a:cubicBezTo>
                    <a:cubicBezTo>
                      <a:pt x="737" y="566"/>
                      <a:pt x="740" y="561"/>
                      <a:pt x="735" y="560"/>
                    </a:cubicBezTo>
                    <a:cubicBezTo>
                      <a:pt x="729" y="561"/>
                      <a:pt x="725" y="566"/>
                      <a:pt x="723" y="572"/>
                    </a:cubicBezTo>
                    <a:cubicBezTo>
                      <a:pt x="724" y="579"/>
                      <a:pt x="723" y="588"/>
                      <a:pt x="731" y="590"/>
                    </a:cubicBezTo>
                    <a:cubicBezTo>
                      <a:pt x="740" y="596"/>
                      <a:pt x="752" y="596"/>
                      <a:pt x="761" y="592"/>
                    </a:cubicBezTo>
                    <a:cubicBezTo>
                      <a:pt x="766" y="591"/>
                      <a:pt x="771" y="585"/>
                      <a:pt x="772" y="580"/>
                    </a:cubicBezTo>
                    <a:cubicBezTo>
                      <a:pt x="776" y="573"/>
                      <a:pt x="766" y="564"/>
                      <a:pt x="776" y="560"/>
                    </a:cubicBezTo>
                    <a:cubicBezTo>
                      <a:pt x="786" y="557"/>
                      <a:pt x="790" y="547"/>
                      <a:pt x="792" y="537"/>
                    </a:cubicBezTo>
                    <a:cubicBezTo>
                      <a:pt x="796" y="526"/>
                      <a:pt x="789" y="518"/>
                      <a:pt x="785" y="509"/>
                    </a:cubicBezTo>
                    <a:cubicBezTo>
                      <a:pt x="778" y="504"/>
                      <a:pt x="771" y="504"/>
                      <a:pt x="762" y="505"/>
                    </a:cubicBezTo>
                    <a:cubicBezTo>
                      <a:pt x="752" y="511"/>
                      <a:pt x="763" y="524"/>
                      <a:pt x="752" y="530"/>
                    </a:cubicBezTo>
                    <a:cubicBezTo>
                      <a:pt x="746" y="537"/>
                      <a:pt x="738" y="530"/>
                      <a:pt x="732" y="527"/>
                    </a:cubicBezTo>
                    <a:cubicBezTo>
                      <a:pt x="716" y="511"/>
                      <a:pt x="734" y="489"/>
                      <a:pt x="721" y="472"/>
                    </a:cubicBezTo>
                    <a:cubicBezTo>
                      <a:pt x="717" y="466"/>
                      <a:pt x="707" y="465"/>
                      <a:pt x="700" y="464"/>
                    </a:cubicBezTo>
                    <a:cubicBezTo>
                      <a:pt x="692" y="460"/>
                      <a:pt x="685" y="455"/>
                      <a:pt x="682" y="446"/>
                    </a:cubicBezTo>
                    <a:cubicBezTo>
                      <a:pt x="676" y="438"/>
                      <a:pt x="680" y="425"/>
                      <a:pt x="685" y="418"/>
                    </a:cubicBezTo>
                    <a:cubicBezTo>
                      <a:pt x="692" y="413"/>
                      <a:pt x="700" y="407"/>
                      <a:pt x="708" y="410"/>
                    </a:cubicBezTo>
                    <a:cubicBezTo>
                      <a:pt x="712" y="412"/>
                      <a:pt x="716" y="415"/>
                      <a:pt x="717" y="418"/>
                    </a:cubicBezTo>
                    <a:cubicBezTo>
                      <a:pt x="718" y="423"/>
                      <a:pt x="716" y="426"/>
                      <a:pt x="713" y="429"/>
                    </a:cubicBezTo>
                    <a:cubicBezTo>
                      <a:pt x="712" y="430"/>
                      <a:pt x="710" y="430"/>
                      <a:pt x="710" y="429"/>
                    </a:cubicBezTo>
                    <a:cubicBezTo>
                      <a:pt x="707" y="425"/>
                      <a:pt x="710" y="417"/>
                      <a:pt x="703" y="419"/>
                    </a:cubicBezTo>
                    <a:cubicBezTo>
                      <a:pt x="697" y="420"/>
                      <a:pt x="692" y="422"/>
                      <a:pt x="690" y="428"/>
                    </a:cubicBezTo>
                    <a:cubicBezTo>
                      <a:pt x="687" y="432"/>
                      <a:pt x="687" y="438"/>
                      <a:pt x="689" y="442"/>
                    </a:cubicBezTo>
                    <a:cubicBezTo>
                      <a:pt x="691" y="450"/>
                      <a:pt x="699" y="455"/>
                      <a:pt x="706" y="457"/>
                    </a:cubicBezTo>
                    <a:cubicBezTo>
                      <a:pt x="717" y="460"/>
                      <a:pt x="726" y="455"/>
                      <a:pt x="736" y="453"/>
                    </a:cubicBezTo>
                    <a:cubicBezTo>
                      <a:pt x="736" y="449"/>
                      <a:pt x="738" y="445"/>
                      <a:pt x="742" y="444"/>
                    </a:cubicBezTo>
                    <a:cubicBezTo>
                      <a:pt x="743" y="438"/>
                      <a:pt x="746" y="432"/>
                      <a:pt x="750" y="428"/>
                    </a:cubicBezTo>
                    <a:cubicBezTo>
                      <a:pt x="758" y="422"/>
                      <a:pt x="769" y="421"/>
                      <a:pt x="778" y="424"/>
                    </a:cubicBezTo>
                    <a:cubicBezTo>
                      <a:pt x="783" y="428"/>
                      <a:pt x="789" y="430"/>
                      <a:pt x="788" y="438"/>
                    </a:cubicBezTo>
                    <a:cubicBezTo>
                      <a:pt x="787" y="440"/>
                      <a:pt x="786" y="442"/>
                      <a:pt x="783" y="442"/>
                    </a:cubicBezTo>
                    <a:cubicBezTo>
                      <a:pt x="780" y="443"/>
                      <a:pt x="775" y="444"/>
                      <a:pt x="775" y="439"/>
                    </a:cubicBezTo>
                    <a:cubicBezTo>
                      <a:pt x="774" y="437"/>
                      <a:pt x="777" y="434"/>
                      <a:pt x="775" y="433"/>
                    </a:cubicBezTo>
                    <a:cubicBezTo>
                      <a:pt x="769" y="429"/>
                      <a:pt x="761" y="432"/>
                      <a:pt x="756" y="435"/>
                    </a:cubicBezTo>
                    <a:cubicBezTo>
                      <a:pt x="751" y="440"/>
                      <a:pt x="751" y="445"/>
                      <a:pt x="752" y="452"/>
                    </a:cubicBezTo>
                    <a:cubicBezTo>
                      <a:pt x="753" y="457"/>
                      <a:pt x="758" y="460"/>
                      <a:pt x="762" y="463"/>
                    </a:cubicBezTo>
                    <a:cubicBezTo>
                      <a:pt x="767" y="463"/>
                      <a:pt x="775" y="464"/>
                      <a:pt x="780" y="462"/>
                    </a:cubicBezTo>
                    <a:cubicBezTo>
                      <a:pt x="785" y="459"/>
                      <a:pt x="784" y="454"/>
                      <a:pt x="789" y="452"/>
                    </a:cubicBezTo>
                    <a:cubicBezTo>
                      <a:pt x="800" y="451"/>
                      <a:pt x="808" y="460"/>
                      <a:pt x="819" y="458"/>
                    </a:cubicBezTo>
                    <a:cubicBezTo>
                      <a:pt x="829" y="456"/>
                      <a:pt x="840" y="451"/>
                      <a:pt x="844" y="440"/>
                    </a:cubicBezTo>
                    <a:cubicBezTo>
                      <a:pt x="843" y="438"/>
                      <a:pt x="839" y="439"/>
                      <a:pt x="837" y="437"/>
                    </a:cubicBezTo>
                    <a:close/>
                    <a:moveTo>
                      <a:pt x="790" y="480"/>
                    </a:moveTo>
                    <a:cubicBezTo>
                      <a:pt x="788" y="478"/>
                      <a:pt x="788" y="474"/>
                      <a:pt x="785" y="474"/>
                    </a:cubicBezTo>
                    <a:cubicBezTo>
                      <a:pt x="773" y="475"/>
                      <a:pt x="759" y="480"/>
                      <a:pt x="750" y="470"/>
                    </a:cubicBezTo>
                    <a:cubicBezTo>
                      <a:pt x="748" y="468"/>
                      <a:pt x="747" y="464"/>
                      <a:pt x="743" y="465"/>
                    </a:cubicBezTo>
                    <a:cubicBezTo>
                      <a:pt x="733" y="466"/>
                      <a:pt x="741" y="474"/>
                      <a:pt x="740" y="479"/>
                    </a:cubicBezTo>
                    <a:cubicBezTo>
                      <a:pt x="742" y="493"/>
                      <a:pt x="730" y="507"/>
                      <a:pt x="740" y="518"/>
                    </a:cubicBezTo>
                    <a:cubicBezTo>
                      <a:pt x="747" y="516"/>
                      <a:pt x="741" y="509"/>
                      <a:pt x="743" y="504"/>
                    </a:cubicBezTo>
                    <a:cubicBezTo>
                      <a:pt x="748" y="494"/>
                      <a:pt x="760" y="489"/>
                      <a:pt x="771" y="489"/>
                    </a:cubicBezTo>
                    <a:cubicBezTo>
                      <a:pt x="776" y="492"/>
                      <a:pt x="782" y="493"/>
                      <a:pt x="788" y="494"/>
                    </a:cubicBezTo>
                    <a:cubicBezTo>
                      <a:pt x="792" y="494"/>
                      <a:pt x="791" y="489"/>
                      <a:pt x="790" y="488"/>
                    </a:cubicBezTo>
                    <a:cubicBezTo>
                      <a:pt x="787" y="486"/>
                      <a:pt x="790" y="483"/>
                      <a:pt x="790" y="480"/>
                    </a:cubicBezTo>
                    <a:close/>
                    <a:moveTo>
                      <a:pt x="768" y="295"/>
                    </a:moveTo>
                    <a:cubicBezTo>
                      <a:pt x="761" y="297"/>
                      <a:pt x="751" y="298"/>
                      <a:pt x="747" y="306"/>
                    </a:cubicBezTo>
                    <a:cubicBezTo>
                      <a:pt x="739" y="305"/>
                      <a:pt x="734" y="298"/>
                      <a:pt x="728" y="297"/>
                    </a:cubicBezTo>
                    <a:cubicBezTo>
                      <a:pt x="722" y="293"/>
                      <a:pt x="727" y="286"/>
                      <a:pt x="725" y="281"/>
                    </a:cubicBezTo>
                    <a:cubicBezTo>
                      <a:pt x="722" y="270"/>
                      <a:pt x="722" y="258"/>
                      <a:pt x="728" y="250"/>
                    </a:cubicBezTo>
                    <a:cubicBezTo>
                      <a:pt x="735" y="249"/>
                      <a:pt x="733" y="256"/>
                      <a:pt x="734" y="260"/>
                    </a:cubicBezTo>
                    <a:cubicBezTo>
                      <a:pt x="734" y="266"/>
                      <a:pt x="736" y="273"/>
                      <a:pt x="738" y="278"/>
                    </a:cubicBezTo>
                    <a:cubicBezTo>
                      <a:pt x="740" y="282"/>
                      <a:pt x="743" y="285"/>
                      <a:pt x="747" y="285"/>
                    </a:cubicBezTo>
                    <a:cubicBezTo>
                      <a:pt x="754" y="286"/>
                      <a:pt x="761" y="282"/>
                      <a:pt x="767" y="280"/>
                    </a:cubicBezTo>
                    <a:cubicBezTo>
                      <a:pt x="767" y="279"/>
                      <a:pt x="767" y="279"/>
                      <a:pt x="767" y="279"/>
                    </a:cubicBezTo>
                    <a:cubicBezTo>
                      <a:pt x="757" y="280"/>
                      <a:pt x="748" y="280"/>
                      <a:pt x="742" y="273"/>
                    </a:cubicBezTo>
                    <a:cubicBezTo>
                      <a:pt x="740" y="269"/>
                      <a:pt x="740" y="269"/>
                      <a:pt x="740" y="269"/>
                    </a:cubicBezTo>
                    <a:cubicBezTo>
                      <a:pt x="741" y="260"/>
                      <a:pt x="742" y="248"/>
                      <a:pt x="733" y="243"/>
                    </a:cubicBezTo>
                    <a:cubicBezTo>
                      <a:pt x="729" y="242"/>
                      <a:pt x="727" y="242"/>
                      <a:pt x="723" y="244"/>
                    </a:cubicBezTo>
                    <a:cubicBezTo>
                      <a:pt x="711" y="257"/>
                      <a:pt x="719" y="275"/>
                      <a:pt x="718" y="290"/>
                    </a:cubicBezTo>
                    <a:cubicBezTo>
                      <a:pt x="717" y="293"/>
                      <a:pt x="714" y="297"/>
                      <a:pt x="716" y="301"/>
                    </a:cubicBezTo>
                    <a:cubicBezTo>
                      <a:pt x="727" y="302"/>
                      <a:pt x="735" y="310"/>
                      <a:pt x="744" y="316"/>
                    </a:cubicBezTo>
                    <a:cubicBezTo>
                      <a:pt x="748" y="312"/>
                      <a:pt x="752" y="307"/>
                      <a:pt x="757" y="304"/>
                    </a:cubicBezTo>
                    <a:cubicBezTo>
                      <a:pt x="771" y="299"/>
                      <a:pt x="771" y="299"/>
                      <a:pt x="771" y="299"/>
                    </a:cubicBezTo>
                    <a:cubicBezTo>
                      <a:pt x="770" y="297"/>
                      <a:pt x="770" y="295"/>
                      <a:pt x="768" y="295"/>
                    </a:cubicBezTo>
                    <a:close/>
                    <a:moveTo>
                      <a:pt x="668" y="207"/>
                    </a:moveTo>
                    <a:cubicBezTo>
                      <a:pt x="662" y="205"/>
                      <a:pt x="656" y="204"/>
                      <a:pt x="651" y="207"/>
                    </a:cubicBezTo>
                    <a:cubicBezTo>
                      <a:pt x="647" y="211"/>
                      <a:pt x="646" y="216"/>
                      <a:pt x="648" y="220"/>
                    </a:cubicBezTo>
                    <a:cubicBezTo>
                      <a:pt x="651" y="226"/>
                      <a:pt x="660" y="224"/>
                      <a:pt x="660" y="231"/>
                    </a:cubicBezTo>
                    <a:cubicBezTo>
                      <a:pt x="663" y="242"/>
                      <a:pt x="660" y="254"/>
                      <a:pt x="653" y="261"/>
                    </a:cubicBezTo>
                    <a:cubicBezTo>
                      <a:pt x="648" y="266"/>
                      <a:pt x="642" y="269"/>
                      <a:pt x="634" y="267"/>
                    </a:cubicBezTo>
                    <a:cubicBezTo>
                      <a:pt x="628" y="264"/>
                      <a:pt x="619" y="264"/>
                      <a:pt x="614" y="257"/>
                    </a:cubicBezTo>
                    <a:cubicBezTo>
                      <a:pt x="611" y="255"/>
                      <a:pt x="609" y="257"/>
                      <a:pt x="606" y="258"/>
                    </a:cubicBezTo>
                    <a:cubicBezTo>
                      <a:pt x="595" y="262"/>
                      <a:pt x="585" y="255"/>
                      <a:pt x="577" y="247"/>
                    </a:cubicBezTo>
                    <a:cubicBezTo>
                      <a:pt x="570" y="242"/>
                      <a:pt x="568" y="234"/>
                      <a:pt x="563" y="227"/>
                    </a:cubicBezTo>
                    <a:cubicBezTo>
                      <a:pt x="553" y="242"/>
                      <a:pt x="538" y="257"/>
                      <a:pt x="519" y="261"/>
                    </a:cubicBezTo>
                    <a:cubicBezTo>
                      <a:pt x="501" y="259"/>
                      <a:pt x="487" y="261"/>
                      <a:pt x="472" y="251"/>
                    </a:cubicBezTo>
                    <a:cubicBezTo>
                      <a:pt x="448" y="235"/>
                      <a:pt x="437" y="208"/>
                      <a:pt x="437" y="182"/>
                    </a:cubicBezTo>
                    <a:cubicBezTo>
                      <a:pt x="440" y="164"/>
                      <a:pt x="446" y="145"/>
                      <a:pt x="461" y="133"/>
                    </a:cubicBezTo>
                    <a:cubicBezTo>
                      <a:pt x="475" y="123"/>
                      <a:pt x="496" y="123"/>
                      <a:pt x="511" y="133"/>
                    </a:cubicBezTo>
                    <a:cubicBezTo>
                      <a:pt x="521" y="142"/>
                      <a:pt x="529" y="157"/>
                      <a:pt x="523" y="171"/>
                    </a:cubicBezTo>
                    <a:cubicBezTo>
                      <a:pt x="519" y="179"/>
                      <a:pt x="510" y="185"/>
                      <a:pt x="501" y="187"/>
                    </a:cubicBezTo>
                    <a:cubicBezTo>
                      <a:pt x="498" y="186"/>
                      <a:pt x="493" y="184"/>
                      <a:pt x="490" y="186"/>
                    </a:cubicBezTo>
                    <a:cubicBezTo>
                      <a:pt x="489" y="192"/>
                      <a:pt x="492" y="198"/>
                      <a:pt x="495" y="202"/>
                    </a:cubicBezTo>
                    <a:cubicBezTo>
                      <a:pt x="500" y="208"/>
                      <a:pt x="507" y="208"/>
                      <a:pt x="514" y="208"/>
                    </a:cubicBezTo>
                    <a:cubicBezTo>
                      <a:pt x="525" y="203"/>
                      <a:pt x="529" y="192"/>
                      <a:pt x="529" y="181"/>
                    </a:cubicBezTo>
                    <a:cubicBezTo>
                      <a:pt x="529" y="178"/>
                      <a:pt x="526" y="173"/>
                      <a:pt x="530" y="170"/>
                    </a:cubicBezTo>
                    <a:cubicBezTo>
                      <a:pt x="534" y="168"/>
                      <a:pt x="540" y="168"/>
                      <a:pt x="541" y="163"/>
                    </a:cubicBezTo>
                    <a:cubicBezTo>
                      <a:pt x="544" y="156"/>
                      <a:pt x="544" y="149"/>
                      <a:pt x="545" y="143"/>
                    </a:cubicBezTo>
                    <a:cubicBezTo>
                      <a:pt x="541" y="133"/>
                      <a:pt x="538" y="123"/>
                      <a:pt x="529" y="117"/>
                    </a:cubicBezTo>
                    <a:cubicBezTo>
                      <a:pt x="530" y="109"/>
                      <a:pt x="534" y="100"/>
                      <a:pt x="530" y="93"/>
                    </a:cubicBezTo>
                    <a:cubicBezTo>
                      <a:pt x="526" y="76"/>
                      <a:pt x="508" y="64"/>
                      <a:pt x="493" y="59"/>
                    </a:cubicBezTo>
                    <a:cubicBezTo>
                      <a:pt x="485" y="59"/>
                      <a:pt x="477" y="53"/>
                      <a:pt x="470" y="59"/>
                    </a:cubicBezTo>
                    <a:cubicBezTo>
                      <a:pt x="473" y="76"/>
                      <a:pt x="472" y="93"/>
                      <a:pt x="462" y="106"/>
                    </a:cubicBezTo>
                    <a:cubicBezTo>
                      <a:pt x="446" y="126"/>
                      <a:pt x="420" y="134"/>
                      <a:pt x="411" y="157"/>
                    </a:cubicBezTo>
                    <a:cubicBezTo>
                      <a:pt x="408" y="163"/>
                      <a:pt x="406" y="169"/>
                      <a:pt x="407" y="177"/>
                    </a:cubicBezTo>
                    <a:cubicBezTo>
                      <a:pt x="411" y="190"/>
                      <a:pt x="416" y="205"/>
                      <a:pt x="429" y="213"/>
                    </a:cubicBezTo>
                    <a:cubicBezTo>
                      <a:pt x="431" y="214"/>
                      <a:pt x="429" y="215"/>
                      <a:pt x="429" y="216"/>
                    </a:cubicBezTo>
                    <a:cubicBezTo>
                      <a:pt x="421" y="228"/>
                      <a:pt x="429" y="241"/>
                      <a:pt x="430" y="254"/>
                    </a:cubicBezTo>
                    <a:cubicBezTo>
                      <a:pt x="439" y="265"/>
                      <a:pt x="451" y="280"/>
                      <a:pt x="467" y="279"/>
                    </a:cubicBezTo>
                    <a:cubicBezTo>
                      <a:pt x="480" y="280"/>
                      <a:pt x="493" y="273"/>
                      <a:pt x="505" y="270"/>
                    </a:cubicBezTo>
                    <a:cubicBezTo>
                      <a:pt x="521" y="267"/>
                      <a:pt x="541" y="261"/>
                      <a:pt x="556" y="268"/>
                    </a:cubicBezTo>
                    <a:cubicBezTo>
                      <a:pt x="571" y="275"/>
                      <a:pt x="584" y="287"/>
                      <a:pt x="591" y="301"/>
                    </a:cubicBezTo>
                    <a:cubicBezTo>
                      <a:pt x="595" y="303"/>
                      <a:pt x="601" y="302"/>
                      <a:pt x="605" y="300"/>
                    </a:cubicBezTo>
                    <a:cubicBezTo>
                      <a:pt x="628" y="306"/>
                      <a:pt x="655" y="301"/>
                      <a:pt x="670" y="281"/>
                    </a:cubicBezTo>
                    <a:cubicBezTo>
                      <a:pt x="677" y="265"/>
                      <a:pt x="682" y="247"/>
                      <a:pt x="678" y="230"/>
                    </a:cubicBezTo>
                    <a:cubicBezTo>
                      <a:pt x="678" y="221"/>
                      <a:pt x="673" y="214"/>
                      <a:pt x="668" y="207"/>
                    </a:cubicBezTo>
                    <a:close/>
                    <a:moveTo>
                      <a:pt x="678" y="510"/>
                    </a:moveTo>
                    <a:cubicBezTo>
                      <a:pt x="673" y="500"/>
                      <a:pt x="667" y="489"/>
                      <a:pt x="657" y="484"/>
                    </a:cubicBezTo>
                    <a:cubicBezTo>
                      <a:pt x="640" y="480"/>
                      <a:pt x="624" y="473"/>
                      <a:pt x="606" y="479"/>
                    </a:cubicBezTo>
                    <a:cubicBezTo>
                      <a:pt x="596" y="488"/>
                      <a:pt x="588" y="500"/>
                      <a:pt x="575" y="505"/>
                    </a:cubicBezTo>
                    <a:cubicBezTo>
                      <a:pt x="543" y="514"/>
                      <a:pt x="543" y="514"/>
                      <a:pt x="543" y="514"/>
                    </a:cubicBezTo>
                    <a:cubicBezTo>
                      <a:pt x="539" y="514"/>
                      <a:pt x="536" y="508"/>
                      <a:pt x="532" y="511"/>
                    </a:cubicBezTo>
                    <a:cubicBezTo>
                      <a:pt x="530" y="519"/>
                      <a:pt x="539" y="517"/>
                      <a:pt x="543" y="521"/>
                    </a:cubicBezTo>
                    <a:cubicBezTo>
                      <a:pt x="550" y="525"/>
                      <a:pt x="554" y="532"/>
                      <a:pt x="559" y="538"/>
                    </a:cubicBezTo>
                    <a:cubicBezTo>
                      <a:pt x="562" y="537"/>
                      <a:pt x="562" y="537"/>
                      <a:pt x="562" y="537"/>
                    </a:cubicBezTo>
                    <a:cubicBezTo>
                      <a:pt x="564" y="529"/>
                      <a:pt x="568" y="520"/>
                      <a:pt x="575" y="514"/>
                    </a:cubicBezTo>
                    <a:cubicBezTo>
                      <a:pt x="584" y="511"/>
                      <a:pt x="592" y="504"/>
                      <a:pt x="601" y="508"/>
                    </a:cubicBezTo>
                    <a:cubicBezTo>
                      <a:pt x="605" y="507"/>
                      <a:pt x="603" y="503"/>
                      <a:pt x="605" y="501"/>
                    </a:cubicBezTo>
                    <a:cubicBezTo>
                      <a:pt x="612" y="497"/>
                      <a:pt x="618" y="491"/>
                      <a:pt x="625" y="489"/>
                    </a:cubicBezTo>
                    <a:cubicBezTo>
                      <a:pt x="633" y="485"/>
                      <a:pt x="639" y="488"/>
                      <a:pt x="648" y="488"/>
                    </a:cubicBezTo>
                    <a:cubicBezTo>
                      <a:pt x="650" y="490"/>
                      <a:pt x="653" y="489"/>
                      <a:pt x="655" y="490"/>
                    </a:cubicBezTo>
                    <a:cubicBezTo>
                      <a:pt x="664" y="495"/>
                      <a:pt x="670" y="505"/>
                      <a:pt x="673" y="514"/>
                    </a:cubicBezTo>
                    <a:cubicBezTo>
                      <a:pt x="674" y="524"/>
                      <a:pt x="671" y="533"/>
                      <a:pt x="665" y="538"/>
                    </a:cubicBezTo>
                    <a:cubicBezTo>
                      <a:pt x="657" y="538"/>
                      <a:pt x="652" y="540"/>
                      <a:pt x="646" y="544"/>
                    </a:cubicBezTo>
                    <a:cubicBezTo>
                      <a:pt x="644" y="546"/>
                      <a:pt x="646" y="550"/>
                      <a:pt x="647" y="552"/>
                    </a:cubicBezTo>
                    <a:cubicBezTo>
                      <a:pt x="650" y="556"/>
                      <a:pt x="654" y="561"/>
                      <a:pt x="659" y="558"/>
                    </a:cubicBezTo>
                    <a:cubicBezTo>
                      <a:pt x="677" y="553"/>
                      <a:pt x="677" y="534"/>
                      <a:pt x="679" y="518"/>
                    </a:cubicBezTo>
                    <a:cubicBezTo>
                      <a:pt x="678" y="510"/>
                      <a:pt x="678" y="510"/>
                      <a:pt x="678" y="510"/>
                    </a:cubicBezTo>
                    <a:close/>
                    <a:moveTo>
                      <a:pt x="660" y="208"/>
                    </a:moveTo>
                    <a:cubicBezTo>
                      <a:pt x="658" y="208"/>
                      <a:pt x="657" y="207"/>
                      <a:pt x="655" y="209"/>
                    </a:cubicBezTo>
                    <a:cubicBezTo>
                      <a:pt x="651" y="213"/>
                      <a:pt x="655" y="216"/>
                      <a:pt x="658" y="220"/>
                    </a:cubicBezTo>
                    <a:cubicBezTo>
                      <a:pt x="660" y="224"/>
                      <a:pt x="666" y="223"/>
                      <a:pt x="666" y="228"/>
                    </a:cubicBezTo>
                    <a:cubicBezTo>
                      <a:pt x="666" y="252"/>
                      <a:pt x="666" y="252"/>
                      <a:pt x="666" y="252"/>
                    </a:cubicBezTo>
                    <a:cubicBezTo>
                      <a:pt x="661" y="264"/>
                      <a:pt x="649" y="273"/>
                      <a:pt x="636" y="273"/>
                    </a:cubicBezTo>
                    <a:cubicBezTo>
                      <a:pt x="626" y="272"/>
                      <a:pt x="614" y="271"/>
                      <a:pt x="610" y="261"/>
                    </a:cubicBezTo>
                    <a:cubicBezTo>
                      <a:pt x="607" y="259"/>
                      <a:pt x="603" y="261"/>
                      <a:pt x="599" y="260"/>
                    </a:cubicBezTo>
                    <a:cubicBezTo>
                      <a:pt x="583" y="260"/>
                      <a:pt x="571" y="250"/>
                      <a:pt x="562" y="240"/>
                    </a:cubicBezTo>
                    <a:cubicBezTo>
                      <a:pt x="559" y="240"/>
                      <a:pt x="559" y="240"/>
                      <a:pt x="559" y="240"/>
                    </a:cubicBezTo>
                    <a:cubicBezTo>
                      <a:pt x="555" y="246"/>
                      <a:pt x="552" y="252"/>
                      <a:pt x="546" y="256"/>
                    </a:cubicBezTo>
                    <a:cubicBezTo>
                      <a:pt x="547" y="261"/>
                      <a:pt x="554" y="257"/>
                      <a:pt x="556" y="260"/>
                    </a:cubicBezTo>
                    <a:cubicBezTo>
                      <a:pt x="570" y="266"/>
                      <a:pt x="582" y="277"/>
                      <a:pt x="591" y="289"/>
                    </a:cubicBezTo>
                    <a:cubicBezTo>
                      <a:pt x="592" y="292"/>
                      <a:pt x="594" y="292"/>
                      <a:pt x="596" y="295"/>
                    </a:cubicBezTo>
                    <a:cubicBezTo>
                      <a:pt x="609" y="296"/>
                      <a:pt x="622" y="295"/>
                      <a:pt x="634" y="293"/>
                    </a:cubicBezTo>
                    <a:cubicBezTo>
                      <a:pt x="651" y="288"/>
                      <a:pt x="667" y="275"/>
                      <a:pt x="672" y="256"/>
                    </a:cubicBezTo>
                    <a:cubicBezTo>
                      <a:pt x="672" y="239"/>
                      <a:pt x="675" y="221"/>
                      <a:pt x="660" y="208"/>
                    </a:cubicBezTo>
                    <a:close/>
                    <a:moveTo>
                      <a:pt x="650" y="375"/>
                    </a:moveTo>
                    <a:cubicBezTo>
                      <a:pt x="640" y="367"/>
                      <a:pt x="639" y="352"/>
                      <a:pt x="635" y="340"/>
                    </a:cubicBezTo>
                    <a:cubicBezTo>
                      <a:pt x="633" y="338"/>
                      <a:pt x="633" y="338"/>
                      <a:pt x="633" y="338"/>
                    </a:cubicBezTo>
                    <a:cubicBezTo>
                      <a:pt x="620" y="343"/>
                      <a:pt x="608" y="344"/>
                      <a:pt x="594" y="344"/>
                    </a:cubicBezTo>
                    <a:cubicBezTo>
                      <a:pt x="589" y="350"/>
                      <a:pt x="588" y="357"/>
                      <a:pt x="584" y="363"/>
                    </a:cubicBezTo>
                    <a:cubicBezTo>
                      <a:pt x="574" y="378"/>
                      <a:pt x="558" y="387"/>
                      <a:pt x="540" y="382"/>
                    </a:cubicBezTo>
                    <a:cubicBezTo>
                      <a:pt x="533" y="384"/>
                      <a:pt x="525" y="380"/>
                      <a:pt x="518" y="377"/>
                    </a:cubicBezTo>
                    <a:cubicBezTo>
                      <a:pt x="512" y="373"/>
                      <a:pt x="507" y="367"/>
                      <a:pt x="507" y="360"/>
                    </a:cubicBezTo>
                    <a:cubicBezTo>
                      <a:pt x="509" y="353"/>
                      <a:pt x="510" y="346"/>
                      <a:pt x="517" y="343"/>
                    </a:cubicBezTo>
                    <a:cubicBezTo>
                      <a:pt x="522" y="340"/>
                      <a:pt x="528" y="338"/>
                      <a:pt x="534" y="341"/>
                    </a:cubicBezTo>
                    <a:cubicBezTo>
                      <a:pt x="538" y="341"/>
                      <a:pt x="540" y="346"/>
                      <a:pt x="542" y="349"/>
                    </a:cubicBezTo>
                    <a:cubicBezTo>
                      <a:pt x="547" y="346"/>
                      <a:pt x="555" y="348"/>
                      <a:pt x="557" y="342"/>
                    </a:cubicBezTo>
                    <a:cubicBezTo>
                      <a:pt x="559" y="336"/>
                      <a:pt x="561" y="330"/>
                      <a:pt x="560" y="324"/>
                    </a:cubicBezTo>
                    <a:cubicBezTo>
                      <a:pt x="556" y="315"/>
                      <a:pt x="547" y="310"/>
                      <a:pt x="539" y="306"/>
                    </a:cubicBezTo>
                    <a:cubicBezTo>
                      <a:pt x="523" y="301"/>
                      <a:pt x="503" y="302"/>
                      <a:pt x="492" y="316"/>
                    </a:cubicBezTo>
                    <a:cubicBezTo>
                      <a:pt x="484" y="327"/>
                      <a:pt x="484" y="327"/>
                      <a:pt x="484" y="327"/>
                    </a:cubicBezTo>
                    <a:cubicBezTo>
                      <a:pt x="474" y="332"/>
                      <a:pt x="461" y="333"/>
                      <a:pt x="452" y="340"/>
                    </a:cubicBezTo>
                    <a:cubicBezTo>
                      <a:pt x="444" y="351"/>
                      <a:pt x="432" y="361"/>
                      <a:pt x="432" y="376"/>
                    </a:cubicBezTo>
                    <a:cubicBezTo>
                      <a:pt x="429" y="396"/>
                      <a:pt x="431" y="418"/>
                      <a:pt x="449" y="431"/>
                    </a:cubicBezTo>
                    <a:cubicBezTo>
                      <a:pt x="456" y="434"/>
                      <a:pt x="463" y="441"/>
                      <a:pt x="472" y="441"/>
                    </a:cubicBezTo>
                    <a:cubicBezTo>
                      <a:pt x="477" y="449"/>
                      <a:pt x="482" y="459"/>
                      <a:pt x="492" y="464"/>
                    </a:cubicBezTo>
                    <a:cubicBezTo>
                      <a:pt x="504" y="475"/>
                      <a:pt x="519" y="475"/>
                      <a:pt x="535" y="475"/>
                    </a:cubicBezTo>
                    <a:cubicBezTo>
                      <a:pt x="547" y="472"/>
                      <a:pt x="559" y="465"/>
                      <a:pt x="566" y="454"/>
                    </a:cubicBezTo>
                    <a:cubicBezTo>
                      <a:pt x="569" y="448"/>
                      <a:pt x="573" y="440"/>
                      <a:pt x="568" y="434"/>
                    </a:cubicBezTo>
                    <a:cubicBezTo>
                      <a:pt x="565" y="428"/>
                      <a:pt x="560" y="426"/>
                      <a:pt x="555" y="423"/>
                    </a:cubicBezTo>
                    <a:cubicBezTo>
                      <a:pt x="541" y="419"/>
                      <a:pt x="540" y="436"/>
                      <a:pt x="530" y="440"/>
                    </a:cubicBezTo>
                    <a:cubicBezTo>
                      <a:pt x="522" y="441"/>
                      <a:pt x="515" y="441"/>
                      <a:pt x="509" y="438"/>
                    </a:cubicBezTo>
                    <a:cubicBezTo>
                      <a:pt x="502" y="432"/>
                      <a:pt x="502" y="422"/>
                      <a:pt x="504" y="414"/>
                    </a:cubicBezTo>
                    <a:cubicBezTo>
                      <a:pt x="509" y="403"/>
                      <a:pt x="517" y="389"/>
                      <a:pt x="532" y="389"/>
                    </a:cubicBezTo>
                    <a:cubicBezTo>
                      <a:pt x="540" y="392"/>
                      <a:pt x="551" y="391"/>
                      <a:pt x="561" y="393"/>
                    </a:cubicBezTo>
                    <a:cubicBezTo>
                      <a:pt x="581" y="397"/>
                      <a:pt x="591" y="418"/>
                      <a:pt x="596" y="434"/>
                    </a:cubicBezTo>
                    <a:cubicBezTo>
                      <a:pt x="608" y="431"/>
                      <a:pt x="620" y="436"/>
                      <a:pt x="631" y="437"/>
                    </a:cubicBezTo>
                    <a:cubicBezTo>
                      <a:pt x="641" y="432"/>
                      <a:pt x="635" y="422"/>
                      <a:pt x="637" y="414"/>
                    </a:cubicBezTo>
                    <a:cubicBezTo>
                      <a:pt x="642" y="401"/>
                      <a:pt x="655" y="393"/>
                      <a:pt x="668" y="389"/>
                    </a:cubicBezTo>
                    <a:cubicBezTo>
                      <a:pt x="670" y="387"/>
                      <a:pt x="669" y="386"/>
                      <a:pt x="668" y="384"/>
                    </a:cubicBezTo>
                    <a:cubicBezTo>
                      <a:pt x="650" y="375"/>
                      <a:pt x="650" y="375"/>
                      <a:pt x="650" y="375"/>
                    </a:cubicBezTo>
                    <a:close/>
                    <a:moveTo>
                      <a:pt x="637" y="374"/>
                    </a:moveTo>
                    <a:cubicBezTo>
                      <a:pt x="633" y="366"/>
                      <a:pt x="632" y="357"/>
                      <a:pt x="630" y="349"/>
                    </a:cubicBezTo>
                    <a:cubicBezTo>
                      <a:pt x="620" y="350"/>
                      <a:pt x="610" y="353"/>
                      <a:pt x="600" y="353"/>
                    </a:cubicBezTo>
                    <a:cubicBezTo>
                      <a:pt x="595" y="357"/>
                      <a:pt x="593" y="364"/>
                      <a:pt x="589" y="371"/>
                    </a:cubicBezTo>
                    <a:cubicBezTo>
                      <a:pt x="585" y="377"/>
                      <a:pt x="577" y="381"/>
                      <a:pt x="573" y="387"/>
                    </a:cubicBezTo>
                    <a:cubicBezTo>
                      <a:pt x="583" y="396"/>
                      <a:pt x="592" y="405"/>
                      <a:pt x="598" y="417"/>
                    </a:cubicBezTo>
                    <a:cubicBezTo>
                      <a:pt x="601" y="419"/>
                      <a:pt x="601" y="423"/>
                      <a:pt x="604" y="425"/>
                    </a:cubicBezTo>
                    <a:cubicBezTo>
                      <a:pt x="611" y="425"/>
                      <a:pt x="620" y="428"/>
                      <a:pt x="627" y="427"/>
                    </a:cubicBezTo>
                    <a:cubicBezTo>
                      <a:pt x="629" y="411"/>
                      <a:pt x="637" y="396"/>
                      <a:pt x="652" y="387"/>
                    </a:cubicBezTo>
                    <a:cubicBezTo>
                      <a:pt x="648" y="382"/>
                      <a:pt x="642" y="379"/>
                      <a:pt x="637" y="374"/>
                    </a:cubicBezTo>
                    <a:close/>
                    <a:moveTo>
                      <a:pt x="637" y="140"/>
                    </a:moveTo>
                    <a:cubicBezTo>
                      <a:pt x="643" y="140"/>
                      <a:pt x="646" y="149"/>
                      <a:pt x="641" y="152"/>
                    </a:cubicBezTo>
                    <a:cubicBezTo>
                      <a:pt x="625" y="155"/>
                      <a:pt x="607" y="157"/>
                      <a:pt x="600" y="175"/>
                    </a:cubicBezTo>
                    <a:cubicBezTo>
                      <a:pt x="598" y="178"/>
                      <a:pt x="595" y="177"/>
                      <a:pt x="592" y="176"/>
                    </a:cubicBezTo>
                    <a:cubicBezTo>
                      <a:pt x="590" y="169"/>
                      <a:pt x="595" y="163"/>
                      <a:pt x="596" y="156"/>
                    </a:cubicBezTo>
                    <a:cubicBezTo>
                      <a:pt x="599" y="143"/>
                      <a:pt x="594" y="129"/>
                      <a:pt x="592" y="115"/>
                    </a:cubicBezTo>
                    <a:cubicBezTo>
                      <a:pt x="592" y="114"/>
                      <a:pt x="594" y="111"/>
                      <a:pt x="596" y="112"/>
                    </a:cubicBezTo>
                    <a:cubicBezTo>
                      <a:pt x="602" y="118"/>
                      <a:pt x="601" y="128"/>
                      <a:pt x="608" y="134"/>
                    </a:cubicBezTo>
                    <a:cubicBezTo>
                      <a:pt x="615" y="145"/>
                      <a:pt x="627" y="143"/>
                      <a:pt x="637" y="140"/>
                    </a:cubicBezTo>
                    <a:close/>
                    <a:moveTo>
                      <a:pt x="640" y="384"/>
                    </a:moveTo>
                    <a:cubicBezTo>
                      <a:pt x="631" y="378"/>
                      <a:pt x="627" y="367"/>
                      <a:pt x="625" y="358"/>
                    </a:cubicBezTo>
                    <a:cubicBezTo>
                      <a:pt x="619" y="354"/>
                      <a:pt x="610" y="357"/>
                      <a:pt x="604" y="358"/>
                    </a:cubicBezTo>
                    <a:cubicBezTo>
                      <a:pt x="600" y="368"/>
                      <a:pt x="595" y="379"/>
                      <a:pt x="586" y="388"/>
                    </a:cubicBezTo>
                    <a:cubicBezTo>
                      <a:pt x="587" y="394"/>
                      <a:pt x="594" y="397"/>
                      <a:pt x="598" y="401"/>
                    </a:cubicBezTo>
                    <a:cubicBezTo>
                      <a:pt x="603" y="406"/>
                      <a:pt x="608" y="412"/>
                      <a:pt x="609" y="418"/>
                    </a:cubicBezTo>
                    <a:cubicBezTo>
                      <a:pt x="613" y="419"/>
                      <a:pt x="619" y="420"/>
                      <a:pt x="622" y="419"/>
                    </a:cubicBezTo>
                    <a:cubicBezTo>
                      <a:pt x="624" y="409"/>
                      <a:pt x="627" y="399"/>
                      <a:pt x="635" y="392"/>
                    </a:cubicBezTo>
                    <a:cubicBezTo>
                      <a:pt x="637" y="391"/>
                      <a:pt x="642" y="388"/>
                      <a:pt x="640" y="384"/>
                    </a:cubicBezTo>
                    <a:close/>
                    <a:moveTo>
                      <a:pt x="624" y="616"/>
                    </a:moveTo>
                    <a:cubicBezTo>
                      <a:pt x="615" y="610"/>
                      <a:pt x="603" y="609"/>
                      <a:pt x="597" y="597"/>
                    </a:cubicBezTo>
                    <a:cubicBezTo>
                      <a:pt x="595" y="597"/>
                      <a:pt x="592" y="599"/>
                      <a:pt x="593" y="601"/>
                    </a:cubicBezTo>
                    <a:cubicBezTo>
                      <a:pt x="596" y="613"/>
                      <a:pt x="592" y="627"/>
                      <a:pt x="585" y="637"/>
                    </a:cubicBezTo>
                    <a:cubicBezTo>
                      <a:pt x="585" y="641"/>
                      <a:pt x="587" y="645"/>
                      <a:pt x="590" y="647"/>
                    </a:cubicBezTo>
                    <a:cubicBezTo>
                      <a:pt x="593" y="647"/>
                      <a:pt x="594" y="650"/>
                      <a:pt x="597" y="648"/>
                    </a:cubicBezTo>
                    <a:cubicBezTo>
                      <a:pt x="599" y="638"/>
                      <a:pt x="604" y="625"/>
                      <a:pt x="617" y="624"/>
                    </a:cubicBezTo>
                    <a:cubicBezTo>
                      <a:pt x="624" y="625"/>
                      <a:pt x="630" y="629"/>
                      <a:pt x="638" y="627"/>
                    </a:cubicBezTo>
                    <a:cubicBezTo>
                      <a:pt x="639" y="626"/>
                      <a:pt x="639" y="624"/>
                      <a:pt x="639" y="622"/>
                    </a:cubicBezTo>
                    <a:cubicBezTo>
                      <a:pt x="635" y="617"/>
                      <a:pt x="629" y="618"/>
                      <a:pt x="624" y="616"/>
                    </a:cubicBezTo>
                    <a:close/>
                    <a:moveTo>
                      <a:pt x="552" y="430"/>
                    </a:moveTo>
                    <a:cubicBezTo>
                      <a:pt x="545" y="431"/>
                      <a:pt x="546" y="438"/>
                      <a:pt x="540" y="441"/>
                    </a:cubicBezTo>
                    <a:cubicBezTo>
                      <a:pt x="536" y="446"/>
                      <a:pt x="529" y="448"/>
                      <a:pt x="523" y="449"/>
                    </a:cubicBezTo>
                    <a:cubicBezTo>
                      <a:pt x="515" y="447"/>
                      <a:pt x="504" y="448"/>
                      <a:pt x="499" y="439"/>
                    </a:cubicBezTo>
                    <a:cubicBezTo>
                      <a:pt x="493" y="432"/>
                      <a:pt x="494" y="421"/>
                      <a:pt x="495" y="412"/>
                    </a:cubicBezTo>
                    <a:cubicBezTo>
                      <a:pt x="492" y="409"/>
                      <a:pt x="488" y="408"/>
                      <a:pt x="484" y="409"/>
                    </a:cubicBezTo>
                    <a:cubicBezTo>
                      <a:pt x="479" y="402"/>
                      <a:pt x="463" y="399"/>
                      <a:pt x="467" y="388"/>
                    </a:cubicBezTo>
                    <a:cubicBezTo>
                      <a:pt x="474" y="381"/>
                      <a:pt x="482" y="373"/>
                      <a:pt x="489" y="367"/>
                    </a:cubicBezTo>
                    <a:cubicBezTo>
                      <a:pt x="488" y="365"/>
                      <a:pt x="484" y="366"/>
                      <a:pt x="482" y="366"/>
                    </a:cubicBezTo>
                    <a:cubicBezTo>
                      <a:pt x="471" y="373"/>
                      <a:pt x="462" y="382"/>
                      <a:pt x="457" y="393"/>
                    </a:cubicBezTo>
                    <a:cubicBezTo>
                      <a:pt x="458" y="400"/>
                      <a:pt x="464" y="404"/>
                      <a:pt x="469" y="409"/>
                    </a:cubicBezTo>
                    <a:cubicBezTo>
                      <a:pt x="474" y="412"/>
                      <a:pt x="480" y="415"/>
                      <a:pt x="487" y="416"/>
                    </a:cubicBezTo>
                    <a:cubicBezTo>
                      <a:pt x="490" y="419"/>
                      <a:pt x="484" y="422"/>
                      <a:pt x="483" y="424"/>
                    </a:cubicBezTo>
                    <a:cubicBezTo>
                      <a:pt x="473" y="427"/>
                      <a:pt x="461" y="423"/>
                      <a:pt x="454" y="416"/>
                    </a:cubicBezTo>
                    <a:cubicBezTo>
                      <a:pt x="444" y="403"/>
                      <a:pt x="443" y="387"/>
                      <a:pt x="448" y="372"/>
                    </a:cubicBezTo>
                    <a:cubicBezTo>
                      <a:pt x="455" y="357"/>
                      <a:pt x="470" y="348"/>
                      <a:pt x="485" y="346"/>
                    </a:cubicBezTo>
                    <a:cubicBezTo>
                      <a:pt x="488" y="347"/>
                      <a:pt x="490" y="343"/>
                      <a:pt x="492" y="346"/>
                    </a:cubicBezTo>
                    <a:cubicBezTo>
                      <a:pt x="490" y="352"/>
                      <a:pt x="493" y="358"/>
                      <a:pt x="493" y="365"/>
                    </a:cubicBezTo>
                    <a:cubicBezTo>
                      <a:pt x="503" y="362"/>
                      <a:pt x="494" y="348"/>
                      <a:pt x="502" y="343"/>
                    </a:cubicBezTo>
                    <a:cubicBezTo>
                      <a:pt x="509" y="333"/>
                      <a:pt x="522" y="328"/>
                      <a:pt x="534" y="331"/>
                    </a:cubicBezTo>
                    <a:cubicBezTo>
                      <a:pt x="538" y="333"/>
                      <a:pt x="543" y="335"/>
                      <a:pt x="546" y="338"/>
                    </a:cubicBezTo>
                    <a:cubicBezTo>
                      <a:pt x="548" y="339"/>
                      <a:pt x="549" y="339"/>
                      <a:pt x="550" y="338"/>
                    </a:cubicBezTo>
                    <a:cubicBezTo>
                      <a:pt x="553" y="335"/>
                      <a:pt x="553" y="328"/>
                      <a:pt x="550" y="323"/>
                    </a:cubicBezTo>
                    <a:cubicBezTo>
                      <a:pt x="540" y="314"/>
                      <a:pt x="525" y="308"/>
                      <a:pt x="510" y="313"/>
                    </a:cubicBezTo>
                    <a:cubicBezTo>
                      <a:pt x="500" y="317"/>
                      <a:pt x="494" y="326"/>
                      <a:pt x="489" y="336"/>
                    </a:cubicBezTo>
                    <a:cubicBezTo>
                      <a:pt x="482" y="340"/>
                      <a:pt x="473" y="336"/>
                      <a:pt x="465" y="342"/>
                    </a:cubicBezTo>
                    <a:cubicBezTo>
                      <a:pt x="454" y="347"/>
                      <a:pt x="447" y="359"/>
                      <a:pt x="441" y="369"/>
                    </a:cubicBezTo>
                    <a:cubicBezTo>
                      <a:pt x="438" y="388"/>
                      <a:pt x="438" y="414"/>
                      <a:pt x="457" y="426"/>
                    </a:cubicBezTo>
                    <a:cubicBezTo>
                      <a:pt x="463" y="432"/>
                      <a:pt x="472" y="432"/>
                      <a:pt x="479" y="434"/>
                    </a:cubicBezTo>
                    <a:cubicBezTo>
                      <a:pt x="483" y="437"/>
                      <a:pt x="481" y="443"/>
                      <a:pt x="484" y="447"/>
                    </a:cubicBezTo>
                    <a:cubicBezTo>
                      <a:pt x="497" y="464"/>
                      <a:pt x="520" y="472"/>
                      <a:pt x="541" y="466"/>
                    </a:cubicBezTo>
                    <a:cubicBezTo>
                      <a:pt x="550" y="464"/>
                      <a:pt x="555" y="454"/>
                      <a:pt x="561" y="448"/>
                    </a:cubicBezTo>
                    <a:cubicBezTo>
                      <a:pt x="565" y="440"/>
                      <a:pt x="558" y="432"/>
                      <a:pt x="552" y="430"/>
                    </a:cubicBezTo>
                    <a:close/>
                    <a:moveTo>
                      <a:pt x="520" y="118"/>
                    </a:moveTo>
                    <a:cubicBezTo>
                      <a:pt x="530" y="126"/>
                      <a:pt x="533" y="138"/>
                      <a:pt x="536" y="150"/>
                    </a:cubicBezTo>
                    <a:cubicBezTo>
                      <a:pt x="535" y="153"/>
                      <a:pt x="535" y="153"/>
                      <a:pt x="535" y="153"/>
                    </a:cubicBezTo>
                    <a:cubicBezTo>
                      <a:pt x="535" y="154"/>
                      <a:pt x="533" y="158"/>
                      <a:pt x="531" y="155"/>
                    </a:cubicBezTo>
                    <a:cubicBezTo>
                      <a:pt x="530" y="148"/>
                      <a:pt x="526" y="142"/>
                      <a:pt x="525" y="134"/>
                    </a:cubicBezTo>
                    <a:cubicBezTo>
                      <a:pt x="512" y="117"/>
                      <a:pt x="491" y="116"/>
                      <a:pt x="472" y="118"/>
                    </a:cubicBezTo>
                    <a:cubicBezTo>
                      <a:pt x="469" y="119"/>
                      <a:pt x="465" y="122"/>
                      <a:pt x="462" y="122"/>
                    </a:cubicBezTo>
                    <a:cubicBezTo>
                      <a:pt x="460" y="122"/>
                      <a:pt x="458" y="123"/>
                      <a:pt x="459" y="120"/>
                    </a:cubicBezTo>
                    <a:cubicBezTo>
                      <a:pt x="473" y="110"/>
                      <a:pt x="484" y="94"/>
                      <a:pt x="480" y="76"/>
                    </a:cubicBezTo>
                    <a:cubicBezTo>
                      <a:pt x="481" y="72"/>
                      <a:pt x="474" y="67"/>
                      <a:pt x="480" y="64"/>
                    </a:cubicBezTo>
                    <a:cubicBezTo>
                      <a:pt x="499" y="65"/>
                      <a:pt x="516" y="76"/>
                      <a:pt x="523" y="93"/>
                    </a:cubicBezTo>
                    <a:cubicBezTo>
                      <a:pt x="526" y="102"/>
                      <a:pt x="520" y="109"/>
                      <a:pt x="520" y="118"/>
                    </a:cubicBezTo>
                    <a:close/>
                    <a:moveTo>
                      <a:pt x="520" y="581"/>
                    </a:moveTo>
                    <a:cubicBezTo>
                      <a:pt x="514" y="575"/>
                      <a:pt x="506" y="574"/>
                      <a:pt x="499" y="573"/>
                    </a:cubicBezTo>
                    <a:cubicBezTo>
                      <a:pt x="498" y="573"/>
                      <a:pt x="496" y="574"/>
                      <a:pt x="497" y="575"/>
                    </a:cubicBezTo>
                    <a:cubicBezTo>
                      <a:pt x="509" y="581"/>
                      <a:pt x="517" y="592"/>
                      <a:pt x="517" y="606"/>
                    </a:cubicBezTo>
                    <a:cubicBezTo>
                      <a:pt x="516" y="620"/>
                      <a:pt x="514" y="637"/>
                      <a:pt x="498" y="644"/>
                    </a:cubicBezTo>
                    <a:cubicBezTo>
                      <a:pt x="483" y="647"/>
                      <a:pt x="468" y="649"/>
                      <a:pt x="453" y="644"/>
                    </a:cubicBezTo>
                    <a:cubicBezTo>
                      <a:pt x="452" y="644"/>
                      <a:pt x="451" y="644"/>
                      <a:pt x="451" y="645"/>
                    </a:cubicBezTo>
                    <a:cubicBezTo>
                      <a:pt x="462" y="652"/>
                      <a:pt x="472" y="663"/>
                      <a:pt x="477" y="675"/>
                    </a:cubicBezTo>
                    <a:cubicBezTo>
                      <a:pt x="484" y="682"/>
                      <a:pt x="476" y="695"/>
                      <a:pt x="486" y="700"/>
                    </a:cubicBezTo>
                    <a:cubicBezTo>
                      <a:pt x="497" y="700"/>
                      <a:pt x="506" y="694"/>
                      <a:pt x="514" y="687"/>
                    </a:cubicBezTo>
                    <a:cubicBezTo>
                      <a:pt x="521" y="676"/>
                      <a:pt x="526" y="663"/>
                      <a:pt x="524" y="650"/>
                    </a:cubicBezTo>
                    <a:cubicBezTo>
                      <a:pt x="523" y="645"/>
                      <a:pt x="519" y="641"/>
                      <a:pt x="522" y="636"/>
                    </a:cubicBezTo>
                    <a:cubicBezTo>
                      <a:pt x="529" y="629"/>
                      <a:pt x="533" y="620"/>
                      <a:pt x="535" y="611"/>
                    </a:cubicBezTo>
                    <a:cubicBezTo>
                      <a:pt x="535" y="599"/>
                      <a:pt x="530" y="587"/>
                      <a:pt x="520" y="581"/>
                    </a:cubicBezTo>
                    <a:close/>
                    <a:moveTo>
                      <a:pt x="532" y="358"/>
                    </a:moveTo>
                    <a:cubicBezTo>
                      <a:pt x="530" y="359"/>
                      <a:pt x="530" y="359"/>
                      <a:pt x="530" y="359"/>
                    </a:cubicBezTo>
                    <a:cubicBezTo>
                      <a:pt x="531" y="360"/>
                      <a:pt x="532" y="360"/>
                      <a:pt x="533" y="360"/>
                    </a:cubicBezTo>
                    <a:cubicBezTo>
                      <a:pt x="533" y="358"/>
                      <a:pt x="532" y="358"/>
                      <a:pt x="532" y="358"/>
                    </a:cubicBezTo>
                    <a:close/>
                    <a:moveTo>
                      <a:pt x="844" y="327"/>
                    </a:moveTo>
                    <a:cubicBezTo>
                      <a:pt x="839" y="323"/>
                      <a:pt x="834" y="319"/>
                      <a:pt x="827" y="319"/>
                    </a:cubicBezTo>
                    <a:cubicBezTo>
                      <a:pt x="819" y="313"/>
                      <a:pt x="810" y="317"/>
                      <a:pt x="801" y="318"/>
                    </a:cubicBezTo>
                    <a:cubicBezTo>
                      <a:pt x="797" y="311"/>
                      <a:pt x="792" y="304"/>
                      <a:pt x="783" y="302"/>
                    </a:cubicBezTo>
                    <a:cubicBezTo>
                      <a:pt x="786" y="301"/>
                      <a:pt x="785" y="297"/>
                      <a:pt x="787" y="295"/>
                    </a:cubicBezTo>
                    <a:cubicBezTo>
                      <a:pt x="785" y="290"/>
                      <a:pt x="791" y="281"/>
                      <a:pt x="782" y="280"/>
                    </a:cubicBezTo>
                    <a:cubicBezTo>
                      <a:pt x="778" y="282"/>
                      <a:pt x="776" y="278"/>
                      <a:pt x="773" y="278"/>
                    </a:cubicBezTo>
                    <a:cubicBezTo>
                      <a:pt x="773" y="276"/>
                      <a:pt x="773" y="276"/>
                      <a:pt x="773" y="276"/>
                    </a:cubicBezTo>
                    <a:cubicBezTo>
                      <a:pt x="783" y="267"/>
                      <a:pt x="788" y="256"/>
                      <a:pt x="787" y="242"/>
                    </a:cubicBezTo>
                    <a:cubicBezTo>
                      <a:pt x="786" y="236"/>
                      <a:pt x="785" y="230"/>
                      <a:pt x="780" y="226"/>
                    </a:cubicBezTo>
                    <a:cubicBezTo>
                      <a:pt x="785" y="215"/>
                      <a:pt x="787" y="204"/>
                      <a:pt x="782" y="192"/>
                    </a:cubicBezTo>
                    <a:cubicBezTo>
                      <a:pt x="776" y="179"/>
                      <a:pt x="762" y="174"/>
                      <a:pt x="748" y="171"/>
                    </a:cubicBezTo>
                    <a:cubicBezTo>
                      <a:pt x="743" y="171"/>
                      <a:pt x="739" y="173"/>
                      <a:pt x="735" y="173"/>
                    </a:cubicBezTo>
                    <a:cubicBezTo>
                      <a:pt x="731" y="167"/>
                      <a:pt x="714" y="165"/>
                      <a:pt x="721" y="154"/>
                    </a:cubicBezTo>
                    <a:cubicBezTo>
                      <a:pt x="723" y="151"/>
                      <a:pt x="723" y="151"/>
                      <a:pt x="723" y="151"/>
                    </a:cubicBezTo>
                    <a:cubicBezTo>
                      <a:pt x="728" y="136"/>
                      <a:pt x="722" y="120"/>
                      <a:pt x="709" y="112"/>
                    </a:cubicBezTo>
                    <a:cubicBezTo>
                      <a:pt x="701" y="104"/>
                      <a:pt x="691" y="103"/>
                      <a:pt x="680" y="102"/>
                    </a:cubicBezTo>
                    <a:cubicBezTo>
                      <a:pt x="669" y="88"/>
                      <a:pt x="651" y="84"/>
                      <a:pt x="635" y="90"/>
                    </a:cubicBezTo>
                    <a:cubicBezTo>
                      <a:pt x="626" y="93"/>
                      <a:pt x="618" y="98"/>
                      <a:pt x="614" y="105"/>
                    </a:cubicBezTo>
                    <a:cubicBezTo>
                      <a:pt x="611" y="113"/>
                      <a:pt x="612" y="121"/>
                      <a:pt x="615" y="128"/>
                    </a:cubicBezTo>
                    <a:cubicBezTo>
                      <a:pt x="620" y="132"/>
                      <a:pt x="624" y="138"/>
                      <a:pt x="630" y="134"/>
                    </a:cubicBezTo>
                    <a:cubicBezTo>
                      <a:pt x="635" y="129"/>
                      <a:pt x="641" y="131"/>
                      <a:pt x="646" y="133"/>
                    </a:cubicBezTo>
                    <a:cubicBezTo>
                      <a:pt x="650" y="137"/>
                      <a:pt x="652" y="142"/>
                      <a:pt x="652" y="148"/>
                    </a:cubicBezTo>
                    <a:cubicBezTo>
                      <a:pt x="652" y="154"/>
                      <a:pt x="645" y="158"/>
                      <a:pt x="641" y="159"/>
                    </a:cubicBezTo>
                    <a:cubicBezTo>
                      <a:pt x="638" y="160"/>
                      <a:pt x="634" y="162"/>
                      <a:pt x="631" y="160"/>
                    </a:cubicBezTo>
                    <a:cubicBezTo>
                      <a:pt x="620" y="164"/>
                      <a:pt x="608" y="171"/>
                      <a:pt x="604" y="183"/>
                    </a:cubicBezTo>
                    <a:cubicBezTo>
                      <a:pt x="600" y="189"/>
                      <a:pt x="592" y="183"/>
                      <a:pt x="588" y="186"/>
                    </a:cubicBezTo>
                    <a:cubicBezTo>
                      <a:pt x="581" y="186"/>
                      <a:pt x="576" y="194"/>
                      <a:pt x="570" y="196"/>
                    </a:cubicBezTo>
                    <a:cubicBezTo>
                      <a:pt x="561" y="189"/>
                      <a:pt x="576" y="186"/>
                      <a:pt x="577" y="180"/>
                    </a:cubicBezTo>
                    <a:cubicBezTo>
                      <a:pt x="584" y="170"/>
                      <a:pt x="588" y="160"/>
                      <a:pt x="588" y="148"/>
                    </a:cubicBezTo>
                    <a:cubicBezTo>
                      <a:pt x="587" y="134"/>
                      <a:pt x="581" y="123"/>
                      <a:pt x="576" y="111"/>
                    </a:cubicBezTo>
                    <a:cubicBezTo>
                      <a:pt x="579" y="102"/>
                      <a:pt x="575" y="93"/>
                      <a:pt x="575" y="83"/>
                    </a:cubicBezTo>
                    <a:cubicBezTo>
                      <a:pt x="571" y="74"/>
                      <a:pt x="569" y="63"/>
                      <a:pt x="562" y="54"/>
                    </a:cubicBezTo>
                    <a:cubicBezTo>
                      <a:pt x="544" y="28"/>
                      <a:pt x="514" y="16"/>
                      <a:pt x="483" y="13"/>
                    </a:cubicBezTo>
                    <a:cubicBezTo>
                      <a:pt x="465" y="11"/>
                      <a:pt x="451" y="20"/>
                      <a:pt x="435" y="22"/>
                    </a:cubicBezTo>
                    <a:cubicBezTo>
                      <a:pt x="425" y="27"/>
                      <a:pt x="415" y="31"/>
                      <a:pt x="407" y="40"/>
                    </a:cubicBezTo>
                    <a:cubicBezTo>
                      <a:pt x="408" y="43"/>
                      <a:pt x="408" y="48"/>
                      <a:pt x="410" y="51"/>
                    </a:cubicBezTo>
                    <a:cubicBezTo>
                      <a:pt x="412" y="53"/>
                      <a:pt x="415" y="51"/>
                      <a:pt x="417" y="53"/>
                    </a:cubicBezTo>
                    <a:cubicBezTo>
                      <a:pt x="423" y="58"/>
                      <a:pt x="425" y="65"/>
                      <a:pt x="425" y="73"/>
                    </a:cubicBezTo>
                    <a:cubicBezTo>
                      <a:pt x="423" y="89"/>
                      <a:pt x="406" y="99"/>
                      <a:pt x="392" y="105"/>
                    </a:cubicBezTo>
                    <a:cubicBezTo>
                      <a:pt x="389" y="101"/>
                      <a:pt x="393" y="95"/>
                      <a:pt x="392" y="90"/>
                    </a:cubicBezTo>
                    <a:cubicBezTo>
                      <a:pt x="392" y="82"/>
                      <a:pt x="387" y="74"/>
                      <a:pt x="380" y="70"/>
                    </a:cubicBezTo>
                    <a:cubicBezTo>
                      <a:pt x="372" y="68"/>
                      <a:pt x="362" y="63"/>
                      <a:pt x="355" y="69"/>
                    </a:cubicBezTo>
                    <a:cubicBezTo>
                      <a:pt x="350" y="73"/>
                      <a:pt x="346" y="80"/>
                      <a:pt x="339" y="77"/>
                    </a:cubicBezTo>
                    <a:cubicBezTo>
                      <a:pt x="326" y="73"/>
                      <a:pt x="324" y="60"/>
                      <a:pt x="319" y="50"/>
                    </a:cubicBezTo>
                    <a:cubicBezTo>
                      <a:pt x="316" y="42"/>
                      <a:pt x="320" y="32"/>
                      <a:pt x="313" y="26"/>
                    </a:cubicBezTo>
                    <a:cubicBezTo>
                      <a:pt x="310" y="18"/>
                      <a:pt x="300" y="22"/>
                      <a:pt x="293" y="22"/>
                    </a:cubicBezTo>
                    <a:cubicBezTo>
                      <a:pt x="260" y="22"/>
                      <a:pt x="225" y="25"/>
                      <a:pt x="191" y="23"/>
                    </a:cubicBezTo>
                    <a:cubicBezTo>
                      <a:pt x="178" y="25"/>
                      <a:pt x="163" y="24"/>
                      <a:pt x="150" y="25"/>
                    </a:cubicBezTo>
                    <a:cubicBezTo>
                      <a:pt x="103" y="26"/>
                      <a:pt x="52" y="25"/>
                      <a:pt x="5" y="26"/>
                    </a:cubicBezTo>
                    <a:cubicBezTo>
                      <a:pt x="3" y="28"/>
                      <a:pt x="4" y="30"/>
                      <a:pt x="4" y="31"/>
                    </a:cubicBezTo>
                    <a:cubicBezTo>
                      <a:pt x="22" y="34"/>
                      <a:pt x="40" y="32"/>
                      <a:pt x="58" y="32"/>
                    </a:cubicBezTo>
                    <a:cubicBezTo>
                      <a:pt x="262" y="30"/>
                      <a:pt x="262" y="30"/>
                      <a:pt x="262" y="30"/>
                    </a:cubicBezTo>
                    <a:cubicBezTo>
                      <a:pt x="276" y="31"/>
                      <a:pt x="292" y="29"/>
                      <a:pt x="307" y="30"/>
                    </a:cubicBezTo>
                    <a:cubicBezTo>
                      <a:pt x="310" y="42"/>
                      <a:pt x="312" y="54"/>
                      <a:pt x="316" y="65"/>
                    </a:cubicBezTo>
                    <a:cubicBezTo>
                      <a:pt x="322" y="65"/>
                      <a:pt x="318" y="71"/>
                      <a:pt x="321" y="73"/>
                    </a:cubicBezTo>
                    <a:cubicBezTo>
                      <a:pt x="327" y="82"/>
                      <a:pt x="339" y="89"/>
                      <a:pt x="351" y="87"/>
                    </a:cubicBezTo>
                    <a:cubicBezTo>
                      <a:pt x="356" y="83"/>
                      <a:pt x="356" y="73"/>
                      <a:pt x="364" y="73"/>
                    </a:cubicBezTo>
                    <a:cubicBezTo>
                      <a:pt x="369" y="73"/>
                      <a:pt x="374" y="74"/>
                      <a:pt x="378" y="77"/>
                    </a:cubicBezTo>
                    <a:cubicBezTo>
                      <a:pt x="382" y="82"/>
                      <a:pt x="386" y="89"/>
                      <a:pt x="384" y="96"/>
                    </a:cubicBezTo>
                    <a:cubicBezTo>
                      <a:pt x="384" y="113"/>
                      <a:pt x="368" y="121"/>
                      <a:pt x="356" y="127"/>
                    </a:cubicBezTo>
                    <a:cubicBezTo>
                      <a:pt x="334" y="131"/>
                      <a:pt x="312" y="121"/>
                      <a:pt x="300" y="103"/>
                    </a:cubicBezTo>
                    <a:cubicBezTo>
                      <a:pt x="293" y="95"/>
                      <a:pt x="292" y="83"/>
                      <a:pt x="287" y="75"/>
                    </a:cubicBezTo>
                    <a:cubicBezTo>
                      <a:pt x="286" y="73"/>
                      <a:pt x="283" y="73"/>
                      <a:pt x="282" y="73"/>
                    </a:cubicBezTo>
                    <a:cubicBezTo>
                      <a:pt x="278" y="77"/>
                      <a:pt x="282" y="82"/>
                      <a:pt x="283" y="86"/>
                    </a:cubicBezTo>
                    <a:cubicBezTo>
                      <a:pt x="289" y="111"/>
                      <a:pt x="311" y="128"/>
                      <a:pt x="333" y="133"/>
                    </a:cubicBezTo>
                    <a:cubicBezTo>
                      <a:pt x="346" y="138"/>
                      <a:pt x="357" y="131"/>
                      <a:pt x="368" y="128"/>
                    </a:cubicBezTo>
                    <a:cubicBezTo>
                      <a:pt x="369" y="129"/>
                      <a:pt x="369" y="129"/>
                      <a:pt x="369" y="129"/>
                    </a:cubicBezTo>
                    <a:cubicBezTo>
                      <a:pt x="358" y="150"/>
                      <a:pt x="358" y="150"/>
                      <a:pt x="358" y="150"/>
                    </a:cubicBezTo>
                    <a:cubicBezTo>
                      <a:pt x="357" y="161"/>
                      <a:pt x="351" y="172"/>
                      <a:pt x="356" y="183"/>
                    </a:cubicBezTo>
                    <a:cubicBezTo>
                      <a:pt x="363" y="205"/>
                      <a:pt x="363" y="205"/>
                      <a:pt x="363" y="205"/>
                    </a:cubicBezTo>
                    <a:cubicBezTo>
                      <a:pt x="367" y="208"/>
                      <a:pt x="366" y="212"/>
                      <a:pt x="369" y="215"/>
                    </a:cubicBezTo>
                    <a:cubicBezTo>
                      <a:pt x="374" y="222"/>
                      <a:pt x="386" y="228"/>
                      <a:pt x="380" y="238"/>
                    </a:cubicBezTo>
                    <a:cubicBezTo>
                      <a:pt x="376" y="250"/>
                      <a:pt x="381" y="261"/>
                      <a:pt x="383" y="273"/>
                    </a:cubicBezTo>
                    <a:cubicBezTo>
                      <a:pt x="389" y="292"/>
                      <a:pt x="407" y="304"/>
                      <a:pt x="423" y="316"/>
                    </a:cubicBezTo>
                    <a:cubicBezTo>
                      <a:pt x="398" y="330"/>
                      <a:pt x="383" y="357"/>
                      <a:pt x="386" y="386"/>
                    </a:cubicBezTo>
                    <a:cubicBezTo>
                      <a:pt x="390" y="410"/>
                      <a:pt x="394" y="436"/>
                      <a:pt x="413" y="452"/>
                    </a:cubicBezTo>
                    <a:cubicBezTo>
                      <a:pt x="426" y="463"/>
                      <a:pt x="405" y="467"/>
                      <a:pt x="402" y="475"/>
                    </a:cubicBezTo>
                    <a:cubicBezTo>
                      <a:pt x="392" y="485"/>
                      <a:pt x="387" y="497"/>
                      <a:pt x="384" y="511"/>
                    </a:cubicBezTo>
                    <a:cubicBezTo>
                      <a:pt x="382" y="532"/>
                      <a:pt x="382" y="532"/>
                      <a:pt x="382" y="532"/>
                    </a:cubicBezTo>
                    <a:cubicBezTo>
                      <a:pt x="364" y="552"/>
                      <a:pt x="356" y="576"/>
                      <a:pt x="352" y="602"/>
                    </a:cubicBezTo>
                    <a:cubicBezTo>
                      <a:pt x="352" y="614"/>
                      <a:pt x="355" y="628"/>
                      <a:pt x="362" y="639"/>
                    </a:cubicBezTo>
                    <a:cubicBezTo>
                      <a:pt x="361" y="640"/>
                      <a:pt x="361" y="640"/>
                      <a:pt x="361" y="640"/>
                    </a:cubicBezTo>
                    <a:cubicBezTo>
                      <a:pt x="347" y="637"/>
                      <a:pt x="335" y="641"/>
                      <a:pt x="323" y="646"/>
                    </a:cubicBezTo>
                    <a:cubicBezTo>
                      <a:pt x="301" y="656"/>
                      <a:pt x="285" y="678"/>
                      <a:pt x="280" y="700"/>
                    </a:cubicBezTo>
                    <a:cubicBezTo>
                      <a:pt x="277" y="701"/>
                      <a:pt x="277" y="701"/>
                      <a:pt x="277" y="701"/>
                    </a:cubicBezTo>
                    <a:cubicBezTo>
                      <a:pt x="112" y="704"/>
                      <a:pt x="112" y="704"/>
                      <a:pt x="112" y="704"/>
                    </a:cubicBezTo>
                    <a:cubicBezTo>
                      <a:pt x="75" y="704"/>
                      <a:pt x="41" y="705"/>
                      <a:pt x="2" y="706"/>
                    </a:cubicBezTo>
                    <a:cubicBezTo>
                      <a:pt x="1" y="708"/>
                      <a:pt x="1" y="711"/>
                      <a:pt x="2" y="713"/>
                    </a:cubicBezTo>
                    <a:cubicBezTo>
                      <a:pt x="7" y="714"/>
                      <a:pt x="7" y="714"/>
                      <a:pt x="7" y="714"/>
                    </a:cubicBezTo>
                    <a:cubicBezTo>
                      <a:pt x="189" y="712"/>
                      <a:pt x="189" y="712"/>
                      <a:pt x="189" y="712"/>
                    </a:cubicBezTo>
                    <a:cubicBezTo>
                      <a:pt x="220" y="711"/>
                      <a:pt x="250" y="710"/>
                      <a:pt x="283" y="710"/>
                    </a:cubicBezTo>
                    <a:cubicBezTo>
                      <a:pt x="285" y="697"/>
                      <a:pt x="292" y="686"/>
                      <a:pt x="299" y="674"/>
                    </a:cubicBezTo>
                    <a:cubicBezTo>
                      <a:pt x="315" y="656"/>
                      <a:pt x="337" y="644"/>
                      <a:pt x="361" y="649"/>
                    </a:cubicBezTo>
                    <a:cubicBezTo>
                      <a:pt x="364" y="650"/>
                      <a:pt x="366" y="650"/>
                      <a:pt x="369" y="650"/>
                    </a:cubicBezTo>
                    <a:cubicBezTo>
                      <a:pt x="379" y="659"/>
                      <a:pt x="387" y="671"/>
                      <a:pt x="382" y="685"/>
                    </a:cubicBezTo>
                    <a:cubicBezTo>
                      <a:pt x="381" y="691"/>
                      <a:pt x="375" y="693"/>
                      <a:pt x="369" y="695"/>
                    </a:cubicBezTo>
                    <a:cubicBezTo>
                      <a:pt x="356" y="697"/>
                      <a:pt x="348" y="679"/>
                      <a:pt x="336" y="689"/>
                    </a:cubicBezTo>
                    <a:cubicBezTo>
                      <a:pt x="320" y="705"/>
                      <a:pt x="313" y="724"/>
                      <a:pt x="308" y="745"/>
                    </a:cubicBezTo>
                    <a:cubicBezTo>
                      <a:pt x="306" y="746"/>
                      <a:pt x="306" y="746"/>
                      <a:pt x="306" y="746"/>
                    </a:cubicBezTo>
                    <a:cubicBezTo>
                      <a:pt x="193" y="746"/>
                      <a:pt x="193" y="746"/>
                      <a:pt x="193" y="746"/>
                    </a:cubicBezTo>
                    <a:cubicBezTo>
                      <a:pt x="13" y="747"/>
                      <a:pt x="13" y="747"/>
                      <a:pt x="13" y="747"/>
                    </a:cubicBezTo>
                    <a:cubicBezTo>
                      <a:pt x="9" y="745"/>
                      <a:pt x="6" y="749"/>
                      <a:pt x="2" y="748"/>
                    </a:cubicBezTo>
                    <a:cubicBezTo>
                      <a:pt x="0" y="750"/>
                      <a:pt x="1" y="753"/>
                      <a:pt x="1" y="755"/>
                    </a:cubicBezTo>
                    <a:cubicBezTo>
                      <a:pt x="3" y="756"/>
                      <a:pt x="3" y="756"/>
                      <a:pt x="3" y="756"/>
                    </a:cubicBezTo>
                    <a:cubicBezTo>
                      <a:pt x="99" y="756"/>
                      <a:pt x="200" y="754"/>
                      <a:pt x="294" y="755"/>
                    </a:cubicBezTo>
                    <a:cubicBezTo>
                      <a:pt x="316" y="752"/>
                      <a:pt x="316" y="752"/>
                      <a:pt x="316" y="752"/>
                    </a:cubicBezTo>
                    <a:cubicBezTo>
                      <a:pt x="318" y="748"/>
                      <a:pt x="315" y="743"/>
                      <a:pt x="317" y="739"/>
                    </a:cubicBezTo>
                    <a:cubicBezTo>
                      <a:pt x="320" y="723"/>
                      <a:pt x="328" y="706"/>
                      <a:pt x="342" y="697"/>
                    </a:cubicBezTo>
                    <a:cubicBezTo>
                      <a:pt x="353" y="696"/>
                      <a:pt x="363" y="706"/>
                      <a:pt x="375" y="702"/>
                    </a:cubicBezTo>
                    <a:cubicBezTo>
                      <a:pt x="384" y="696"/>
                      <a:pt x="384" y="696"/>
                      <a:pt x="384" y="696"/>
                    </a:cubicBezTo>
                    <a:cubicBezTo>
                      <a:pt x="391" y="687"/>
                      <a:pt x="393" y="674"/>
                      <a:pt x="388" y="662"/>
                    </a:cubicBezTo>
                    <a:cubicBezTo>
                      <a:pt x="394" y="662"/>
                      <a:pt x="399" y="667"/>
                      <a:pt x="404" y="671"/>
                    </a:cubicBezTo>
                    <a:cubicBezTo>
                      <a:pt x="414" y="679"/>
                      <a:pt x="425" y="690"/>
                      <a:pt x="425" y="705"/>
                    </a:cubicBezTo>
                    <a:cubicBezTo>
                      <a:pt x="423" y="712"/>
                      <a:pt x="419" y="718"/>
                      <a:pt x="412" y="722"/>
                    </a:cubicBezTo>
                    <a:cubicBezTo>
                      <a:pt x="411" y="725"/>
                      <a:pt x="410" y="729"/>
                      <a:pt x="414" y="731"/>
                    </a:cubicBezTo>
                    <a:cubicBezTo>
                      <a:pt x="424" y="742"/>
                      <a:pt x="439" y="748"/>
                      <a:pt x="453" y="751"/>
                    </a:cubicBezTo>
                    <a:cubicBezTo>
                      <a:pt x="478" y="757"/>
                      <a:pt x="503" y="748"/>
                      <a:pt x="527" y="740"/>
                    </a:cubicBezTo>
                    <a:cubicBezTo>
                      <a:pt x="539" y="737"/>
                      <a:pt x="548" y="728"/>
                      <a:pt x="558" y="721"/>
                    </a:cubicBezTo>
                    <a:cubicBezTo>
                      <a:pt x="568" y="707"/>
                      <a:pt x="575" y="691"/>
                      <a:pt x="577" y="673"/>
                    </a:cubicBezTo>
                    <a:cubicBezTo>
                      <a:pt x="580" y="660"/>
                      <a:pt x="575" y="648"/>
                      <a:pt x="577" y="636"/>
                    </a:cubicBezTo>
                    <a:cubicBezTo>
                      <a:pt x="587" y="617"/>
                      <a:pt x="592" y="591"/>
                      <a:pt x="577" y="574"/>
                    </a:cubicBezTo>
                    <a:cubicBezTo>
                      <a:pt x="573" y="566"/>
                      <a:pt x="564" y="563"/>
                      <a:pt x="560" y="556"/>
                    </a:cubicBezTo>
                    <a:cubicBezTo>
                      <a:pt x="550" y="529"/>
                      <a:pt x="522" y="513"/>
                      <a:pt x="494" y="510"/>
                    </a:cubicBezTo>
                    <a:cubicBezTo>
                      <a:pt x="475" y="509"/>
                      <a:pt x="459" y="514"/>
                      <a:pt x="447" y="529"/>
                    </a:cubicBezTo>
                    <a:cubicBezTo>
                      <a:pt x="436" y="543"/>
                      <a:pt x="429" y="564"/>
                      <a:pt x="436" y="583"/>
                    </a:cubicBezTo>
                    <a:cubicBezTo>
                      <a:pt x="434" y="601"/>
                      <a:pt x="432" y="625"/>
                      <a:pt x="450" y="636"/>
                    </a:cubicBezTo>
                    <a:cubicBezTo>
                      <a:pt x="461" y="642"/>
                      <a:pt x="473" y="643"/>
                      <a:pt x="486" y="641"/>
                    </a:cubicBezTo>
                    <a:cubicBezTo>
                      <a:pt x="493" y="641"/>
                      <a:pt x="498" y="634"/>
                      <a:pt x="503" y="629"/>
                    </a:cubicBezTo>
                    <a:cubicBezTo>
                      <a:pt x="508" y="622"/>
                      <a:pt x="511" y="616"/>
                      <a:pt x="511" y="607"/>
                    </a:cubicBezTo>
                    <a:cubicBezTo>
                      <a:pt x="508" y="597"/>
                      <a:pt x="501" y="589"/>
                      <a:pt x="492" y="584"/>
                    </a:cubicBezTo>
                    <a:cubicBezTo>
                      <a:pt x="488" y="583"/>
                      <a:pt x="483" y="583"/>
                      <a:pt x="481" y="580"/>
                    </a:cubicBezTo>
                    <a:cubicBezTo>
                      <a:pt x="479" y="576"/>
                      <a:pt x="481" y="573"/>
                      <a:pt x="482" y="570"/>
                    </a:cubicBezTo>
                    <a:cubicBezTo>
                      <a:pt x="489" y="561"/>
                      <a:pt x="501" y="563"/>
                      <a:pt x="511" y="566"/>
                    </a:cubicBezTo>
                    <a:cubicBezTo>
                      <a:pt x="521" y="571"/>
                      <a:pt x="529" y="581"/>
                      <a:pt x="537" y="589"/>
                    </a:cubicBezTo>
                    <a:cubicBezTo>
                      <a:pt x="540" y="600"/>
                      <a:pt x="544" y="615"/>
                      <a:pt x="537" y="626"/>
                    </a:cubicBezTo>
                    <a:cubicBezTo>
                      <a:pt x="537" y="632"/>
                      <a:pt x="524" y="635"/>
                      <a:pt x="529" y="644"/>
                    </a:cubicBezTo>
                    <a:cubicBezTo>
                      <a:pt x="537" y="656"/>
                      <a:pt x="533" y="675"/>
                      <a:pt x="524" y="686"/>
                    </a:cubicBezTo>
                    <a:cubicBezTo>
                      <a:pt x="513" y="700"/>
                      <a:pt x="494" y="708"/>
                      <a:pt x="477" y="707"/>
                    </a:cubicBezTo>
                    <a:cubicBezTo>
                      <a:pt x="472" y="701"/>
                      <a:pt x="475" y="692"/>
                      <a:pt x="472" y="686"/>
                    </a:cubicBezTo>
                    <a:cubicBezTo>
                      <a:pt x="458" y="661"/>
                      <a:pt x="435" y="646"/>
                      <a:pt x="415" y="626"/>
                    </a:cubicBezTo>
                    <a:cubicBezTo>
                      <a:pt x="402" y="613"/>
                      <a:pt x="401" y="591"/>
                      <a:pt x="407" y="575"/>
                    </a:cubicBezTo>
                    <a:cubicBezTo>
                      <a:pt x="409" y="566"/>
                      <a:pt x="418" y="562"/>
                      <a:pt x="423" y="555"/>
                    </a:cubicBezTo>
                    <a:cubicBezTo>
                      <a:pt x="423" y="535"/>
                      <a:pt x="432" y="517"/>
                      <a:pt x="448" y="506"/>
                    </a:cubicBezTo>
                    <a:cubicBezTo>
                      <a:pt x="463" y="498"/>
                      <a:pt x="481" y="495"/>
                      <a:pt x="497" y="497"/>
                    </a:cubicBezTo>
                    <a:cubicBezTo>
                      <a:pt x="512" y="502"/>
                      <a:pt x="529" y="504"/>
                      <a:pt x="545" y="504"/>
                    </a:cubicBezTo>
                    <a:cubicBezTo>
                      <a:pt x="560" y="504"/>
                      <a:pt x="573" y="500"/>
                      <a:pt x="585" y="492"/>
                    </a:cubicBezTo>
                    <a:cubicBezTo>
                      <a:pt x="590" y="487"/>
                      <a:pt x="596" y="482"/>
                      <a:pt x="600" y="475"/>
                    </a:cubicBezTo>
                    <a:cubicBezTo>
                      <a:pt x="607" y="470"/>
                      <a:pt x="615" y="472"/>
                      <a:pt x="623" y="471"/>
                    </a:cubicBezTo>
                    <a:cubicBezTo>
                      <a:pt x="641" y="472"/>
                      <a:pt x="660" y="475"/>
                      <a:pt x="673" y="488"/>
                    </a:cubicBezTo>
                    <a:cubicBezTo>
                      <a:pt x="685" y="500"/>
                      <a:pt x="690" y="518"/>
                      <a:pt x="687" y="535"/>
                    </a:cubicBezTo>
                    <a:cubicBezTo>
                      <a:pt x="685" y="547"/>
                      <a:pt x="679" y="559"/>
                      <a:pt x="667" y="564"/>
                    </a:cubicBezTo>
                    <a:cubicBezTo>
                      <a:pt x="657" y="566"/>
                      <a:pt x="648" y="565"/>
                      <a:pt x="640" y="559"/>
                    </a:cubicBezTo>
                    <a:cubicBezTo>
                      <a:pt x="637" y="555"/>
                      <a:pt x="636" y="548"/>
                      <a:pt x="638" y="544"/>
                    </a:cubicBezTo>
                    <a:cubicBezTo>
                      <a:pt x="640" y="539"/>
                      <a:pt x="645" y="535"/>
                      <a:pt x="649" y="532"/>
                    </a:cubicBezTo>
                    <a:cubicBezTo>
                      <a:pt x="659" y="533"/>
                      <a:pt x="659" y="533"/>
                      <a:pt x="659" y="533"/>
                    </a:cubicBezTo>
                    <a:cubicBezTo>
                      <a:pt x="665" y="525"/>
                      <a:pt x="661" y="516"/>
                      <a:pt x="659" y="508"/>
                    </a:cubicBezTo>
                    <a:cubicBezTo>
                      <a:pt x="652" y="498"/>
                      <a:pt x="638" y="494"/>
                      <a:pt x="625" y="495"/>
                    </a:cubicBezTo>
                    <a:cubicBezTo>
                      <a:pt x="617" y="497"/>
                      <a:pt x="611" y="505"/>
                      <a:pt x="607" y="512"/>
                    </a:cubicBezTo>
                    <a:cubicBezTo>
                      <a:pt x="603" y="515"/>
                      <a:pt x="598" y="510"/>
                      <a:pt x="593" y="512"/>
                    </a:cubicBezTo>
                    <a:cubicBezTo>
                      <a:pt x="583" y="514"/>
                      <a:pt x="573" y="522"/>
                      <a:pt x="570" y="533"/>
                    </a:cubicBezTo>
                    <a:cubicBezTo>
                      <a:pt x="568" y="539"/>
                      <a:pt x="567" y="546"/>
                      <a:pt x="570" y="554"/>
                    </a:cubicBezTo>
                    <a:cubicBezTo>
                      <a:pt x="574" y="563"/>
                      <a:pt x="584" y="567"/>
                      <a:pt x="592" y="572"/>
                    </a:cubicBezTo>
                    <a:cubicBezTo>
                      <a:pt x="592" y="577"/>
                      <a:pt x="595" y="581"/>
                      <a:pt x="593" y="586"/>
                    </a:cubicBezTo>
                    <a:cubicBezTo>
                      <a:pt x="594" y="588"/>
                      <a:pt x="597" y="589"/>
                      <a:pt x="600" y="589"/>
                    </a:cubicBezTo>
                    <a:cubicBezTo>
                      <a:pt x="609" y="602"/>
                      <a:pt x="624" y="610"/>
                      <a:pt x="640" y="611"/>
                    </a:cubicBezTo>
                    <a:cubicBezTo>
                      <a:pt x="644" y="612"/>
                      <a:pt x="645" y="616"/>
                      <a:pt x="646" y="619"/>
                    </a:cubicBezTo>
                    <a:cubicBezTo>
                      <a:pt x="647" y="625"/>
                      <a:pt x="645" y="631"/>
                      <a:pt x="640" y="634"/>
                    </a:cubicBezTo>
                    <a:cubicBezTo>
                      <a:pt x="633" y="637"/>
                      <a:pt x="625" y="634"/>
                      <a:pt x="620" y="631"/>
                    </a:cubicBezTo>
                    <a:cubicBezTo>
                      <a:pt x="613" y="633"/>
                      <a:pt x="608" y="641"/>
                      <a:pt x="607" y="648"/>
                    </a:cubicBezTo>
                    <a:cubicBezTo>
                      <a:pt x="605" y="661"/>
                      <a:pt x="615" y="672"/>
                      <a:pt x="625" y="678"/>
                    </a:cubicBezTo>
                    <a:cubicBezTo>
                      <a:pt x="636" y="681"/>
                      <a:pt x="649" y="686"/>
                      <a:pt x="660" y="681"/>
                    </a:cubicBezTo>
                    <a:cubicBezTo>
                      <a:pt x="668" y="680"/>
                      <a:pt x="670" y="667"/>
                      <a:pt x="680" y="672"/>
                    </a:cubicBezTo>
                    <a:cubicBezTo>
                      <a:pt x="691" y="673"/>
                      <a:pt x="704" y="667"/>
                      <a:pt x="713" y="659"/>
                    </a:cubicBezTo>
                    <a:cubicBezTo>
                      <a:pt x="719" y="653"/>
                      <a:pt x="722" y="646"/>
                      <a:pt x="723" y="637"/>
                    </a:cubicBezTo>
                    <a:cubicBezTo>
                      <a:pt x="720" y="630"/>
                      <a:pt x="722" y="620"/>
                      <a:pt x="713" y="615"/>
                    </a:cubicBezTo>
                    <a:cubicBezTo>
                      <a:pt x="717" y="609"/>
                      <a:pt x="721" y="602"/>
                      <a:pt x="726" y="596"/>
                    </a:cubicBezTo>
                    <a:cubicBezTo>
                      <a:pt x="740" y="603"/>
                      <a:pt x="757" y="606"/>
                      <a:pt x="770" y="594"/>
                    </a:cubicBezTo>
                    <a:cubicBezTo>
                      <a:pt x="777" y="588"/>
                      <a:pt x="782" y="580"/>
                      <a:pt x="780" y="569"/>
                    </a:cubicBezTo>
                    <a:cubicBezTo>
                      <a:pt x="795" y="559"/>
                      <a:pt x="801" y="540"/>
                      <a:pt x="799" y="522"/>
                    </a:cubicBezTo>
                    <a:cubicBezTo>
                      <a:pt x="794" y="514"/>
                      <a:pt x="794" y="501"/>
                      <a:pt x="782" y="499"/>
                    </a:cubicBezTo>
                    <a:cubicBezTo>
                      <a:pt x="771" y="495"/>
                      <a:pt x="758" y="496"/>
                      <a:pt x="750" y="505"/>
                    </a:cubicBezTo>
                    <a:cubicBezTo>
                      <a:pt x="744" y="512"/>
                      <a:pt x="756" y="520"/>
                      <a:pt x="747" y="524"/>
                    </a:cubicBezTo>
                    <a:cubicBezTo>
                      <a:pt x="743" y="526"/>
                      <a:pt x="740" y="524"/>
                      <a:pt x="737" y="522"/>
                    </a:cubicBezTo>
                    <a:cubicBezTo>
                      <a:pt x="726" y="507"/>
                      <a:pt x="737" y="490"/>
                      <a:pt x="731" y="473"/>
                    </a:cubicBezTo>
                    <a:cubicBezTo>
                      <a:pt x="728" y="465"/>
                      <a:pt x="728" y="465"/>
                      <a:pt x="728" y="465"/>
                    </a:cubicBezTo>
                    <a:cubicBezTo>
                      <a:pt x="731" y="460"/>
                      <a:pt x="737" y="460"/>
                      <a:pt x="741" y="455"/>
                    </a:cubicBezTo>
                    <a:cubicBezTo>
                      <a:pt x="747" y="458"/>
                      <a:pt x="747" y="463"/>
                      <a:pt x="753" y="466"/>
                    </a:cubicBezTo>
                    <a:cubicBezTo>
                      <a:pt x="758" y="472"/>
                      <a:pt x="767" y="471"/>
                      <a:pt x="774" y="472"/>
                    </a:cubicBezTo>
                    <a:cubicBezTo>
                      <a:pt x="781" y="470"/>
                      <a:pt x="787" y="468"/>
                      <a:pt x="792" y="463"/>
                    </a:cubicBezTo>
                    <a:cubicBezTo>
                      <a:pt x="796" y="462"/>
                      <a:pt x="802" y="466"/>
                      <a:pt x="807" y="464"/>
                    </a:cubicBezTo>
                    <a:cubicBezTo>
                      <a:pt x="816" y="468"/>
                      <a:pt x="826" y="465"/>
                      <a:pt x="834" y="461"/>
                    </a:cubicBezTo>
                    <a:cubicBezTo>
                      <a:pt x="840" y="455"/>
                      <a:pt x="849" y="450"/>
                      <a:pt x="851" y="440"/>
                    </a:cubicBezTo>
                    <a:cubicBezTo>
                      <a:pt x="852" y="436"/>
                      <a:pt x="854" y="431"/>
                      <a:pt x="852" y="428"/>
                    </a:cubicBezTo>
                    <a:cubicBezTo>
                      <a:pt x="845" y="429"/>
                      <a:pt x="838" y="431"/>
                      <a:pt x="833" y="425"/>
                    </a:cubicBezTo>
                    <a:cubicBezTo>
                      <a:pt x="826" y="414"/>
                      <a:pt x="821" y="397"/>
                      <a:pt x="805" y="394"/>
                    </a:cubicBezTo>
                    <a:cubicBezTo>
                      <a:pt x="800" y="393"/>
                      <a:pt x="794" y="392"/>
                      <a:pt x="790" y="394"/>
                    </a:cubicBezTo>
                    <a:cubicBezTo>
                      <a:pt x="774" y="388"/>
                      <a:pt x="755" y="385"/>
                      <a:pt x="742" y="398"/>
                    </a:cubicBezTo>
                    <a:cubicBezTo>
                      <a:pt x="736" y="397"/>
                      <a:pt x="732" y="393"/>
                      <a:pt x="730" y="387"/>
                    </a:cubicBezTo>
                    <a:cubicBezTo>
                      <a:pt x="731" y="381"/>
                      <a:pt x="738" y="378"/>
                      <a:pt x="742" y="373"/>
                    </a:cubicBezTo>
                    <a:cubicBezTo>
                      <a:pt x="747" y="372"/>
                      <a:pt x="751" y="378"/>
                      <a:pt x="756" y="378"/>
                    </a:cubicBezTo>
                    <a:cubicBezTo>
                      <a:pt x="765" y="382"/>
                      <a:pt x="775" y="378"/>
                      <a:pt x="782" y="373"/>
                    </a:cubicBezTo>
                    <a:cubicBezTo>
                      <a:pt x="799" y="378"/>
                      <a:pt x="816" y="374"/>
                      <a:pt x="828" y="362"/>
                    </a:cubicBezTo>
                    <a:cubicBezTo>
                      <a:pt x="831" y="356"/>
                      <a:pt x="837" y="347"/>
                      <a:pt x="844" y="346"/>
                    </a:cubicBezTo>
                    <a:cubicBezTo>
                      <a:pt x="848" y="346"/>
                      <a:pt x="854" y="347"/>
                      <a:pt x="855" y="341"/>
                    </a:cubicBezTo>
                    <a:cubicBezTo>
                      <a:pt x="855" y="334"/>
                      <a:pt x="849" y="331"/>
                      <a:pt x="844" y="327"/>
                    </a:cubicBezTo>
                    <a:close/>
                    <a:moveTo>
                      <a:pt x="774" y="165"/>
                    </a:moveTo>
                    <a:cubicBezTo>
                      <a:pt x="775" y="167"/>
                      <a:pt x="776" y="169"/>
                      <a:pt x="778" y="170"/>
                    </a:cubicBezTo>
                    <a:cubicBezTo>
                      <a:pt x="778" y="172"/>
                      <a:pt x="775" y="173"/>
                      <a:pt x="773" y="174"/>
                    </a:cubicBezTo>
                    <a:cubicBezTo>
                      <a:pt x="764" y="165"/>
                      <a:pt x="752" y="165"/>
                      <a:pt x="739" y="165"/>
                    </a:cubicBezTo>
                    <a:cubicBezTo>
                      <a:pt x="736" y="163"/>
                      <a:pt x="731" y="164"/>
                      <a:pt x="728" y="158"/>
                    </a:cubicBezTo>
                    <a:cubicBezTo>
                      <a:pt x="735" y="143"/>
                      <a:pt x="733" y="124"/>
                      <a:pt x="723" y="111"/>
                    </a:cubicBezTo>
                    <a:cubicBezTo>
                      <a:pt x="715" y="102"/>
                      <a:pt x="703" y="95"/>
                      <a:pt x="689" y="98"/>
                    </a:cubicBezTo>
                    <a:cubicBezTo>
                      <a:pt x="677" y="85"/>
                      <a:pt x="660" y="82"/>
                      <a:pt x="643" y="79"/>
                    </a:cubicBezTo>
                    <a:cubicBezTo>
                      <a:pt x="628" y="82"/>
                      <a:pt x="610" y="85"/>
                      <a:pt x="603" y="102"/>
                    </a:cubicBezTo>
                    <a:cubicBezTo>
                      <a:pt x="597" y="102"/>
                      <a:pt x="589" y="107"/>
                      <a:pt x="585" y="100"/>
                    </a:cubicBezTo>
                    <a:cubicBezTo>
                      <a:pt x="586" y="82"/>
                      <a:pt x="579" y="66"/>
                      <a:pt x="571" y="51"/>
                    </a:cubicBezTo>
                    <a:cubicBezTo>
                      <a:pt x="564" y="44"/>
                      <a:pt x="559" y="33"/>
                      <a:pt x="549" y="33"/>
                    </a:cubicBezTo>
                    <a:cubicBezTo>
                      <a:pt x="547" y="24"/>
                      <a:pt x="536" y="21"/>
                      <a:pt x="529" y="17"/>
                    </a:cubicBezTo>
                    <a:cubicBezTo>
                      <a:pt x="509" y="11"/>
                      <a:pt x="484" y="3"/>
                      <a:pt x="460" y="7"/>
                    </a:cubicBezTo>
                    <a:cubicBezTo>
                      <a:pt x="444" y="12"/>
                      <a:pt x="428" y="13"/>
                      <a:pt x="415" y="23"/>
                    </a:cubicBezTo>
                    <a:cubicBezTo>
                      <a:pt x="408" y="30"/>
                      <a:pt x="398" y="33"/>
                      <a:pt x="395" y="42"/>
                    </a:cubicBezTo>
                    <a:cubicBezTo>
                      <a:pt x="403" y="51"/>
                      <a:pt x="415" y="60"/>
                      <a:pt x="413" y="73"/>
                    </a:cubicBezTo>
                    <a:cubicBezTo>
                      <a:pt x="413" y="79"/>
                      <a:pt x="410" y="83"/>
                      <a:pt x="405" y="87"/>
                    </a:cubicBezTo>
                    <a:cubicBezTo>
                      <a:pt x="403" y="87"/>
                      <a:pt x="400" y="89"/>
                      <a:pt x="398" y="87"/>
                    </a:cubicBezTo>
                    <a:cubicBezTo>
                      <a:pt x="395" y="75"/>
                      <a:pt x="385" y="62"/>
                      <a:pt x="372" y="60"/>
                    </a:cubicBezTo>
                    <a:cubicBezTo>
                      <a:pt x="359" y="58"/>
                      <a:pt x="347" y="74"/>
                      <a:pt x="337" y="62"/>
                    </a:cubicBezTo>
                    <a:cubicBezTo>
                      <a:pt x="327" y="56"/>
                      <a:pt x="327" y="43"/>
                      <a:pt x="324" y="33"/>
                    </a:cubicBezTo>
                    <a:cubicBezTo>
                      <a:pt x="323" y="27"/>
                      <a:pt x="326" y="20"/>
                      <a:pt x="320" y="16"/>
                    </a:cubicBezTo>
                    <a:cubicBezTo>
                      <a:pt x="292" y="12"/>
                      <a:pt x="260" y="15"/>
                      <a:pt x="230" y="14"/>
                    </a:cubicBezTo>
                    <a:cubicBezTo>
                      <a:pt x="176" y="14"/>
                      <a:pt x="125" y="14"/>
                      <a:pt x="70" y="15"/>
                    </a:cubicBezTo>
                    <a:cubicBezTo>
                      <a:pt x="48" y="13"/>
                      <a:pt x="27" y="16"/>
                      <a:pt x="5" y="14"/>
                    </a:cubicBezTo>
                    <a:cubicBezTo>
                      <a:pt x="4" y="13"/>
                      <a:pt x="4" y="11"/>
                      <a:pt x="6" y="11"/>
                    </a:cubicBezTo>
                    <a:cubicBezTo>
                      <a:pt x="28" y="10"/>
                      <a:pt x="51" y="11"/>
                      <a:pt x="73" y="10"/>
                    </a:cubicBezTo>
                    <a:cubicBezTo>
                      <a:pt x="136" y="11"/>
                      <a:pt x="194" y="9"/>
                      <a:pt x="256" y="10"/>
                    </a:cubicBezTo>
                    <a:cubicBezTo>
                      <a:pt x="280" y="10"/>
                      <a:pt x="300" y="10"/>
                      <a:pt x="323" y="10"/>
                    </a:cubicBezTo>
                    <a:cubicBezTo>
                      <a:pt x="328" y="16"/>
                      <a:pt x="332" y="22"/>
                      <a:pt x="329" y="30"/>
                    </a:cubicBezTo>
                    <a:cubicBezTo>
                      <a:pt x="334" y="40"/>
                      <a:pt x="331" y="53"/>
                      <a:pt x="341" y="60"/>
                    </a:cubicBezTo>
                    <a:cubicBezTo>
                      <a:pt x="349" y="63"/>
                      <a:pt x="357" y="56"/>
                      <a:pt x="366" y="56"/>
                    </a:cubicBezTo>
                    <a:cubicBezTo>
                      <a:pt x="377" y="55"/>
                      <a:pt x="387" y="59"/>
                      <a:pt x="394" y="68"/>
                    </a:cubicBezTo>
                    <a:cubicBezTo>
                      <a:pt x="398" y="72"/>
                      <a:pt x="399" y="78"/>
                      <a:pt x="403" y="82"/>
                    </a:cubicBezTo>
                    <a:cubicBezTo>
                      <a:pt x="405" y="79"/>
                      <a:pt x="408" y="76"/>
                      <a:pt x="408" y="72"/>
                    </a:cubicBezTo>
                    <a:cubicBezTo>
                      <a:pt x="407" y="61"/>
                      <a:pt x="399" y="51"/>
                      <a:pt x="388" y="45"/>
                    </a:cubicBezTo>
                    <a:cubicBezTo>
                      <a:pt x="388" y="41"/>
                      <a:pt x="388" y="41"/>
                      <a:pt x="388" y="41"/>
                    </a:cubicBezTo>
                    <a:cubicBezTo>
                      <a:pt x="398" y="28"/>
                      <a:pt x="413" y="17"/>
                      <a:pt x="428" y="11"/>
                    </a:cubicBezTo>
                    <a:cubicBezTo>
                      <a:pt x="443" y="7"/>
                      <a:pt x="456" y="1"/>
                      <a:pt x="472" y="0"/>
                    </a:cubicBezTo>
                    <a:cubicBezTo>
                      <a:pt x="502" y="4"/>
                      <a:pt x="533" y="10"/>
                      <a:pt x="556" y="30"/>
                    </a:cubicBezTo>
                    <a:cubicBezTo>
                      <a:pt x="574" y="40"/>
                      <a:pt x="581" y="60"/>
                      <a:pt x="588" y="78"/>
                    </a:cubicBezTo>
                    <a:cubicBezTo>
                      <a:pt x="590" y="84"/>
                      <a:pt x="589" y="92"/>
                      <a:pt x="592" y="97"/>
                    </a:cubicBezTo>
                    <a:cubicBezTo>
                      <a:pt x="595" y="97"/>
                      <a:pt x="596" y="97"/>
                      <a:pt x="598" y="97"/>
                    </a:cubicBezTo>
                    <a:cubicBezTo>
                      <a:pt x="608" y="80"/>
                      <a:pt x="628" y="74"/>
                      <a:pt x="648" y="75"/>
                    </a:cubicBezTo>
                    <a:cubicBezTo>
                      <a:pt x="662" y="78"/>
                      <a:pt x="677" y="80"/>
                      <a:pt x="687" y="91"/>
                    </a:cubicBezTo>
                    <a:cubicBezTo>
                      <a:pt x="696" y="93"/>
                      <a:pt x="705" y="93"/>
                      <a:pt x="713" y="97"/>
                    </a:cubicBezTo>
                    <a:cubicBezTo>
                      <a:pt x="727" y="107"/>
                      <a:pt x="737" y="120"/>
                      <a:pt x="738" y="136"/>
                    </a:cubicBezTo>
                    <a:cubicBezTo>
                      <a:pt x="735" y="158"/>
                      <a:pt x="735" y="158"/>
                      <a:pt x="735" y="158"/>
                    </a:cubicBezTo>
                    <a:cubicBezTo>
                      <a:pt x="737" y="160"/>
                      <a:pt x="737" y="160"/>
                      <a:pt x="737" y="160"/>
                    </a:cubicBezTo>
                    <a:cubicBezTo>
                      <a:pt x="744" y="160"/>
                      <a:pt x="751" y="160"/>
                      <a:pt x="758" y="161"/>
                    </a:cubicBezTo>
                    <a:cubicBezTo>
                      <a:pt x="764" y="161"/>
                      <a:pt x="768" y="167"/>
                      <a:pt x="77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8" name="文本框 57"/>
            <p:cNvSpPr txBox="1"/>
            <p:nvPr/>
          </p:nvSpPr>
          <p:spPr>
            <a:xfrm>
              <a:off x="3900987" y="1048596"/>
              <a:ext cx="960573" cy="190332"/>
            </a:xfrm>
            <a:prstGeom prst="rect">
              <a:avLst/>
            </a:prstGeom>
            <a:noFill/>
          </p:spPr>
          <p:txBody>
            <a:bodyPr wrap="square" rtlCol="0">
              <a:sp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algn="ctr"/>
              <a:r>
                <a:rPr lang="zh-CN" altLang="en-US" sz="1600" dirty="0" smtClean="0">
                  <a:solidFill>
                    <a:schemeClr val="bg1"/>
                  </a:solidFill>
                </a:rPr>
                <a:t>踏   青</a:t>
              </a:r>
              <a:endParaRPr lang="zh-CN" altLang="en-US" sz="1600" dirty="0">
                <a:solidFill>
                  <a:schemeClr val="bg1"/>
                </a:solidFill>
              </a:endParaRPr>
            </a:p>
          </p:txBody>
        </p:sp>
      </p:grpSp>
      <p:grpSp>
        <p:nvGrpSpPr>
          <p:cNvPr id="83" name="组合 82"/>
          <p:cNvGrpSpPr/>
          <p:nvPr/>
        </p:nvGrpSpPr>
        <p:grpSpPr>
          <a:xfrm>
            <a:off x="1107364" y="3411482"/>
            <a:ext cx="2410346" cy="530966"/>
            <a:chOff x="3711170" y="994510"/>
            <a:chExt cx="1361641" cy="298504"/>
          </a:xfrm>
          <a:solidFill>
            <a:srgbClr val="96D2CB"/>
          </a:solidFill>
        </p:grpSpPr>
        <p:grpSp>
          <p:nvGrpSpPr>
            <p:cNvPr id="84" name="组合 83"/>
            <p:cNvGrpSpPr/>
            <p:nvPr/>
          </p:nvGrpSpPr>
          <p:grpSpPr>
            <a:xfrm>
              <a:off x="3711170" y="994510"/>
              <a:ext cx="1361641" cy="298504"/>
              <a:chOff x="3071813" y="1292226"/>
              <a:chExt cx="2824163" cy="619124"/>
            </a:xfrm>
            <a:grpFill/>
          </p:grpSpPr>
          <p:sp>
            <p:nvSpPr>
              <p:cNvPr id="86" name="Freeform 5"/>
              <p:cNvSpPr/>
              <p:nvPr/>
            </p:nvSpPr>
            <p:spPr bwMode="auto">
              <a:xfrm>
                <a:off x="3478213" y="1362075"/>
                <a:ext cx="311150" cy="488950"/>
              </a:xfrm>
              <a:custGeom>
                <a:avLst/>
                <a:gdLst>
                  <a:gd name="T0" fmla="*/ 122 w 388"/>
                  <a:gd name="T1" fmla="*/ 22 h 609"/>
                  <a:gd name="T2" fmla="*/ 59 w 388"/>
                  <a:gd name="T3" fmla="*/ 65 h 609"/>
                  <a:gd name="T4" fmla="*/ 57 w 388"/>
                  <a:gd name="T5" fmla="*/ 66 h 609"/>
                  <a:gd name="T6" fmla="*/ 42 w 388"/>
                  <a:gd name="T7" fmla="*/ 139 h 609"/>
                  <a:gd name="T8" fmla="*/ 33 w 388"/>
                  <a:gd name="T9" fmla="*/ 150 h 609"/>
                  <a:gd name="T10" fmla="*/ 32 w 388"/>
                  <a:gd name="T11" fmla="*/ 191 h 609"/>
                  <a:gd name="T12" fmla="*/ 2 w 388"/>
                  <a:gd name="T13" fmla="*/ 233 h 609"/>
                  <a:gd name="T14" fmla="*/ 12 w 388"/>
                  <a:gd name="T15" fmla="*/ 249 h 609"/>
                  <a:gd name="T16" fmla="*/ 22 w 388"/>
                  <a:gd name="T17" fmla="*/ 275 h 609"/>
                  <a:gd name="T18" fmla="*/ 15 w 388"/>
                  <a:gd name="T19" fmla="*/ 351 h 609"/>
                  <a:gd name="T20" fmla="*/ 0 w 388"/>
                  <a:gd name="T21" fmla="*/ 376 h 609"/>
                  <a:gd name="T22" fmla="*/ 15 w 388"/>
                  <a:gd name="T23" fmla="*/ 398 h 609"/>
                  <a:gd name="T24" fmla="*/ 30 w 388"/>
                  <a:gd name="T25" fmla="*/ 447 h 609"/>
                  <a:gd name="T26" fmla="*/ 58 w 388"/>
                  <a:gd name="T27" fmla="*/ 525 h 609"/>
                  <a:gd name="T28" fmla="*/ 58 w 388"/>
                  <a:gd name="T29" fmla="*/ 545 h 609"/>
                  <a:gd name="T30" fmla="*/ 78 w 388"/>
                  <a:gd name="T31" fmla="*/ 551 h 609"/>
                  <a:gd name="T32" fmla="*/ 131 w 388"/>
                  <a:gd name="T33" fmla="*/ 605 h 609"/>
                  <a:gd name="T34" fmla="*/ 388 w 388"/>
                  <a:gd name="T35" fmla="*/ 609 h 609"/>
                  <a:gd name="T36" fmla="*/ 388 w 388"/>
                  <a:gd name="T37" fmla="*/ 2 h 609"/>
                  <a:gd name="T38" fmla="*/ 135 w 388"/>
                  <a:gd name="T39" fmla="*/ 0 h 609"/>
                  <a:gd name="T40" fmla="*/ 122 w 388"/>
                  <a:gd name="T41" fmla="*/ 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122" y="22"/>
                    </a:moveTo>
                    <a:cubicBezTo>
                      <a:pt x="109" y="46"/>
                      <a:pt x="84" y="59"/>
                      <a:pt x="59" y="65"/>
                    </a:cubicBezTo>
                    <a:cubicBezTo>
                      <a:pt x="57" y="66"/>
                      <a:pt x="57" y="66"/>
                      <a:pt x="57" y="66"/>
                    </a:cubicBezTo>
                    <a:cubicBezTo>
                      <a:pt x="64" y="92"/>
                      <a:pt x="54" y="117"/>
                      <a:pt x="42" y="139"/>
                    </a:cubicBezTo>
                    <a:cubicBezTo>
                      <a:pt x="38" y="142"/>
                      <a:pt x="36" y="146"/>
                      <a:pt x="33" y="150"/>
                    </a:cubicBezTo>
                    <a:cubicBezTo>
                      <a:pt x="34" y="164"/>
                      <a:pt x="35" y="177"/>
                      <a:pt x="32" y="191"/>
                    </a:cubicBezTo>
                    <a:cubicBezTo>
                      <a:pt x="28" y="208"/>
                      <a:pt x="14" y="221"/>
                      <a:pt x="2" y="233"/>
                    </a:cubicBezTo>
                    <a:cubicBezTo>
                      <a:pt x="4" y="239"/>
                      <a:pt x="8" y="243"/>
                      <a:pt x="12" y="249"/>
                    </a:cubicBezTo>
                    <a:cubicBezTo>
                      <a:pt x="15" y="258"/>
                      <a:pt x="20" y="266"/>
                      <a:pt x="22" y="275"/>
                    </a:cubicBezTo>
                    <a:cubicBezTo>
                      <a:pt x="30" y="299"/>
                      <a:pt x="27" y="330"/>
                      <a:pt x="15" y="351"/>
                    </a:cubicBezTo>
                    <a:cubicBezTo>
                      <a:pt x="12" y="361"/>
                      <a:pt x="2" y="366"/>
                      <a:pt x="0" y="376"/>
                    </a:cubicBezTo>
                    <a:cubicBezTo>
                      <a:pt x="3" y="384"/>
                      <a:pt x="13" y="389"/>
                      <a:pt x="15" y="398"/>
                    </a:cubicBezTo>
                    <a:cubicBezTo>
                      <a:pt x="25" y="413"/>
                      <a:pt x="29" y="430"/>
                      <a:pt x="30" y="447"/>
                    </a:cubicBezTo>
                    <a:cubicBezTo>
                      <a:pt x="48" y="470"/>
                      <a:pt x="61" y="495"/>
                      <a:pt x="58" y="525"/>
                    </a:cubicBezTo>
                    <a:cubicBezTo>
                      <a:pt x="60" y="531"/>
                      <a:pt x="57" y="538"/>
                      <a:pt x="58" y="545"/>
                    </a:cubicBezTo>
                    <a:cubicBezTo>
                      <a:pt x="65" y="547"/>
                      <a:pt x="71" y="548"/>
                      <a:pt x="78" y="551"/>
                    </a:cubicBezTo>
                    <a:cubicBezTo>
                      <a:pt x="101" y="560"/>
                      <a:pt x="122" y="582"/>
                      <a:pt x="131" y="605"/>
                    </a:cubicBezTo>
                    <a:cubicBezTo>
                      <a:pt x="216" y="609"/>
                      <a:pt x="304" y="606"/>
                      <a:pt x="388" y="609"/>
                    </a:cubicBezTo>
                    <a:cubicBezTo>
                      <a:pt x="388" y="2"/>
                      <a:pt x="388" y="2"/>
                      <a:pt x="388" y="2"/>
                    </a:cubicBezTo>
                    <a:cubicBezTo>
                      <a:pt x="305" y="1"/>
                      <a:pt x="217" y="2"/>
                      <a:pt x="135" y="0"/>
                    </a:cubicBezTo>
                    <a:cubicBezTo>
                      <a:pt x="127" y="5"/>
                      <a:pt x="127" y="15"/>
                      <a:pt x="1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Rectangle 6"/>
              <p:cNvSpPr>
                <a:spLocks noChangeArrowheads="1"/>
              </p:cNvSpPr>
              <p:nvPr/>
            </p:nvSpPr>
            <p:spPr bwMode="auto">
              <a:xfrm>
                <a:off x="3759201" y="1363663"/>
                <a:ext cx="1616075" cy="487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Freeform 7"/>
              <p:cNvSpPr/>
              <p:nvPr/>
            </p:nvSpPr>
            <p:spPr bwMode="auto">
              <a:xfrm>
                <a:off x="5172076" y="1362075"/>
                <a:ext cx="311150" cy="490537"/>
              </a:xfrm>
              <a:custGeom>
                <a:avLst/>
                <a:gdLst>
                  <a:gd name="T0" fmla="*/ 266 w 388"/>
                  <a:gd name="T1" fmla="*/ 21 h 609"/>
                  <a:gd name="T2" fmla="*/ 329 w 388"/>
                  <a:gd name="T3" fmla="*/ 65 h 609"/>
                  <a:gd name="T4" fmla="*/ 331 w 388"/>
                  <a:gd name="T5" fmla="*/ 66 h 609"/>
                  <a:gd name="T6" fmla="*/ 346 w 388"/>
                  <a:gd name="T7" fmla="*/ 138 h 609"/>
                  <a:gd name="T8" fmla="*/ 355 w 388"/>
                  <a:gd name="T9" fmla="*/ 150 h 609"/>
                  <a:gd name="T10" fmla="*/ 357 w 388"/>
                  <a:gd name="T11" fmla="*/ 190 h 609"/>
                  <a:gd name="T12" fmla="*/ 386 w 388"/>
                  <a:gd name="T13" fmla="*/ 232 h 609"/>
                  <a:gd name="T14" fmla="*/ 377 w 388"/>
                  <a:gd name="T15" fmla="*/ 249 h 609"/>
                  <a:gd name="T16" fmla="*/ 366 w 388"/>
                  <a:gd name="T17" fmla="*/ 275 h 609"/>
                  <a:gd name="T18" fmla="*/ 373 w 388"/>
                  <a:gd name="T19" fmla="*/ 351 h 609"/>
                  <a:gd name="T20" fmla="*/ 388 w 388"/>
                  <a:gd name="T21" fmla="*/ 376 h 609"/>
                  <a:gd name="T22" fmla="*/ 373 w 388"/>
                  <a:gd name="T23" fmla="*/ 398 h 609"/>
                  <a:gd name="T24" fmla="*/ 358 w 388"/>
                  <a:gd name="T25" fmla="*/ 447 h 609"/>
                  <a:gd name="T26" fmla="*/ 330 w 388"/>
                  <a:gd name="T27" fmla="*/ 524 h 609"/>
                  <a:gd name="T28" fmla="*/ 330 w 388"/>
                  <a:gd name="T29" fmla="*/ 544 h 609"/>
                  <a:gd name="T30" fmla="*/ 310 w 388"/>
                  <a:gd name="T31" fmla="*/ 550 h 609"/>
                  <a:gd name="T32" fmla="*/ 257 w 388"/>
                  <a:gd name="T33" fmla="*/ 605 h 609"/>
                  <a:gd name="T34" fmla="*/ 0 w 388"/>
                  <a:gd name="T35" fmla="*/ 608 h 609"/>
                  <a:gd name="T36" fmla="*/ 0 w 388"/>
                  <a:gd name="T37" fmla="*/ 2 h 609"/>
                  <a:gd name="T38" fmla="*/ 253 w 388"/>
                  <a:gd name="T39" fmla="*/ 0 h 609"/>
                  <a:gd name="T40" fmla="*/ 266 w 388"/>
                  <a:gd name="T41" fmla="*/ 2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266" y="21"/>
                    </a:moveTo>
                    <a:cubicBezTo>
                      <a:pt x="279" y="46"/>
                      <a:pt x="304" y="58"/>
                      <a:pt x="329" y="65"/>
                    </a:cubicBezTo>
                    <a:cubicBezTo>
                      <a:pt x="331" y="66"/>
                      <a:pt x="331" y="66"/>
                      <a:pt x="331" y="66"/>
                    </a:cubicBezTo>
                    <a:cubicBezTo>
                      <a:pt x="324" y="92"/>
                      <a:pt x="334" y="117"/>
                      <a:pt x="346" y="138"/>
                    </a:cubicBezTo>
                    <a:cubicBezTo>
                      <a:pt x="350" y="142"/>
                      <a:pt x="352" y="146"/>
                      <a:pt x="355" y="150"/>
                    </a:cubicBezTo>
                    <a:cubicBezTo>
                      <a:pt x="354" y="164"/>
                      <a:pt x="353" y="176"/>
                      <a:pt x="357" y="190"/>
                    </a:cubicBezTo>
                    <a:cubicBezTo>
                      <a:pt x="360" y="208"/>
                      <a:pt x="374" y="220"/>
                      <a:pt x="386" y="232"/>
                    </a:cubicBezTo>
                    <a:cubicBezTo>
                      <a:pt x="384" y="239"/>
                      <a:pt x="380" y="243"/>
                      <a:pt x="377" y="249"/>
                    </a:cubicBezTo>
                    <a:cubicBezTo>
                      <a:pt x="373" y="257"/>
                      <a:pt x="368" y="265"/>
                      <a:pt x="366" y="275"/>
                    </a:cubicBezTo>
                    <a:cubicBezTo>
                      <a:pt x="358" y="299"/>
                      <a:pt x="361" y="330"/>
                      <a:pt x="373" y="351"/>
                    </a:cubicBezTo>
                    <a:cubicBezTo>
                      <a:pt x="377" y="361"/>
                      <a:pt x="386" y="366"/>
                      <a:pt x="388" y="376"/>
                    </a:cubicBezTo>
                    <a:cubicBezTo>
                      <a:pt x="385" y="384"/>
                      <a:pt x="375" y="389"/>
                      <a:pt x="373" y="398"/>
                    </a:cubicBezTo>
                    <a:cubicBezTo>
                      <a:pt x="363" y="412"/>
                      <a:pt x="359" y="430"/>
                      <a:pt x="358" y="447"/>
                    </a:cubicBezTo>
                    <a:cubicBezTo>
                      <a:pt x="341" y="469"/>
                      <a:pt x="327" y="495"/>
                      <a:pt x="330" y="524"/>
                    </a:cubicBezTo>
                    <a:cubicBezTo>
                      <a:pt x="328" y="531"/>
                      <a:pt x="331" y="538"/>
                      <a:pt x="330" y="544"/>
                    </a:cubicBezTo>
                    <a:cubicBezTo>
                      <a:pt x="323" y="546"/>
                      <a:pt x="317" y="548"/>
                      <a:pt x="310" y="550"/>
                    </a:cubicBezTo>
                    <a:cubicBezTo>
                      <a:pt x="287" y="559"/>
                      <a:pt x="266" y="581"/>
                      <a:pt x="257" y="605"/>
                    </a:cubicBezTo>
                    <a:cubicBezTo>
                      <a:pt x="172" y="609"/>
                      <a:pt x="84" y="606"/>
                      <a:pt x="0" y="608"/>
                    </a:cubicBezTo>
                    <a:cubicBezTo>
                      <a:pt x="0" y="2"/>
                      <a:pt x="0" y="2"/>
                      <a:pt x="0" y="2"/>
                    </a:cubicBezTo>
                    <a:cubicBezTo>
                      <a:pt x="83" y="0"/>
                      <a:pt x="171" y="2"/>
                      <a:pt x="253" y="0"/>
                    </a:cubicBezTo>
                    <a:cubicBezTo>
                      <a:pt x="261" y="5"/>
                      <a:pt x="261" y="15"/>
                      <a:pt x="26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
              <p:cNvSpPr/>
              <p:nvPr/>
            </p:nvSpPr>
            <p:spPr bwMode="auto">
              <a:xfrm>
                <a:off x="3381376" y="1441450"/>
                <a:ext cx="17463" cy="14287"/>
              </a:xfrm>
              <a:custGeom>
                <a:avLst/>
                <a:gdLst>
                  <a:gd name="T0" fmla="*/ 4 w 22"/>
                  <a:gd name="T1" fmla="*/ 2 h 18"/>
                  <a:gd name="T2" fmla="*/ 0 w 22"/>
                  <a:gd name="T3" fmla="*/ 8 h 18"/>
                  <a:gd name="T4" fmla="*/ 14 w 22"/>
                  <a:gd name="T5" fmla="*/ 18 h 18"/>
                  <a:gd name="T6" fmla="*/ 22 w 22"/>
                  <a:gd name="T7" fmla="*/ 10 h 18"/>
                  <a:gd name="T8" fmla="*/ 4 w 22"/>
                  <a:gd name="T9" fmla="*/ 2 h 18"/>
                </a:gdLst>
                <a:ahLst/>
                <a:cxnLst>
                  <a:cxn ang="0">
                    <a:pos x="T0" y="T1"/>
                  </a:cxn>
                  <a:cxn ang="0">
                    <a:pos x="T2" y="T3"/>
                  </a:cxn>
                  <a:cxn ang="0">
                    <a:pos x="T4" y="T5"/>
                  </a:cxn>
                  <a:cxn ang="0">
                    <a:pos x="T6" y="T7"/>
                  </a:cxn>
                  <a:cxn ang="0">
                    <a:pos x="T8" y="T9"/>
                  </a:cxn>
                </a:cxnLst>
                <a:rect l="0" t="0" r="r" b="b"/>
                <a:pathLst>
                  <a:path w="22" h="18">
                    <a:moveTo>
                      <a:pt x="4" y="2"/>
                    </a:moveTo>
                    <a:cubicBezTo>
                      <a:pt x="1" y="3"/>
                      <a:pt x="0" y="5"/>
                      <a:pt x="0" y="8"/>
                    </a:cubicBezTo>
                    <a:cubicBezTo>
                      <a:pt x="2" y="13"/>
                      <a:pt x="7" y="18"/>
                      <a:pt x="14" y="18"/>
                    </a:cubicBezTo>
                    <a:cubicBezTo>
                      <a:pt x="16" y="15"/>
                      <a:pt x="21" y="14"/>
                      <a:pt x="22" y="10"/>
                    </a:cubicBezTo>
                    <a:cubicBezTo>
                      <a:pt x="20" y="0"/>
                      <a:pt x="10" y="6"/>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
              <p:cNvSpPr/>
              <p:nvPr/>
            </p:nvSpPr>
            <p:spPr bwMode="auto">
              <a:xfrm>
                <a:off x="3384551" y="1592263"/>
                <a:ext cx="31750" cy="25400"/>
              </a:xfrm>
              <a:custGeom>
                <a:avLst/>
                <a:gdLst>
                  <a:gd name="T0" fmla="*/ 12 w 39"/>
                  <a:gd name="T1" fmla="*/ 2 h 30"/>
                  <a:gd name="T2" fmla="*/ 0 w 39"/>
                  <a:gd name="T3" fmla="*/ 14 h 30"/>
                  <a:gd name="T4" fmla="*/ 15 w 39"/>
                  <a:gd name="T5" fmla="*/ 30 h 30"/>
                  <a:gd name="T6" fmla="*/ 35 w 39"/>
                  <a:gd name="T7" fmla="*/ 23 h 30"/>
                  <a:gd name="T8" fmla="*/ 32 w 39"/>
                  <a:gd name="T9" fmla="*/ 13 h 30"/>
                  <a:gd name="T10" fmla="*/ 12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12" y="2"/>
                    </a:moveTo>
                    <a:cubicBezTo>
                      <a:pt x="8" y="6"/>
                      <a:pt x="1" y="8"/>
                      <a:pt x="0" y="14"/>
                    </a:cubicBezTo>
                    <a:cubicBezTo>
                      <a:pt x="5" y="18"/>
                      <a:pt x="9" y="26"/>
                      <a:pt x="15" y="30"/>
                    </a:cubicBezTo>
                    <a:cubicBezTo>
                      <a:pt x="22" y="29"/>
                      <a:pt x="29" y="28"/>
                      <a:pt x="35" y="23"/>
                    </a:cubicBezTo>
                    <a:cubicBezTo>
                      <a:pt x="39" y="19"/>
                      <a:pt x="32" y="16"/>
                      <a:pt x="32" y="13"/>
                    </a:cubicBezTo>
                    <a:cubicBezTo>
                      <a:pt x="26" y="7"/>
                      <a:pt x="20"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0"/>
              <p:cNvSpPr/>
              <p:nvPr/>
            </p:nvSpPr>
            <p:spPr bwMode="auto">
              <a:xfrm>
                <a:off x="3402013" y="1468438"/>
                <a:ext cx="49213" cy="42862"/>
              </a:xfrm>
              <a:custGeom>
                <a:avLst/>
                <a:gdLst>
                  <a:gd name="T0" fmla="*/ 16 w 60"/>
                  <a:gd name="T1" fmla="*/ 42 h 54"/>
                  <a:gd name="T2" fmla="*/ 1 w 60"/>
                  <a:gd name="T3" fmla="*/ 46 h 54"/>
                  <a:gd name="T4" fmla="*/ 3 w 60"/>
                  <a:gd name="T5" fmla="*/ 51 h 54"/>
                  <a:gd name="T6" fmla="*/ 33 w 60"/>
                  <a:gd name="T7" fmla="*/ 51 h 54"/>
                  <a:gd name="T8" fmla="*/ 45 w 60"/>
                  <a:gd name="T9" fmla="*/ 43 h 54"/>
                  <a:gd name="T10" fmla="*/ 60 w 60"/>
                  <a:gd name="T11" fmla="*/ 5 h 54"/>
                  <a:gd name="T12" fmla="*/ 54 w 60"/>
                  <a:gd name="T13" fmla="*/ 1 h 54"/>
                  <a:gd name="T14" fmla="*/ 16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16" y="42"/>
                    </a:moveTo>
                    <a:cubicBezTo>
                      <a:pt x="12" y="44"/>
                      <a:pt x="5" y="43"/>
                      <a:pt x="1" y="46"/>
                    </a:cubicBezTo>
                    <a:cubicBezTo>
                      <a:pt x="0" y="47"/>
                      <a:pt x="2" y="49"/>
                      <a:pt x="3" y="51"/>
                    </a:cubicBezTo>
                    <a:cubicBezTo>
                      <a:pt x="12" y="54"/>
                      <a:pt x="23" y="51"/>
                      <a:pt x="33" y="51"/>
                    </a:cubicBezTo>
                    <a:cubicBezTo>
                      <a:pt x="45" y="43"/>
                      <a:pt x="45" y="43"/>
                      <a:pt x="45" y="43"/>
                    </a:cubicBezTo>
                    <a:cubicBezTo>
                      <a:pt x="55" y="33"/>
                      <a:pt x="60" y="20"/>
                      <a:pt x="60" y="5"/>
                    </a:cubicBezTo>
                    <a:cubicBezTo>
                      <a:pt x="59" y="3"/>
                      <a:pt x="57" y="0"/>
                      <a:pt x="54" y="1"/>
                    </a:cubicBezTo>
                    <a:cubicBezTo>
                      <a:pt x="49" y="19"/>
                      <a:pt x="34" y="36"/>
                      <a:pt x="1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1"/>
              <p:cNvSpPr/>
              <p:nvPr/>
            </p:nvSpPr>
            <p:spPr bwMode="auto">
              <a:xfrm>
                <a:off x="3438526" y="1403350"/>
                <a:ext cx="26988" cy="49212"/>
              </a:xfrm>
              <a:custGeom>
                <a:avLst/>
                <a:gdLst>
                  <a:gd name="T0" fmla="*/ 9 w 34"/>
                  <a:gd name="T1" fmla="*/ 0 h 62"/>
                  <a:gd name="T2" fmla="*/ 14 w 34"/>
                  <a:gd name="T3" fmla="*/ 16 h 62"/>
                  <a:gd name="T4" fmla="*/ 19 w 34"/>
                  <a:gd name="T5" fmla="*/ 62 h 62"/>
                  <a:gd name="T6" fmla="*/ 34 w 34"/>
                  <a:gd name="T7" fmla="*/ 36 h 62"/>
                  <a:gd name="T8" fmla="*/ 34 w 34"/>
                  <a:gd name="T9" fmla="*/ 26 h 62"/>
                  <a:gd name="T10" fmla="*/ 16 w 34"/>
                  <a:gd name="T11" fmla="*/ 5 h 62"/>
                  <a:gd name="T12" fmla="*/ 9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9" y="0"/>
                    </a:moveTo>
                    <a:cubicBezTo>
                      <a:pt x="0" y="3"/>
                      <a:pt x="12" y="10"/>
                      <a:pt x="14" y="16"/>
                    </a:cubicBezTo>
                    <a:cubicBezTo>
                      <a:pt x="22" y="29"/>
                      <a:pt x="14" y="47"/>
                      <a:pt x="19" y="62"/>
                    </a:cubicBezTo>
                    <a:cubicBezTo>
                      <a:pt x="30" y="59"/>
                      <a:pt x="32" y="46"/>
                      <a:pt x="34" y="36"/>
                    </a:cubicBezTo>
                    <a:cubicBezTo>
                      <a:pt x="34" y="32"/>
                      <a:pt x="32" y="29"/>
                      <a:pt x="34" y="26"/>
                    </a:cubicBezTo>
                    <a:cubicBezTo>
                      <a:pt x="28" y="20"/>
                      <a:pt x="24" y="10"/>
                      <a:pt x="16" y="5"/>
                    </a:cubicBezTo>
                    <a:cubicBezTo>
                      <a:pt x="13" y="4"/>
                      <a:pt x="13"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2"/>
              <p:cNvSpPr/>
              <p:nvPr/>
            </p:nvSpPr>
            <p:spPr bwMode="auto">
              <a:xfrm>
                <a:off x="3449638" y="1751013"/>
                <a:ext cx="22225" cy="47625"/>
              </a:xfrm>
              <a:custGeom>
                <a:avLst/>
                <a:gdLst>
                  <a:gd name="T0" fmla="*/ 4 w 27"/>
                  <a:gd name="T1" fmla="*/ 45 h 59"/>
                  <a:gd name="T2" fmla="*/ 1 w 27"/>
                  <a:gd name="T3" fmla="*/ 56 h 59"/>
                  <a:gd name="T4" fmla="*/ 4 w 27"/>
                  <a:gd name="T5" fmla="*/ 58 h 59"/>
                  <a:gd name="T6" fmla="*/ 24 w 27"/>
                  <a:gd name="T7" fmla="*/ 30 h 59"/>
                  <a:gd name="T8" fmla="*/ 15 w 27"/>
                  <a:gd name="T9" fmla="*/ 1 h 59"/>
                  <a:gd name="T10" fmla="*/ 8 w 27"/>
                  <a:gd name="T11" fmla="*/ 2 h 59"/>
                  <a:gd name="T12" fmla="*/ 3 w 27"/>
                  <a:gd name="T13" fmla="*/ 20 h 59"/>
                  <a:gd name="T14" fmla="*/ 4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4" y="45"/>
                    </a:moveTo>
                    <a:cubicBezTo>
                      <a:pt x="3" y="49"/>
                      <a:pt x="0" y="51"/>
                      <a:pt x="1" y="56"/>
                    </a:cubicBezTo>
                    <a:cubicBezTo>
                      <a:pt x="1" y="57"/>
                      <a:pt x="2" y="59"/>
                      <a:pt x="4" y="58"/>
                    </a:cubicBezTo>
                    <a:cubicBezTo>
                      <a:pt x="13" y="52"/>
                      <a:pt x="23" y="42"/>
                      <a:pt x="24" y="30"/>
                    </a:cubicBezTo>
                    <a:cubicBezTo>
                      <a:pt x="27" y="20"/>
                      <a:pt x="23" y="9"/>
                      <a:pt x="15" y="1"/>
                    </a:cubicBezTo>
                    <a:cubicBezTo>
                      <a:pt x="13" y="0"/>
                      <a:pt x="10" y="0"/>
                      <a:pt x="8" y="2"/>
                    </a:cubicBezTo>
                    <a:cubicBezTo>
                      <a:pt x="9" y="9"/>
                      <a:pt x="4" y="14"/>
                      <a:pt x="3" y="20"/>
                    </a:cubicBezTo>
                    <a:cubicBezTo>
                      <a:pt x="4" y="28"/>
                      <a:pt x="4" y="36"/>
                      <a:pt x="4"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3"/>
              <p:cNvSpPr>
                <a:spLocks noEditPoints="1"/>
              </p:cNvSpPr>
              <p:nvPr/>
            </p:nvSpPr>
            <p:spPr bwMode="auto">
              <a:xfrm>
                <a:off x="3071813" y="1292226"/>
                <a:ext cx="727075" cy="619124"/>
              </a:xfrm>
              <a:custGeom>
                <a:avLst/>
                <a:gdLst>
                  <a:gd name="T0" fmla="*/ 115 w 904"/>
                  <a:gd name="T1" fmla="*/ 274 h 769"/>
                  <a:gd name="T2" fmla="*/ 117 w 904"/>
                  <a:gd name="T3" fmla="*/ 576 h 769"/>
                  <a:gd name="T4" fmla="*/ 499 w 904"/>
                  <a:gd name="T5" fmla="*/ 683 h 769"/>
                  <a:gd name="T6" fmla="*/ 572 w 904"/>
                  <a:gd name="T7" fmla="*/ 767 h 769"/>
                  <a:gd name="T8" fmla="*/ 296 w 904"/>
                  <a:gd name="T9" fmla="*/ 681 h 769"/>
                  <a:gd name="T10" fmla="*/ 10 w 904"/>
                  <a:gd name="T11" fmla="*/ 414 h 769"/>
                  <a:gd name="T12" fmla="*/ 54 w 904"/>
                  <a:gd name="T13" fmla="*/ 397 h 769"/>
                  <a:gd name="T14" fmla="*/ 116 w 904"/>
                  <a:gd name="T15" fmla="*/ 438 h 769"/>
                  <a:gd name="T16" fmla="*/ 222 w 904"/>
                  <a:gd name="T17" fmla="*/ 446 h 769"/>
                  <a:gd name="T18" fmla="*/ 163 w 904"/>
                  <a:gd name="T19" fmla="*/ 569 h 769"/>
                  <a:gd name="T20" fmla="*/ 197 w 904"/>
                  <a:gd name="T21" fmla="*/ 620 h 769"/>
                  <a:gd name="T22" fmla="*/ 304 w 904"/>
                  <a:gd name="T23" fmla="*/ 554 h 769"/>
                  <a:gd name="T24" fmla="*/ 291 w 904"/>
                  <a:gd name="T25" fmla="*/ 463 h 769"/>
                  <a:gd name="T26" fmla="*/ 356 w 904"/>
                  <a:gd name="T27" fmla="*/ 621 h 769"/>
                  <a:gd name="T28" fmla="*/ 350 w 904"/>
                  <a:gd name="T29" fmla="*/ 559 h 769"/>
                  <a:gd name="T30" fmla="*/ 482 w 904"/>
                  <a:gd name="T31" fmla="*/ 466 h 769"/>
                  <a:gd name="T32" fmla="*/ 488 w 904"/>
                  <a:gd name="T33" fmla="*/ 42 h 769"/>
                  <a:gd name="T34" fmla="*/ 395 w 904"/>
                  <a:gd name="T35" fmla="*/ 139 h 769"/>
                  <a:gd name="T36" fmla="*/ 479 w 904"/>
                  <a:gd name="T37" fmla="*/ 127 h 769"/>
                  <a:gd name="T38" fmla="*/ 261 w 904"/>
                  <a:gd name="T39" fmla="*/ 232 h 769"/>
                  <a:gd name="T40" fmla="*/ 244 w 904"/>
                  <a:gd name="T41" fmla="*/ 146 h 769"/>
                  <a:gd name="T42" fmla="*/ 209 w 904"/>
                  <a:gd name="T43" fmla="*/ 166 h 769"/>
                  <a:gd name="T44" fmla="*/ 132 w 904"/>
                  <a:gd name="T45" fmla="*/ 267 h 769"/>
                  <a:gd name="T46" fmla="*/ 187 w 904"/>
                  <a:gd name="T47" fmla="*/ 310 h 769"/>
                  <a:gd name="T48" fmla="*/ 80 w 904"/>
                  <a:gd name="T49" fmla="*/ 354 h 769"/>
                  <a:gd name="T50" fmla="*/ 116 w 904"/>
                  <a:gd name="T51" fmla="*/ 494 h 769"/>
                  <a:gd name="T52" fmla="*/ 186 w 904"/>
                  <a:gd name="T53" fmla="*/ 290 h 769"/>
                  <a:gd name="T54" fmla="*/ 136 w 904"/>
                  <a:gd name="T55" fmla="*/ 295 h 769"/>
                  <a:gd name="T56" fmla="*/ 442 w 904"/>
                  <a:gd name="T57" fmla="*/ 106 h 769"/>
                  <a:gd name="T58" fmla="*/ 393 w 904"/>
                  <a:gd name="T59" fmla="*/ 133 h 769"/>
                  <a:gd name="T60" fmla="*/ 236 w 904"/>
                  <a:gd name="T61" fmla="*/ 207 h 769"/>
                  <a:gd name="T62" fmla="*/ 342 w 904"/>
                  <a:gd name="T63" fmla="*/ 537 h 769"/>
                  <a:gd name="T64" fmla="*/ 348 w 904"/>
                  <a:gd name="T65" fmla="*/ 260 h 769"/>
                  <a:gd name="T66" fmla="*/ 236 w 904"/>
                  <a:gd name="T67" fmla="*/ 389 h 769"/>
                  <a:gd name="T68" fmla="*/ 432 w 904"/>
                  <a:gd name="T69" fmla="*/ 441 h 769"/>
                  <a:gd name="T70" fmla="*/ 364 w 904"/>
                  <a:gd name="T71" fmla="*/ 382 h 769"/>
                  <a:gd name="T72" fmla="*/ 274 w 904"/>
                  <a:gd name="T73" fmla="*/ 349 h 769"/>
                  <a:gd name="T74" fmla="*/ 295 w 904"/>
                  <a:gd name="T75" fmla="*/ 418 h 769"/>
                  <a:gd name="T76" fmla="*/ 307 w 904"/>
                  <a:gd name="T77" fmla="*/ 597 h 769"/>
                  <a:gd name="T78" fmla="*/ 358 w 904"/>
                  <a:gd name="T79" fmla="*/ 338 h 769"/>
                  <a:gd name="T80" fmla="*/ 437 w 904"/>
                  <a:gd name="T81" fmla="*/ 388 h 769"/>
                  <a:gd name="T82" fmla="*/ 379 w 904"/>
                  <a:gd name="T83" fmla="*/ 134 h 769"/>
                  <a:gd name="T84" fmla="*/ 406 w 904"/>
                  <a:gd name="T85" fmla="*/ 644 h 769"/>
                  <a:gd name="T86" fmla="*/ 148 w 904"/>
                  <a:gd name="T87" fmla="*/ 378 h 769"/>
                  <a:gd name="T88" fmla="*/ 163 w 904"/>
                  <a:gd name="T89" fmla="*/ 455 h 769"/>
                  <a:gd name="T90" fmla="*/ 224 w 904"/>
                  <a:gd name="T91" fmla="*/ 672 h 769"/>
                  <a:gd name="T92" fmla="*/ 297 w 904"/>
                  <a:gd name="T93" fmla="*/ 512 h 769"/>
                  <a:gd name="T94" fmla="*/ 407 w 904"/>
                  <a:gd name="T95" fmla="*/ 497 h 769"/>
                  <a:gd name="T96" fmla="*/ 412 w 904"/>
                  <a:gd name="T97" fmla="*/ 584 h 769"/>
                  <a:gd name="T98" fmla="*/ 451 w 904"/>
                  <a:gd name="T99" fmla="*/ 751 h 769"/>
                  <a:gd name="T100" fmla="*/ 902 w 904"/>
                  <a:gd name="T101" fmla="*/ 748 h 769"/>
                  <a:gd name="T102" fmla="*/ 902 w 904"/>
                  <a:gd name="T103" fmla="*/ 713 h 769"/>
                  <a:gd name="T104" fmla="*/ 481 w 904"/>
                  <a:gd name="T105" fmla="*/ 316 h 769"/>
                  <a:gd name="T106" fmla="*/ 548 w 904"/>
                  <a:gd name="T107" fmla="*/ 127 h 769"/>
                  <a:gd name="T108" fmla="*/ 611 w 904"/>
                  <a:gd name="T109" fmla="*/ 22 h 769"/>
                  <a:gd name="T110" fmla="*/ 342 w 904"/>
                  <a:gd name="T111" fmla="*/ 54 h 769"/>
                  <a:gd name="T112" fmla="*/ 290 w 904"/>
                  <a:gd name="T113" fmla="*/ 105 h 769"/>
                  <a:gd name="T114" fmla="*/ 117 w 904"/>
                  <a:gd name="T115" fmla="*/ 295 h 769"/>
                  <a:gd name="T116" fmla="*/ 312 w 904"/>
                  <a:gd name="T117" fmla="*/ 97 h 769"/>
                  <a:gd name="T118" fmla="*/ 648 w 904"/>
                  <a:gd name="T119" fmla="*/ 10 h 769"/>
                  <a:gd name="T120" fmla="*/ 489 w 904"/>
                  <a:gd name="T121" fmla="*/ 23 h 769"/>
                  <a:gd name="T122" fmla="*/ 130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 y="366"/>
                    </a:moveTo>
                    <a:cubicBezTo>
                      <a:pt x="13" y="366"/>
                      <a:pt x="13" y="360"/>
                      <a:pt x="17" y="358"/>
                    </a:cubicBezTo>
                    <a:cubicBezTo>
                      <a:pt x="23" y="355"/>
                      <a:pt x="28" y="349"/>
                      <a:pt x="36" y="349"/>
                    </a:cubicBezTo>
                    <a:cubicBezTo>
                      <a:pt x="39" y="343"/>
                      <a:pt x="34" y="334"/>
                      <a:pt x="41" y="328"/>
                    </a:cubicBezTo>
                    <a:cubicBezTo>
                      <a:pt x="54" y="308"/>
                      <a:pt x="77" y="299"/>
                      <a:pt x="99" y="301"/>
                    </a:cubicBezTo>
                    <a:cubicBezTo>
                      <a:pt x="108" y="299"/>
                      <a:pt x="101" y="288"/>
                      <a:pt x="104" y="282"/>
                    </a:cubicBezTo>
                    <a:cubicBezTo>
                      <a:pt x="113" y="269"/>
                      <a:pt x="97" y="256"/>
                      <a:pt x="104" y="241"/>
                    </a:cubicBezTo>
                    <a:cubicBezTo>
                      <a:pt x="104" y="234"/>
                      <a:pt x="111" y="228"/>
                      <a:pt x="106" y="221"/>
                    </a:cubicBezTo>
                    <a:cubicBezTo>
                      <a:pt x="104" y="209"/>
                      <a:pt x="104" y="194"/>
                      <a:pt x="113" y="184"/>
                    </a:cubicBezTo>
                    <a:cubicBezTo>
                      <a:pt x="112" y="182"/>
                      <a:pt x="113" y="181"/>
                      <a:pt x="115" y="181"/>
                    </a:cubicBezTo>
                    <a:cubicBezTo>
                      <a:pt x="116" y="181"/>
                      <a:pt x="117" y="181"/>
                      <a:pt x="118" y="182"/>
                    </a:cubicBezTo>
                    <a:cubicBezTo>
                      <a:pt x="112" y="195"/>
                      <a:pt x="106" y="212"/>
                      <a:pt x="116" y="225"/>
                    </a:cubicBezTo>
                    <a:cubicBezTo>
                      <a:pt x="111" y="233"/>
                      <a:pt x="110" y="244"/>
                      <a:pt x="109" y="253"/>
                    </a:cubicBezTo>
                    <a:cubicBezTo>
                      <a:pt x="115" y="274"/>
                      <a:pt x="115" y="274"/>
                      <a:pt x="115" y="274"/>
                    </a:cubicBezTo>
                    <a:cubicBezTo>
                      <a:pt x="111" y="280"/>
                      <a:pt x="107" y="288"/>
                      <a:pt x="110" y="296"/>
                    </a:cubicBezTo>
                    <a:cubicBezTo>
                      <a:pt x="107" y="300"/>
                      <a:pt x="103" y="305"/>
                      <a:pt x="98" y="307"/>
                    </a:cubicBezTo>
                    <a:cubicBezTo>
                      <a:pt x="82" y="303"/>
                      <a:pt x="63" y="310"/>
                      <a:pt x="51" y="323"/>
                    </a:cubicBezTo>
                    <a:cubicBezTo>
                      <a:pt x="46" y="328"/>
                      <a:pt x="44" y="335"/>
                      <a:pt x="43" y="342"/>
                    </a:cubicBezTo>
                    <a:cubicBezTo>
                      <a:pt x="42" y="347"/>
                      <a:pt x="51" y="353"/>
                      <a:pt x="44" y="356"/>
                    </a:cubicBezTo>
                    <a:cubicBezTo>
                      <a:pt x="34" y="353"/>
                      <a:pt x="24" y="360"/>
                      <a:pt x="16" y="367"/>
                    </a:cubicBezTo>
                    <a:cubicBezTo>
                      <a:pt x="6" y="375"/>
                      <a:pt x="9" y="390"/>
                      <a:pt x="11" y="402"/>
                    </a:cubicBezTo>
                    <a:cubicBezTo>
                      <a:pt x="14" y="410"/>
                      <a:pt x="21" y="419"/>
                      <a:pt x="31" y="420"/>
                    </a:cubicBezTo>
                    <a:cubicBezTo>
                      <a:pt x="35" y="420"/>
                      <a:pt x="38" y="421"/>
                      <a:pt x="42" y="423"/>
                    </a:cubicBezTo>
                    <a:cubicBezTo>
                      <a:pt x="46" y="441"/>
                      <a:pt x="53" y="459"/>
                      <a:pt x="71" y="468"/>
                    </a:cubicBezTo>
                    <a:cubicBezTo>
                      <a:pt x="81" y="473"/>
                      <a:pt x="92" y="471"/>
                      <a:pt x="102" y="470"/>
                    </a:cubicBezTo>
                    <a:cubicBezTo>
                      <a:pt x="108" y="476"/>
                      <a:pt x="105" y="487"/>
                      <a:pt x="107" y="495"/>
                    </a:cubicBezTo>
                    <a:cubicBezTo>
                      <a:pt x="97" y="510"/>
                      <a:pt x="93" y="533"/>
                      <a:pt x="101" y="551"/>
                    </a:cubicBezTo>
                    <a:cubicBezTo>
                      <a:pt x="104" y="560"/>
                      <a:pt x="110" y="569"/>
                      <a:pt x="117" y="576"/>
                    </a:cubicBezTo>
                    <a:cubicBezTo>
                      <a:pt x="122" y="590"/>
                      <a:pt x="130" y="602"/>
                      <a:pt x="143" y="609"/>
                    </a:cubicBezTo>
                    <a:cubicBezTo>
                      <a:pt x="153" y="616"/>
                      <a:pt x="166" y="609"/>
                      <a:pt x="175" y="610"/>
                    </a:cubicBezTo>
                    <a:cubicBezTo>
                      <a:pt x="177" y="613"/>
                      <a:pt x="179" y="617"/>
                      <a:pt x="178" y="620"/>
                    </a:cubicBezTo>
                    <a:cubicBezTo>
                      <a:pt x="172" y="633"/>
                      <a:pt x="172" y="649"/>
                      <a:pt x="180" y="660"/>
                    </a:cubicBezTo>
                    <a:cubicBezTo>
                      <a:pt x="190" y="669"/>
                      <a:pt x="201" y="680"/>
                      <a:pt x="215" y="678"/>
                    </a:cubicBezTo>
                    <a:cubicBezTo>
                      <a:pt x="230" y="675"/>
                      <a:pt x="239" y="689"/>
                      <a:pt x="253" y="687"/>
                    </a:cubicBezTo>
                    <a:cubicBezTo>
                      <a:pt x="271" y="688"/>
                      <a:pt x="289" y="685"/>
                      <a:pt x="299" y="668"/>
                    </a:cubicBezTo>
                    <a:cubicBezTo>
                      <a:pt x="301" y="665"/>
                      <a:pt x="301" y="661"/>
                      <a:pt x="306" y="660"/>
                    </a:cubicBezTo>
                    <a:cubicBezTo>
                      <a:pt x="312" y="663"/>
                      <a:pt x="316" y="651"/>
                      <a:pt x="320" y="658"/>
                    </a:cubicBezTo>
                    <a:cubicBezTo>
                      <a:pt x="322" y="675"/>
                      <a:pt x="321" y="691"/>
                      <a:pt x="327" y="705"/>
                    </a:cubicBezTo>
                    <a:cubicBezTo>
                      <a:pt x="345" y="745"/>
                      <a:pt x="391" y="758"/>
                      <a:pt x="432" y="759"/>
                    </a:cubicBezTo>
                    <a:cubicBezTo>
                      <a:pt x="457" y="759"/>
                      <a:pt x="482" y="752"/>
                      <a:pt x="499" y="734"/>
                    </a:cubicBezTo>
                    <a:cubicBezTo>
                      <a:pt x="504" y="721"/>
                      <a:pt x="488" y="715"/>
                      <a:pt x="489" y="703"/>
                    </a:cubicBezTo>
                    <a:cubicBezTo>
                      <a:pt x="488" y="696"/>
                      <a:pt x="493" y="687"/>
                      <a:pt x="499" y="683"/>
                    </a:cubicBezTo>
                    <a:cubicBezTo>
                      <a:pt x="507" y="680"/>
                      <a:pt x="507" y="680"/>
                      <a:pt x="507" y="680"/>
                    </a:cubicBezTo>
                    <a:cubicBezTo>
                      <a:pt x="509" y="682"/>
                      <a:pt x="505" y="683"/>
                      <a:pt x="505" y="685"/>
                    </a:cubicBezTo>
                    <a:cubicBezTo>
                      <a:pt x="504" y="693"/>
                      <a:pt x="509" y="699"/>
                      <a:pt x="513" y="705"/>
                    </a:cubicBezTo>
                    <a:cubicBezTo>
                      <a:pt x="524" y="714"/>
                      <a:pt x="539" y="714"/>
                      <a:pt x="553" y="709"/>
                    </a:cubicBezTo>
                    <a:cubicBezTo>
                      <a:pt x="558" y="703"/>
                      <a:pt x="564" y="709"/>
                      <a:pt x="567" y="713"/>
                    </a:cubicBezTo>
                    <a:cubicBezTo>
                      <a:pt x="576" y="725"/>
                      <a:pt x="578" y="741"/>
                      <a:pt x="572" y="755"/>
                    </a:cubicBezTo>
                    <a:cubicBezTo>
                      <a:pt x="574" y="757"/>
                      <a:pt x="574" y="761"/>
                      <a:pt x="578" y="762"/>
                    </a:cubicBezTo>
                    <a:cubicBezTo>
                      <a:pt x="635" y="763"/>
                      <a:pt x="635" y="763"/>
                      <a:pt x="635" y="763"/>
                    </a:cubicBezTo>
                    <a:cubicBezTo>
                      <a:pt x="778" y="764"/>
                      <a:pt x="778" y="764"/>
                      <a:pt x="778" y="764"/>
                    </a:cubicBezTo>
                    <a:cubicBezTo>
                      <a:pt x="903" y="765"/>
                      <a:pt x="903" y="765"/>
                      <a:pt x="903" y="765"/>
                    </a:cubicBezTo>
                    <a:cubicBezTo>
                      <a:pt x="903" y="765"/>
                      <a:pt x="903" y="766"/>
                      <a:pt x="903" y="767"/>
                    </a:cubicBezTo>
                    <a:cubicBezTo>
                      <a:pt x="899" y="768"/>
                      <a:pt x="899" y="768"/>
                      <a:pt x="899" y="768"/>
                    </a:cubicBezTo>
                    <a:cubicBezTo>
                      <a:pt x="837" y="769"/>
                      <a:pt x="772" y="766"/>
                      <a:pt x="710" y="767"/>
                    </a:cubicBezTo>
                    <a:cubicBezTo>
                      <a:pt x="662" y="768"/>
                      <a:pt x="620" y="766"/>
                      <a:pt x="572" y="767"/>
                    </a:cubicBezTo>
                    <a:cubicBezTo>
                      <a:pt x="566" y="765"/>
                      <a:pt x="569" y="757"/>
                      <a:pt x="565" y="753"/>
                    </a:cubicBezTo>
                    <a:cubicBezTo>
                      <a:pt x="571" y="740"/>
                      <a:pt x="569" y="725"/>
                      <a:pt x="560" y="715"/>
                    </a:cubicBezTo>
                    <a:cubicBezTo>
                      <a:pt x="553" y="712"/>
                      <a:pt x="548" y="717"/>
                      <a:pt x="540" y="717"/>
                    </a:cubicBezTo>
                    <a:cubicBezTo>
                      <a:pt x="528" y="718"/>
                      <a:pt x="512" y="716"/>
                      <a:pt x="504" y="703"/>
                    </a:cubicBezTo>
                    <a:cubicBezTo>
                      <a:pt x="502" y="700"/>
                      <a:pt x="502" y="694"/>
                      <a:pt x="500" y="691"/>
                    </a:cubicBezTo>
                    <a:cubicBezTo>
                      <a:pt x="498" y="690"/>
                      <a:pt x="497" y="693"/>
                      <a:pt x="496" y="694"/>
                    </a:cubicBezTo>
                    <a:cubicBezTo>
                      <a:pt x="490" y="710"/>
                      <a:pt x="509" y="719"/>
                      <a:pt x="506" y="735"/>
                    </a:cubicBezTo>
                    <a:cubicBezTo>
                      <a:pt x="499" y="746"/>
                      <a:pt x="487" y="751"/>
                      <a:pt x="477" y="757"/>
                    </a:cubicBezTo>
                    <a:cubicBezTo>
                      <a:pt x="448" y="766"/>
                      <a:pt x="422" y="767"/>
                      <a:pt x="394" y="759"/>
                    </a:cubicBezTo>
                    <a:cubicBezTo>
                      <a:pt x="377" y="756"/>
                      <a:pt x="362" y="748"/>
                      <a:pt x="347" y="739"/>
                    </a:cubicBezTo>
                    <a:cubicBezTo>
                      <a:pt x="339" y="731"/>
                      <a:pt x="329" y="723"/>
                      <a:pt x="325" y="711"/>
                    </a:cubicBezTo>
                    <a:cubicBezTo>
                      <a:pt x="318" y="705"/>
                      <a:pt x="320" y="695"/>
                      <a:pt x="317" y="687"/>
                    </a:cubicBezTo>
                    <a:cubicBezTo>
                      <a:pt x="315" y="680"/>
                      <a:pt x="319" y="669"/>
                      <a:pt x="310" y="666"/>
                    </a:cubicBezTo>
                    <a:cubicBezTo>
                      <a:pt x="304" y="669"/>
                      <a:pt x="302" y="677"/>
                      <a:pt x="296" y="681"/>
                    </a:cubicBezTo>
                    <a:cubicBezTo>
                      <a:pt x="281" y="696"/>
                      <a:pt x="256" y="695"/>
                      <a:pt x="238" y="690"/>
                    </a:cubicBezTo>
                    <a:cubicBezTo>
                      <a:pt x="222" y="683"/>
                      <a:pt x="222" y="683"/>
                      <a:pt x="222" y="683"/>
                    </a:cubicBezTo>
                    <a:cubicBezTo>
                      <a:pt x="213" y="683"/>
                      <a:pt x="205" y="686"/>
                      <a:pt x="197" y="681"/>
                    </a:cubicBezTo>
                    <a:cubicBezTo>
                      <a:pt x="182" y="674"/>
                      <a:pt x="170" y="660"/>
                      <a:pt x="168" y="644"/>
                    </a:cubicBezTo>
                    <a:cubicBezTo>
                      <a:pt x="167" y="634"/>
                      <a:pt x="171" y="626"/>
                      <a:pt x="171" y="617"/>
                    </a:cubicBezTo>
                    <a:cubicBezTo>
                      <a:pt x="163" y="614"/>
                      <a:pt x="154" y="621"/>
                      <a:pt x="146" y="617"/>
                    </a:cubicBezTo>
                    <a:cubicBezTo>
                      <a:pt x="128" y="610"/>
                      <a:pt x="116" y="593"/>
                      <a:pt x="109" y="576"/>
                    </a:cubicBezTo>
                    <a:cubicBezTo>
                      <a:pt x="97" y="560"/>
                      <a:pt x="87" y="540"/>
                      <a:pt x="92" y="518"/>
                    </a:cubicBezTo>
                    <a:cubicBezTo>
                      <a:pt x="92" y="509"/>
                      <a:pt x="98" y="503"/>
                      <a:pt x="101" y="495"/>
                    </a:cubicBezTo>
                    <a:cubicBezTo>
                      <a:pt x="105" y="490"/>
                      <a:pt x="101" y="484"/>
                      <a:pt x="101" y="479"/>
                    </a:cubicBezTo>
                    <a:cubicBezTo>
                      <a:pt x="95" y="474"/>
                      <a:pt x="88" y="478"/>
                      <a:pt x="82" y="478"/>
                    </a:cubicBezTo>
                    <a:cubicBezTo>
                      <a:pt x="65" y="477"/>
                      <a:pt x="52" y="463"/>
                      <a:pt x="45" y="449"/>
                    </a:cubicBezTo>
                    <a:cubicBezTo>
                      <a:pt x="41" y="441"/>
                      <a:pt x="40" y="430"/>
                      <a:pt x="32" y="425"/>
                    </a:cubicBezTo>
                    <a:cubicBezTo>
                      <a:pt x="24" y="426"/>
                      <a:pt x="16" y="420"/>
                      <a:pt x="10" y="414"/>
                    </a:cubicBezTo>
                    <a:cubicBezTo>
                      <a:pt x="7" y="415"/>
                      <a:pt x="7" y="415"/>
                      <a:pt x="7" y="415"/>
                    </a:cubicBezTo>
                    <a:cubicBezTo>
                      <a:pt x="0" y="409"/>
                      <a:pt x="6" y="398"/>
                      <a:pt x="3" y="390"/>
                    </a:cubicBezTo>
                    <a:cubicBezTo>
                      <a:pt x="3" y="382"/>
                      <a:pt x="5" y="373"/>
                      <a:pt x="8" y="366"/>
                    </a:cubicBezTo>
                    <a:close/>
                    <a:moveTo>
                      <a:pt x="26" y="367"/>
                    </a:moveTo>
                    <a:cubicBezTo>
                      <a:pt x="19" y="372"/>
                      <a:pt x="18" y="382"/>
                      <a:pt x="16" y="390"/>
                    </a:cubicBezTo>
                    <a:cubicBezTo>
                      <a:pt x="17" y="400"/>
                      <a:pt x="24" y="410"/>
                      <a:pt x="33" y="414"/>
                    </a:cubicBezTo>
                    <a:cubicBezTo>
                      <a:pt x="45" y="418"/>
                      <a:pt x="54" y="408"/>
                      <a:pt x="61" y="401"/>
                    </a:cubicBezTo>
                    <a:cubicBezTo>
                      <a:pt x="65" y="395"/>
                      <a:pt x="64" y="388"/>
                      <a:pt x="63" y="380"/>
                    </a:cubicBezTo>
                    <a:cubicBezTo>
                      <a:pt x="60" y="373"/>
                      <a:pt x="55" y="365"/>
                      <a:pt x="46" y="364"/>
                    </a:cubicBezTo>
                    <a:cubicBezTo>
                      <a:pt x="40" y="359"/>
                      <a:pt x="33" y="364"/>
                      <a:pt x="26" y="367"/>
                    </a:cubicBezTo>
                    <a:close/>
                    <a:moveTo>
                      <a:pt x="29" y="374"/>
                    </a:moveTo>
                    <a:cubicBezTo>
                      <a:pt x="26" y="383"/>
                      <a:pt x="22" y="394"/>
                      <a:pt x="30" y="402"/>
                    </a:cubicBezTo>
                    <a:cubicBezTo>
                      <a:pt x="32" y="404"/>
                      <a:pt x="36" y="406"/>
                      <a:pt x="41" y="406"/>
                    </a:cubicBezTo>
                    <a:cubicBezTo>
                      <a:pt x="46" y="405"/>
                      <a:pt x="52" y="402"/>
                      <a:pt x="54" y="397"/>
                    </a:cubicBezTo>
                    <a:cubicBezTo>
                      <a:pt x="57" y="389"/>
                      <a:pt x="55" y="380"/>
                      <a:pt x="50" y="374"/>
                    </a:cubicBezTo>
                    <a:cubicBezTo>
                      <a:pt x="43" y="371"/>
                      <a:pt x="35" y="368"/>
                      <a:pt x="29" y="374"/>
                    </a:cubicBezTo>
                    <a:close/>
                    <a:moveTo>
                      <a:pt x="67" y="437"/>
                    </a:moveTo>
                    <a:cubicBezTo>
                      <a:pt x="65" y="439"/>
                      <a:pt x="61" y="438"/>
                      <a:pt x="60" y="440"/>
                    </a:cubicBezTo>
                    <a:cubicBezTo>
                      <a:pt x="64" y="451"/>
                      <a:pt x="75" y="456"/>
                      <a:pt x="85" y="458"/>
                    </a:cubicBezTo>
                    <a:cubicBezTo>
                      <a:pt x="96" y="460"/>
                      <a:pt x="104" y="451"/>
                      <a:pt x="115" y="452"/>
                    </a:cubicBezTo>
                    <a:cubicBezTo>
                      <a:pt x="120" y="454"/>
                      <a:pt x="119" y="459"/>
                      <a:pt x="124" y="462"/>
                    </a:cubicBezTo>
                    <a:cubicBezTo>
                      <a:pt x="129" y="464"/>
                      <a:pt x="137" y="463"/>
                      <a:pt x="142" y="463"/>
                    </a:cubicBezTo>
                    <a:cubicBezTo>
                      <a:pt x="146" y="460"/>
                      <a:pt x="151" y="457"/>
                      <a:pt x="152" y="452"/>
                    </a:cubicBezTo>
                    <a:cubicBezTo>
                      <a:pt x="153" y="445"/>
                      <a:pt x="153" y="440"/>
                      <a:pt x="148" y="435"/>
                    </a:cubicBezTo>
                    <a:cubicBezTo>
                      <a:pt x="143" y="432"/>
                      <a:pt x="135" y="429"/>
                      <a:pt x="129" y="433"/>
                    </a:cubicBezTo>
                    <a:cubicBezTo>
                      <a:pt x="127" y="434"/>
                      <a:pt x="130" y="437"/>
                      <a:pt x="129" y="439"/>
                    </a:cubicBezTo>
                    <a:cubicBezTo>
                      <a:pt x="129" y="444"/>
                      <a:pt x="124" y="443"/>
                      <a:pt x="121" y="442"/>
                    </a:cubicBezTo>
                    <a:cubicBezTo>
                      <a:pt x="118" y="442"/>
                      <a:pt x="117" y="440"/>
                      <a:pt x="116" y="438"/>
                    </a:cubicBezTo>
                    <a:cubicBezTo>
                      <a:pt x="115" y="430"/>
                      <a:pt x="121" y="428"/>
                      <a:pt x="126" y="424"/>
                    </a:cubicBezTo>
                    <a:cubicBezTo>
                      <a:pt x="135" y="421"/>
                      <a:pt x="146" y="422"/>
                      <a:pt x="154" y="428"/>
                    </a:cubicBezTo>
                    <a:cubicBezTo>
                      <a:pt x="158" y="432"/>
                      <a:pt x="161" y="438"/>
                      <a:pt x="162" y="444"/>
                    </a:cubicBezTo>
                    <a:cubicBezTo>
                      <a:pt x="166" y="445"/>
                      <a:pt x="168" y="449"/>
                      <a:pt x="168" y="453"/>
                    </a:cubicBezTo>
                    <a:cubicBezTo>
                      <a:pt x="178" y="455"/>
                      <a:pt x="187" y="460"/>
                      <a:pt x="198" y="457"/>
                    </a:cubicBezTo>
                    <a:cubicBezTo>
                      <a:pt x="205" y="455"/>
                      <a:pt x="213" y="450"/>
                      <a:pt x="215" y="442"/>
                    </a:cubicBezTo>
                    <a:cubicBezTo>
                      <a:pt x="217" y="438"/>
                      <a:pt x="217" y="432"/>
                      <a:pt x="214" y="428"/>
                    </a:cubicBezTo>
                    <a:cubicBezTo>
                      <a:pt x="212" y="422"/>
                      <a:pt x="207" y="420"/>
                      <a:pt x="201" y="419"/>
                    </a:cubicBezTo>
                    <a:cubicBezTo>
                      <a:pt x="194" y="417"/>
                      <a:pt x="197" y="425"/>
                      <a:pt x="194" y="429"/>
                    </a:cubicBezTo>
                    <a:cubicBezTo>
                      <a:pt x="194" y="430"/>
                      <a:pt x="192" y="430"/>
                      <a:pt x="191" y="429"/>
                    </a:cubicBezTo>
                    <a:cubicBezTo>
                      <a:pt x="188" y="426"/>
                      <a:pt x="186" y="423"/>
                      <a:pt x="187" y="418"/>
                    </a:cubicBezTo>
                    <a:cubicBezTo>
                      <a:pt x="188" y="415"/>
                      <a:pt x="192" y="412"/>
                      <a:pt x="196" y="410"/>
                    </a:cubicBezTo>
                    <a:cubicBezTo>
                      <a:pt x="204" y="407"/>
                      <a:pt x="212" y="413"/>
                      <a:pt x="219" y="418"/>
                    </a:cubicBezTo>
                    <a:cubicBezTo>
                      <a:pt x="224" y="425"/>
                      <a:pt x="228" y="438"/>
                      <a:pt x="222" y="446"/>
                    </a:cubicBezTo>
                    <a:cubicBezTo>
                      <a:pt x="219" y="455"/>
                      <a:pt x="212" y="460"/>
                      <a:pt x="204" y="464"/>
                    </a:cubicBezTo>
                    <a:cubicBezTo>
                      <a:pt x="197" y="465"/>
                      <a:pt x="187" y="466"/>
                      <a:pt x="183" y="472"/>
                    </a:cubicBezTo>
                    <a:cubicBezTo>
                      <a:pt x="170" y="489"/>
                      <a:pt x="188" y="511"/>
                      <a:pt x="172" y="527"/>
                    </a:cubicBezTo>
                    <a:cubicBezTo>
                      <a:pt x="166" y="530"/>
                      <a:pt x="158" y="537"/>
                      <a:pt x="152" y="530"/>
                    </a:cubicBezTo>
                    <a:cubicBezTo>
                      <a:pt x="141" y="524"/>
                      <a:pt x="152" y="511"/>
                      <a:pt x="142" y="505"/>
                    </a:cubicBezTo>
                    <a:cubicBezTo>
                      <a:pt x="133" y="504"/>
                      <a:pt x="126" y="504"/>
                      <a:pt x="119" y="509"/>
                    </a:cubicBezTo>
                    <a:cubicBezTo>
                      <a:pt x="115" y="518"/>
                      <a:pt x="108" y="526"/>
                      <a:pt x="112" y="537"/>
                    </a:cubicBezTo>
                    <a:cubicBezTo>
                      <a:pt x="114" y="547"/>
                      <a:pt x="118" y="557"/>
                      <a:pt x="128" y="560"/>
                    </a:cubicBezTo>
                    <a:cubicBezTo>
                      <a:pt x="138" y="564"/>
                      <a:pt x="128" y="573"/>
                      <a:pt x="132" y="580"/>
                    </a:cubicBezTo>
                    <a:cubicBezTo>
                      <a:pt x="133" y="585"/>
                      <a:pt x="138" y="591"/>
                      <a:pt x="143" y="592"/>
                    </a:cubicBezTo>
                    <a:cubicBezTo>
                      <a:pt x="152" y="596"/>
                      <a:pt x="164" y="596"/>
                      <a:pt x="173" y="590"/>
                    </a:cubicBezTo>
                    <a:cubicBezTo>
                      <a:pt x="181" y="588"/>
                      <a:pt x="180" y="579"/>
                      <a:pt x="181" y="572"/>
                    </a:cubicBezTo>
                    <a:cubicBezTo>
                      <a:pt x="179" y="566"/>
                      <a:pt x="175" y="561"/>
                      <a:pt x="169" y="560"/>
                    </a:cubicBezTo>
                    <a:cubicBezTo>
                      <a:pt x="164" y="561"/>
                      <a:pt x="167" y="566"/>
                      <a:pt x="163" y="569"/>
                    </a:cubicBezTo>
                    <a:cubicBezTo>
                      <a:pt x="161" y="569"/>
                      <a:pt x="159" y="568"/>
                      <a:pt x="157" y="567"/>
                    </a:cubicBezTo>
                    <a:cubicBezTo>
                      <a:pt x="155" y="565"/>
                      <a:pt x="153" y="561"/>
                      <a:pt x="154" y="558"/>
                    </a:cubicBezTo>
                    <a:cubicBezTo>
                      <a:pt x="157" y="554"/>
                      <a:pt x="162" y="552"/>
                      <a:pt x="167" y="551"/>
                    </a:cubicBezTo>
                    <a:cubicBezTo>
                      <a:pt x="174" y="551"/>
                      <a:pt x="180" y="555"/>
                      <a:pt x="185" y="560"/>
                    </a:cubicBezTo>
                    <a:cubicBezTo>
                      <a:pt x="195" y="570"/>
                      <a:pt x="187" y="582"/>
                      <a:pt x="186" y="592"/>
                    </a:cubicBezTo>
                    <a:cubicBezTo>
                      <a:pt x="187" y="599"/>
                      <a:pt x="190" y="605"/>
                      <a:pt x="197" y="608"/>
                    </a:cubicBezTo>
                    <a:cubicBezTo>
                      <a:pt x="200" y="611"/>
                      <a:pt x="205" y="607"/>
                      <a:pt x="209" y="607"/>
                    </a:cubicBezTo>
                    <a:cubicBezTo>
                      <a:pt x="219" y="608"/>
                      <a:pt x="229" y="612"/>
                      <a:pt x="233" y="622"/>
                    </a:cubicBezTo>
                    <a:cubicBezTo>
                      <a:pt x="234" y="626"/>
                      <a:pt x="236" y="633"/>
                      <a:pt x="232" y="637"/>
                    </a:cubicBezTo>
                    <a:cubicBezTo>
                      <a:pt x="229" y="640"/>
                      <a:pt x="225" y="646"/>
                      <a:pt x="220" y="642"/>
                    </a:cubicBezTo>
                    <a:cubicBezTo>
                      <a:pt x="218" y="641"/>
                      <a:pt x="214" y="638"/>
                      <a:pt x="215" y="634"/>
                    </a:cubicBezTo>
                    <a:cubicBezTo>
                      <a:pt x="216" y="630"/>
                      <a:pt x="220" y="627"/>
                      <a:pt x="224" y="627"/>
                    </a:cubicBezTo>
                    <a:cubicBezTo>
                      <a:pt x="224" y="620"/>
                      <a:pt x="217" y="619"/>
                      <a:pt x="212" y="616"/>
                    </a:cubicBezTo>
                    <a:cubicBezTo>
                      <a:pt x="208" y="616"/>
                      <a:pt x="201" y="617"/>
                      <a:pt x="197" y="620"/>
                    </a:cubicBezTo>
                    <a:cubicBezTo>
                      <a:pt x="192" y="624"/>
                      <a:pt x="190" y="631"/>
                      <a:pt x="188" y="638"/>
                    </a:cubicBezTo>
                    <a:cubicBezTo>
                      <a:pt x="187" y="646"/>
                      <a:pt x="193" y="651"/>
                      <a:pt x="198" y="656"/>
                    </a:cubicBezTo>
                    <a:cubicBezTo>
                      <a:pt x="207" y="663"/>
                      <a:pt x="221" y="666"/>
                      <a:pt x="232" y="660"/>
                    </a:cubicBezTo>
                    <a:cubicBezTo>
                      <a:pt x="235" y="660"/>
                      <a:pt x="235" y="665"/>
                      <a:pt x="237" y="667"/>
                    </a:cubicBezTo>
                    <a:cubicBezTo>
                      <a:pt x="244" y="675"/>
                      <a:pt x="255" y="676"/>
                      <a:pt x="265" y="674"/>
                    </a:cubicBezTo>
                    <a:cubicBezTo>
                      <a:pt x="275" y="673"/>
                      <a:pt x="282" y="666"/>
                      <a:pt x="288" y="658"/>
                    </a:cubicBezTo>
                    <a:cubicBezTo>
                      <a:pt x="290" y="653"/>
                      <a:pt x="289" y="646"/>
                      <a:pt x="286" y="641"/>
                    </a:cubicBezTo>
                    <a:cubicBezTo>
                      <a:pt x="280" y="641"/>
                      <a:pt x="273" y="646"/>
                      <a:pt x="266" y="642"/>
                    </a:cubicBezTo>
                    <a:cubicBezTo>
                      <a:pt x="256" y="640"/>
                      <a:pt x="251" y="630"/>
                      <a:pt x="249" y="620"/>
                    </a:cubicBezTo>
                    <a:cubicBezTo>
                      <a:pt x="250" y="598"/>
                      <a:pt x="275" y="605"/>
                      <a:pt x="287" y="596"/>
                    </a:cubicBezTo>
                    <a:cubicBezTo>
                      <a:pt x="295" y="590"/>
                      <a:pt x="301" y="584"/>
                      <a:pt x="300" y="574"/>
                    </a:cubicBezTo>
                    <a:cubicBezTo>
                      <a:pt x="297" y="566"/>
                      <a:pt x="287" y="561"/>
                      <a:pt x="289" y="553"/>
                    </a:cubicBezTo>
                    <a:cubicBezTo>
                      <a:pt x="291" y="549"/>
                      <a:pt x="295" y="545"/>
                      <a:pt x="299" y="546"/>
                    </a:cubicBezTo>
                    <a:cubicBezTo>
                      <a:pt x="302" y="547"/>
                      <a:pt x="304" y="550"/>
                      <a:pt x="304" y="554"/>
                    </a:cubicBezTo>
                    <a:cubicBezTo>
                      <a:pt x="305" y="557"/>
                      <a:pt x="309" y="564"/>
                      <a:pt x="314" y="562"/>
                    </a:cubicBezTo>
                    <a:cubicBezTo>
                      <a:pt x="319" y="560"/>
                      <a:pt x="323" y="555"/>
                      <a:pt x="325" y="550"/>
                    </a:cubicBezTo>
                    <a:cubicBezTo>
                      <a:pt x="325" y="543"/>
                      <a:pt x="324" y="537"/>
                      <a:pt x="321" y="531"/>
                    </a:cubicBezTo>
                    <a:cubicBezTo>
                      <a:pt x="315" y="521"/>
                      <a:pt x="305" y="521"/>
                      <a:pt x="295" y="521"/>
                    </a:cubicBezTo>
                    <a:cubicBezTo>
                      <a:pt x="286" y="518"/>
                      <a:pt x="289" y="508"/>
                      <a:pt x="281" y="504"/>
                    </a:cubicBezTo>
                    <a:cubicBezTo>
                      <a:pt x="274" y="501"/>
                      <a:pt x="264" y="503"/>
                      <a:pt x="258" y="506"/>
                    </a:cubicBezTo>
                    <a:cubicBezTo>
                      <a:pt x="253" y="509"/>
                      <a:pt x="250" y="515"/>
                      <a:pt x="249" y="520"/>
                    </a:cubicBezTo>
                    <a:cubicBezTo>
                      <a:pt x="246" y="529"/>
                      <a:pt x="256" y="524"/>
                      <a:pt x="260" y="525"/>
                    </a:cubicBezTo>
                    <a:cubicBezTo>
                      <a:pt x="271" y="531"/>
                      <a:pt x="277" y="544"/>
                      <a:pt x="275" y="555"/>
                    </a:cubicBezTo>
                    <a:cubicBezTo>
                      <a:pt x="273" y="562"/>
                      <a:pt x="265" y="567"/>
                      <a:pt x="259" y="571"/>
                    </a:cubicBezTo>
                    <a:cubicBezTo>
                      <a:pt x="245" y="575"/>
                      <a:pt x="230" y="572"/>
                      <a:pt x="222" y="561"/>
                    </a:cubicBezTo>
                    <a:cubicBezTo>
                      <a:pt x="209" y="546"/>
                      <a:pt x="206" y="524"/>
                      <a:pt x="212" y="506"/>
                    </a:cubicBezTo>
                    <a:cubicBezTo>
                      <a:pt x="215" y="489"/>
                      <a:pt x="230" y="475"/>
                      <a:pt x="245" y="469"/>
                    </a:cubicBezTo>
                    <a:cubicBezTo>
                      <a:pt x="260" y="466"/>
                      <a:pt x="275" y="461"/>
                      <a:pt x="291" y="463"/>
                    </a:cubicBezTo>
                    <a:cubicBezTo>
                      <a:pt x="297" y="463"/>
                      <a:pt x="303" y="467"/>
                      <a:pt x="309" y="467"/>
                    </a:cubicBezTo>
                    <a:cubicBezTo>
                      <a:pt x="316" y="478"/>
                      <a:pt x="326" y="489"/>
                      <a:pt x="339" y="493"/>
                    </a:cubicBezTo>
                    <a:cubicBezTo>
                      <a:pt x="358" y="497"/>
                      <a:pt x="377" y="498"/>
                      <a:pt x="395" y="492"/>
                    </a:cubicBezTo>
                    <a:cubicBezTo>
                      <a:pt x="416" y="486"/>
                      <a:pt x="440" y="489"/>
                      <a:pt x="459" y="498"/>
                    </a:cubicBezTo>
                    <a:cubicBezTo>
                      <a:pt x="479" y="510"/>
                      <a:pt x="488" y="532"/>
                      <a:pt x="491" y="554"/>
                    </a:cubicBezTo>
                    <a:cubicBezTo>
                      <a:pt x="501" y="561"/>
                      <a:pt x="505" y="573"/>
                      <a:pt x="508" y="585"/>
                    </a:cubicBezTo>
                    <a:cubicBezTo>
                      <a:pt x="513" y="608"/>
                      <a:pt x="501" y="628"/>
                      <a:pt x="483" y="644"/>
                    </a:cubicBezTo>
                    <a:cubicBezTo>
                      <a:pt x="464" y="657"/>
                      <a:pt x="448" y="672"/>
                      <a:pt x="440" y="693"/>
                    </a:cubicBezTo>
                    <a:cubicBezTo>
                      <a:pt x="438" y="701"/>
                      <a:pt x="441" y="710"/>
                      <a:pt x="442" y="717"/>
                    </a:cubicBezTo>
                    <a:cubicBezTo>
                      <a:pt x="442" y="718"/>
                      <a:pt x="440" y="720"/>
                      <a:pt x="438" y="720"/>
                    </a:cubicBezTo>
                    <a:cubicBezTo>
                      <a:pt x="422" y="715"/>
                      <a:pt x="405" y="717"/>
                      <a:pt x="391" y="707"/>
                    </a:cubicBezTo>
                    <a:cubicBezTo>
                      <a:pt x="389" y="705"/>
                      <a:pt x="390" y="702"/>
                      <a:pt x="387" y="703"/>
                    </a:cubicBezTo>
                    <a:cubicBezTo>
                      <a:pt x="370" y="688"/>
                      <a:pt x="359" y="668"/>
                      <a:pt x="365" y="645"/>
                    </a:cubicBezTo>
                    <a:cubicBezTo>
                      <a:pt x="368" y="636"/>
                      <a:pt x="356" y="630"/>
                      <a:pt x="356" y="621"/>
                    </a:cubicBezTo>
                    <a:cubicBezTo>
                      <a:pt x="352" y="607"/>
                      <a:pt x="355" y="591"/>
                      <a:pt x="365" y="580"/>
                    </a:cubicBezTo>
                    <a:cubicBezTo>
                      <a:pt x="375" y="568"/>
                      <a:pt x="388" y="555"/>
                      <a:pt x="405" y="555"/>
                    </a:cubicBezTo>
                    <a:cubicBezTo>
                      <a:pt x="415" y="556"/>
                      <a:pt x="427" y="558"/>
                      <a:pt x="431" y="570"/>
                    </a:cubicBezTo>
                    <a:cubicBezTo>
                      <a:pt x="431" y="574"/>
                      <a:pt x="432" y="581"/>
                      <a:pt x="428" y="583"/>
                    </a:cubicBezTo>
                    <a:cubicBezTo>
                      <a:pt x="429" y="594"/>
                      <a:pt x="418" y="584"/>
                      <a:pt x="414" y="590"/>
                    </a:cubicBezTo>
                    <a:cubicBezTo>
                      <a:pt x="406" y="594"/>
                      <a:pt x="401" y="602"/>
                      <a:pt x="402" y="611"/>
                    </a:cubicBezTo>
                    <a:cubicBezTo>
                      <a:pt x="402" y="619"/>
                      <a:pt x="407" y="626"/>
                      <a:pt x="413" y="631"/>
                    </a:cubicBezTo>
                    <a:cubicBezTo>
                      <a:pt x="423" y="639"/>
                      <a:pt x="437" y="634"/>
                      <a:pt x="447" y="632"/>
                    </a:cubicBezTo>
                    <a:cubicBezTo>
                      <a:pt x="453" y="629"/>
                      <a:pt x="458" y="623"/>
                      <a:pt x="459" y="617"/>
                    </a:cubicBezTo>
                    <a:cubicBezTo>
                      <a:pt x="466" y="603"/>
                      <a:pt x="452" y="589"/>
                      <a:pt x="461" y="576"/>
                    </a:cubicBezTo>
                    <a:cubicBezTo>
                      <a:pt x="463" y="563"/>
                      <a:pt x="461" y="550"/>
                      <a:pt x="456" y="539"/>
                    </a:cubicBezTo>
                    <a:cubicBezTo>
                      <a:pt x="452" y="531"/>
                      <a:pt x="443" y="528"/>
                      <a:pt x="439" y="522"/>
                    </a:cubicBezTo>
                    <a:cubicBezTo>
                      <a:pt x="431" y="517"/>
                      <a:pt x="423" y="518"/>
                      <a:pt x="414" y="517"/>
                    </a:cubicBezTo>
                    <a:cubicBezTo>
                      <a:pt x="386" y="518"/>
                      <a:pt x="360" y="534"/>
                      <a:pt x="350" y="559"/>
                    </a:cubicBezTo>
                    <a:cubicBezTo>
                      <a:pt x="340" y="567"/>
                      <a:pt x="332" y="579"/>
                      <a:pt x="327" y="590"/>
                    </a:cubicBezTo>
                    <a:cubicBezTo>
                      <a:pt x="326" y="602"/>
                      <a:pt x="327" y="614"/>
                      <a:pt x="331" y="625"/>
                    </a:cubicBezTo>
                    <a:cubicBezTo>
                      <a:pt x="332" y="630"/>
                      <a:pt x="339" y="632"/>
                      <a:pt x="338" y="637"/>
                    </a:cubicBezTo>
                    <a:cubicBezTo>
                      <a:pt x="333" y="651"/>
                      <a:pt x="332" y="668"/>
                      <a:pt x="336" y="682"/>
                    </a:cubicBezTo>
                    <a:cubicBezTo>
                      <a:pt x="340" y="699"/>
                      <a:pt x="350" y="711"/>
                      <a:pt x="361" y="723"/>
                    </a:cubicBezTo>
                    <a:cubicBezTo>
                      <a:pt x="395" y="744"/>
                      <a:pt x="448" y="755"/>
                      <a:pt x="482" y="728"/>
                    </a:cubicBezTo>
                    <a:cubicBezTo>
                      <a:pt x="483" y="725"/>
                      <a:pt x="479" y="723"/>
                      <a:pt x="478" y="721"/>
                    </a:cubicBezTo>
                    <a:cubicBezTo>
                      <a:pt x="469" y="712"/>
                      <a:pt x="469" y="698"/>
                      <a:pt x="474" y="687"/>
                    </a:cubicBezTo>
                    <a:cubicBezTo>
                      <a:pt x="488" y="661"/>
                      <a:pt x="518" y="656"/>
                      <a:pt x="536" y="634"/>
                    </a:cubicBezTo>
                    <a:cubicBezTo>
                      <a:pt x="548" y="618"/>
                      <a:pt x="543" y="594"/>
                      <a:pt x="539" y="576"/>
                    </a:cubicBezTo>
                    <a:cubicBezTo>
                      <a:pt x="538" y="573"/>
                      <a:pt x="534" y="570"/>
                      <a:pt x="535" y="566"/>
                    </a:cubicBezTo>
                    <a:cubicBezTo>
                      <a:pt x="530" y="555"/>
                      <a:pt x="524" y="544"/>
                      <a:pt x="515" y="535"/>
                    </a:cubicBezTo>
                    <a:cubicBezTo>
                      <a:pt x="512" y="519"/>
                      <a:pt x="512" y="519"/>
                      <a:pt x="512" y="519"/>
                    </a:cubicBezTo>
                    <a:cubicBezTo>
                      <a:pt x="514" y="497"/>
                      <a:pt x="497" y="480"/>
                      <a:pt x="482" y="466"/>
                    </a:cubicBezTo>
                    <a:cubicBezTo>
                      <a:pt x="480" y="463"/>
                      <a:pt x="475" y="465"/>
                      <a:pt x="472" y="462"/>
                    </a:cubicBezTo>
                    <a:cubicBezTo>
                      <a:pt x="471" y="456"/>
                      <a:pt x="478" y="454"/>
                      <a:pt x="481" y="452"/>
                    </a:cubicBezTo>
                    <a:cubicBezTo>
                      <a:pt x="504" y="436"/>
                      <a:pt x="507" y="408"/>
                      <a:pt x="511" y="383"/>
                    </a:cubicBezTo>
                    <a:cubicBezTo>
                      <a:pt x="511" y="362"/>
                      <a:pt x="504" y="345"/>
                      <a:pt x="489" y="331"/>
                    </a:cubicBezTo>
                    <a:cubicBezTo>
                      <a:pt x="484" y="324"/>
                      <a:pt x="468" y="324"/>
                      <a:pt x="470" y="312"/>
                    </a:cubicBezTo>
                    <a:cubicBezTo>
                      <a:pt x="484" y="306"/>
                      <a:pt x="496" y="296"/>
                      <a:pt x="506" y="284"/>
                    </a:cubicBezTo>
                    <a:cubicBezTo>
                      <a:pt x="518" y="269"/>
                      <a:pt x="521" y="249"/>
                      <a:pt x="514" y="231"/>
                    </a:cubicBezTo>
                    <a:cubicBezTo>
                      <a:pt x="512" y="222"/>
                      <a:pt x="521" y="219"/>
                      <a:pt x="526" y="214"/>
                    </a:cubicBezTo>
                    <a:cubicBezTo>
                      <a:pt x="535" y="203"/>
                      <a:pt x="542" y="188"/>
                      <a:pt x="542" y="173"/>
                    </a:cubicBezTo>
                    <a:cubicBezTo>
                      <a:pt x="545" y="165"/>
                      <a:pt x="539" y="158"/>
                      <a:pt x="539" y="149"/>
                    </a:cubicBezTo>
                    <a:cubicBezTo>
                      <a:pt x="535" y="141"/>
                      <a:pt x="531" y="133"/>
                      <a:pt x="524" y="127"/>
                    </a:cubicBezTo>
                    <a:cubicBezTo>
                      <a:pt x="512" y="105"/>
                      <a:pt x="481" y="106"/>
                      <a:pt x="474" y="79"/>
                    </a:cubicBezTo>
                    <a:cubicBezTo>
                      <a:pt x="470" y="68"/>
                      <a:pt x="473" y="55"/>
                      <a:pt x="482" y="47"/>
                    </a:cubicBezTo>
                    <a:cubicBezTo>
                      <a:pt x="484" y="45"/>
                      <a:pt x="489" y="46"/>
                      <a:pt x="488" y="42"/>
                    </a:cubicBezTo>
                    <a:cubicBezTo>
                      <a:pt x="482" y="36"/>
                      <a:pt x="475" y="32"/>
                      <a:pt x="468" y="28"/>
                    </a:cubicBezTo>
                    <a:cubicBezTo>
                      <a:pt x="452" y="23"/>
                      <a:pt x="436" y="19"/>
                      <a:pt x="419" y="19"/>
                    </a:cubicBezTo>
                    <a:cubicBezTo>
                      <a:pt x="409" y="20"/>
                      <a:pt x="398" y="23"/>
                      <a:pt x="388" y="26"/>
                    </a:cubicBezTo>
                    <a:cubicBezTo>
                      <a:pt x="361" y="36"/>
                      <a:pt x="339" y="63"/>
                      <a:pt x="337" y="92"/>
                    </a:cubicBezTo>
                    <a:cubicBezTo>
                      <a:pt x="336" y="114"/>
                      <a:pt x="336" y="114"/>
                      <a:pt x="336" y="114"/>
                    </a:cubicBezTo>
                    <a:cubicBezTo>
                      <a:pt x="330" y="121"/>
                      <a:pt x="327" y="130"/>
                      <a:pt x="324" y="139"/>
                    </a:cubicBezTo>
                    <a:cubicBezTo>
                      <a:pt x="319" y="154"/>
                      <a:pt x="328" y="169"/>
                      <a:pt x="337" y="180"/>
                    </a:cubicBezTo>
                    <a:cubicBezTo>
                      <a:pt x="339" y="183"/>
                      <a:pt x="344" y="183"/>
                      <a:pt x="345" y="186"/>
                    </a:cubicBezTo>
                    <a:cubicBezTo>
                      <a:pt x="343" y="193"/>
                      <a:pt x="343" y="201"/>
                      <a:pt x="344" y="208"/>
                    </a:cubicBezTo>
                    <a:cubicBezTo>
                      <a:pt x="347" y="227"/>
                      <a:pt x="364" y="245"/>
                      <a:pt x="383" y="252"/>
                    </a:cubicBezTo>
                    <a:cubicBezTo>
                      <a:pt x="405" y="258"/>
                      <a:pt x="427" y="247"/>
                      <a:pt x="442" y="231"/>
                    </a:cubicBezTo>
                    <a:cubicBezTo>
                      <a:pt x="453" y="216"/>
                      <a:pt x="460" y="199"/>
                      <a:pt x="459" y="180"/>
                    </a:cubicBezTo>
                    <a:cubicBezTo>
                      <a:pt x="453" y="163"/>
                      <a:pt x="450" y="139"/>
                      <a:pt x="429" y="133"/>
                    </a:cubicBezTo>
                    <a:cubicBezTo>
                      <a:pt x="417" y="129"/>
                      <a:pt x="404" y="132"/>
                      <a:pt x="395" y="139"/>
                    </a:cubicBezTo>
                    <a:cubicBezTo>
                      <a:pt x="389" y="154"/>
                      <a:pt x="389" y="154"/>
                      <a:pt x="389" y="154"/>
                    </a:cubicBezTo>
                    <a:cubicBezTo>
                      <a:pt x="389" y="159"/>
                      <a:pt x="388" y="167"/>
                      <a:pt x="393" y="171"/>
                    </a:cubicBezTo>
                    <a:cubicBezTo>
                      <a:pt x="403" y="180"/>
                      <a:pt x="411" y="166"/>
                      <a:pt x="420" y="173"/>
                    </a:cubicBezTo>
                    <a:cubicBezTo>
                      <a:pt x="422" y="179"/>
                      <a:pt x="427" y="184"/>
                      <a:pt x="426" y="193"/>
                    </a:cubicBezTo>
                    <a:cubicBezTo>
                      <a:pt x="425" y="203"/>
                      <a:pt x="415" y="213"/>
                      <a:pt x="405" y="217"/>
                    </a:cubicBezTo>
                    <a:cubicBezTo>
                      <a:pt x="396" y="220"/>
                      <a:pt x="388" y="215"/>
                      <a:pt x="380" y="211"/>
                    </a:cubicBezTo>
                    <a:cubicBezTo>
                      <a:pt x="370" y="204"/>
                      <a:pt x="367" y="192"/>
                      <a:pt x="366" y="180"/>
                    </a:cubicBezTo>
                    <a:cubicBezTo>
                      <a:pt x="364" y="173"/>
                      <a:pt x="354" y="168"/>
                      <a:pt x="354" y="159"/>
                    </a:cubicBezTo>
                    <a:cubicBezTo>
                      <a:pt x="349" y="145"/>
                      <a:pt x="352" y="130"/>
                      <a:pt x="363" y="119"/>
                    </a:cubicBezTo>
                    <a:cubicBezTo>
                      <a:pt x="369" y="113"/>
                      <a:pt x="361" y="107"/>
                      <a:pt x="363" y="100"/>
                    </a:cubicBezTo>
                    <a:cubicBezTo>
                      <a:pt x="364" y="77"/>
                      <a:pt x="385" y="62"/>
                      <a:pt x="404" y="53"/>
                    </a:cubicBezTo>
                    <a:cubicBezTo>
                      <a:pt x="415" y="49"/>
                      <a:pt x="432" y="47"/>
                      <a:pt x="443" y="53"/>
                    </a:cubicBezTo>
                    <a:cubicBezTo>
                      <a:pt x="447" y="60"/>
                      <a:pt x="441" y="66"/>
                      <a:pt x="440" y="72"/>
                    </a:cubicBezTo>
                    <a:cubicBezTo>
                      <a:pt x="436" y="97"/>
                      <a:pt x="460" y="115"/>
                      <a:pt x="479" y="127"/>
                    </a:cubicBezTo>
                    <a:cubicBezTo>
                      <a:pt x="489" y="138"/>
                      <a:pt x="500" y="147"/>
                      <a:pt x="503" y="161"/>
                    </a:cubicBezTo>
                    <a:cubicBezTo>
                      <a:pt x="511" y="182"/>
                      <a:pt x="497" y="200"/>
                      <a:pt x="485" y="215"/>
                    </a:cubicBezTo>
                    <a:cubicBezTo>
                      <a:pt x="485" y="226"/>
                      <a:pt x="487" y="238"/>
                      <a:pt x="483" y="249"/>
                    </a:cubicBezTo>
                    <a:cubicBezTo>
                      <a:pt x="480" y="261"/>
                      <a:pt x="470" y="274"/>
                      <a:pt x="458" y="281"/>
                    </a:cubicBezTo>
                    <a:cubicBezTo>
                      <a:pt x="445" y="289"/>
                      <a:pt x="429" y="289"/>
                      <a:pt x="415" y="283"/>
                    </a:cubicBezTo>
                    <a:cubicBezTo>
                      <a:pt x="399" y="277"/>
                      <a:pt x="382" y="272"/>
                      <a:pt x="364" y="272"/>
                    </a:cubicBezTo>
                    <a:cubicBezTo>
                      <a:pt x="344" y="273"/>
                      <a:pt x="326" y="291"/>
                      <a:pt x="318" y="308"/>
                    </a:cubicBezTo>
                    <a:cubicBezTo>
                      <a:pt x="310" y="311"/>
                      <a:pt x="304" y="311"/>
                      <a:pt x="297" y="309"/>
                    </a:cubicBezTo>
                    <a:cubicBezTo>
                      <a:pt x="284" y="311"/>
                      <a:pt x="270" y="310"/>
                      <a:pt x="258" y="307"/>
                    </a:cubicBezTo>
                    <a:cubicBezTo>
                      <a:pt x="244" y="303"/>
                      <a:pt x="234" y="293"/>
                      <a:pt x="226" y="282"/>
                    </a:cubicBezTo>
                    <a:cubicBezTo>
                      <a:pt x="214" y="260"/>
                      <a:pt x="212" y="229"/>
                      <a:pt x="224" y="206"/>
                    </a:cubicBezTo>
                    <a:cubicBezTo>
                      <a:pt x="231" y="201"/>
                      <a:pt x="239" y="196"/>
                      <a:pt x="247" y="196"/>
                    </a:cubicBezTo>
                    <a:cubicBezTo>
                      <a:pt x="256" y="197"/>
                      <a:pt x="264" y="201"/>
                      <a:pt x="266" y="209"/>
                    </a:cubicBezTo>
                    <a:cubicBezTo>
                      <a:pt x="269" y="217"/>
                      <a:pt x="267" y="226"/>
                      <a:pt x="261" y="232"/>
                    </a:cubicBezTo>
                    <a:cubicBezTo>
                      <a:pt x="258" y="236"/>
                      <a:pt x="248" y="237"/>
                      <a:pt x="253" y="245"/>
                    </a:cubicBezTo>
                    <a:cubicBezTo>
                      <a:pt x="254" y="250"/>
                      <a:pt x="258" y="255"/>
                      <a:pt x="263" y="256"/>
                    </a:cubicBezTo>
                    <a:cubicBezTo>
                      <a:pt x="272" y="257"/>
                      <a:pt x="280" y="254"/>
                      <a:pt x="285" y="246"/>
                    </a:cubicBezTo>
                    <a:cubicBezTo>
                      <a:pt x="292" y="244"/>
                      <a:pt x="299" y="249"/>
                      <a:pt x="306" y="249"/>
                    </a:cubicBezTo>
                    <a:cubicBezTo>
                      <a:pt x="315" y="247"/>
                      <a:pt x="323" y="240"/>
                      <a:pt x="329" y="232"/>
                    </a:cubicBezTo>
                    <a:cubicBezTo>
                      <a:pt x="333" y="225"/>
                      <a:pt x="333" y="215"/>
                      <a:pt x="330" y="208"/>
                    </a:cubicBezTo>
                    <a:cubicBezTo>
                      <a:pt x="328" y="200"/>
                      <a:pt x="320" y="193"/>
                      <a:pt x="312" y="193"/>
                    </a:cubicBezTo>
                    <a:cubicBezTo>
                      <a:pt x="308" y="191"/>
                      <a:pt x="302" y="191"/>
                      <a:pt x="299" y="196"/>
                    </a:cubicBezTo>
                    <a:cubicBezTo>
                      <a:pt x="293" y="204"/>
                      <a:pt x="304" y="208"/>
                      <a:pt x="304" y="216"/>
                    </a:cubicBezTo>
                    <a:cubicBezTo>
                      <a:pt x="303" y="220"/>
                      <a:pt x="298" y="220"/>
                      <a:pt x="295" y="220"/>
                    </a:cubicBezTo>
                    <a:cubicBezTo>
                      <a:pt x="290" y="218"/>
                      <a:pt x="288" y="214"/>
                      <a:pt x="287" y="210"/>
                    </a:cubicBezTo>
                    <a:cubicBezTo>
                      <a:pt x="284" y="201"/>
                      <a:pt x="291" y="195"/>
                      <a:pt x="292" y="186"/>
                    </a:cubicBezTo>
                    <a:cubicBezTo>
                      <a:pt x="286" y="170"/>
                      <a:pt x="268" y="166"/>
                      <a:pt x="254" y="163"/>
                    </a:cubicBezTo>
                    <a:cubicBezTo>
                      <a:pt x="248" y="160"/>
                      <a:pt x="246" y="153"/>
                      <a:pt x="244" y="146"/>
                    </a:cubicBezTo>
                    <a:cubicBezTo>
                      <a:pt x="244" y="137"/>
                      <a:pt x="251" y="130"/>
                      <a:pt x="258" y="127"/>
                    </a:cubicBezTo>
                    <a:cubicBezTo>
                      <a:pt x="266" y="120"/>
                      <a:pt x="277" y="132"/>
                      <a:pt x="283" y="120"/>
                    </a:cubicBezTo>
                    <a:cubicBezTo>
                      <a:pt x="284" y="115"/>
                      <a:pt x="284" y="109"/>
                      <a:pt x="281" y="105"/>
                    </a:cubicBezTo>
                    <a:cubicBezTo>
                      <a:pt x="272" y="94"/>
                      <a:pt x="256" y="91"/>
                      <a:pt x="243" y="96"/>
                    </a:cubicBezTo>
                    <a:cubicBezTo>
                      <a:pt x="236" y="99"/>
                      <a:pt x="234" y="106"/>
                      <a:pt x="230" y="112"/>
                    </a:cubicBezTo>
                    <a:cubicBezTo>
                      <a:pt x="228" y="113"/>
                      <a:pt x="225" y="113"/>
                      <a:pt x="222" y="112"/>
                    </a:cubicBezTo>
                    <a:cubicBezTo>
                      <a:pt x="216" y="107"/>
                      <a:pt x="210" y="110"/>
                      <a:pt x="203" y="113"/>
                    </a:cubicBezTo>
                    <a:cubicBezTo>
                      <a:pt x="193" y="121"/>
                      <a:pt x="186" y="133"/>
                      <a:pt x="188" y="145"/>
                    </a:cubicBezTo>
                    <a:cubicBezTo>
                      <a:pt x="190" y="151"/>
                      <a:pt x="195" y="155"/>
                      <a:pt x="201" y="156"/>
                    </a:cubicBezTo>
                    <a:cubicBezTo>
                      <a:pt x="205" y="157"/>
                      <a:pt x="211" y="156"/>
                      <a:pt x="214" y="152"/>
                    </a:cubicBezTo>
                    <a:cubicBezTo>
                      <a:pt x="220" y="147"/>
                      <a:pt x="211" y="141"/>
                      <a:pt x="216" y="136"/>
                    </a:cubicBezTo>
                    <a:cubicBezTo>
                      <a:pt x="218" y="134"/>
                      <a:pt x="222" y="136"/>
                      <a:pt x="223" y="139"/>
                    </a:cubicBezTo>
                    <a:cubicBezTo>
                      <a:pt x="225" y="143"/>
                      <a:pt x="226" y="147"/>
                      <a:pt x="224" y="151"/>
                    </a:cubicBezTo>
                    <a:cubicBezTo>
                      <a:pt x="224" y="160"/>
                      <a:pt x="216" y="163"/>
                      <a:pt x="209" y="166"/>
                    </a:cubicBezTo>
                    <a:cubicBezTo>
                      <a:pt x="205" y="166"/>
                      <a:pt x="200" y="167"/>
                      <a:pt x="195" y="164"/>
                    </a:cubicBezTo>
                    <a:cubicBezTo>
                      <a:pt x="189" y="166"/>
                      <a:pt x="186" y="170"/>
                      <a:pt x="181" y="173"/>
                    </a:cubicBezTo>
                    <a:cubicBezTo>
                      <a:pt x="172" y="179"/>
                      <a:pt x="182" y="185"/>
                      <a:pt x="181" y="191"/>
                    </a:cubicBezTo>
                    <a:cubicBezTo>
                      <a:pt x="181" y="201"/>
                      <a:pt x="176" y="211"/>
                      <a:pt x="167" y="216"/>
                    </a:cubicBezTo>
                    <a:cubicBezTo>
                      <a:pt x="162" y="218"/>
                      <a:pt x="156" y="217"/>
                      <a:pt x="152" y="213"/>
                    </a:cubicBezTo>
                    <a:cubicBezTo>
                      <a:pt x="151" y="210"/>
                      <a:pt x="148" y="206"/>
                      <a:pt x="152" y="203"/>
                    </a:cubicBezTo>
                    <a:cubicBezTo>
                      <a:pt x="156" y="200"/>
                      <a:pt x="160" y="202"/>
                      <a:pt x="164" y="204"/>
                    </a:cubicBezTo>
                    <a:cubicBezTo>
                      <a:pt x="166" y="204"/>
                      <a:pt x="168" y="200"/>
                      <a:pt x="170" y="197"/>
                    </a:cubicBezTo>
                    <a:cubicBezTo>
                      <a:pt x="172" y="191"/>
                      <a:pt x="171" y="185"/>
                      <a:pt x="166" y="180"/>
                    </a:cubicBezTo>
                    <a:cubicBezTo>
                      <a:pt x="160" y="176"/>
                      <a:pt x="153" y="179"/>
                      <a:pt x="147" y="180"/>
                    </a:cubicBezTo>
                    <a:cubicBezTo>
                      <a:pt x="138" y="184"/>
                      <a:pt x="130" y="189"/>
                      <a:pt x="128" y="199"/>
                    </a:cubicBezTo>
                    <a:cubicBezTo>
                      <a:pt x="125" y="208"/>
                      <a:pt x="128" y="218"/>
                      <a:pt x="133" y="225"/>
                    </a:cubicBezTo>
                    <a:cubicBezTo>
                      <a:pt x="131" y="228"/>
                      <a:pt x="132" y="233"/>
                      <a:pt x="127" y="235"/>
                    </a:cubicBezTo>
                    <a:cubicBezTo>
                      <a:pt x="123" y="246"/>
                      <a:pt x="125" y="258"/>
                      <a:pt x="132" y="267"/>
                    </a:cubicBezTo>
                    <a:cubicBezTo>
                      <a:pt x="138" y="271"/>
                      <a:pt x="147" y="272"/>
                      <a:pt x="154" y="268"/>
                    </a:cubicBezTo>
                    <a:cubicBezTo>
                      <a:pt x="154" y="258"/>
                      <a:pt x="153" y="244"/>
                      <a:pt x="164" y="238"/>
                    </a:cubicBezTo>
                    <a:cubicBezTo>
                      <a:pt x="170" y="235"/>
                      <a:pt x="175" y="234"/>
                      <a:pt x="181" y="236"/>
                    </a:cubicBezTo>
                    <a:cubicBezTo>
                      <a:pt x="191" y="239"/>
                      <a:pt x="192" y="250"/>
                      <a:pt x="195" y="258"/>
                    </a:cubicBezTo>
                    <a:cubicBezTo>
                      <a:pt x="197" y="273"/>
                      <a:pt x="189" y="289"/>
                      <a:pt x="198" y="302"/>
                    </a:cubicBezTo>
                    <a:cubicBezTo>
                      <a:pt x="211" y="303"/>
                      <a:pt x="221" y="315"/>
                      <a:pt x="224" y="326"/>
                    </a:cubicBezTo>
                    <a:cubicBezTo>
                      <a:pt x="222" y="336"/>
                      <a:pt x="223" y="348"/>
                      <a:pt x="213" y="353"/>
                    </a:cubicBezTo>
                    <a:cubicBezTo>
                      <a:pt x="207" y="353"/>
                      <a:pt x="201" y="356"/>
                      <a:pt x="196" y="352"/>
                    </a:cubicBezTo>
                    <a:cubicBezTo>
                      <a:pt x="192" y="350"/>
                      <a:pt x="188" y="346"/>
                      <a:pt x="188" y="341"/>
                    </a:cubicBezTo>
                    <a:cubicBezTo>
                      <a:pt x="189" y="339"/>
                      <a:pt x="191" y="337"/>
                      <a:pt x="193" y="337"/>
                    </a:cubicBezTo>
                    <a:cubicBezTo>
                      <a:pt x="197" y="336"/>
                      <a:pt x="198" y="339"/>
                      <a:pt x="200" y="342"/>
                    </a:cubicBezTo>
                    <a:cubicBezTo>
                      <a:pt x="203" y="344"/>
                      <a:pt x="207" y="344"/>
                      <a:pt x="209" y="342"/>
                    </a:cubicBezTo>
                    <a:cubicBezTo>
                      <a:pt x="214" y="337"/>
                      <a:pt x="213" y="328"/>
                      <a:pt x="211" y="322"/>
                    </a:cubicBezTo>
                    <a:cubicBezTo>
                      <a:pt x="207" y="313"/>
                      <a:pt x="198" y="309"/>
                      <a:pt x="187" y="310"/>
                    </a:cubicBezTo>
                    <a:cubicBezTo>
                      <a:pt x="177" y="312"/>
                      <a:pt x="169" y="321"/>
                      <a:pt x="161" y="326"/>
                    </a:cubicBezTo>
                    <a:cubicBezTo>
                      <a:pt x="159" y="334"/>
                      <a:pt x="158" y="346"/>
                      <a:pt x="147" y="348"/>
                    </a:cubicBezTo>
                    <a:cubicBezTo>
                      <a:pt x="142" y="349"/>
                      <a:pt x="136" y="350"/>
                      <a:pt x="131" y="347"/>
                    </a:cubicBezTo>
                    <a:cubicBezTo>
                      <a:pt x="128" y="344"/>
                      <a:pt x="125" y="342"/>
                      <a:pt x="126" y="337"/>
                    </a:cubicBezTo>
                    <a:cubicBezTo>
                      <a:pt x="126" y="334"/>
                      <a:pt x="130" y="331"/>
                      <a:pt x="133" y="332"/>
                    </a:cubicBezTo>
                    <a:cubicBezTo>
                      <a:pt x="137" y="332"/>
                      <a:pt x="138" y="337"/>
                      <a:pt x="141" y="341"/>
                    </a:cubicBezTo>
                    <a:cubicBezTo>
                      <a:pt x="143" y="342"/>
                      <a:pt x="146" y="341"/>
                      <a:pt x="148" y="339"/>
                    </a:cubicBezTo>
                    <a:cubicBezTo>
                      <a:pt x="152" y="333"/>
                      <a:pt x="153" y="326"/>
                      <a:pt x="150" y="319"/>
                    </a:cubicBezTo>
                    <a:cubicBezTo>
                      <a:pt x="146" y="315"/>
                      <a:pt x="141" y="311"/>
                      <a:pt x="135" y="311"/>
                    </a:cubicBezTo>
                    <a:cubicBezTo>
                      <a:pt x="127" y="311"/>
                      <a:pt x="116" y="310"/>
                      <a:pt x="111" y="319"/>
                    </a:cubicBezTo>
                    <a:cubicBezTo>
                      <a:pt x="109" y="322"/>
                      <a:pt x="111" y="327"/>
                      <a:pt x="107" y="328"/>
                    </a:cubicBezTo>
                    <a:cubicBezTo>
                      <a:pt x="100" y="323"/>
                      <a:pt x="91" y="323"/>
                      <a:pt x="83" y="324"/>
                    </a:cubicBezTo>
                    <a:cubicBezTo>
                      <a:pt x="76" y="328"/>
                      <a:pt x="66" y="328"/>
                      <a:pt x="62" y="337"/>
                    </a:cubicBezTo>
                    <a:cubicBezTo>
                      <a:pt x="70" y="340"/>
                      <a:pt x="77" y="347"/>
                      <a:pt x="80" y="354"/>
                    </a:cubicBezTo>
                    <a:cubicBezTo>
                      <a:pt x="84" y="366"/>
                      <a:pt x="98" y="368"/>
                      <a:pt x="110" y="368"/>
                    </a:cubicBezTo>
                    <a:cubicBezTo>
                      <a:pt x="115" y="368"/>
                      <a:pt x="118" y="363"/>
                      <a:pt x="124" y="364"/>
                    </a:cubicBezTo>
                    <a:cubicBezTo>
                      <a:pt x="131" y="371"/>
                      <a:pt x="131" y="371"/>
                      <a:pt x="131" y="371"/>
                    </a:cubicBezTo>
                    <a:cubicBezTo>
                      <a:pt x="143" y="374"/>
                      <a:pt x="152" y="369"/>
                      <a:pt x="162" y="362"/>
                    </a:cubicBezTo>
                    <a:cubicBezTo>
                      <a:pt x="170" y="370"/>
                      <a:pt x="178" y="375"/>
                      <a:pt x="185" y="384"/>
                    </a:cubicBezTo>
                    <a:cubicBezTo>
                      <a:pt x="187" y="393"/>
                      <a:pt x="176" y="399"/>
                      <a:pt x="169" y="403"/>
                    </a:cubicBezTo>
                    <a:cubicBezTo>
                      <a:pt x="168" y="405"/>
                      <a:pt x="164" y="410"/>
                      <a:pt x="161" y="408"/>
                    </a:cubicBezTo>
                    <a:cubicBezTo>
                      <a:pt x="156" y="402"/>
                      <a:pt x="149" y="399"/>
                      <a:pt x="142" y="397"/>
                    </a:cubicBezTo>
                    <a:cubicBezTo>
                      <a:pt x="133" y="397"/>
                      <a:pt x="123" y="400"/>
                      <a:pt x="115" y="403"/>
                    </a:cubicBezTo>
                    <a:cubicBezTo>
                      <a:pt x="108" y="399"/>
                      <a:pt x="101" y="400"/>
                      <a:pt x="94" y="404"/>
                    </a:cubicBezTo>
                    <a:cubicBezTo>
                      <a:pt x="82" y="413"/>
                      <a:pt x="82" y="430"/>
                      <a:pt x="67" y="437"/>
                    </a:cubicBezTo>
                    <a:close/>
                    <a:moveTo>
                      <a:pt x="114" y="480"/>
                    </a:moveTo>
                    <a:cubicBezTo>
                      <a:pt x="114" y="483"/>
                      <a:pt x="117" y="486"/>
                      <a:pt x="114" y="488"/>
                    </a:cubicBezTo>
                    <a:cubicBezTo>
                      <a:pt x="113" y="489"/>
                      <a:pt x="112" y="494"/>
                      <a:pt x="116" y="494"/>
                    </a:cubicBezTo>
                    <a:cubicBezTo>
                      <a:pt x="122" y="493"/>
                      <a:pt x="128" y="492"/>
                      <a:pt x="133" y="489"/>
                    </a:cubicBezTo>
                    <a:cubicBezTo>
                      <a:pt x="144" y="489"/>
                      <a:pt x="156" y="494"/>
                      <a:pt x="161" y="504"/>
                    </a:cubicBezTo>
                    <a:cubicBezTo>
                      <a:pt x="163" y="509"/>
                      <a:pt x="157" y="516"/>
                      <a:pt x="164" y="518"/>
                    </a:cubicBezTo>
                    <a:cubicBezTo>
                      <a:pt x="174" y="507"/>
                      <a:pt x="162" y="493"/>
                      <a:pt x="164" y="479"/>
                    </a:cubicBezTo>
                    <a:cubicBezTo>
                      <a:pt x="163" y="474"/>
                      <a:pt x="171" y="466"/>
                      <a:pt x="161" y="465"/>
                    </a:cubicBezTo>
                    <a:cubicBezTo>
                      <a:pt x="157" y="464"/>
                      <a:pt x="156" y="468"/>
                      <a:pt x="154" y="470"/>
                    </a:cubicBezTo>
                    <a:cubicBezTo>
                      <a:pt x="145" y="480"/>
                      <a:pt x="131" y="475"/>
                      <a:pt x="119" y="474"/>
                    </a:cubicBezTo>
                    <a:cubicBezTo>
                      <a:pt x="116" y="474"/>
                      <a:pt x="116" y="478"/>
                      <a:pt x="114" y="480"/>
                    </a:cubicBezTo>
                    <a:close/>
                    <a:moveTo>
                      <a:pt x="136" y="295"/>
                    </a:moveTo>
                    <a:cubicBezTo>
                      <a:pt x="134" y="295"/>
                      <a:pt x="134" y="297"/>
                      <a:pt x="133" y="299"/>
                    </a:cubicBezTo>
                    <a:cubicBezTo>
                      <a:pt x="147" y="304"/>
                      <a:pt x="147" y="304"/>
                      <a:pt x="147" y="304"/>
                    </a:cubicBezTo>
                    <a:cubicBezTo>
                      <a:pt x="152" y="307"/>
                      <a:pt x="156" y="312"/>
                      <a:pt x="160" y="316"/>
                    </a:cubicBezTo>
                    <a:cubicBezTo>
                      <a:pt x="169" y="310"/>
                      <a:pt x="177" y="302"/>
                      <a:pt x="188" y="301"/>
                    </a:cubicBezTo>
                    <a:cubicBezTo>
                      <a:pt x="190" y="297"/>
                      <a:pt x="187" y="293"/>
                      <a:pt x="186" y="290"/>
                    </a:cubicBezTo>
                    <a:cubicBezTo>
                      <a:pt x="185" y="275"/>
                      <a:pt x="193" y="257"/>
                      <a:pt x="181" y="244"/>
                    </a:cubicBezTo>
                    <a:cubicBezTo>
                      <a:pt x="177" y="242"/>
                      <a:pt x="175" y="242"/>
                      <a:pt x="171" y="243"/>
                    </a:cubicBezTo>
                    <a:cubicBezTo>
                      <a:pt x="162" y="248"/>
                      <a:pt x="163" y="260"/>
                      <a:pt x="164" y="269"/>
                    </a:cubicBezTo>
                    <a:cubicBezTo>
                      <a:pt x="162" y="273"/>
                      <a:pt x="162" y="273"/>
                      <a:pt x="162" y="273"/>
                    </a:cubicBezTo>
                    <a:cubicBezTo>
                      <a:pt x="156" y="280"/>
                      <a:pt x="147" y="280"/>
                      <a:pt x="137" y="279"/>
                    </a:cubicBezTo>
                    <a:cubicBezTo>
                      <a:pt x="137" y="280"/>
                      <a:pt x="137" y="280"/>
                      <a:pt x="137" y="280"/>
                    </a:cubicBezTo>
                    <a:cubicBezTo>
                      <a:pt x="143" y="282"/>
                      <a:pt x="150" y="286"/>
                      <a:pt x="157" y="285"/>
                    </a:cubicBezTo>
                    <a:cubicBezTo>
                      <a:pt x="161" y="285"/>
                      <a:pt x="164" y="282"/>
                      <a:pt x="166" y="278"/>
                    </a:cubicBezTo>
                    <a:cubicBezTo>
                      <a:pt x="168" y="273"/>
                      <a:pt x="170" y="266"/>
                      <a:pt x="170" y="260"/>
                    </a:cubicBezTo>
                    <a:cubicBezTo>
                      <a:pt x="171" y="256"/>
                      <a:pt x="169" y="249"/>
                      <a:pt x="176" y="250"/>
                    </a:cubicBezTo>
                    <a:cubicBezTo>
                      <a:pt x="182" y="258"/>
                      <a:pt x="182" y="270"/>
                      <a:pt x="179" y="281"/>
                    </a:cubicBezTo>
                    <a:cubicBezTo>
                      <a:pt x="177" y="286"/>
                      <a:pt x="182" y="293"/>
                      <a:pt x="176" y="297"/>
                    </a:cubicBezTo>
                    <a:cubicBezTo>
                      <a:pt x="170" y="298"/>
                      <a:pt x="165" y="305"/>
                      <a:pt x="157" y="306"/>
                    </a:cubicBezTo>
                    <a:cubicBezTo>
                      <a:pt x="153" y="298"/>
                      <a:pt x="143" y="297"/>
                      <a:pt x="136" y="295"/>
                    </a:cubicBezTo>
                    <a:close/>
                    <a:moveTo>
                      <a:pt x="236" y="207"/>
                    </a:moveTo>
                    <a:cubicBezTo>
                      <a:pt x="231" y="214"/>
                      <a:pt x="226" y="221"/>
                      <a:pt x="226" y="230"/>
                    </a:cubicBezTo>
                    <a:cubicBezTo>
                      <a:pt x="222" y="247"/>
                      <a:pt x="227" y="265"/>
                      <a:pt x="234" y="281"/>
                    </a:cubicBezTo>
                    <a:cubicBezTo>
                      <a:pt x="249" y="301"/>
                      <a:pt x="276" y="306"/>
                      <a:pt x="299" y="300"/>
                    </a:cubicBezTo>
                    <a:cubicBezTo>
                      <a:pt x="303" y="302"/>
                      <a:pt x="309" y="303"/>
                      <a:pt x="313" y="301"/>
                    </a:cubicBezTo>
                    <a:cubicBezTo>
                      <a:pt x="320" y="287"/>
                      <a:pt x="333" y="275"/>
                      <a:pt x="348" y="268"/>
                    </a:cubicBezTo>
                    <a:cubicBezTo>
                      <a:pt x="363" y="261"/>
                      <a:pt x="383" y="267"/>
                      <a:pt x="399" y="270"/>
                    </a:cubicBezTo>
                    <a:cubicBezTo>
                      <a:pt x="411" y="273"/>
                      <a:pt x="424" y="280"/>
                      <a:pt x="437" y="279"/>
                    </a:cubicBezTo>
                    <a:cubicBezTo>
                      <a:pt x="453" y="280"/>
                      <a:pt x="465" y="265"/>
                      <a:pt x="474" y="254"/>
                    </a:cubicBezTo>
                    <a:cubicBezTo>
                      <a:pt x="475" y="241"/>
                      <a:pt x="483" y="228"/>
                      <a:pt x="475" y="216"/>
                    </a:cubicBezTo>
                    <a:cubicBezTo>
                      <a:pt x="475" y="215"/>
                      <a:pt x="473" y="214"/>
                      <a:pt x="475" y="213"/>
                    </a:cubicBezTo>
                    <a:cubicBezTo>
                      <a:pt x="488" y="205"/>
                      <a:pt x="493" y="190"/>
                      <a:pt x="497" y="177"/>
                    </a:cubicBezTo>
                    <a:cubicBezTo>
                      <a:pt x="498" y="169"/>
                      <a:pt x="496" y="163"/>
                      <a:pt x="493" y="157"/>
                    </a:cubicBezTo>
                    <a:cubicBezTo>
                      <a:pt x="484" y="134"/>
                      <a:pt x="458" y="126"/>
                      <a:pt x="442" y="106"/>
                    </a:cubicBezTo>
                    <a:cubicBezTo>
                      <a:pt x="432" y="93"/>
                      <a:pt x="431" y="76"/>
                      <a:pt x="434" y="59"/>
                    </a:cubicBezTo>
                    <a:cubicBezTo>
                      <a:pt x="427" y="53"/>
                      <a:pt x="419" y="59"/>
                      <a:pt x="411" y="59"/>
                    </a:cubicBezTo>
                    <a:cubicBezTo>
                      <a:pt x="396" y="64"/>
                      <a:pt x="378" y="76"/>
                      <a:pt x="374" y="93"/>
                    </a:cubicBezTo>
                    <a:cubicBezTo>
                      <a:pt x="370" y="100"/>
                      <a:pt x="374" y="109"/>
                      <a:pt x="375" y="117"/>
                    </a:cubicBezTo>
                    <a:cubicBezTo>
                      <a:pt x="366" y="123"/>
                      <a:pt x="363" y="133"/>
                      <a:pt x="359" y="143"/>
                    </a:cubicBezTo>
                    <a:cubicBezTo>
                      <a:pt x="360" y="149"/>
                      <a:pt x="360" y="156"/>
                      <a:pt x="363" y="163"/>
                    </a:cubicBezTo>
                    <a:cubicBezTo>
                      <a:pt x="364" y="168"/>
                      <a:pt x="370" y="168"/>
                      <a:pt x="374" y="170"/>
                    </a:cubicBezTo>
                    <a:cubicBezTo>
                      <a:pt x="378" y="173"/>
                      <a:pt x="375" y="178"/>
                      <a:pt x="375" y="181"/>
                    </a:cubicBezTo>
                    <a:cubicBezTo>
                      <a:pt x="375" y="192"/>
                      <a:pt x="379" y="203"/>
                      <a:pt x="390" y="208"/>
                    </a:cubicBezTo>
                    <a:cubicBezTo>
                      <a:pt x="397" y="208"/>
                      <a:pt x="404" y="208"/>
                      <a:pt x="409" y="202"/>
                    </a:cubicBezTo>
                    <a:cubicBezTo>
                      <a:pt x="412" y="198"/>
                      <a:pt x="415" y="192"/>
                      <a:pt x="414" y="186"/>
                    </a:cubicBezTo>
                    <a:cubicBezTo>
                      <a:pt x="411" y="184"/>
                      <a:pt x="406" y="186"/>
                      <a:pt x="403" y="187"/>
                    </a:cubicBezTo>
                    <a:cubicBezTo>
                      <a:pt x="394" y="185"/>
                      <a:pt x="385" y="179"/>
                      <a:pt x="381" y="171"/>
                    </a:cubicBezTo>
                    <a:cubicBezTo>
                      <a:pt x="375" y="157"/>
                      <a:pt x="383" y="142"/>
                      <a:pt x="393" y="133"/>
                    </a:cubicBezTo>
                    <a:cubicBezTo>
                      <a:pt x="408" y="123"/>
                      <a:pt x="429" y="123"/>
                      <a:pt x="443" y="133"/>
                    </a:cubicBezTo>
                    <a:cubicBezTo>
                      <a:pt x="458" y="145"/>
                      <a:pt x="464" y="164"/>
                      <a:pt x="467" y="182"/>
                    </a:cubicBezTo>
                    <a:cubicBezTo>
                      <a:pt x="467" y="208"/>
                      <a:pt x="456" y="235"/>
                      <a:pt x="432" y="251"/>
                    </a:cubicBezTo>
                    <a:cubicBezTo>
                      <a:pt x="417" y="261"/>
                      <a:pt x="403" y="259"/>
                      <a:pt x="385" y="261"/>
                    </a:cubicBezTo>
                    <a:cubicBezTo>
                      <a:pt x="366" y="257"/>
                      <a:pt x="351" y="242"/>
                      <a:pt x="341" y="227"/>
                    </a:cubicBezTo>
                    <a:cubicBezTo>
                      <a:pt x="336" y="234"/>
                      <a:pt x="334" y="242"/>
                      <a:pt x="327" y="247"/>
                    </a:cubicBezTo>
                    <a:cubicBezTo>
                      <a:pt x="319" y="255"/>
                      <a:pt x="309" y="262"/>
                      <a:pt x="298" y="258"/>
                    </a:cubicBezTo>
                    <a:cubicBezTo>
                      <a:pt x="295" y="257"/>
                      <a:pt x="293" y="255"/>
                      <a:pt x="290" y="257"/>
                    </a:cubicBezTo>
                    <a:cubicBezTo>
                      <a:pt x="285" y="264"/>
                      <a:pt x="276" y="264"/>
                      <a:pt x="270" y="267"/>
                    </a:cubicBezTo>
                    <a:cubicBezTo>
                      <a:pt x="262" y="269"/>
                      <a:pt x="256" y="266"/>
                      <a:pt x="251" y="261"/>
                    </a:cubicBezTo>
                    <a:cubicBezTo>
                      <a:pt x="244" y="254"/>
                      <a:pt x="241" y="242"/>
                      <a:pt x="244" y="231"/>
                    </a:cubicBezTo>
                    <a:cubicBezTo>
                      <a:pt x="244" y="224"/>
                      <a:pt x="253" y="226"/>
                      <a:pt x="256" y="220"/>
                    </a:cubicBezTo>
                    <a:cubicBezTo>
                      <a:pt x="258" y="216"/>
                      <a:pt x="257" y="211"/>
                      <a:pt x="253" y="207"/>
                    </a:cubicBezTo>
                    <a:cubicBezTo>
                      <a:pt x="248" y="204"/>
                      <a:pt x="242" y="205"/>
                      <a:pt x="236" y="207"/>
                    </a:cubicBezTo>
                    <a:close/>
                    <a:moveTo>
                      <a:pt x="226" y="510"/>
                    </a:moveTo>
                    <a:cubicBezTo>
                      <a:pt x="225" y="518"/>
                      <a:pt x="225" y="518"/>
                      <a:pt x="225" y="518"/>
                    </a:cubicBezTo>
                    <a:cubicBezTo>
                      <a:pt x="227" y="534"/>
                      <a:pt x="227" y="553"/>
                      <a:pt x="245" y="558"/>
                    </a:cubicBezTo>
                    <a:cubicBezTo>
                      <a:pt x="250" y="561"/>
                      <a:pt x="254" y="556"/>
                      <a:pt x="257" y="552"/>
                    </a:cubicBezTo>
                    <a:cubicBezTo>
                      <a:pt x="258" y="550"/>
                      <a:pt x="260" y="546"/>
                      <a:pt x="258" y="544"/>
                    </a:cubicBezTo>
                    <a:cubicBezTo>
                      <a:pt x="252" y="540"/>
                      <a:pt x="247" y="538"/>
                      <a:pt x="239" y="538"/>
                    </a:cubicBezTo>
                    <a:cubicBezTo>
                      <a:pt x="233" y="533"/>
                      <a:pt x="230" y="524"/>
                      <a:pt x="231" y="514"/>
                    </a:cubicBezTo>
                    <a:cubicBezTo>
                      <a:pt x="234" y="505"/>
                      <a:pt x="240" y="495"/>
                      <a:pt x="249" y="490"/>
                    </a:cubicBezTo>
                    <a:cubicBezTo>
                      <a:pt x="251" y="489"/>
                      <a:pt x="254" y="490"/>
                      <a:pt x="256" y="488"/>
                    </a:cubicBezTo>
                    <a:cubicBezTo>
                      <a:pt x="265" y="488"/>
                      <a:pt x="271" y="485"/>
                      <a:pt x="279" y="489"/>
                    </a:cubicBezTo>
                    <a:cubicBezTo>
                      <a:pt x="286" y="491"/>
                      <a:pt x="292" y="497"/>
                      <a:pt x="299" y="501"/>
                    </a:cubicBezTo>
                    <a:cubicBezTo>
                      <a:pt x="301" y="503"/>
                      <a:pt x="299" y="507"/>
                      <a:pt x="303" y="508"/>
                    </a:cubicBezTo>
                    <a:cubicBezTo>
                      <a:pt x="312" y="504"/>
                      <a:pt x="320" y="511"/>
                      <a:pt x="329" y="514"/>
                    </a:cubicBezTo>
                    <a:cubicBezTo>
                      <a:pt x="336" y="520"/>
                      <a:pt x="340" y="529"/>
                      <a:pt x="342" y="537"/>
                    </a:cubicBezTo>
                    <a:cubicBezTo>
                      <a:pt x="345" y="538"/>
                      <a:pt x="345" y="538"/>
                      <a:pt x="345" y="538"/>
                    </a:cubicBezTo>
                    <a:cubicBezTo>
                      <a:pt x="350" y="532"/>
                      <a:pt x="354" y="525"/>
                      <a:pt x="361" y="521"/>
                    </a:cubicBezTo>
                    <a:cubicBezTo>
                      <a:pt x="365" y="517"/>
                      <a:pt x="374" y="519"/>
                      <a:pt x="372" y="511"/>
                    </a:cubicBezTo>
                    <a:cubicBezTo>
                      <a:pt x="368" y="508"/>
                      <a:pt x="365" y="514"/>
                      <a:pt x="361" y="514"/>
                    </a:cubicBezTo>
                    <a:cubicBezTo>
                      <a:pt x="329" y="505"/>
                      <a:pt x="329" y="505"/>
                      <a:pt x="329" y="505"/>
                    </a:cubicBezTo>
                    <a:cubicBezTo>
                      <a:pt x="316" y="500"/>
                      <a:pt x="308" y="488"/>
                      <a:pt x="298" y="479"/>
                    </a:cubicBezTo>
                    <a:cubicBezTo>
                      <a:pt x="280" y="473"/>
                      <a:pt x="264" y="480"/>
                      <a:pt x="247" y="484"/>
                    </a:cubicBezTo>
                    <a:cubicBezTo>
                      <a:pt x="237" y="489"/>
                      <a:pt x="231" y="500"/>
                      <a:pt x="226" y="510"/>
                    </a:cubicBezTo>
                    <a:close/>
                    <a:moveTo>
                      <a:pt x="244" y="208"/>
                    </a:moveTo>
                    <a:cubicBezTo>
                      <a:pt x="229" y="221"/>
                      <a:pt x="232" y="239"/>
                      <a:pt x="232" y="256"/>
                    </a:cubicBezTo>
                    <a:cubicBezTo>
                      <a:pt x="237" y="275"/>
                      <a:pt x="253" y="288"/>
                      <a:pt x="270" y="293"/>
                    </a:cubicBezTo>
                    <a:cubicBezTo>
                      <a:pt x="282" y="295"/>
                      <a:pt x="295" y="296"/>
                      <a:pt x="308" y="295"/>
                    </a:cubicBezTo>
                    <a:cubicBezTo>
                      <a:pt x="310" y="292"/>
                      <a:pt x="312" y="292"/>
                      <a:pt x="313" y="289"/>
                    </a:cubicBezTo>
                    <a:cubicBezTo>
                      <a:pt x="322" y="277"/>
                      <a:pt x="334" y="266"/>
                      <a:pt x="348" y="260"/>
                    </a:cubicBezTo>
                    <a:cubicBezTo>
                      <a:pt x="350" y="257"/>
                      <a:pt x="357" y="261"/>
                      <a:pt x="358" y="256"/>
                    </a:cubicBezTo>
                    <a:cubicBezTo>
                      <a:pt x="352" y="252"/>
                      <a:pt x="349" y="246"/>
                      <a:pt x="345" y="240"/>
                    </a:cubicBezTo>
                    <a:cubicBezTo>
                      <a:pt x="342" y="240"/>
                      <a:pt x="342" y="240"/>
                      <a:pt x="342" y="240"/>
                    </a:cubicBezTo>
                    <a:cubicBezTo>
                      <a:pt x="333" y="250"/>
                      <a:pt x="321" y="260"/>
                      <a:pt x="305" y="260"/>
                    </a:cubicBezTo>
                    <a:cubicBezTo>
                      <a:pt x="301" y="261"/>
                      <a:pt x="297" y="259"/>
                      <a:pt x="294" y="261"/>
                    </a:cubicBezTo>
                    <a:cubicBezTo>
                      <a:pt x="290" y="271"/>
                      <a:pt x="278" y="272"/>
                      <a:pt x="268" y="273"/>
                    </a:cubicBezTo>
                    <a:cubicBezTo>
                      <a:pt x="255" y="273"/>
                      <a:pt x="243" y="264"/>
                      <a:pt x="238" y="252"/>
                    </a:cubicBezTo>
                    <a:cubicBezTo>
                      <a:pt x="238" y="228"/>
                      <a:pt x="238" y="228"/>
                      <a:pt x="238" y="228"/>
                    </a:cubicBezTo>
                    <a:cubicBezTo>
                      <a:pt x="238" y="223"/>
                      <a:pt x="244" y="224"/>
                      <a:pt x="246" y="220"/>
                    </a:cubicBezTo>
                    <a:cubicBezTo>
                      <a:pt x="249" y="216"/>
                      <a:pt x="253" y="213"/>
                      <a:pt x="249" y="209"/>
                    </a:cubicBezTo>
                    <a:cubicBezTo>
                      <a:pt x="247" y="207"/>
                      <a:pt x="246" y="208"/>
                      <a:pt x="244" y="208"/>
                    </a:cubicBezTo>
                    <a:close/>
                    <a:moveTo>
                      <a:pt x="254" y="375"/>
                    </a:moveTo>
                    <a:cubicBezTo>
                      <a:pt x="236" y="384"/>
                      <a:pt x="236" y="384"/>
                      <a:pt x="236" y="384"/>
                    </a:cubicBezTo>
                    <a:cubicBezTo>
                      <a:pt x="235" y="386"/>
                      <a:pt x="234" y="387"/>
                      <a:pt x="236" y="389"/>
                    </a:cubicBezTo>
                    <a:cubicBezTo>
                      <a:pt x="249" y="393"/>
                      <a:pt x="262" y="401"/>
                      <a:pt x="267" y="414"/>
                    </a:cubicBezTo>
                    <a:cubicBezTo>
                      <a:pt x="269" y="422"/>
                      <a:pt x="263" y="432"/>
                      <a:pt x="273" y="437"/>
                    </a:cubicBezTo>
                    <a:cubicBezTo>
                      <a:pt x="284" y="436"/>
                      <a:pt x="296" y="431"/>
                      <a:pt x="308" y="434"/>
                    </a:cubicBezTo>
                    <a:cubicBezTo>
                      <a:pt x="313" y="418"/>
                      <a:pt x="323" y="397"/>
                      <a:pt x="343" y="393"/>
                    </a:cubicBezTo>
                    <a:cubicBezTo>
                      <a:pt x="353" y="391"/>
                      <a:pt x="364" y="392"/>
                      <a:pt x="372" y="389"/>
                    </a:cubicBezTo>
                    <a:cubicBezTo>
                      <a:pt x="387" y="389"/>
                      <a:pt x="395" y="403"/>
                      <a:pt x="400" y="414"/>
                    </a:cubicBezTo>
                    <a:cubicBezTo>
                      <a:pt x="402" y="422"/>
                      <a:pt x="402" y="432"/>
                      <a:pt x="395" y="438"/>
                    </a:cubicBezTo>
                    <a:cubicBezTo>
                      <a:pt x="389" y="441"/>
                      <a:pt x="382" y="441"/>
                      <a:pt x="374" y="440"/>
                    </a:cubicBezTo>
                    <a:cubicBezTo>
                      <a:pt x="364" y="436"/>
                      <a:pt x="363" y="419"/>
                      <a:pt x="349" y="423"/>
                    </a:cubicBezTo>
                    <a:cubicBezTo>
                      <a:pt x="344" y="426"/>
                      <a:pt x="339" y="428"/>
                      <a:pt x="336" y="434"/>
                    </a:cubicBezTo>
                    <a:cubicBezTo>
                      <a:pt x="331" y="440"/>
                      <a:pt x="335" y="448"/>
                      <a:pt x="338" y="454"/>
                    </a:cubicBezTo>
                    <a:cubicBezTo>
                      <a:pt x="345" y="465"/>
                      <a:pt x="357" y="472"/>
                      <a:pt x="369" y="475"/>
                    </a:cubicBezTo>
                    <a:cubicBezTo>
                      <a:pt x="385" y="475"/>
                      <a:pt x="400" y="475"/>
                      <a:pt x="412" y="464"/>
                    </a:cubicBezTo>
                    <a:cubicBezTo>
                      <a:pt x="422" y="459"/>
                      <a:pt x="427" y="449"/>
                      <a:pt x="432" y="441"/>
                    </a:cubicBezTo>
                    <a:cubicBezTo>
                      <a:pt x="441" y="441"/>
                      <a:pt x="448" y="434"/>
                      <a:pt x="455" y="431"/>
                    </a:cubicBezTo>
                    <a:cubicBezTo>
                      <a:pt x="473" y="418"/>
                      <a:pt x="475" y="396"/>
                      <a:pt x="472" y="376"/>
                    </a:cubicBezTo>
                    <a:cubicBezTo>
                      <a:pt x="472" y="361"/>
                      <a:pt x="460" y="351"/>
                      <a:pt x="452" y="340"/>
                    </a:cubicBezTo>
                    <a:cubicBezTo>
                      <a:pt x="443" y="333"/>
                      <a:pt x="430" y="332"/>
                      <a:pt x="420" y="327"/>
                    </a:cubicBezTo>
                    <a:cubicBezTo>
                      <a:pt x="412" y="316"/>
                      <a:pt x="412" y="316"/>
                      <a:pt x="412" y="316"/>
                    </a:cubicBezTo>
                    <a:cubicBezTo>
                      <a:pt x="401" y="302"/>
                      <a:pt x="381" y="301"/>
                      <a:pt x="365" y="306"/>
                    </a:cubicBezTo>
                    <a:cubicBezTo>
                      <a:pt x="357" y="310"/>
                      <a:pt x="348" y="315"/>
                      <a:pt x="344" y="324"/>
                    </a:cubicBezTo>
                    <a:cubicBezTo>
                      <a:pt x="343" y="330"/>
                      <a:pt x="345" y="336"/>
                      <a:pt x="347" y="342"/>
                    </a:cubicBezTo>
                    <a:cubicBezTo>
                      <a:pt x="349" y="348"/>
                      <a:pt x="357" y="346"/>
                      <a:pt x="362" y="349"/>
                    </a:cubicBezTo>
                    <a:cubicBezTo>
                      <a:pt x="364" y="346"/>
                      <a:pt x="366" y="341"/>
                      <a:pt x="370" y="341"/>
                    </a:cubicBezTo>
                    <a:cubicBezTo>
                      <a:pt x="376" y="338"/>
                      <a:pt x="382" y="340"/>
                      <a:pt x="387" y="343"/>
                    </a:cubicBezTo>
                    <a:cubicBezTo>
                      <a:pt x="394" y="346"/>
                      <a:pt x="395" y="353"/>
                      <a:pt x="397" y="360"/>
                    </a:cubicBezTo>
                    <a:cubicBezTo>
                      <a:pt x="397" y="367"/>
                      <a:pt x="392" y="373"/>
                      <a:pt x="386" y="377"/>
                    </a:cubicBezTo>
                    <a:cubicBezTo>
                      <a:pt x="379" y="380"/>
                      <a:pt x="371" y="384"/>
                      <a:pt x="364" y="382"/>
                    </a:cubicBezTo>
                    <a:cubicBezTo>
                      <a:pt x="346" y="387"/>
                      <a:pt x="330" y="378"/>
                      <a:pt x="320" y="363"/>
                    </a:cubicBezTo>
                    <a:cubicBezTo>
                      <a:pt x="316" y="357"/>
                      <a:pt x="315" y="350"/>
                      <a:pt x="310" y="344"/>
                    </a:cubicBezTo>
                    <a:cubicBezTo>
                      <a:pt x="296" y="344"/>
                      <a:pt x="284" y="343"/>
                      <a:pt x="271" y="338"/>
                    </a:cubicBezTo>
                    <a:cubicBezTo>
                      <a:pt x="269" y="340"/>
                      <a:pt x="269" y="340"/>
                      <a:pt x="269" y="340"/>
                    </a:cubicBezTo>
                    <a:cubicBezTo>
                      <a:pt x="265" y="352"/>
                      <a:pt x="264" y="367"/>
                      <a:pt x="254" y="375"/>
                    </a:cubicBezTo>
                    <a:close/>
                    <a:moveTo>
                      <a:pt x="267" y="374"/>
                    </a:moveTo>
                    <a:cubicBezTo>
                      <a:pt x="262" y="379"/>
                      <a:pt x="256" y="382"/>
                      <a:pt x="252" y="387"/>
                    </a:cubicBezTo>
                    <a:cubicBezTo>
                      <a:pt x="267" y="396"/>
                      <a:pt x="275" y="411"/>
                      <a:pt x="277" y="427"/>
                    </a:cubicBezTo>
                    <a:cubicBezTo>
                      <a:pt x="284" y="428"/>
                      <a:pt x="293" y="425"/>
                      <a:pt x="300" y="425"/>
                    </a:cubicBezTo>
                    <a:cubicBezTo>
                      <a:pt x="303" y="423"/>
                      <a:pt x="303" y="419"/>
                      <a:pt x="306" y="417"/>
                    </a:cubicBezTo>
                    <a:cubicBezTo>
                      <a:pt x="312" y="405"/>
                      <a:pt x="321" y="396"/>
                      <a:pt x="331" y="387"/>
                    </a:cubicBezTo>
                    <a:cubicBezTo>
                      <a:pt x="327" y="381"/>
                      <a:pt x="319" y="377"/>
                      <a:pt x="315" y="371"/>
                    </a:cubicBezTo>
                    <a:cubicBezTo>
                      <a:pt x="311" y="364"/>
                      <a:pt x="309" y="357"/>
                      <a:pt x="304" y="353"/>
                    </a:cubicBezTo>
                    <a:cubicBezTo>
                      <a:pt x="294" y="353"/>
                      <a:pt x="284" y="350"/>
                      <a:pt x="274" y="349"/>
                    </a:cubicBezTo>
                    <a:cubicBezTo>
                      <a:pt x="272" y="357"/>
                      <a:pt x="271" y="366"/>
                      <a:pt x="267" y="374"/>
                    </a:cubicBezTo>
                    <a:close/>
                    <a:moveTo>
                      <a:pt x="267" y="140"/>
                    </a:moveTo>
                    <a:cubicBezTo>
                      <a:pt x="277" y="143"/>
                      <a:pt x="289" y="145"/>
                      <a:pt x="296" y="134"/>
                    </a:cubicBezTo>
                    <a:cubicBezTo>
                      <a:pt x="303" y="128"/>
                      <a:pt x="302" y="118"/>
                      <a:pt x="308" y="112"/>
                    </a:cubicBezTo>
                    <a:cubicBezTo>
                      <a:pt x="310" y="111"/>
                      <a:pt x="312" y="114"/>
                      <a:pt x="312" y="115"/>
                    </a:cubicBezTo>
                    <a:cubicBezTo>
                      <a:pt x="310" y="129"/>
                      <a:pt x="305" y="143"/>
                      <a:pt x="308" y="156"/>
                    </a:cubicBezTo>
                    <a:cubicBezTo>
                      <a:pt x="309" y="163"/>
                      <a:pt x="314" y="169"/>
                      <a:pt x="312" y="176"/>
                    </a:cubicBezTo>
                    <a:cubicBezTo>
                      <a:pt x="309" y="177"/>
                      <a:pt x="306" y="178"/>
                      <a:pt x="304" y="175"/>
                    </a:cubicBezTo>
                    <a:cubicBezTo>
                      <a:pt x="297" y="157"/>
                      <a:pt x="279" y="155"/>
                      <a:pt x="263" y="152"/>
                    </a:cubicBezTo>
                    <a:cubicBezTo>
                      <a:pt x="258" y="149"/>
                      <a:pt x="261" y="140"/>
                      <a:pt x="267" y="140"/>
                    </a:cubicBezTo>
                    <a:close/>
                    <a:moveTo>
                      <a:pt x="264" y="384"/>
                    </a:moveTo>
                    <a:cubicBezTo>
                      <a:pt x="262" y="388"/>
                      <a:pt x="267" y="391"/>
                      <a:pt x="269" y="392"/>
                    </a:cubicBezTo>
                    <a:cubicBezTo>
                      <a:pt x="277" y="399"/>
                      <a:pt x="280" y="409"/>
                      <a:pt x="282" y="419"/>
                    </a:cubicBezTo>
                    <a:cubicBezTo>
                      <a:pt x="285" y="420"/>
                      <a:pt x="291" y="419"/>
                      <a:pt x="295" y="418"/>
                    </a:cubicBezTo>
                    <a:cubicBezTo>
                      <a:pt x="296" y="412"/>
                      <a:pt x="301" y="406"/>
                      <a:pt x="306" y="401"/>
                    </a:cubicBezTo>
                    <a:cubicBezTo>
                      <a:pt x="310" y="397"/>
                      <a:pt x="317" y="394"/>
                      <a:pt x="318" y="388"/>
                    </a:cubicBezTo>
                    <a:cubicBezTo>
                      <a:pt x="309" y="379"/>
                      <a:pt x="304" y="368"/>
                      <a:pt x="300" y="358"/>
                    </a:cubicBezTo>
                    <a:cubicBezTo>
                      <a:pt x="294" y="357"/>
                      <a:pt x="285" y="354"/>
                      <a:pt x="279" y="358"/>
                    </a:cubicBezTo>
                    <a:cubicBezTo>
                      <a:pt x="277" y="367"/>
                      <a:pt x="273" y="378"/>
                      <a:pt x="264" y="384"/>
                    </a:cubicBezTo>
                    <a:close/>
                    <a:moveTo>
                      <a:pt x="280" y="616"/>
                    </a:moveTo>
                    <a:cubicBezTo>
                      <a:pt x="275" y="618"/>
                      <a:pt x="269" y="617"/>
                      <a:pt x="265" y="622"/>
                    </a:cubicBezTo>
                    <a:cubicBezTo>
                      <a:pt x="265" y="624"/>
                      <a:pt x="265" y="626"/>
                      <a:pt x="266" y="627"/>
                    </a:cubicBezTo>
                    <a:cubicBezTo>
                      <a:pt x="274" y="629"/>
                      <a:pt x="280" y="625"/>
                      <a:pt x="287" y="624"/>
                    </a:cubicBezTo>
                    <a:cubicBezTo>
                      <a:pt x="300" y="625"/>
                      <a:pt x="305" y="638"/>
                      <a:pt x="307" y="648"/>
                    </a:cubicBezTo>
                    <a:cubicBezTo>
                      <a:pt x="310" y="650"/>
                      <a:pt x="311" y="647"/>
                      <a:pt x="314" y="647"/>
                    </a:cubicBezTo>
                    <a:cubicBezTo>
                      <a:pt x="317" y="645"/>
                      <a:pt x="319" y="641"/>
                      <a:pt x="319" y="637"/>
                    </a:cubicBezTo>
                    <a:cubicBezTo>
                      <a:pt x="312" y="627"/>
                      <a:pt x="308" y="613"/>
                      <a:pt x="311" y="601"/>
                    </a:cubicBezTo>
                    <a:cubicBezTo>
                      <a:pt x="312" y="599"/>
                      <a:pt x="309" y="597"/>
                      <a:pt x="307" y="597"/>
                    </a:cubicBezTo>
                    <a:cubicBezTo>
                      <a:pt x="301" y="609"/>
                      <a:pt x="289" y="610"/>
                      <a:pt x="280" y="616"/>
                    </a:cubicBezTo>
                    <a:close/>
                    <a:moveTo>
                      <a:pt x="352" y="430"/>
                    </a:moveTo>
                    <a:cubicBezTo>
                      <a:pt x="346" y="432"/>
                      <a:pt x="339" y="440"/>
                      <a:pt x="343" y="448"/>
                    </a:cubicBezTo>
                    <a:cubicBezTo>
                      <a:pt x="349" y="454"/>
                      <a:pt x="354" y="464"/>
                      <a:pt x="363" y="466"/>
                    </a:cubicBezTo>
                    <a:cubicBezTo>
                      <a:pt x="384" y="472"/>
                      <a:pt x="407" y="464"/>
                      <a:pt x="420" y="447"/>
                    </a:cubicBezTo>
                    <a:cubicBezTo>
                      <a:pt x="423" y="443"/>
                      <a:pt x="421" y="437"/>
                      <a:pt x="425" y="434"/>
                    </a:cubicBezTo>
                    <a:cubicBezTo>
                      <a:pt x="432" y="432"/>
                      <a:pt x="441" y="432"/>
                      <a:pt x="447" y="426"/>
                    </a:cubicBezTo>
                    <a:cubicBezTo>
                      <a:pt x="466" y="414"/>
                      <a:pt x="466" y="388"/>
                      <a:pt x="463" y="369"/>
                    </a:cubicBezTo>
                    <a:cubicBezTo>
                      <a:pt x="457" y="359"/>
                      <a:pt x="450" y="347"/>
                      <a:pt x="439" y="342"/>
                    </a:cubicBezTo>
                    <a:cubicBezTo>
                      <a:pt x="431" y="336"/>
                      <a:pt x="422" y="340"/>
                      <a:pt x="415" y="336"/>
                    </a:cubicBezTo>
                    <a:cubicBezTo>
                      <a:pt x="410" y="326"/>
                      <a:pt x="404" y="317"/>
                      <a:pt x="394" y="313"/>
                    </a:cubicBezTo>
                    <a:cubicBezTo>
                      <a:pt x="379" y="308"/>
                      <a:pt x="364" y="314"/>
                      <a:pt x="354" y="323"/>
                    </a:cubicBezTo>
                    <a:cubicBezTo>
                      <a:pt x="351" y="328"/>
                      <a:pt x="351" y="335"/>
                      <a:pt x="354" y="338"/>
                    </a:cubicBezTo>
                    <a:cubicBezTo>
                      <a:pt x="355" y="339"/>
                      <a:pt x="356" y="339"/>
                      <a:pt x="358" y="338"/>
                    </a:cubicBezTo>
                    <a:cubicBezTo>
                      <a:pt x="361" y="335"/>
                      <a:pt x="366" y="333"/>
                      <a:pt x="370" y="331"/>
                    </a:cubicBezTo>
                    <a:cubicBezTo>
                      <a:pt x="382" y="328"/>
                      <a:pt x="395" y="333"/>
                      <a:pt x="402" y="343"/>
                    </a:cubicBezTo>
                    <a:cubicBezTo>
                      <a:pt x="410" y="348"/>
                      <a:pt x="401" y="362"/>
                      <a:pt x="411" y="365"/>
                    </a:cubicBezTo>
                    <a:cubicBezTo>
                      <a:pt x="411" y="358"/>
                      <a:pt x="414" y="352"/>
                      <a:pt x="412" y="346"/>
                    </a:cubicBezTo>
                    <a:cubicBezTo>
                      <a:pt x="414" y="343"/>
                      <a:pt x="416" y="347"/>
                      <a:pt x="419" y="346"/>
                    </a:cubicBezTo>
                    <a:cubicBezTo>
                      <a:pt x="434" y="348"/>
                      <a:pt x="449" y="357"/>
                      <a:pt x="456" y="372"/>
                    </a:cubicBezTo>
                    <a:cubicBezTo>
                      <a:pt x="461" y="387"/>
                      <a:pt x="460" y="403"/>
                      <a:pt x="450" y="416"/>
                    </a:cubicBezTo>
                    <a:cubicBezTo>
                      <a:pt x="443" y="423"/>
                      <a:pt x="431" y="427"/>
                      <a:pt x="421" y="424"/>
                    </a:cubicBezTo>
                    <a:cubicBezTo>
                      <a:pt x="420" y="422"/>
                      <a:pt x="414" y="419"/>
                      <a:pt x="417" y="416"/>
                    </a:cubicBezTo>
                    <a:cubicBezTo>
                      <a:pt x="424" y="415"/>
                      <a:pt x="430" y="412"/>
                      <a:pt x="435" y="409"/>
                    </a:cubicBezTo>
                    <a:cubicBezTo>
                      <a:pt x="440" y="404"/>
                      <a:pt x="446" y="400"/>
                      <a:pt x="447" y="393"/>
                    </a:cubicBezTo>
                    <a:cubicBezTo>
                      <a:pt x="442" y="382"/>
                      <a:pt x="433" y="373"/>
                      <a:pt x="422" y="366"/>
                    </a:cubicBezTo>
                    <a:cubicBezTo>
                      <a:pt x="420" y="366"/>
                      <a:pt x="416" y="365"/>
                      <a:pt x="415" y="367"/>
                    </a:cubicBezTo>
                    <a:cubicBezTo>
                      <a:pt x="422" y="373"/>
                      <a:pt x="430" y="381"/>
                      <a:pt x="437" y="388"/>
                    </a:cubicBezTo>
                    <a:cubicBezTo>
                      <a:pt x="441" y="399"/>
                      <a:pt x="425" y="402"/>
                      <a:pt x="420" y="409"/>
                    </a:cubicBezTo>
                    <a:cubicBezTo>
                      <a:pt x="416" y="408"/>
                      <a:pt x="412" y="409"/>
                      <a:pt x="409" y="412"/>
                    </a:cubicBezTo>
                    <a:cubicBezTo>
                      <a:pt x="410" y="421"/>
                      <a:pt x="411" y="432"/>
                      <a:pt x="405" y="439"/>
                    </a:cubicBezTo>
                    <a:cubicBezTo>
                      <a:pt x="400" y="448"/>
                      <a:pt x="389" y="447"/>
                      <a:pt x="381" y="449"/>
                    </a:cubicBezTo>
                    <a:cubicBezTo>
                      <a:pt x="375" y="448"/>
                      <a:pt x="368" y="446"/>
                      <a:pt x="364" y="441"/>
                    </a:cubicBezTo>
                    <a:cubicBezTo>
                      <a:pt x="358" y="438"/>
                      <a:pt x="359" y="431"/>
                      <a:pt x="352" y="430"/>
                    </a:cubicBezTo>
                    <a:close/>
                    <a:moveTo>
                      <a:pt x="384" y="118"/>
                    </a:moveTo>
                    <a:cubicBezTo>
                      <a:pt x="384" y="109"/>
                      <a:pt x="378" y="102"/>
                      <a:pt x="381" y="93"/>
                    </a:cubicBezTo>
                    <a:cubicBezTo>
                      <a:pt x="388" y="76"/>
                      <a:pt x="405" y="65"/>
                      <a:pt x="424" y="64"/>
                    </a:cubicBezTo>
                    <a:cubicBezTo>
                      <a:pt x="430" y="67"/>
                      <a:pt x="423" y="72"/>
                      <a:pt x="424" y="76"/>
                    </a:cubicBezTo>
                    <a:cubicBezTo>
                      <a:pt x="420" y="94"/>
                      <a:pt x="431" y="110"/>
                      <a:pt x="445" y="120"/>
                    </a:cubicBezTo>
                    <a:cubicBezTo>
                      <a:pt x="446" y="123"/>
                      <a:pt x="444" y="122"/>
                      <a:pt x="442" y="122"/>
                    </a:cubicBezTo>
                    <a:cubicBezTo>
                      <a:pt x="439" y="122"/>
                      <a:pt x="435" y="119"/>
                      <a:pt x="432" y="118"/>
                    </a:cubicBezTo>
                    <a:cubicBezTo>
                      <a:pt x="413" y="116"/>
                      <a:pt x="392" y="117"/>
                      <a:pt x="379" y="134"/>
                    </a:cubicBezTo>
                    <a:cubicBezTo>
                      <a:pt x="378" y="142"/>
                      <a:pt x="374" y="148"/>
                      <a:pt x="373" y="155"/>
                    </a:cubicBezTo>
                    <a:cubicBezTo>
                      <a:pt x="371" y="158"/>
                      <a:pt x="369" y="154"/>
                      <a:pt x="369" y="153"/>
                    </a:cubicBezTo>
                    <a:cubicBezTo>
                      <a:pt x="368" y="150"/>
                      <a:pt x="368" y="150"/>
                      <a:pt x="368" y="150"/>
                    </a:cubicBezTo>
                    <a:cubicBezTo>
                      <a:pt x="371" y="138"/>
                      <a:pt x="374" y="126"/>
                      <a:pt x="384" y="118"/>
                    </a:cubicBezTo>
                    <a:close/>
                    <a:moveTo>
                      <a:pt x="384" y="581"/>
                    </a:moveTo>
                    <a:cubicBezTo>
                      <a:pt x="374" y="587"/>
                      <a:pt x="369" y="599"/>
                      <a:pt x="369" y="611"/>
                    </a:cubicBezTo>
                    <a:cubicBezTo>
                      <a:pt x="371" y="620"/>
                      <a:pt x="375" y="629"/>
                      <a:pt x="382" y="636"/>
                    </a:cubicBezTo>
                    <a:cubicBezTo>
                      <a:pt x="385" y="641"/>
                      <a:pt x="381" y="645"/>
                      <a:pt x="380" y="650"/>
                    </a:cubicBezTo>
                    <a:cubicBezTo>
                      <a:pt x="378" y="663"/>
                      <a:pt x="383" y="676"/>
                      <a:pt x="390" y="687"/>
                    </a:cubicBezTo>
                    <a:cubicBezTo>
                      <a:pt x="398" y="694"/>
                      <a:pt x="407" y="700"/>
                      <a:pt x="418" y="700"/>
                    </a:cubicBezTo>
                    <a:cubicBezTo>
                      <a:pt x="428" y="695"/>
                      <a:pt x="420" y="682"/>
                      <a:pt x="427" y="675"/>
                    </a:cubicBezTo>
                    <a:cubicBezTo>
                      <a:pt x="432" y="663"/>
                      <a:pt x="442" y="652"/>
                      <a:pt x="453" y="645"/>
                    </a:cubicBezTo>
                    <a:cubicBezTo>
                      <a:pt x="453" y="644"/>
                      <a:pt x="452" y="644"/>
                      <a:pt x="451" y="644"/>
                    </a:cubicBezTo>
                    <a:cubicBezTo>
                      <a:pt x="436" y="649"/>
                      <a:pt x="421" y="647"/>
                      <a:pt x="406" y="644"/>
                    </a:cubicBezTo>
                    <a:cubicBezTo>
                      <a:pt x="390" y="637"/>
                      <a:pt x="388" y="620"/>
                      <a:pt x="387" y="606"/>
                    </a:cubicBezTo>
                    <a:cubicBezTo>
                      <a:pt x="387" y="592"/>
                      <a:pt x="395" y="581"/>
                      <a:pt x="407" y="575"/>
                    </a:cubicBezTo>
                    <a:cubicBezTo>
                      <a:pt x="408" y="574"/>
                      <a:pt x="406" y="573"/>
                      <a:pt x="405" y="573"/>
                    </a:cubicBezTo>
                    <a:cubicBezTo>
                      <a:pt x="398" y="574"/>
                      <a:pt x="390" y="575"/>
                      <a:pt x="384" y="581"/>
                    </a:cubicBezTo>
                    <a:close/>
                    <a:moveTo>
                      <a:pt x="372" y="358"/>
                    </a:moveTo>
                    <a:cubicBezTo>
                      <a:pt x="372" y="358"/>
                      <a:pt x="371" y="358"/>
                      <a:pt x="371" y="360"/>
                    </a:cubicBezTo>
                    <a:cubicBezTo>
                      <a:pt x="372" y="360"/>
                      <a:pt x="373" y="360"/>
                      <a:pt x="374" y="359"/>
                    </a:cubicBezTo>
                    <a:cubicBezTo>
                      <a:pt x="372" y="358"/>
                      <a:pt x="372" y="358"/>
                      <a:pt x="372" y="358"/>
                    </a:cubicBezTo>
                    <a:close/>
                    <a:moveTo>
                      <a:pt x="60" y="327"/>
                    </a:moveTo>
                    <a:cubicBezTo>
                      <a:pt x="55" y="331"/>
                      <a:pt x="49" y="334"/>
                      <a:pt x="49" y="341"/>
                    </a:cubicBezTo>
                    <a:cubicBezTo>
                      <a:pt x="50" y="347"/>
                      <a:pt x="56" y="346"/>
                      <a:pt x="60" y="346"/>
                    </a:cubicBezTo>
                    <a:cubicBezTo>
                      <a:pt x="67" y="347"/>
                      <a:pt x="73" y="356"/>
                      <a:pt x="76" y="362"/>
                    </a:cubicBezTo>
                    <a:cubicBezTo>
                      <a:pt x="88" y="374"/>
                      <a:pt x="105" y="378"/>
                      <a:pt x="122" y="373"/>
                    </a:cubicBezTo>
                    <a:cubicBezTo>
                      <a:pt x="129" y="378"/>
                      <a:pt x="139" y="382"/>
                      <a:pt x="148" y="378"/>
                    </a:cubicBezTo>
                    <a:cubicBezTo>
                      <a:pt x="153" y="378"/>
                      <a:pt x="157" y="372"/>
                      <a:pt x="162" y="373"/>
                    </a:cubicBezTo>
                    <a:cubicBezTo>
                      <a:pt x="166" y="378"/>
                      <a:pt x="173" y="381"/>
                      <a:pt x="174" y="387"/>
                    </a:cubicBezTo>
                    <a:cubicBezTo>
                      <a:pt x="172" y="393"/>
                      <a:pt x="168" y="397"/>
                      <a:pt x="162" y="398"/>
                    </a:cubicBezTo>
                    <a:cubicBezTo>
                      <a:pt x="149" y="385"/>
                      <a:pt x="130" y="388"/>
                      <a:pt x="114" y="394"/>
                    </a:cubicBezTo>
                    <a:cubicBezTo>
                      <a:pt x="110" y="392"/>
                      <a:pt x="104" y="393"/>
                      <a:pt x="99" y="394"/>
                    </a:cubicBezTo>
                    <a:cubicBezTo>
                      <a:pt x="83" y="397"/>
                      <a:pt x="78" y="414"/>
                      <a:pt x="71" y="425"/>
                    </a:cubicBezTo>
                    <a:cubicBezTo>
                      <a:pt x="66" y="431"/>
                      <a:pt x="59" y="429"/>
                      <a:pt x="52" y="428"/>
                    </a:cubicBezTo>
                    <a:cubicBezTo>
                      <a:pt x="50" y="431"/>
                      <a:pt x="52" y="436"/>
                      <a:pt x="53" y="440"/>
                    </a:cubicBezTo>
                    <a:cubicBezTo>
                      <a:pt x="55" y="450"/>
                      <a:pt x="64" y="455"/>
                      <a:pt x="70" y="461"/>
                    </a:cubicBezTo>
                    <a:cubicBezTo>
                      <a:pt x="78" y="465"/>
                      <a:pt x="88" y="468"/>
                      <a:pt x="97" y="464"/>
                    </a:cubicBezTo>
                    <a:cubicBezTo>
                      <a:pt x="102" y="466"/>
                      <a:pt x="108" y="462"/>
                      <a:pt x="112" y="463"/>
                    </a:cubicBezTo>
                    <a:cubicBezTo>
                      <a:pt x="117" y="468"/>
                      <a:pt x="123" y="470"/>
                      <a:pt x="130" y="472"/>
                    </a:cubicBezTo>
                    <a:cubicBezTo>
                      <a:pt x="137" y="471"/>
                      <a:pt x="146" y="472"/>
                      <a:pt x="151" y="466"/>
                    </a:cubicBezTo>
                    <a:cubicBezTo>
                      <a:pt x="157" y="463"/>
                      <a:pt x="157" y="458"/>
                      <a:pt x="163" y="455"/>
                    </a:cubicBezTo>
                    <a:cubicBezTo>
                      <a:pt x="167" y="460"/>
                      <a:pt x="173" y="460"/>
                      <a:pt x="176" y="465"/>
                    </a:cubicBezTo>
                    <a:cubicBezTo>
                      <a:pt x="173" y="473"/>
                      <a:pt x="173" y="473"/>
                      <a:pt x="173" y="473"/>
                    </a:cubicBezTo>
                    <a:cubicBezTo>
                      <a:pt x="167" y="490"/>
                      <a:pt x="178" y="507"/>
                      <a:pt x="167" y="522"/>
                    </a:cubicBezTo>
                    <a:cubicBezTo>
                      <a:pt x="164" y="524"/>
                      <a:pt x="161" y="526"/>
                      <a:pt x="157" y="524"/>
                    </a:cubicBezTo>
                    <a:cubicBezTo>
                      <a:pt x="148" y="520"/>
                      <a:pt x="160" y="512"/>
                      <a:pt x="154" y="505"/>
                    </a:cubicBezTo>
                    <a:cubicBezTo>
                      <a:pt x="146" y="496"/>
                      <a:pt x="133" y="495"/>
                      <a:pt x="122" y="499"/>
                    </a:cubicBezTo>
                    <a:cubicBezTo>
                      <a:pt x="110" y="501"/>
                      <a:pt x="110" y="514"/>
                      <a:pt x="105" y="522"/>
                    </a:cubicBezTo>
                    <a:cubicBezTo>
                      <a:pt x="103" y="540"/>
                      <a:pt x="109" y="559"/>
                      <a:pt x="124" y="569"/>
                    </a:cubicBezTo>
                    <a:cubicBezTo>
                      <a:pt x="122" y="580"/>
                      <a:pt x="127" y="588"/>
                      <a:pt x="134" y="594"/>
                    </a:cubicBezTo>
                    <a:cubicBezTo>
                      <a:pt x="147" y="606"/>
                      <a:pt x="164" y="603"/>
                      <a:pt x="178" y="596"/>
                    </a:cubicBezTo>
                    <a:cubicBezTo>
                      <a:pt x="183" y="602"/>
                      <a:pt x="187" y="609"/>
                      <a:pt x="191" y="615"/>
                    </a:cubicBezTo>
                    <a:cubicBezTo>
                      <a:pt x="182" y="620"/>
                      <a:pt x="184" y="630"/>
                      <a:pt x="181" y="637"/>
                    </a:cubicBezTo>
                    <a:cubicBezTo>
                      <a:pt x="182" y="646"/>
                      <a:pt x="185" y="653"/>
                      <a:pt x="191" y="659"/>
                    </a:cubicBezTo>
                    <a:cubicBezTo>
                      <a:pt x="200" y="667"/>
                      <a:pt x="213" y="673"/>
                      <a:pt x="224" y="672"/>
                    </a:cubicBezTo>
                    <a:cubicBezTo>
                      <a:pt x="234" y="667"/>
                      <a:pt x="236" y="680"/>
                      <a:pt x="244" y="681"/>
                    </a:cubicBezTo>
                    <a:cubicBezTo>
                      <a:pt x="255" y="686"/>
                      <a:pt x="268" y="681"/>
                      <a:pt x="279" y="678"/>
                    </a:cubicBezTo>
                    <a:cubicBezTo>
                      <a:pt x="289" y="672"/>
                      <a:pt x="299" y="661"/>
                      <a:pt x="297" y="648"/>
                    </a:cubicBezTo>
                    <a:cubicBezTo>
                      <a:pt x="296" y="641"/>
                      <a:pt x="291" y="633"/>
                      <a:pt x="284" y="631"/>
                    </a:cubicBezTo>
                    <a:cubicBezTo>
                      <a:pt x="279" y="634"/>
                      <a:pt x="271" y="637"/>
                      <a:pt x="264" y="634"/>
                    </a:cubicBezTo>
                    <a:cubicBezTo>
                      <a:pt x="259" y="631"/>
                      <a:pt x="257" y="625"/>
                      <a:pt x="258" y="619"/>
                    </a:cubicBezTo>
                    <a:cubicBezTo>
                      <a:pt x="259" y="616"/>
                      <a:pt x="260" y="612"/>
                      <a:pt x="264" y="611"/>
                    </a:cubicBezTo>
                    <a:cubicBezTo>
                      <a:pt x="280" y="610"/>
                      <a:pt x="295" y="602"/>
                      <a:pt x="304" y="589"/>
                    </a:cubicBezTo>
                    <a:cubicBezTo>
                      <a:pt x="307" y="589"/>
                      <a:pt x="310" y="588"/>
                      <a:pt x="311" y="586"/>
                    </a:cubicBezTo>
                    <a:cubicBezTo>
                      <a:pt x="309" y="581"/>
                      <a:pt x="312" y="577"/>
                      <a:pt x="312" y="572"/>
                    </a:cubicBezTo>
                    <a:cubicBezTo>
                      <a:pt x="320" y="567"/>
                      <a:pt x="330" y="563"/>
                      <a:pt x="334" y="554"/>
                    </a:cubicBezTo>
                    <a:cubicBezTo>
                      <a:pt x="337" y="546"/>
                      <a:pt x="336" y="539"/>
                      <a:pt x="334" y="533"/>
                    </a:cubicBezTo>
                    <a:cubicBezTo>
                      <a:pt x="331" y="522"/>
                      <a:pt x="321" y="514"/>
                      <a:pt x="311" y="512"/>
                    </a:cubicBezTo>
                    <a:cubicBezTo>
                      <a:pt x="306" y="510"/>
                      <a:pt x="301" y="515"/>
                      <a:pt x="297" y="512"/>
                    </a:cubicBezTo>
                    <a:cubicBezTo>
                      <a:pt x="293" y="505"/>
                      <a:pt x="287" y="497"/>
                      <a:pt x="279" y="495"/>
                    </a:cubicBezTo>
                    <a:cubicBezTo>
                      <a:pt x="266" y="494"/>
                      <a:pt x="252" y="498"/>
                      <a:pt x="245" y="508"/>
                    </a:cubicBezTo>
                    <a:cubicBezTo>
                      <a:pt x="243" y="516"/>
                      <a:pt x="239" y="525"/>
                      <a:pt x="245" y="533"/>
                    </a:cubicBezTo>
                    <a:cubicBezTo>
                      <a:pt x="255" y="532"/>
                      <a:pt x="255" y="532"/>
                      <a:pt x="255" y="532"/>
                    </a:cubicBezTo>
                    <a:cubicBezTo>
                      <a:pt x="259" y="535"/>
                      <a:pt x="264" y="539"/>
                      <a:pt x="266" y="544"/>
                    </a:cubicBezTo>
                    <a:cubicBezTo>
                      <a:pt x="268" y="548"/>
                      <a:pt x="267" y="555"/>
                      <a:pt x="264" y="559"/>
                    </a:cubicBezTo>
                    <a:cubicBezTo>
                      <a:pt x="256" y="565"/>
                      <a:pt x="247" y="566"/>
                      <a:pt x="237" y="564"/>
                    </a:cubicBezTo>
                    <a:cubicBezTo>
                      <a:pt x="225" y="559"/>
                      <a:pt x="219" y="547"/>
                      <a:pt x="217" y="535"/>
                    </a:cubicBezTo>
                    <a:cubicBezTo>
                      <a:pt x="214" y="518"/>
                      <a:pt x="219" y="500"/>
                      <a:pt x="231" y="488"/>
                    </a:cubicBezTo>
                    <a:cubicBezTo>
                      <a:pt x="244" y="475"/>
                      <a:pt x="263" y="472"/>
                      <a:pt x="281" y="471"/>
                    </a:cubicBezTo>
                    <a:cubicBezTo>
                      <a:pt x="289" y="472"/>
                      <a:pt x="297" y="470"/>
                      <a:pt x="304" y="475"/>
                    </a:cubicBezTo>
                    <a:cubicBezTo>
                      <a:pt x="308" y="482"/>
                      <a:pt x="314" y="487"/>
                      <a:pt x="319" y="492"/>
                    </a:cubicBezTo>
                    <a:cubicBezTo>
                      <a:pt x="331" y="500"/>
                      <a:pt x="344" y="504"/>
                      <a:pt x="359" y="504"/>
                    </a:cubicBezTo>
                    <a:cubicBezTo>
                      <a:pt x="375" y="504"/>
                      <a:pt x="392" y="502"/>
                      <a:pt x="407" y="497"/>
                    </a:cubicBezTo>
                    <a:cubicBezTo>
                      <a:pt x="423" y="495"/>
                      <a:pt x="441" y="498"/>
                      <a:pt x="456" y="506"/>
                    </a:cubicBezTo>
                    <a:cubicBezTo>
                      <a:pt x="472" y="517"/>
                      <a:pt x="481" y="535"/>
                      <a:pt x="481" y="555"/>
                    </a:cubicBezTo>
                    <a:cubicBezTo>
                      <a:pt x="486" y="562"/>
                      <a:pt x="495" y="566"/>
                      <a:pt x="497" y="575"/>
                    </a:cubicBezTo>
                    <a:cubicBezTo>
                      <a:pt x="503" y="591"/>
                      <a:pt x="502" y="613"/>
                      <a:pt x="489" y="626"/>
                    </a:cubicBezTo>
                    <a:cubicBezTo>
                      <a:pt x="469" y="646"/>
                      <a:pt x="446" y="661"/>
                      <a:pt x="432" y="686"/>
                    </a:cubicBezTo>
                    <a:cubicBezTo>
                      <a:pt x="429" y="692"/>
                      <a:pt x="432" y="701"/>
                      <a:pt x="427" y="707"/>
                    </a:cubicBezTo>
                    <a:cubicBezTo>
                      <a:pt x="410" y="708"/>
                      <a:pt x="391" y="700"/>
                      <a:pt x="380" y="686"/>
                    </a:cubicBezTo>
                    <a:cubicBezTo>
                      <a:pt x="371" y="675"/>
                      <a:pt x="367" y="656"/>
                      <a:pt x="375" y="644"/>
                    </a:cubicBezTo>
                    <a:cubicBezTo>
                      <a:pt x="380" y="635"/>
                      <a:pt x="367" y="632"/>
                      <a:pt x="367" y="626"/>
                    </a:cubicBezTo>
                    <a:cubicBezTo>
                      <a:pt x="360" y="615"/>
                      <a:pt x="364" y="600"/>
                      <a:pt x="367" y="589"/>
                    </a:cubicBezTo>
                    <a:cubicBezTo>
                      <a:pt x="375" y="581"/>
                      <a:pt x="383" y="571"/>
                      <a:pt x="393" y="566"/>
                    </a:cubicBezTo>
                    <a:cubicBezTo>
                      <a:pt x="403" y="563"/>
                      <a:pt x="415" y="561"/>
                      <a:pt x="422" y="570"/>
                    </a:cubicBezTo>
                    <a:cubicBezTo>
                      <a:pt x="423" y="573"/>
                      <a:pt x="425" y="576"/>
                      <a:pt x="423" y="580"/>
                    </a:cubicBezTo>
                    <a:cubicBezTo>
                      <a:pt x="421" y="583"/>
                      <a:pt x="416" y="583"/>
                      <a:pt x="412" y="584"/>
                    </a:cubicBezTo>
                    <a:cubicBezTo>
                      <a:pt x="403" y="589"/>
                      <a:pt x="396" y="597"/>
                      <a:pt x="393" y="607"/>
                    </a:cubicBezTo>
                    <a:cubicBezTo>
                      <a:pt x="393" y="616"/>
                      <a:pt x="396" y="622"/>
                      <a:pt x="401" y="629"/>
                    </a:cubicBezTo>
                    <a:cubicBezTo>
                      <a:pt x="406" y="634"/>
                      <a:pt x="411" y="641"/>
                      <a:pt x="418" y="641"/>
                    </a:cubicBezTo>
                    <a:cubicBezTo>
                      <a:pt x="431" y="643"/>
                      <a:pt x="443" y="642"/>
                      <a:pt x="454" y="636"/>
                    </a:cubicBezTo>
                    <a:cubicBezTo>
                      <a:pt x="472" y="625"/>
                      <a:pt x="470" y="601"/>
                      <a:pt x="468" y="583"/>
                    </a:cubicBezTo>
                    <a:cubicBezTo>
                      <a:pt x="475" y="564"/>
                      <a:pt x="468" y="543"/>
                      <a:pt x="457" y="529"/>
                    </a:cubicBezTo>
                    <a:cubicBezTo>
                      <a:pt x="445" y="514"/>
                      <a:pt x="429" y="509"/>
                      <a:pt x="410" y="510"/>
                    </a:cubicBezTo>
                    <a:cubicBezTo>
                      <a:pt x="382" y="513"/>
                      <a:pt x="354" y="529"/>
                      <a:pt x="344" y="556"/>
                    </a:cubicBezTo>
                    <a:cubicBezTo>
                      <a:pt x="340" y="563"/>
                      <a:pt x="331" y="566"/>
                      <a:pt x="327" y="574"/>
                    </a:cubicBezTo>
                    <a:cubicBezTo>
                      <a:pt x="312" y="591"/>
                      <a:pt x="317" y="617"/>
                      <a:pt x="327" y="636"/>
                    </a:cubicBezTo>
                    <a:cubicBezTo>
                      <a:pt x="329" y="648"/>
                      <a:pt x="324" y="660"/>
                      <a:pt x="327" y="673"/>
                    </a:cubicBezTo>
                    <a:cubicBezTo>
                      <a:pt x="329" y="691"/>
                      <a:pt x="336" y="707"/>
                      <a:pt x="346" y="721"/>
                    </a:cubicBezTo>
                    <a:cubicBezTo>
                      <a:pt x="356" y="728"/>
                      <a:pt x="365" y="737"/>
                      <a:pt x="377" y="740"/>
                    </a:cubicBezTo>
                    <a:cubicBezTo>
                      <a:pt x="401" y="748"/>
                      <a:pt x="426" y="757"/>
                      <a:pt x="451" y="751"/>
                    </a:cubicBezTo>
                    <a:cubicBezTo>
                      <a:pt x="465" y="748"/>
                      <a:pt x="480" y="742"/>
                      <a:pt x="490" y="731"/>
                    </a:cubicBezTo>
                    <a:cubicBezTo>
                      <a:pt x="494" y="729"/>
                      <a:pt x="493" y="725"/>
                      <a:pt x="492" y="722"/>
                    </a:cubicBezTo>
                    <a:cubicBezTo>
                      <a:pt x="485" y="718"/>
                      <a:pt x="481" y="712"/>
                      <a:pt x="479" y="705"/>
                    </a:cubicBezTo>
                    <a:cubicBezTo>
                      <a:pt x="479" y="690"/>
                      <a:pt x="490" y="679"/>
                      <a:pt x="500" y="671"/>
                    </a:cubicBezTo>
                    <a:cubicBezTo>
                      <a:pt x="505" y="667"/>
                      <a:pt x="510" y="662"/>
                      <a:pt x="516" y="662"/>
                    </a:cubicBezTo>
                    <a:cubicBezTo>
                      <a:pt x="511" y="674"/>
                      <a:pt x="513" y="687"/>
                      <a:pt x="520" y="696"/>
                    </a:cubicBezTo>
                    <a:cubicBezTo>
                      <a:pt x="529" y="702"/>
                      <a:pt x="529" y="702"/>
                      <a:pt x="529" y="702"/>
                    </a:cubicBezTo>
                    <a:cubicBezTo>
                      <a:pt x="541" y="706"/>
                      <a:pt x="551" y="696"/>
                      <a:pt x="562" y="697"/>
                    </a:cubicBezTo>
                    <a:cubicBezTo>
                      <a:pt x="576" y="706"/>
                      <a:pt x="584" y="723"/>
                      <a:pt x="587" y="739"/>
                    </a:cubicBezTo>
                    <a:cubicBezTo>
                      <a:pt x="589" y="743"/>
                      <a:pt x="586" y="748"/>
                      <a:pt x="588" y="752"/>
                    </a:cubicBezTo>
                    <a:cubicBezTo>
                      <a:pt x="610" y="755"/>
                      <a:pt x="610" y="755"/>
                      <a:pt x="610" y="755"/>
                    </a:cubicBezTo>
                    <a:cubicBezTo>
                      <a:pt x="704" y="754"/>
                      <a:pt x="805" y="756"/>
                      <a:pt x="901" y="756"/>
                    </a:cubicBezTo>
                    <a:cubicBezTo>
                      <a:pt x="903" y="755"/>
                      <a:pt x="903" y="755"/>
                      <a:pt x="903" y="755"/>
                    </a:cubicBezTo>
                    <a:cubicBezTo>
                      <a:pt x="903" y="753"/>
                      <a:pt x="904" y="750"/>
                      <a:pt x="902" y="748"/>
                    </a:cubicBezTo>
                    <a:cubicBezTo>
                      <a:pt x="898" y="749"/>
                      <a:pt x="895" y="745"/>
                      <a:pt x="891" y="747"/>
                    </a:cubicBezTo>
                    <a:cubicBezTo>
                      <a:pt x="711" y="746"/>
                      <a:pt x="711" y="746"/>
                      <a:pt x="711" y="746"/>
                    </a:cubicBezTo>
                    <a:cubicBezTo>
                      <a:pt x="598" y="746"/>
                      <a:pt x="598" y="746"/>
                      <a:pt x="598" y="746"/>
                    </a:cubicBezTo>
                    <a:cubicBezTo>
                      <a:pt x="596" y="745"/>
                      <a:pt x="596" y="745"/>
                      <a:pt x="596" y="745"/>
                    </a:cubicBezTo>
                    <a:cubicBezTo>
                      <a:pt x="591" y="724"/>
                      <a:pt x="584" y="705"/>
                      <a:pt x="568" y="689"/>
                    </a:cubicBezTo>
                    <a:cubicBezTo>
                      <a:pt x="556" y="679"/>
                      <a:pt x="548" y="697"/>
                      <a:pt x="535" y="695"/>
                    </a:cubicBezTo>
                    <a:cubicBezTo>
                      <a:pt x="529" y="693"/>
                      <a:pt x="523" y="691"/>
                      <a:pt x="522" y="685"/>
                    </a:cubicBezTo>
                    <a:cubicBezTo>
                      <a:pt x="517" y="671"/>
                      <a:pt x="525" y="659"/>
                      <a:pt x="535" y="650"/>
                    </a:cubicBezTo>
                    <a:cubicBezTo>
                      <a:pt x="538" y="650"/>
                      <a:pt x="540" y="650"/>
                      <a:pt x="543" y="649"/>
                    </a:cubicBezTo>
                    <a:cubicBezTo>
                      <a:pt x="567" y="644"/>
                      <a:pt x="589" y="656"/>
                      <a:pt x="605" y="674"/>
                    </a:cubicBezTo>
                    <a:cubicBezTo>
                      <a:pt x="612" y="686"/>
                      <a:pt x="619" y="697"/>
                      <a:pt x="621" y="710"/>
                    </a:cubicBezTo>
                    <a:cubicBezTo>
                      <a:pt x="654" y="710"/>
                      <a:pt x="684" y="711"/>
                      <a:pt x="715" y="712"/>
                    </a:cubicBezTo>
                    <a:cubicBezTo>
                      <a:pt x="897" y="714"/>
                      <a:pt x="897" y="714"/>
                      <a:pt x="897" y="714"/>
                    </a:cubicBezTo>
                    <a:cubicBezTo>
                      <a:pt x="902" y="713"/>
                      <a:pt x="902" y="713"/>
                      <a:pt x="902" y="713"/>
                    </a:cubicBezTo>
                    <a:cubicBezTo>
                      <a:pt x="903" y="711"/>
                      <a:pt x="903" y="708"/>
                      <a:pt x="902" y="706"/>
                    </a:cubicBezTo>
                    <a:cubicBezTo>
                      <a:pt x="863" y="705"/>
                      <a:pt x="829" y="704"/>
                      <a:pt x="792" y="704"/>
                    </a:cubicBezTo>
                    <a:cubicBezTo>
                      <a:pt x="627" y="701"/>
                      <a:pt x="627" y="701"/>
                      <a:pt x="627" y="701"/>
                    </a:cubicBezTo>
                    <a:cubicBezTo>
                      <a:pt x="624" y="700"/>
                      <a:pt x="624" y="700"/>
                      <a:pt x="624" y="700"/>
                    </a:cubicBezTo>
                    <a:cubicBezTo>
                      <a:pt x="619" y="678"/>
                      <a:pt x="603" y="656"/>
                      <a:pt x="581" y="646"/>
                    </a:cubicBezTo>
                    <a:cubicBezTo>
                      <a:pt x="569" y="641"/>
                      <a:pt x="557" y="637"/>
                      <a:pt x="543" y="640"/>
                    </a:cubicBezTo>
                    <a:cubicBezTo>
                      <a:pt x="542" y="639"/>
                      <a:pt x="542" y="639"/>
                      <a:pt x="542" y="639"/>
                    </a:cubicBezTo>
                    <a:cubicBezTo>
                      <a:pt x="549" y="628"/>
                      <a:pt x="552" y="614"/>
                      <a:pt x="552" y="602"/>
                    </a:cubicBezTo>
                    <a:cubicBezTo>
                      <a:pt x="548" y="576"/>
                      <a:pt x="540" y="552"/>
                      <a:pt x="522" y="532"/>
                    </a:cubicBezTo>
                    <a:cubicBezTo>
                      <a:pt x="520" y="511"/>
                      <a:pt x="520" y="511"/>
                      <a:pt x="520" y="511"/>
                    </a:cubicBezTo>
                    <a:cubicBezTo>
                      <a:pt x="517" y="497"/>
                      <a:pt x="512" y="485"/>
                      <a:pt x="502" y="475"/>
                    </a:cubicBezTo>
                    <a:cubicBezTo>
                      <a:pt x="499" y="467"/>
                      <a:pt x="478" y="463"/>
                      <a:pt x="491" y="452"/>
                    </a:cubicBezTo>
                    <a:cubicBezTo>
                      <a:pt x="510" y="436"/>
                      <a:pt x="514" y="410"/>
                      <a:pt x="518" y="386"/>
                    </a:cubicBezTo>
                    <a:cubicBezTo>
                      <a:pt x="521" y="357"/>
                      <a:pt x="506" y="330"/>
                      <a:pt x="481" y="316"/>
                    </a:cubicBezTo>
                    <a:cubicBezTo>
                      <a:pt x="497" y="304"/>
                      <a:pt x="515" y="292"/>
                      <a:pt x="521" y="273"/>
                    </a:cubicBezTo>
                    <a:cubicBezTo>
                      <a:pt x="523" y="261"/>
                      <a:pt x="528" y="250"/>
                      <a:pt x="524" y="238"/>
                    </a:cubicBezTo>
                    <a:cubicBezTo>
                      <a:pt x="518" y="228"/>
                      <a:pt x="530" y="222"/>
                      <a:pt x="535" y="215"/>
                    </a:cubicBezTo>
                    <a:cubicBezTo>
                      <a:pt x="538" y="212"/>
                      <a:pt x="537" y="208"/>
                      <a:pt x="541" y="205"/>
                    </a:cubicBezTo>
                    <a:cubicBezTo>
                      <a:pt x="548" y="183"/>
                      <a:pt x="548" y="183"/>
                      <a:pt x="548" y="183"/>
                    </a:cubicBezTo>
                    <a:cubicBezTo>
                      <a:pt x="553" y="172"/>
                      <a:pt x="547" y="161"/>
                      <a:pt x="546" y="150"/>
                    </a:cubicBezTo>
                    <a:cubicBezTo>
                      <a:pt x="535" y="129"/>
                      <a:pt x="535" y="129"/>
                      <a:pt x="535" y="129"/>
                    </a:cubicBezTo>
                    <a:cubicBezTo>
                      <a:pt x="536" y="128"/>
                      <a:pt x="536" y="128"/>
                      <a:pt x="536" y="128"/>
                    </a:cubicBezTo>
                    <a:cubicBezTo>
                      <a:pt x="547" y="131"/>
                      <a:pt x="558" y="138"/>
                      <a:pt x="571" y="133"/>
                    </a:cubicBezTo>
                    <a:cubicBezTo>
                      <a:pt x="593" y="128"/>
                      <a:pt x="615" y="111"/>
                      <a:pt x="621" y="86"/>
                    </a:cubicBezTo>
                    <a:cubicBezTo>
                      <a:pt x="622" y="82"/>
                      <a:pt x="626" y="77"/>
                      <a:pt x="622" y="73"/>
                    </a:cubicBezTo>
                    <a:cubicBezTo>
                      <a:pt x="621" y="73"/>
                      <a:pt x="618" y="73"/>
                      <a:pt x="617" y="75"/>
                    </a:cubicBezTo>
                    <a:cubicBezTo>
                      <a:pt x="612" y="83"/>
                      <a:pt x="611" y="95"/>
                      <a:pt x="604" y="103"/>
                    </a:cubicBezTo>
                    <a:cubicBezTo>
                      <a:pt x="592" y="121"/>
                      <a:pt x="570" y="131"/>
                      <a:pt x="548" y="127"/>
                    </a:cubicBezTo>
                    <a:cubicBezTo>
                      <a:pt x="536" y="121"/>
                      <a:pt x="520" y="113"/>
                      <a:pt x="520" y="96"/>
                    </a:cubicBezTo>
                    <a:cubicBezTo>
                      <a:pt x="518" y="89"/>
                      <a:pt x="522" y="82"/>
                      <a:pt x="526" y="77"/>
                    </a:cubicBezTo>
                    <a:cubicBezTo>
                      <a:pt x="530" y="74"/>
                      <a:pt x="535" y="73"/>
                      <a:pt x="540" y="73"/>
                    </a:cubicBezTo>
                    <a:cubicBezTo>
                      <a:pt x="548" y="73"/>
                      <a:pt x="548" y="83"/>
                      <a:pt x="553" y="87"/>
                    </a:cubicBezTo>
                    <a:cubicBezTo>
                      <a:pt x="565" y="89"/>
                      <a:pt x="577" y="82"/>
                      <a:pt x="583" y="73"/>
                    </a:cubicBezTo>
                    <a:cubicBezTo>
                      <a:pt x="586" y="71"/>
                      <a:pt x="582" y="65"/>
                      <a:pt x="588" y="65"/>
                    </a:cubicBezTo>
                    <a:cubicBezTo>
                      <a:pt x="592" y="54"/>
                      <a:pt x="594" y="42"/>
                      <a:pt x="597" y="30"/>
                    </a:cubicBezTo>
                    <a:cubicBezTo>
                      <a:pt x="612" y="29"/>
                      <a:pt x="628" y="31"/>
                      <a:pt x="642" y="30"/>
                    </a:cubicBezTo>
                    <a:cubicBezTo>
                      <a:pt x="846" y="32"/>
                      <a:pt x="846" y="32"/>
                      <a:pt x="846" y="32"/>
                    </a:cubicBezTo>
                    <a:cubicBezTo>
                      <a:pt x="864" y="32"/>
                      <a:pt x="882" y="34"/>
                      <a:pt x="900" y="31"/>
                    </a:cubicBezTo>
                    <a:cubicBezTo>
                      <a:pt x="900" y="30"/>
                      <a:pt x="901" y="28"/>
                      <a:pt x="899" y="26"/>
                    </a:cubicBezTo>
                    <a:cubicBezTo>
                      <a:pt x="852" y="25"/>
                      <a:pt x="801" y="26"/>
                      <a:pt x="754" y="25"/>
                    </a:cubicBezTo>
                    <a:cubicBezTo>
                      <a:pt x="741" y="24"/>
                      <a:pt x="726" y="25"/>
                      <a:pt x="713" y="23"/>
                    </a:cubicBezTo>
                    <a:cubicBezTo>
                      <a:pt x="679" y="25"/>
                      <a:pt x="644" y="22"/>
                      <a:pt x="611" y="22"/>
                    </a:cubicBezTo>
                    <a:cubicBezTo>
                      <a:pt x="604" y="22"/>
                      <a:pt x="594" y="18"/>
                      <a:pt x="591" y="26"/>
                    </a:cubicBezTo>
                    <a:cubicBezTo>
                      <a:pt x="584" y="32"/>
                      <a:pt x="588" y="42"/>
                      <a:pt x="585" y="50"/>
                    </a:cubicBezTo>
                    <a:cubicBezTo>
                      <a:pt x="580" y="60"/>
                      <a:pt x="578" y="73"/>
                      <a:pt x="565" y="77"/>
                    </a:cubicBezTo>
                    <a:cubicBezTo>
                      <a:pt x="558" y="80"/>
                      <a:pt x="554" y="73"/>
                      <a:pt x="549" y="69"/>
                    </a:cubicBezTo>
                    <a:cubicBezTo>
                      <a:pt x="542" y="63"/>
                      <a:pt x="532" y="68"/>
                      <a:pt x="524" y="70"/>
                    </a:cubicBezTo>
                    <a:cubicBezTo>
                      <a:pt x="517" y="74"/>
                      <a:pt x="512" y="82"/>
                      <a:pt x="512" y="90"/>
                    </a:cubicBezTo>
                    <a:cubicBezTo>
                      <a:pt x="511" y="95"/>
                      <a:pt x="515" y="101"/>
                      <a:pt x="512" y="105"/>
                    </a:cubicBezTo>
                    <a:cubicBezTo>
                      <a:pt x="498" y="99"/>
                      <a:pt x="481" y="89"/>
                      <a:pt x="479" y="73"/>
                    </a:cubicBezTo>
                    <a:cubicBezTo>
                      <a:pt x="479" y="65"/>
                      <a:pt x="481" y="58"/>
                      <a:pt x="487" y="53"/>
                    </a:cubicBezTo>
                    <a:cubicBezTo>
                      <a:pt x="489" y="51"/>
                      <a:pt x="492" y="53"/>
                      <a:pt x="494" y="51"/>
                    </a:cubicBezTo>
                    <a:cubicBezTo>
                      <a:pt x="496" y="48"/>
                      <a:pt x="496" y="43"/>
                      <a:pt x="497" y="40"/>
                    </a:cubicBezTo>
                    <a:cubicBezTo>
                      <a:pt x="489" y="31"/>
                      <a:pt x="479" y="27"/>
                      <a:pt x="469" y="22"/>
                    </a:cubicBezTo>
                    <a:cubicBezTo>
                      <a:pt x="453" y="20"/>
                      <a:pt x="439" y="11"/>
                      <a:pt x="421" y="13"/>
                    </a:cubicBezTo>
                    <a:cubicBezTo>
                      <a:pt x="390" y="16"/>
                      <a:pt x="360" y="28"/>
                      <a:pt x="342" y="54"/>
                    </a:cubicBezTo>
                    <a:cubicBezTo>
                      <a:pt x="335" y="63"/>
                      <a:pt x="333" y="74"/>
                      <a:pt x="329" y="83"/>
                    </a:cubicBezTo>
                    <a:cubicBezTo>
                      <a:pt x="329" y="93"/>
                      <a:pt x="325" y="102"/>
                      <a:pt x="328" y="111"/>
                    </a:cubicBezTo>
                    <a:cubicBezTo>
                      <a:pt x="323" y="123"/>
                      <a:pt x="317" y="134"/>
                      <a:pt x="316" y="148"/>
                    </a:cubicBezTo>
                    <a:cubicBezTo>
                      <a:pt x="316" y="160"/>
                      <a:pt x="320" y="170"/>
                      <a:pt x="327" y="180"/>
                    </a:cubicBezTo>
                    <a:cubicBezTo>
                      <a:pt x="328" y="186"/>
                      <a:pt x="343" y="189"/>
                      <a:pt x="334" y="196"/>
                    </a:cubicBezTo>
                    <a:cubicBezTo>
                      <a:pt x="328" y="194"/>
                      <a:pt x="323" y="186"/>
                      <a:pt x="316" y="186"/>
                    </a:cubicBezTo>
                    <a:cubicBezTo>
                      <a:pt x="312" y="183"/>
                      <a:pt x="304" y="189"/>
                      <a:pt x="300" y="183"/>
                    </a:cubicBezTo>
                    <a:cubicBezTo>
                      <a:pt x="296" y="171"/>
                      <a:pt x="284" y="164"/>
                      <a:pt x="273" y="160"/>
                    </a:cubicBezTo>
                    <a:cubicBezTo>
                      <a:pt x="270" y="162"/>
                      <a:pt x="266" y="160"/>
                      <a:pt x="263" y="159"/>
                    </a:cubicBezTo>
                    <a:cubicBezTo>
                      <a:pt x="259" y="158"/>
                      <a:pt x="252" y="154"/>
                      <a:pt x="252" y="148"/>
                    </a:cubicBezTo>
                    <a:cubicBezTo>
                      <a:pt x="252" y="142"/>
                      <a:pt x="254" y="137"/>
                      <a:pt x="258" y="133"/>
                    </a:cubicBezTo>
                    <a:cubicBezTo>
                      <a:pt x="263" y="131"/>
                      <a:pt x="269" y="129"/>
                      <a:pt x="274" y="134"/>
                    </a:cubicBezTo>
                    <a:cubicBezTo>
                      <a:pt x="280" y="138"/>
                      <a:pt x="284" y="132"/>
                      <a:pt x="289" y="128"/>
                    </a:cubicBezTo>
                    <a:cubicBezTo>
                      <a:pt x="292" y="121"/>
                      <a:pt x="293" y="113"/>
                      <a:pt x="290" y="105"/>
                    </a:cubicBezTo>
                    <a:cubicBezTo>
                      <a:pt x="286" y="98"/>
                      <a:pt x="278" y="93"/>
                      <a:pt x="269" y="90"/>
                    </a:cubicBezTo>
                    <a:cubicBezTo>
                      <a:pt x="253" y="84"/>
                      <a:pt x="235" y="88"/>
                      <a:pt x="224" y="102"/>
                    </a:cubicBezTo>
                    <a:cubicBezTo>
                      <a:pt x="213" y="103"/>
                      <a:pt x="203" y="104"/>
                      <a:pt x="195" y="112"/>
                    </a:cubicBezTo>
                    <a:cubicBezTo>
                      <a:pt x="182" y="120"/>
                      <a:pt x="176" y="136"/>
                      <a:pt x="181" y="151"/>
                    </a:cubicBezTo>
                    <a:cubicBezTo>
                      <a:pt x="183" y="154"/>
                      <a:pt x="183" y="154"/>
                      <a:pt x="183" y="154"/>
                    </a:cubicBezTo>
                    <a:cubicBezTo>
                      <a:pt x="190" y="165"/>
                      <a:pt x="173" y="167"/>
                      <a:pt x="169" y="173"/>
                    </a:cubicBezTo>
                    <a:cubicBezTo>
                      <a:pt x="165" y="173"/>
                      <a:pt x="161" y="171"/>
                      <a:pt x="156" y="171"/>
                    </a:cubicBezTo>
                    <a:cubicBezTo>
                      <a:pt x="142" y="174"/>
                      <a:pt x="128" y="179"/>
                      <a:pt x="122" y="192"/>
                    </a:cubicBezTo>
                    <a:cubicBezTo>
                      <a:pt x="117" y="204"/>
                      <a:pt x="119" y="215"/>
                      <a:pt x="124" y="226"/>
                    </a:cubicBezTo>
                    <a:cubicBezTo>
                      <a:pt x="119" y="230"/>
                      <a:pt x="118" y="236"/>
                      <a:pt x="117" y="242"/>
                    </a:cubicBezTo>
                    <a:cubicBezTo>
                      <a:pt x="116" y="256"/>
                      <a:pt x="121" y="267"/>
                      <a:pt x="131" y="276"/>
                    </a:cubicBezTo>
                    <a:cubicBezTo>
                      <a:pt x="131" y="278"/>
                      <a:pt x="131" y="278"/>
                      <a:pt x="131" y="278"/>
                    </a:cubicBezTo>
                    <a:cubicBezTo>
                      <a:pt x="128" y="278"/>
                      <a:pt x="126" y="282"/>
                      <a:pt x="122" y="280"/>
                    </a:cubicBezTo>
                    <a:cubicBezTo>
                      <a:pt x="113" y="281"/>
                      <a:pt x="119" y="290"/>
                      <a:pt x="117" y="295"/>
                    </a:cubicBezTo>
                    <a:cubicBezTo>
                      <a:pt x="119" y="297"/>
                      <a:pt x="118" y="301"/>
                      <a:pt x="121" y="302"/>
                    </a:cubicBezTo>
                    <a:cubicBezTo>
                      <a:pt x="112" y="304"/>
                      <a:pt x="107" y="311"/>
                      <a:pt x="103" y="318"/>
                    </a:cubicBezTo>
                    <a:cubicBezTo>
                      <a:pt x="94" y="317"/>
                      <a:pt x="85" y="313"/>
                      <a:pt x="77" y="319"/>
                    </a:cubicBezTo>
                    <a:cubicBezTo>
                      <a:pt x="70" y="319"/>
                      <a:pt x="65" y="323"/>
                      <a:pt x="60" y="327"/>
                    </a:cubicBezTo>
                    <a:close/>
                    <a:moveTo>
                      <a:pt x="130" y="165"/>
                    </a:moveTo>
                    <a:cubicBezTo>
                      <a:pt x="136" y="167"/>
                      <a:pt x="140" y="161"/>
                      <a:pt x="146" y="161"/>
                    </a:cubicBezTo>
                    <a:cubicBezTo>
                      <a:pt x="153" y="160"/>
                      <a:pt x="160" y="160"/>
                      <a:pt x="167" y="160"/>
                    </a:cubicBezTo>
                    <a:cubicBezTo>
                      <a:pt x="169" y="158"/>
                      <a:pt x="169" y="158"/>
                      <a:pt x="169" y="158"/>
                    </a:cubicBezTo>
                    <a:cubicBezTo>
                      <a:pt x="166" y="136"/>
                      <a:pt x="166" y="136"/>
                      <a:pt x="166" y="136"/>
                    </a:cubicBezTo>
                    <a:cubicBezTo>
                      <a:pt x="167" y="120"/>
                      <a:pt x="177" y="107"/>
                      <a:pt x="191" y="97"/>
                    </a:cubicBezTo>
                    <a:cubicBezTo>
                      <a:pt x="199" y="93"/>
                      <a:pt x="208" y="93"/>
                      <a:pt x="217" y="91"/>
                    </a:cubicBezTo>
                    <a:cubicBezTo>
                      <a:pt x="227" y="80"/>
                      <a:pt x="242" y="78"/>
                      <a:pt x="256" y="75"/>
                    </a:cubicBezTo>
                    <a:cubicBezTo>
                      <a:pt x="276" y="74"/>
                      <a:pt x="296" y="80"/>
                      <a:pt x="306" y="97"/>
                    </a:cubicBezTo>
                    <a:cubicBezTo>
                      <a:pt x="308" y="97"/>
                      <a:pt x="309" y="97"/>
                      <a:pt x="312" y="97"/>
                    </a:cubicBezTo>
                    <a:cubicBezTo>
                      <a:pt x="315" y="92"/>
                      <a:pt x="314" y="84"/>
                      <a:pt x="316" y="78"/>
                    </a:cubicBezTo>
                    <a:cubicBezTo>
                      <a:pt x="323" y="60"/>
                      <a:pt x="330" y="40"/>
                      <a:pt x="348" y="30"/>
                    </a:cubicBezTo>
                    <a:cubicBezTo>
                      <a:pt x="371" y="10"/>
                      <a:pt x="402" y="4"/>
                      <a:pt x="432" y="0"/>
                    </a:cubicBezTo>
                    <a:cubicBezTo>
                      <a:pt x="448" y="1"/>
                      <a:pt x="461" y="7"/>
                      <a:pt x="476" y="11"/>
                    </a:cubicBezTo>
                    <a:cubicBezTo>
                      <a:pt x="491" y="17"/>
                      <a:pt x="506" y="28"/>
                      <a:pt x="516" y="41"/>
                    </a:cubicBezTo>
                    <a:cubicBezTo>
                      <a:pt x="516" y="45"/>
                      <a:pt x="516" y="45"/>
                      <a:pt x="516" y="45"/>
                    </a:cubicBezTo>
                    <a:cubicBezTo>
                      <a:pt x="505" y="51"/>
                      <a:pt x="497" y="61"/>
                      <a:pt x="496" y="72"/>
                    </a:cubicBezTo>
                    <a:cubicBezTo>
                      <a:pt x="496" y="76"/>
                      <a:pt x="499" y="79"/>
                      <a:pt x="501" y="82"/>
                    </a:cubicBezTo>
                    <a:cubicBezTo>
                      <a:pt x="505" y="78"/>
                      <a:pt x="506" y="72"/>
                      <a:pt x="510" y="68"/>
                    </a:cubicBezTo>
                    <a:cubicBezTo>
                      <a:pt x="517" y="59"/>
                      <a:pt x="527" y="55"/>
                      <a:pt x="538" y="56"/>
                    </a:cubicBezTo>
                    <a:cubicBezTo>
                      <a:pt x="547" y="56"/>
                      <a:pt x="555" y="63"/>
                      <a:pt x="563" y="60"/>
                    </a:cubicBezTo>
                    <a:cubicBezTo>
                      <a:pt x="573" y="53"/>
                      <a:pt x="570" y="40"/>
                      <a:pt x="575" y="30"/>
                    </a:cubicBezTo>
                    <a:cubicBezTo>
                      <a:pt x="572" y="22"/>
                      <a:pt x="576" y="16"/>
                      <a:pt x="581" y="10"/>
                    </a:cubicBezTo>
                    <a:cubicBezTo>
                      <a:pt x="604" y="10"/>
                      <a:pt x="624" y="10"/>
                      <a:pt x="648" y="10"/>
                    </a:cubicBezTo>
                    <a:cubicBezTo>
                      <a:pt x="710" y="9"/>
                      <a:pt x="768" y="11"/>
                      <a:pt x="831" y="10"/>
                    </a:cubicBezTo>
                    <a:cubicBezTo>
                      <a:pt x="853" y="11"/>
                      <a:pt x="876" y="10"/>
                      <a:pt x="898" y="11"/>
                    </a:cubicBezTo>
                    <a:cubicBezTo>
                      <a:pt x="900" y="11"/>
                      <a:pt x="900" y="13"/>
                      <a:pt x="899" y="14"/>
                    </a:cubicBezTo>
                    <a:cubicBezTo>
                      <a:pt x="877" y="16"/>
                      <a:pt x="856" y="13"/>
                      <a:pt x="834" y="15"/>
                    </a:cubicBezTo>
                    <a:cubicBezTo>
                      <a:pt x="779" y="14"/>
                      <a:pt x="728" y="14"/>
                      <a:pt x="674" y="14"/>
                    </a:cubicBezTo>
                    <a:cubicBezTo>
                      <a:pt x="644" y="15"/>
                      <a:pt x="612" y="12"/>
                      <a:pt x="584" y="16"/>
                    </a:cubicBezTo>
                    <a:cubicBezTo>
                      <a:pt x="578" y="20"/>
                      <a:pt x="581" y="27"/>
                      <a:pt x="580" y="33"/>
                    </a:cubicBezTo>
                    <a:cubicBezTo>
                      <a:pt x="577" y="43"/>
                      <a:pt x="577" y="56"/>
                      <a:pt x="567" y="62"/>
                    </a:cubicBezTo>
                    <a:cubicBezTo>
                      <a:pt x="557" y="74"/>
                      <a:pt x="545" y="58"/>
                      <a:pt x="532" y="60"/>
                    </a:cubicBezTo>
                    <a:cubicBezTo>
                      <a:pt x="519" y="62"/>
                      <a:pt x="509" y="75"/>
                      <a:pt x="506" y="87"/>
                    </a:cubicBezTo>
                    <a:cubicBezTo>
                      <a:pt x="504" y="89"/>
                      <a:pt x="501" y="87"/>
                      <a:pt x="499" y="87"/>
                    </a:cubicBezTo>
                    <a:cubicBezTo>
                      <a:pt x="494" y="83"/>
                      <a:pt x="491" y="79"/>
                      <a:pt x="491" y="73"/>
                    </a:cubicBezTo>
                    <a:cubicBezTo>
                      <a:pt x="489" y="60"/>
                      <a:pt x="501" y="51"/>
                      <a:pt x="509" y="42"/>
                    </a:cubicBezTo>
                    <a:cubicBezTo>
                      <a:pt x="506" y="33"/>
                      <a:pt x="496" y="30"/>
                      <a:pt x="489" y="23"/>
                    </a:cubicBezTo>
                    <a:cubicBezTo>
                      <a:pt x="476" y="13"/>
                      <a:pt x="460" y="12"/>
                      <a:pt x="444" y="7"/>
                    </a:cubicBezTo>
                    <a:cubicBezTo>
                      <a:pt x="420" y="3"/>
                      <a:pt x="395" y="11"/>
                      <a:pt x="375" y="17"/>
                    </a:cubicBezTo>
                    <a:cubicBezTo>
                      <a:pt x="368" y="21"/>
                      <a:pt x="357" y="24"/>
                      <a:pt x="355" y="33"/>
                    </a:cubicBezTo>
                    <a:cubicBezTo>
                      <a:pt x="345" y="33"/>
                      <a:pt x="340" y="44"/>
                      <a:pt x="333" y="51"/>
                    </a:cubicBezTo>
                    <a:cubicBezTo>
                      <a:pt x="325" y="66"/>
                      <a:pt x="318" y="82"/>
                      <a:pt x="319" y="100"/>
                    </a:cubicBezTo>
                    <a:cubicBezTo>
                      <a:pt x="315" y="107"/>
                      <a:pt x="307" y="102"/>
                      <a:pt x="301" y="102"/>
                    </a:cubicBezTo>
                    <a:cubicBezTo>
                      <a:pt x="294" y="85"/>
                      <a:pt x="276" y="82"/>
                      <a:pt x="261" y="79"/>
                    </a:cubicBezTo>
                    <a:cubicBezTo>
                      <a:pt x="244" y="82"/>
                      <a:pt x="227" y="85"/>
                      <a:pt x="215" y="98"/>
                    </a:cubicBezTo>
                    <a:cubicBezTo>
                      <a:pt x="201" y="95"/>
                      <a:pt x="189" y="102"/>
                      <a:pt x="181" y="111"/>
                    </a:cubicBezTo>
                    <a:cubicBezTo>
                      <a:pt x="171" y="124"/>
                      <a:pt x="169" y="143"/>
                      <a:pt x="176" y="158"/>
                    </a:cubicBezTo>
                    <a:cubicBezTo>
                      <a:pt x="173" y="164"/>
                      <a:pt x="168" y="163"/>
                      <a:pt x="165" y="165"/>
                    </a:cubicBezTo>
                    <a:cubicBezTo>
                      <a:pt x="152" y="165"/>
                      <a:pt x="140" y="165"/>
                      <a:pt x="131" y="174"/>
                    </a:cubicBezTo>
                    <a:cubicBezTo>
                      <a:pt x="129" y="173"/>
                      <a:pt x="126" y="172"/>
                      <a:pt x="126" y="170"/>
                    </a:cubicBezTo>
                    <a:cubicBezTo>
                      <a:pt x="128" y="169"/>
                      <a:pt x="129" y="167"/>
                      <a:pt x="130"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4"/>
              <p:cNvSpPr/>
              <p:nvPr/>
            </p:nvSpPr>
            <p:spPr bwMode="auto">
              <a:xfrm>
                <a:off x="3570288" y="1341438"/>
                <a:ext cx="925513" cy="11112"/>
              </a:xfrm>
              <a:custGeom>
                <a:avLst/>
                <a:gdLst>
                  <a:gd name="T0" fmla="*/ 20 w 1153"/>
                  <a:gd name="T1" fmla="*/ 0 h 13"/>
                  <a:gd name="T2" fmla="*/ 143 w 1153"/>
                  <a:gd name="T3" fmla="*/ 2 h 13"/>
                  <a:gd name="T4" fmla="*/ 809 w 1153"/>
                  <a:gd name="T5" fmla="*/ 4 h 13"/>
                  <a:gd name="T6" fmla="*/ 1144 w 1153"/>
                  <a:gd name="T7" fmla="*/ 5 h 13"/>
                  <a:gd name="T8" fmla="*/ 1149 w 1153"/>
                  <a:gd name="T9" fmla="*/ 11 h 13"/>
                  <a:gd name="T10" fmla="*/ 1024 w 1153"/>
                  <a:gd name="T11" fmla="*/ 13 h 13"/>
                  <a:gd name="T12" fmla="*/ 1004 w 1153"/>
                  <a:gd name="T13" fmla="*/ 11 h 13"/>
                  <a:gd name="T14" fmla="*/ 773 w 1153"/>
                  <a:gd name="T15" fmla="*/ 12 h 13"/>
                  <a:gd name="T16" fmla="*/ 344 w 1153"/>
                  <a:gd name="T17" fmla="*/ 10 h 13"/>
                  <a:gd name="T18" fmla="*/ 34 w 1153"/>
                  <a:gd name="T19" fmla="*/ 9 h 13"/>
                  <a:gd name="T20" fmla="*/ 0 w 1153"/>
                  <a:gd name="T21" fmla="*/ 5 h 13"/>
                  <a:gd name="T22" fmla="*/ 20 w 115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3">
                    <a:moveTo>
                      <a:pt x="20" y="0"/>
                    </a:moveTo>
                    <a:cubicBezTo>
                      <a:pt x="143" y="2"/>
                      <a:pt x="143" y="2"/>
                      <a:pt x="143" y="2"/>
                    </a:cubicBezTo>
                    <a:cubicBezTo>
                      <a:pt x="809" y="4"/>
                      <a:pt x="809" y="4"/>
                      <a:pt x="809" y="4"/>
                    </a:cubicBezTo>
                    <a:cubicBezTo>
                      <a:pt x="922" y="3"/>
                      <a:pt x="1031" y="5"/>
                      <a:pt x="1144" y="5"/>
                    </a:cubicBezTo>
                    <a:cubicBezTo>
                      <a:pt x="1153" y="6"/>
                      <a:pt x="1149" y="9"/>
                      <a:pt x="1149" y="11"/>
                    </a:cubicBezTo>
                    <a:cubicBezTo>
                      <a:pt x="1106" y="12"/>
                      <a:pt x="1065" y="12"/>
                      <a:pt x="1024" y="13"/>
                    </a:cubicBezTo>
                    <a:cubicBezTo>
                      <a:pt x="1004" y="11"/>
                      <a:pt x="1004" y="11"/>
                      <a:pt x="1004" y="11"/>
                    </a:cubicBezTo>
                    <a:cubicBezTo>
                      <a:pt x="927" y="13"/>
                      <a:pt x="847" y="11"/>
                      <a:pt x="773" y="12"/>
                    </a:cubicBezTo>
                    <a:cubicBezTo>
                      <a:pt x="634" y="11"/>
                      <a:pt x="489" y="12"/>
                      <a:pt x="344" y="10"/>
                    </a:cubicBezTo>
                    <a:cubicBezTo>
                      <a:pt x="245" y="10"/>
                      <a:pt x="138" y="9"/>
                      <a:pt x="34" y="9"/>
                    </a:cubicBezTo>
                    <a:cubicBezTo>
                      <a:pt x="23" y="9"/>
                      <a:pt x="0" y="10"/>
                      <a:pt x="0" y="5"/>
                    </a:cubicBezTo>
                    <a:cubicBezTo>
                      <a:pt x="0" y="2"/>
                      <a:pt x="11" y="1"/>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Rectangle 15"/>
              <p:cNvSpPr>
                <a:spLocks noChangeArrowheads="1"/>
              </p:cNvSpPr>
              <p:nvPr/>
            </p:nvSpPr>
            <p:spPr bwMode="auto">
              <a:xfrm>
                <a:off x="3744913"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 name="Rectangle 16"/>
              <p:cNvSpPr>
                <a:spLocks noChangeArrowheads="1"/>
              </p:cNvSpPr>
              <p:nvPr/>
            </p:nvSpPr>
            <p:spPr bwMode="auto">
              <a:xfrm>
                <a:off x="3775076" y="1301750"/>
                <a:ext cx="717550"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 name="Freeform 17"/>
              <p:cNvSpPr/>
              <p:nvPr/>
            </p:nvSpPr>
            <p:spPr bwMode="auto">
              <a:xfrm>
                <a:off x="4462463" y="1341438"/>
                <a:ext cx="925513" cy="9525"/>
              </a:xfrm>
              <a:custGeom>
                <a:avLst/>
                <a:gdLst>
                  <a:gd name="T0" fmla="*/ 1153 w 1153"/>
                  <a:gd name="T1" fmla="*/ 5 h 12"/>
                  <a:gd name="T2" fmla="*/ 1119 w 1153"/>
                  <a:gd name="T3" fmla="*/ 9 h 12"/>
                  <a:gd name="T4" fmla="*/ 809 w 1153"/>
                  <a:gd name="T5" fmla="*/ 10 h 12"/>
                  <a:gd name="T6" fmla="*/ 380 w 1153"/>
                  <a:gd name="T7" fmla="*/ 12 h 12"/>
                  <a:gd name="T8" fmla="*/ 149 w 1153"/>
                  <a:gd name="T9" fmla="*/ 11 h 12"/>
                  <a:gd name="T10" fmla="*/ 129 w 1153"/>
                  <a:gd name="T11" fmla="*/ 12 h 12"/>
                  <a:gd name="T12" fmla="*/ 4 w 1153"/>
                  <a:gd name="T13" fmla="*/ 11 h 12"/>
                  <a:gd name="T14" fmla="*/ 9 w 1153"/>
                  <a:gd name="T15" fmla="*/ 4 h 12"/>
                  <a:gd name="T16" fmla="*/ 344 w 1153"/>
                  <a:gd name="T17" fmla="*/ 3 h 12"/>
                  <a:gd name="T18" fmla="*/ 1010 w 1153"/>
                  <a:gd name="T19" fmla="*/ 2 h 12"/>
                  <a:gd name="T20" fmla="*/ 1133 w 1153"/>
                  <a:gd name="T21" fmla="*/ 0 h 12"/>
                  <a:gd name="T22" fmla="*/ 1153 w 115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2">
                    <a:moveTo>
                      <a:pt x="1153" y="5"/>
                    </a:moveTo>
                    <a:cubicBezTo>
                      <a:pt x="1153" y="10"/>
                      <a:pt x="1130" y="9"/>
                      <a:pt x="1119" y="9"/>
                    </a:cubicBezTo>
                    <a:cubicBezTo>
                      <a:pt x="1015" y="9"/>
                      <a:pt x="908" y="9"/>
                      <a:pt x="809" y="10"/>
                    </a:cubicBezTo>
                    <a:cubicBezTo>
                      <a:pt x="664" y="12"/>
                      <a:pt x="519" y="11"/>
                      <a:pt x="380" y="12"/>
                    </a:cubicBezTo>
                    <a:cubicBezTo>
                      <a:pt x="306" y="11"/>
                      <a:pt x="226" y="12"/>
                      <a:pt x="149" y="11"/>
                    </a:cubicBezTo>
                    <a:cubicBezTo>
                      <a:pt x="129" y="12"/>
                      <a:pt x="129" y="12"/>
                      <a:pt x="129" y="12"/>
                    </a:cubicBezTo>
                    <a:cubicBezTo>
                      <a:pt x="88" y="11"/>
                      <a:pt x="47" y="11"/>
                      <a:pt x="4" y="11"/>
                    </a:cubicBezTo>
                    <a:cubicBezTo>
                      <a:pt x="4" y="9"/>
                      <a:pt x="0" y="6"/>
                      <a:pt x="9" y="4"/>
                    </a:cubicBezTo>
                    <a:cubicBezTo>
                      <a:pt x="122" y="4"/>
                      <a:pt x="231" y="3"/>
                      <a:pt x="344" y="3"/>
                    </a:cubicBezTo>
                    <a:cubicBezTo>
                      <a:pt x="1010" y="2"/>
                      <a:pt x="1010" y="2"/>
                      <a:pt x="1010" y="2"/>
                    </a:cubicBezTo>
                    <a:cubicBezTo>
                      <a:pt x="1133" y="0"/>
                      <a:pt x="1133" y="0"/>
                      <a:pt x="1133" y="0"/>
                    </a:cubicBezTo>
                    <a:cubicBezTo>
                      <a:pt x="1142" y="1"/>
                      <a:pt x="1153" y="2"/>
                      <a:pt x="115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Rectangle 18"/>
              <p:cNvSpPr>
                <a:spLocks noChangeArrowheads="1"/>
              </p:cNvSpPr>
              <p:nvPr/>
            </p:nvSpPr>
            <p:spPr bwMode="auto">
              <a:xfrm>
                <a:off x="4465638"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 name="Rectangle 19"/>
              <p:cNvSpPr>
                <a:spLocks noChangeArrowheads="1"/>
              </p:cNvSpPr>
              <p:nvPr/>
            </p:nvSpPr>
            <p:spPr bwMode="auto">
              <a:xfrm>
                <a:off x="4465638" y="1300163"/>
                <a:ext cx="7175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 name="Rectangle 20"/>
              <p:cNvSpPr>
                <a:spLocks noChangeArrowheads="1"/>
              </p:cNvSpPr>
              <p:nvPr/>
            </p:nvSpPr>
            <p:spPr bwMode="auto">
              <a:xfrm>
                <a:off x="3759201" y="1860550"/>
                <a:ext cx="14478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 name="Rectangle 21"/>
              <p:cNvSpPr>
                <a:spLocks noChangeArrowheads="1"/>
              </p:cNvSpPr>
              <p:nvPr/>
            </p:nvSpPr>
            <p:spPr bwMode="auto">
              <a:xfrm>
                <a:off x="3775076" y="1890713"/>
                <a:ext cx="14668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 name="Rectangle 22"/>
              <p:cNvSpPr>
                <a:spLocks noChangeArrowheads="1"/>
              </p:cNvSpPr>
              <p:nvPr/>
            </p:nvSpPr>
            <p:spPr bwMode="auto">
              <a:xfrm>
                <a:off x="3759201" y="1906588"/>
                <a:ext cx="1495425"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 name="Freeform 23"/>
              <p:cNvSpPr/>
              <p:nvPr/>
            </p:nvSpPr>
            <p:spPr bwMode="auto">
              <a:xfrm>
                <a:off x="5570538" y="1441450"/>
                <a:ext cx="17463" cy="14287"/>
              </a:xfrm>
              <a:custGeom>
                <a:avLst/>
                <a:gdLst>
                  <a:gd name="T0" fmla="*/ 18 w 22"/>
                  <a:gd name="T1" fmla="*/ 2 h 18"/>
                  <a:gd name="T2" fmla="*/ 0 w 22"/>
                  <a:gd name="T3" fmla="*/ 10 h 18"/>
                  <a:gd name="T4" fmla="*/ 8 w 22"/>
                  <a:gd name="T5" fmla="*/ 18 h 18"/>
                  <a:gd name="T6" fmla="*/ 22 w 22"/>
                  <a:gd name="T7" fmla="*/ 8 h 18"/>
                  <a:gd name="T8" fmla="*/ 18 w 22"/>
                  <a:gd name="T9" fmla="*/ 2 h 18"/>
                </a:gdLst>
                <a:ahLst/>
                <a:cxnLst>
                  <a:cxn ang="0">
                    <a:pos x="T0" y="T1"/>
                  </a:cxn>
                  <a:cxn ang="0">
                    <a:pos x="T2" y="T3"/>
                  </a:cxn>
                  <a:cxn ang="0">
                    <a:pos x="T4" y="T5"/>
                  </a:cxn>
                  <a:cxn ang="0">
                    <a:pos x="T6" y="T7"/>
                  </a:cxn>
                  <a:cxn ang="0">
                    <a:pos x="T8" y="T9"/>
                  </a:cxn>
                </a:cxnLst>
                <a:rect l="0" t="0" r="r" b="b"/>
                <a:pathLst>
                  <a:path w="22" h="18">
                    <a:moveTo>
                      <a:pt x="18" y="2"/>
                    </a:moveTo>
                    <a:cubicBezTo>
                      <a:pt x="12" y="6"/>
                      <a:pt x="2" y="0"/>
                      <a:pt x="0" y="10"/>
                    </a:cubicBezTo>
                    <a:cubicBezTo>
                      <a:pt x="1" y="14"/>
                      <a:pt x="6" y="15"/>
                      <a:pt x="8" y="18"/>
                    </a:cubicBezTo>
                    <a:cubicBezTo>
                      <a:pt x="15" y="18"/>
                      <a:pt x="20" y="13"/>
                      <a:pt x="22" y="8"/>
                    </a:cubicBezTo>
                    <a:cubicBezTo>
                      <a:pt x="22" y="5"/>
                      <a:pt x="21" y="3"/>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4"/>
              <p:cNvSpPr/>
              <p:nvPr/>
            </p:nvSpPr>
            <p:spPr bwMode="auto">
              <a:xfrm>
                <a:off x="5553076" y="1592263"/>
                <a:ext cx="30163" cy="25400"/>
              </a:xfrm>
              <a:custGeom>
                <a:avLst/>
                <a:gdLst>
                  <a:gd name="T0" fmla="*/ 27 w 39"/>
                  <a:gd name="T1" fmla="*/ 2 h 30"/>
                  <a:gd name="T2" fmla="*/ 7 w 39"/>
                  <a:gd name="T3" fmla="*/ 13 h 30"/>
                  <a:gd name="T4" fmla="*/ 4 w 39"/>
                  <a:gd name="T5" fmla="*/ 23 h 30"/>
                  <a:gd name="T6" fmla="*/ 24 w 39"/>
                  <a:gd name="T7" fmla="*/ 30 h 30"/>
                  <a:gd name="T8" fmla="*/ 39 w 39"/>
                  <a:gd name="T9" fmla="*/ 14 h 30"/>
                  <a:gd name="T10" fmla="*/ 27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27" y="2"/>
                    </a:moveTo>
                    <a:cubicBezTo>
                      <a:pt x="19" y="0"/>
                      <a:pt x="13" y="7"/>
                      <a:pt x="7" y="13"/>
                    </a:cubicBezTo>
                    <a:cubicBezTo>
                      <a:pt x="7" y="16"/>
                      <a:pt x="0" y="19"/>
                      <a:pt x="4" y="23"/>
                    </a:cubicBezTo>
                    <a:cubicBezTo>
                      <a:pt x="10" y="28"/>
                      <a:pt x="17" y="29"/>
                      <a:pt x="24" y="30"/>
                    </a:cubicBezTo>
                    <a:cubicBezTo>
                      <a:pt x="30" y="26"/>
                      <a:pt x="34" y="18"/>
                      <a:pt x="39" y="14"/>
                    </a:cubicBezTo>
                    <a:cubicBezTo>
                      <a:pt x="38" y="8"/>
                      <a:pt x="31" y="6"/>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5"/>
              <p:cNvSpPr/>
              <p:nvPr/>
            </p:nvSpPr>
            <p:spPr bwMode="auto">
              <a:xfrm>
                <a:off x="5518151" y="1468438"/>
                <a:ext cx="47625" cy="42862"/>
              </a:xfrm>
              <a:custGeom>
                <a:avLst/>
                <a:gdLst>
                  <a:gd name="T0" fmla="*/ 44 w 60"/>
                  <a:gd name="T1" fmla="*/ 42 h 54"/>
                  <a:gd name="T2" fmla="*/ 6 w 60"/>
                  <a:gd name="T3" fmla="*/ 1 h 54"/>
                  <a:gd name="T4" fmla="*/ 0 w 60"/>
                  <a:gd name="T5" fmla="*/ 5 h 54"/>
                  <a:gd name="T6" fmla="*/ 15 w 60"/>
                  <a:gd name="T7" fmla="*/ 43 h 54"/>
                  <a:gd name="T8" fmla="*/ 27 w 60"/>
                  <a:gd name="T9" fmla="*/ 51 h 54"/>
                  <a:gd name="T10" fmla="*/ 57 w 60"/>
                  <a:gd name="T11" fmla="*/ 51 h 54"/>
                  <a:gd name="T12" fmla="*/ 59 w 60"/>
                  <a:gd name="T13" fmla="*/ 46 h 54"/>
                  <a:gd name="T14" fmla="*/ 44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44" y="42"/>
                    </a:moveTo>
                    <a:cubicBezTo>
                      <a:pt x="26" y="36"/>
                      <a:pt x="11" y="19"/>
                      <a:pt x="6" y="1"/>
                    </a:cubicBezTo>
                    <a:cubicBezTo>
                      <a:pt x="3" y="0"/>
                      <a:pt x="1" y="3"/>
                      <a:pt x="0" y="5"/>
                    </a:cubicBezTo>
                    <a:cubicBezTo>
                      <a:pt x="0" y="20"/>
                      <a:pt x="5" y="33"/>
                      <a:pt x="15" y="43"/>
                    </a:cubicBezTo>
                    <a:cubicBezTo>
                      <a:pt x="27" y="51"/>
                      <a:pt x="27" y="51"/>
                      <a:pt x="27" y="51"/>
                    </a:cubicBezTo>
                    <a:cubicBezTo>
                      <a:pt x="37" y="51"/>
                      <a:pt x="48" y="54"/>
                      <a:pt x="57" y="51"/>
                    </a:cubicBezTo>
                    <a:cubicBezTo>
                      <a:pt x="58" y="49"/>
                      <a:pt x="60" y="47"/>
                      <a:pt x="59" y="46"/>
                    </a:cubicBezTo>
                    <a:cubicBezTo>
                      <a:pt x="55" y="43"/>
                      <a:pt x="48" y="44"/>
                      <a:pt x="4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6"/>
              <p:cNvSpPr/>
              <p:nvPr/>
            </p:nvSpPr>
            <p:spPr bwMode="auto">
              <a:xfrm>
                <a:off x="5503863" y="1403350"/>
                <a:ext cx="26988" cy="49212"/>
              </a:xfrm>
              <a:custGeom>
                <a:avLst/>
                <a:gdLst>
                  <a:gd name="T0" fmla="*/ 25 w 34"/>
                  <a:gd name="T1" fmla="*/ 0 h 62"/>
                  <a:gd name="T2" fmla="*/ 18 w 34"/>
                  <a:gd name="T3" fmla="*/ 5 h 62"/>
                  <a:gd name="T4" fmla="*/ 0 w 34"/>
                  <a:gd name="T5" fmla="*/ 26 h 62"/>
                  <a:gd name="T6" fmla="*/ 0 w 34"/>
                  <a:gd name="T7" fmla="*/ 36 h 62"/>
                  <a:gd name="T8" fmla="*/ 15 w 34"/>
                  <a:gd name="T9" fmla="*/ 62 h 62"/>
                  <a:gd name="T10" fmla="*/ 20 w 34"/>
                  <a:gd name="T11" fmla="*/ 16 h 62"/>
                  <a:gd name="T12" fmla="*/ 25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25" y="0"/>
                    </a:moveTo>
                    <a:cubicBezTo>
                      <a:pt x="21" y="0"/>
                      <a:pt x="21" y="4"/>
                      <a:pt x="18" y="5"/>
                    </a:cubicBezTo>
                    <a:cubicBezTo>
                      <a:pt x="10" y="10"/>
                      <a:pt x="6" y="20"/>
                      <a:pt x="0" y="26"/>
                    </a:cubicBezTo>
                    <a:cubicBezTo>
                      <a:pt x="2" y="29"/>
                      <a:pt x="0" y="32"/>
                      <a:pt x="0" y="36"/>
                    </a:cubicBezTo>
                    <a:cubicBezTo>
                      <a:pt x="2" y="46"/>
                      <a:pt x="4" y="59"/>
                      <a:pt x="15" y="62"/>
                    </a:cubicBezTo>
                    <a:cubicBezTo>
                      <a:pt x="20" y="47"/>
                      <a:pt x="12" y="29"/>
                      <a:pt x="20" y="16"/>
                    </a:cubicBezTo>
                    <a:cubicBezTo>
                      <a:pt x="22" y="10"/>
                      <a:pt x="34" y="3"/>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7"/>
              <p:cNvSpPr/>
              <p:nvPr/>
            </p:nvSpPr>
            <p:spPr bwMode="auto">
              <a:xfrm>
                <a:off x="5497513" y="1751013"/>
                <a:ext cx="20638" cy="47625"/>
              </a:xfrm>
              <a:custGeom>
                <a:avLst/>
                <a:gdLst>
                  <a:gd name="T0" fmla="*/ 23 w 27"/>
                  <a:gd name="T1" fmla="*/ 45 h 59"/>
                  <a:gd name="T2" fmla="*/ 24 w 27"/>
                  <a:gd name="T3" fmla="*/ 20 h 59"/>
                  <a:gd name="T4" fmla="*/ 19 w 27"/>
                  <a:gd name="T5" fmla="*/ 2 h 59"/>
                  <a:gd name="T6" fmla="*/ 12 w 27"/>
                  <a:gd name="T7" fmla="*/ 1 h 59"/>
                  <a:gd name="T8" fmla="*/ 3 w 27"/>
                  <a:gd name="T9" fmla="*/ 30 h 59"/>
                  <a:gd name="T10" fmla="*/ 23 w 27"/>
                  <a:gd name="T11" fmla="*/ 58 h 59"/>
                  <a:gd name="T12" fmla="*/ 26 w 27"/>
                  <a:gd name="T13" fmla="*/ 56 h 59"/>
                  <a:gd name="T14" fmla="*/ 23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23" y="45"/>
                    </a:moveTo>
                    <a:cubicBezTo>
                      <a:pt x="23" y="36"/>
                      <a:pt x="23" y="28"/>
                      <a:pt x="24" y="20"/>
                    </a:cubicBezTo>
                    <a:cubicBezTo>
                      <a:pt x="23" y="14"/>
                      <a:pt x="18" y="9"/>
                      <a:pt x="19" y="2"/>
                    </a:cubicBezTo>
                    <a:cubicBezTo>
                      <a:pt x="17" y="0"/>
                      <a:pt x="14" y="0"/>
                      <a:pt x="12" y="1"/>
                    </a:cubicBezTo>
                    <a:cubicBezTo>
                      <a:pt x="4" y="9"/>
                      <a:pt x="0" y="20"/>
                      <a:pt x="3" y="30"/>
                    </a:cubicBezTo>
                    <a:cubicBezTo>
                      <a:pt x="4" y="42"/>
                      <a:pt x="14" y="52"/>
                      <a:pt x="23" y="58"/>
                    </a:cubicBezTo>
                    <a:cubicBezTo>
                      <a:pt x="25" y="59"/>
                      <a:pt x="26" y="57"/>
                      <a:pt x="26" y="56"/>
                    </a:cubicBezTo>
                    <a:cubicBezTo>
                      <a:pt x="27" y="51"/>
                      <a:pt x="24" y="49"/>
                      <a:pt x="2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8"/>
              <p:cNvSpPr>
                <a:spLocks noEditPoints="1"/>
              </p:cNvSpPr>
              <p:nvPr/>
            </p:nvSpPr>
            <p:spPr bwMode="auto">
              <a:xfrm>
                <a:off x="5170488" y="1292226"/>
                <a:ext cx="725488" cy="619124"/>
              </a:xfrm>
              <a:custGeom>
                <a:avLst/>
                <a:gdLst>
                  <a:gd name="T0" fmla="*/ 736 w 904"/>
                  <a:gd name="T1" fmla="*/ 644 h 769"/>
                  <a:gd name="T2" fmla="*/ 400 w 904"/>
                  <a:gd name="T3" fmla="*/ 703 h 769"/>
                  <a:gd name="T4" fmla="*/ 351 w 904"/>
                  <a:gd name="T5" fmla="*/ 709 h 769"/>
                  <a:gd name="T6" fmla="*/ 724 w 904"/>
                  <a:gd name="T7" fmla="*/ 660 h 769"/>
                  <a:gd name="T8" fmla="*/ 861 w 904"/>
                  <a:gd name="T9" fmla="*/ 342 h 769"/>
                  <a:gd name="T10" fmla="*/ 863 w 904"/>
                  <a:gd name="T11" fmla="*/ 328 h 769"/>
                  <a:gd name="T12" fmla="*/ 863 w 904"/>
                  <a:gd name="T13" fmla="*/ 406 h 769"/>
                  <a:gd name="T14" fmla="*/ 824 w 904"/>
                  <a:gd name="T15" fmla="*/ 354 h 769"/>
                  <a:gd name="T16" fmla="*/ 717 w 904"/>
                  <a:gd name="T17" fmla="*/ 310 h 769"/>
                  <a:gd name="T18" fmla="*/ 772 w 904"/>
                  <a:gd name="T19" fmla="*/ 267 h 769"/>
                  <a:gd name="T20" fmla="*/ 695 w 904"/>
                  <a:gd name="T21" fmla="*/ 166 h 769"/>
                  <a:gd name="T22" fmla="*/ 660 w 904"/>
                  <a:gd name="T23" fmla="*/ 146 h 769"/>
                  <a:gd name="T24" fmla="*/ 643 w 904"/>
                  <a:gd name="T25" fmla="*/ 232 h 769"/>
                  <a:gd name="T26" fmla="*/ 425 w 904"/>
                  <a:gd name="T27" fmla="*/ 127 h 769"/>
                  <a:gd name="T28" fmla="*/ 509 w 904"/>
                  <a:gd name="T29" fmla="*/ 139 h 769"/>
                  <a:gd name="T30" fmla="*/ 416 w 904"/>
                  <a:gd name="T31" fmla="*/ 42 h 769"/>
                  <a:gd name="T32" fmla="*/ 422 w 904"/>
                  <a:gd name="T33" fmla="*/ 466 h 769"/>
                  <a:gd name="T34" fmla="*/ 554 w 904"/>
                  <a:gd name="T35" fmla="*/ 559 h 769"/>
                  <a:gd name="T36" fmla="*/ 548 w 904"/>
                  <a:gd name="T37" fmla="*/ 621 h 769"/>
                  <a:gd name="T38" fmla="*/ 613 w 904"/>
                  <a:gd name="T39" fmla="*/ 463 h 769"/>
                  <a:gd name="T40" fmla="*/ 600 w 904"/>
                  <a:gd name="T41" fmla="*/ 554 h 769"/>
                  <a:gd name="T42" fmla="*/ 707 w 904"/>
                  <a:gd name="T43" fmla="*/ 620 h 769"/>
                  <a:gd name="T44" fmla="*/ 741 w 904"/>
                  <a:gd name="T45" fmla="*/ 569 h 769"/>
                  <a:gd name="T46" fmla="*/ 682 w 904"/>
                  <a:gd name="T47" fmla="*/ 446 h 769"/>
                  <a:gd name="T48" fmla="*/ 788 w 904"/>
                  <a:gd name="T49" fmla="*/ 438 h 769"/>
                  <a:gd name="T50" fmla="*/ 750 w 904"/>
                  <a:gd name="T51" fmla="*/ 470 h 769"/>
                  <a:gd name="T52" fmla="*/ 734 w 904"/>
                  <a:gd name="T53" fmla="*/ 260 h 769"/>
                  <a:gd name="T54" fmla="*/ 768 w 904"/>
                  <a:gd name="T55" fmla="*/ 295 h 769"/>
                  <a:gd name="T56" fmla="*/ 461 w 904"/>
                  <a:gd name="T57" fmla="*/ 133 h 769"/>
                  <a:gd name="T58" fmla="*/ 470 w 904"/>
                  <a:gd name="T59" fmla="*/ 59 h 769"/>
                  <a:gd name="T60" fmla="*/ 668 w 904"/>
                  <a:gd name="T61" fmla="*/ 207 h 769"/>
                  <a:gd name="T62" fmla="*/ 648 w 904"/>
                  <a:gd name="T63" fmla="*/ 488 h 769"/>
                  <a:gd name="T64" fmla="*/ 636 w 904"/>
                  <a:gd name="T65" fmla="*/ 273 h 769"/>
                  <a:gd name="T66" fmla="*/ 633 w 904"/>
                  <a:gd name="T67" fmla="*/ 338 h 769"/>
                  <a:gd name="T68" fmla="*/ 452 w 904"/>
                  <a:gd name="T69" fmla="*/ 340 h 769"/>
                  <a:gd name="T70" fmla="*/ 596 w 904"/>
                  <a:gd name="T71" fmla="*/ 434 h 769"/>
                  <a:gd name="T72" fmla="*/ 652 w 904"/>
                  <a:gd name="T73" fmla="*/ 387 h 769"/>
                  <a:gd name="T74" fmla="*/ 586 w 904"/>
                  <a:gd name="T75" fmla="*/ 388 h 769"/>
                  <a:gd name="T76" fmla="*/ 639 w 904"/>
                  <a:gd name="T77" fmla="*/ 622 h 769"/>
                  <a:gd name="T78" fmla="*/ 483 w 904"/>
                  <a:gd name="T79" fmla="*/ 424 h 769"/>
                  <a:gd name="T80" fmla="*/ 441 w 904"/>
                  <a:gd name="T81" fmla="*/ 369 h 769"/>
                  <a:gd name="T82" fmla="*/ 459 w 904"/>
                  <a:gd name="T83" fmla="*/ 120 h 769"/>
                  <a:gd name="T84" fmla="*/ 514 w 904"/>
                  <a:gd name="T85" fmla="*/ 687 h 769"/>
                  <a:gd name="T86" fmla="*/ 782 w 904"/>
                  <a:gd name="T87" fmla="*/ 280 h 769"/>
                  <a:gd name="T88" fmla="*/ 615 w 904"/>
                  <a:gd name="T89" fmla="*/ 128 h 769"/>
                  <a:gd name="T90" fmla="*/ 483 w 904"/>
                  <a:gd name="T91" fmla="*/ 13 h 769"/>
                  <a:gd name="T92" fmla="*/ 191 w 904"/>
                  <a:gd name="T93" fmla="*/ 23 h 769"/>
                  <a:gd name="T94" fmla="*/ 300 w 904"/>
                  <a:gd name="T95" fmla="*/ 103 h 769"/>
                  <a:gd name="T96" fmla="*/ 386 w 904"/>
                  <a:gd name="T97" fmla="*/ 386 h 769"/>
                  <a:gd name="T98" fmla="*/ 7 w 904"/>
                  <a:gd name="T99" fmla="*/ 714 h 769"/>
                  <a:gd name="T100" fmla="*/ 1 w 904"/>
                  <a:gd name="T101" fmla="*/ 755 h 769"/>
                  <a:gd name="T102" fmla="*/ 527 w 904"/>
                  <a:gd name="T103" fmla="*/ 740 h 769"/>
                  <a:gd name="T104" fmla="*/ 481 w 904"/>
                  <a:gd name="T105" fmla="*/ 580 h 769"/>
                  <a:gd name="T106" fmla="*/ 545 w 904"/>
                  <a:gd name="T107" fmla="*/ 504 h 769"/>
                  <a:gd name="T108" fmla="*/ 593 w 904"/>
                  <a:gd name="T109" fmla="*/ 512 h 769"/>
                  <a:gd name="T110" fmla="*/ 713 w 904"/>
                  <a:gd name="T111" fmla="*/ 659 h 769"/>
                  <a:gd name="T112" fmla="*/ 753 w 904"/>
                  <a:gd name="T113" fmla="*/ 466 h 769"/>
                  <a:gd name="T114" fmla="*/ 782 w 904"/>
                  <a:gd name="T115" fmla="*/ 373 h 769"/>
                  <a:gd name="T116" fmla="*/ 585 w 904"/>
                  <a:gd name="T117" fmla="*/ 100 h 769"/>
                  <a:gd name="T118" fmla="*/ 230 w 904"/>
                  <a:gd name="T119" fmla="*/ 14 h 769"/>
                  <a:gd name="T120" fmla="*/ 388 w 904"/>
                  <a:gd name="T121" fmla="*/ 41 h 769"/>
                  <a:gd name="T122" fmla="*/ 774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96" y="366"/>
                    </a:moveTo>
                    <a:cubicBezTo>
                      <a:pt x="899" y="373"/>
                      <a:pt x="901" y="382"/>
                      <a:pt x="901" y="390"/>
                    </a:cubicBezTo>
                    <a:cubicBezTo>
                      <a:pt x="898" y="398"/>
                      <a:pt x="904" y="409"/>
                      <a:pt x="897" y="415"/>
                    </a:cubicBezTo>
                    <a:cubicBezTo>
                      <a:pt x="894" y="414"/>
                      <a:pt x="894" y="414"/>
                      <a:pt x="894" y="414"/>
                    </a:cubicBezTo>
                    <a:cubicBezTo>
                      <a:pt x="888" y="420"/>
                      <a:pt x="880" y="426"/>
                      <a:pt x="872" y="425"/>
                    </a:cubicBezTo>
                    <a:cubicBezTo>
                      <a:pt x="864" y="430"/>
                      <a:pt x="863" y="441"/>
                      <a:pt x="859" y="449"/>
                    </a:cubicBezTo>
                    <a:cubicBezTo>
                      <a:pt x="852" y="463"/>
                      <a:pt x="839" y="477"/>
                      <a:pt x="822" y="478"/>
                    </a:cubicBezTo>
                    <a:cubicBezTo>
                      <a:pt x="816" y="478"/>
                      <a:pt x="809" y="474"/>
                      <a:pt x="803" y="479"/>
                    </a:cubicBezTo>
                    <a:cubicBezTo>
                      <a:pt x="803" y="484"/>
                      <a:pt x="799" y="490"/>
                      <a:pt x="803" y="495"/>
                    </a:cubicBezTo>
                    <a:cubicBezTo>
                      <a:pt x="806" y="503"/>
                      <a:pt x="812" y="509"/>
                      <a:pt x="812" y="518"/>
                    </a:cubicBezTo>
                    <a:cubicBezTo>
                      <a:pt x="817" y="540"/>
                      <a:pt x="807" y="560"/>
                      <a:pt x="795" y="576"/>
                    </a:cubicBezTo>
                    <a:cubicBezTo>
                      <a:pt x="788" y="593"/>
                      <a:pt x="776" y="610"/>
                      <a:pt x="758" y="617"/>
                    </a:cubicBezTo>
                    <a:cubicBezTo>
                      <a:pt x="750" y="621"/>
                      <a:pt x="741" y="614"/>
                      <a:pt x="733" y="617"/>
                    </a:cubicBezTo>
                    <a:cubicBezTo>
                      <a:pt x="733" y="626"/>
                      <a:pt x="737" y="634"/>
                      <a:pt x="736" y="644"/>
                    </a:cubicBezTo>
                    <a:cubicBezTo>
                      <a:pt x="734" y="660"/>
                      <a:pt x="722" y="674"/>
                      <a:pt x="707" y="681"/>
                    </a:cubicBezTo>
                    <a:cubicBezTo>
                      <a:pt x="699" y="686"/>
                      <a:pt x="691" y="683"/>
                      <a:pt x="682" y="683"/>
                    </a:cubicBezTo>
                    <a:cubicBezTo>
                      <a:pt x="666" y="690"/>
                      <a:pt x="666" y="690"/>
                      <a:pt x="666" y="690"/>
                    </a:cubicBezTo>
                    <a:cubicBezTo>
                      <a:pt x="648" y="695"/>
                      <a:pt x="623" y="696"/>
                      <a:pt x="608" y="681"/>
                    </a:cubicBezTo>
                    <a:cubicBezTo>
                      <a:pt x="602" y="677"/>
                      <a:pt x="600" y="669"/>
                      <a:pt x="594" y="666"/>
                    </a:cubicBezTo>
                    <a:cubicBezTo>
                      <a:pt x="585" y="669"/>
                      <a:pt x="589" y="680"/>
                      <a:pt x="587" y="687"/>
                    </a:cubicBezTo>
                    <a:cubicBezTo>
                      <a:pt x="584" y="695"/>
                      <a:pt x="586" y="705"/>
                      <a:pt x="579" y="711"/>
                    </a:cubicBezTo>
                    <a:cubicBezTo>
                      <a:pt x="575" y="723"/>
                      <a:pt x="565" y="731"/>
                      <a:pt x="557" y="739"/>
                    </a:cubicBezTo>
                    <a:cubicBezTo>
                      <a:pt x="542" y="748"/>
                      <a:pt x="527" y="756"/>
                      <a:pt x="510" y="759"/>
                    </a:cubicBezTo>
                    <a:cubicBezTo>
                      <a:pt x="482" y="767"/>
                      <a:pt x="456" y="766"/>
                      <a:pt x="427" y="757"/>
                    </a:cubicBezTo>
                    <a:cubicBezTo>
                      <a:pt x="417" y="751"/>
                      <a:pt x="405" y="746"/>
                      <a:pt x="398" y="735"/>
                    </a:cubicBezTo>
                    <a:cubicBezTo>
                      <a:pt x="395" y="719"/>
                      <a:pt x="414" y="710"/>
                      <a:pt x="408" y="694"/>
                    </a:cubicBezTo>
                    <a:cubicBezTo>
                      <a:pt x="407" y="693"/>
                      <a:pt x="406" y="690"/>
                      <a:pt x="404" y="691"/>
                    </a:cubicBezTo>
                    <a:cubicBezTo>
                      <a:pt x="402" y="694"/>
                      <a:pt x="402" y="700"/>
                      <a:pt x="400" y="703"/>
                    </a:cubicBezTo>
                    <a:cubicBezTo>
                      <a:pt x="392" y="716"/>
                      <a:pt x="376" y="718"/>
                      <a:pt x="364" y="717"/>
                    </a:cubicBezTo>
                    <a:cubicBezTo>
                      <a:pt x="356" y="717"/>
                      <a:pt x="351" y="712"/>
                      <a:pt x="344" y="715"/>
                    </a:cubicBezTo>
                    <a:cubicBezTo>
                      <a:pt x="335" y="725"/>
                      <a:pt x="333" y="740"/>
                      <a:pt x="339" y="753"/>
                    </a:cubicBezTo>
                    <a:cubicBezTo>
                      <a:pt x="335" y="757"/>
                      <a:pt x="338" y="765"/>
                      <a:pt x="332" y="767"/>
                    </a:cubicBezTo>
                    <a:cubicBezTo>
                      <a:pt x="284" y="766"/>
                      <a:pt x="242" y="768"/>
                      <a:pt x="194" y="767"/>
                    </a:cubicBezTo>
                    <a:cubicBezTo>
                      <a:pt x="132" y="766"/>
                      <a:pt x="67" y="769"/>
                      <a:pt x="5" y="768"/>
                    </a:cubicBezTo>
                    <a:cubicBezTo>
                      <a:pt x="1" y="767"/>
                      <a:pt x="1" y="767"/>
                      <a:pt x="1" y="767"/>
                    </a:cubicBezTo>
                    <a:cubicBezTo>
                      <a:pt x="1" y="766"/>
                      <a:pt x="1" y="765"/>
                      <a:pt x="1" y="765"/>
                    </a:cubicBezTo>
                    <a:cubicBezTo>
                      <a:pt x="126" y="764"/>
                      <a:pt x="126" y="764"/>
                      <a:pt x="126" y="764"/>
                    </a:cubicBezTo>
                    <a:cubicBezTo>
                      <a:pt x="269" y="763"/>
                      <a:pt x="269" y="763"/>
                      <a:pt x="269" y="763"/>
                    </a:cubicBezTo>
                    <a:cubicBezTo>
                      <a:pt x="326" y="762"/>
                      <a:pt x="326" y="762"/>
                      <a:pt x="326" y="762"/>
                    </a:cubicBezTo>
                    <a:cubicBezTo>
                      <a:pt x="330" y="761"/>
                      <a:pt x="330" y="757"/>
                      <a:pt x="332" y="755"/>
                    </a:cubicBezTo>
                    <a:cubicBezTo>
                      <a:pt x="326" y="741"/>
                      <a:pt x="328" y="725"/>
                      <a:pt x="337" y="713"/>
                    </a:cubicBezTo>
                    <a:cubicBezTo>
                      <a:pt x="340" y="709"/>
                      <a:pt x="346" y="703"/>
                      <a:pt x="351" y="709"/>
                    </a:cubicBezTo>
                    <a:cubicBezTo>
                      <a:pt x="365" y="714"/>
                      <a:pt x="380" y="714"/>
                      <a:pt x="391" y="705"/>
                    </a:cubicBezTo>
                    <a:cubicBezTo>
                      <a:pt x="395" y="699"/>
                      <a:pt x="400" y="693"/>
                      <a:pt x="399" y="685"/>
                    </a:cubicBezTo>
                    <a:cubicBezTo>
                      <a:pt x="399" y="683"/>
                      <a:pt x="395" y="682"/>
                      <a:pt x="397" y="680"/>
                    </a:cubicBezTo>
                    <a:cubicBezTo>
                      <a:pt x="405" y="683"/>
                      <a:pt x="405" y="683"/>
                      <a:pt x="405" y="683"/>
                    </a:cubicBezTo>
                    <a:cubicBezTo>
                      <a:pt x="411" y="687"/>
                      <a:pt x="416" y="696"/>
                      <a:pt x="415" y="703"/>
                    </a:cubicBezTo>
                    <a:cubicBezTo>
                      <a:pt x="416" y="715"/>
                      <a:pt x="400" y="721"/>
                      <a:pt x="405" y="734"/>
                    </a:cubicBezTo>
                    <a:cubicBezTo>
                      <a:pt x="422" y="752"/>
                      <a:pt x="447" y="759"/>
                      <a:pt x="472" y="759"/>
                    </a:cubicBezTo>
                    <a:cubicBezTo>
                      <a:pt x="513" y="758"/>
                      <a:pt x="559" y="745"/>
                      <a:pt x="577" y="705"/>
                    </a:cubicBezTo>
                    <a:cubicBezTo>
                      <a:pt x="583" y="691"/>
                      <a:pt x="582" y="675"/>
                      <a:pt x="584" y="658"/>
                    </a:cubicBezTo>
                    <a:cubicBezTo>
                      <a:pt x="588" y="651"/>
                      <a:pt x="592" y="663"/>
                      <a:pt x="598" y="660"/>
                    </a:cubicBezTo>
                    <a:cubicBezTo>
                      <a:pt x="603" y="661"/>
                      <a:pt x="603" y="665"/>
                      <a:pt x="605" y="668"/>
                    </a:cubicBezTo>
                    <a:cubicBezTo>
                      <a:pt x="615" y="685"/>
                      <a:pt x="633" y="688"/>
                      <a:pt x="651" y="687"/>
                    </a:cubicBezTo>
                    <a:cubicBezTo>
                      <a:pt x="665" y="689"/>
                      <a:pt x="674" y="675"/>
                      <a:pt x="689" y="678"/>
                    </a:cubicBezTo>
                    <a:cubicBezTo>
                      <a:pt x="703" y="680"/>
                      <a:pt x="714" y="669"/>
                      <a:pt x="724" y="660"/>
                    </a:cubicBezTo>
                    <a:cubicBezTo>
                      <a:pt x="732" y="649"/>
                      <a:pt x="732" y="633"/>
                      <a:pt x="726" y="620"/>
                    </a:cubicBezTo>
                    <a:cubicBezTo>
                      <a:pt x="725" y="617"/>
                      <a:pt x="727" y="613"/>
                      <a:pt x="729" y="610"/>
                    </a:cubicBezTo>
                    <a:cubicBezTo>
                      <a:pt x="738" y="609"/>
                      <a:pt x="751" y="616"/>
                      <a:pt x="761" y="609"/>
                    </a:cubicBezTo>
                    <a:cubicBezTo>
                      <a:pt x="774" y="602"/>
                      <a:pt x="782" y="590"/>
                      <a:pt x="787" y="576"/>
                    </a:cubicBezTo>
                    <a:cubicBezTo>
                      <a:pt x="794" y="569"/>
                      <a:pt x="800" y="560"/>
                      <a:pt x="803" y="551"/>
                    </a:cubicBezTo>
                    <a:cubicBezTo>
                      <a:pt x="811" y="533"/>
                      <a:pt x="807" y="510"/>
                      <a:pt x="797" y="495"/>
                    </a:cubicBezTo>
                    <a:cubicBezTo>
                      <a:pt x="799" y="487"/>
                      <a:pt x="796" y="476"/>
                      <a:pt x="802" y="470"/>
                    </a:cubicBezTo>
                    <a:cubicBezTo>
                      <a:pt x="812" y="471"/>
                      <a:pt x="823" y="473"/>
                      <a:pt x="833" y="468"/>
                    </a:cubicBezTo>
                    <a:cubicBezTo>
                      <a:pt x="851" y="459"/>
                      <a:pt x="858" y="441"/>
                      <a:pt x="862" y="423"/>
                    </a:cubicBezTo>
                    <a:cubicBezTo>
                      <a:pt x="866" y="421"/>
                      <a:pt x="869" y="420"/>
                      <a:pt x="873" y="420"/>
                    </a:cubicBezTo>
                    <a:cubicBezTo>
                      <a:pt x="883" y="419"/>
                      <a:pt x="890" y="410"/>
                      <a:pt x="893" y="402"/>
                    </a:cubicBezTo>
                    <a:cubicBezTo>
                      <a:pt x="895" y="390"/>
                      <a:pt x="898" y="375"/>
                      <a:pt x="888" y="367"/>
                    </a:cubicBezTo>
                    <a:cubicBezTo>
                      <a:pt x="880" y="360"/>
                      <a:pt x="870" y="353"/>
                      <a:pt x="860" y="356"/>
                    </a:cubicBezTo>
                    <a:cubicBezTo>
                      <a:pt x="853" y="353"/>
                      <a:pt x="862" y="347"/>
                      <a:pt x="861" y="342"/>
                    </a:cubicBezTo>
                    <a:cubicBezTo>
                      <a:pt x="860" y="335"/>
                      <a:pt x="858" y="328"/>
                      <a:pt x="853" y="323"/>
                    </a:cubicBezTo>
                    <a:cubicBezTo>
                      <a:pt x="841" y="310"/>
                      <a:pt x="822" y="303"/>
                      <a:pt x="806" y="307"/>
                    </a:cubicBezTo>
                    <a:cubicBezTo>
                      <a:pt x="801" y="305"/>
                      <a:pt x="797" y="300"/>
                      <a:pt x="794" y="296"/>
                    </a:cubicBezTo>
                    <a:cubicBezTo>
                      <a:pt x="797" y="288"/>
                      <a:pt x="793" y="280"/>
                      <a:pt x="789" y="274"/>
                    </a:cubicBezTo>
                    <a:cubicBezTo>
                      <a:pt x="795" y="253"/>
                      <a:pt x="795" y="253"/>
                      <a:pt x="795" y="253"/>
                    </a:cubicBezTo>
                    <a:cubicBezTo>
                      <a:pt x="794" y="244"/>
                      <a:pt x="793" y="233"/>
                      <a:pt x="788" y="225"/>
                    </a:cubicBezTo>
                    <a:cubicBezTo>
                      <a:pt x="798" y="212"/>
                      <a:pt x="792" y="195"/>
                      <a:pt x="786" y="182"/>
                    </a:cubicBezTo>
                    <a:cubicBezTo>
                      <a:pt x="787" y="181"/>
                      <a:pt x="788" y="181"/>
                      <a:pt x="789" y="181"/>
                    </a:cubicBezTo>
                    <a:cubicBezTo>
                      <a:pt x="791" y="181"/>
                      <a:pt x="792" y="182"/>
                      <a:pt x="791" y="184"/>
                    </a:cubicBezTo>
                    <a:cubicBezTo>
                      <a:pt x="800" y="194"/>
                      <a:pt x="800" y="209"/>
                      <a:pt x="798" y="221"/>
                    </a:cubicBezTo>
                    <a:cubicBezTo>
                      <a:pt x="793" y="228"/>
                      <a:pt x="800" y="234"/>
                      <a:pt x="800" y="241"/>
                    </a:cubicBezTo>
                    <a:cubicBezTo>
                      <a:pt x="807" y="256"/>
                      <a:pt x="791" y="269"/>
                      <a:pt x="800" y="282"/>
                    </a:cubicBezTo>
                    <a:cubicBezTo>
                      <a:pt x="803" y="288"/>
                      <a:pt x="796" y="299"/>
                      <a:pt x="805" y="301"/>
                    </a:cubicBezTo>
                    <a:cubicBezTo>
                      <a:pt x="827" y="299"/>
                      <a:pt x="850" y="308"/>
                      <a:pt x="863" y="328"/>
                    </a:cubicBezTo>
                    <a:cubicBezTo>
                      <a:pt x="870" y="334"/>
                      <a:pt x="865" y="343"/>
                      <a:pt x="868" y="349"/>
                    </a:cubicBezTo>
                    <a:cubicBezTo>
                      <a:pt x="876" y="349"/>
                      <a:pt x="881" y="355"/>
                      <a:pt x="887" y="358"/>
                    </a:cubicBezTo>
                    <a:cubicBezTo>
                      <a:pt x="891" y="360"/>
                      <a:pt x="891" y="366"/>
                      <a:pt x="896" y="366"/>
                    </a:cubicBezTo>
                    <a:close/>
                    <a:moveTo>
                      <a:pt x="878" y="367"/>
                    </a:moveTo>
                    <a:cubicBezTo>
                      <a:pt x="871" y="364"/>
                      <a:pt x="864" y="359"/>
                      <a:pt x="858" y="364"/>
                    </a:cubicBezTo>
                    <a:cubicBezTo>
                      <a:pt x="849" y="365"/>
                      <a:pt x="844" y="373"/>
                      <a:pt x="841" y="380"/>
                    </a:cubicBezTo>
                    <a:cubicBezTo>
                      <a:pt x="840" y="388"/>
                      <a:pt x="839" y="395"/>
                      <a:pt x="843" y="401"/>
                    </a:cubicBezTo>
                    <a:cubicBezTo>
                      <a:pt x="850" y="408"/>
                      <a:pt x="859" y="418"/>
                      <a:pt x="871" y="414"/>
                    </a:cubicBezTo>
                    <a:cubicBezTo>
                      <a:pt x="880" y="410"/>
                      <a:pt x="887" y="400"/>
                      <a:pt x="888" y="390"/>
                    </a:cubicBezTo>
                    <a:cubicBezTo>
                      <a:pt x="886" y="382"/>
                      <a:pt x="885" y="372"/>
                      <a:pt x="878" y="367"/>
                    </a:cubicBezTo>
                    <a:close/>
                    <a:moveTo>
                      <a:pt x="875" y="374"/>
                    </a:moveTo>
                    <a:cubicBezTo>
                      <a:pt x="869" y="368"/>
                      <a:pt x="861" y="371"/>
                      <a:pt x="854" y="374"/>
                    </a:cubicBezTo>
                    <a:cubicBezTo>
                      <a:pt x="849" y="380"/>
                      <a:pt x="847" y="389"/>
                      <a:pt x="850" y="397"/>
                    </a:cubicBezTo>
                    <a:cubicBezTo>
                      <a:pt x="852" y="402"/>
                      <a:pt x="858" y="405"/>
                      <a:pt x="863" y="406"/>
                    </a:cubicBezTo>
                    <a:cubicBezTo>
                      <a:pt x="868" y="406"/>
                      <a:pt x="872" y="404"/>
                      <a:pt x="874" y="402"/>
                    </a:cubicBezTo>
                    <a:cubicBezTo>
                      <a:pt x="882" y="394"/>
                      <a:pt x="878" y="383"/>
                      <a:pt x="875" y="374"/>
                    </a:cubicBezTo>
                    <a:close/>
                    <a:moveTo>
                      <a:pt x="837" y="437"/>
                    </a:moveTo>
                    <a:cubicBezTo>
                      <a:pt x="822" y="430"/>
                      <a:pt x="822" y="413"/>
                      <a:pt x="810" y="404"/>
                    </a:cubicBezTo>
                    <a:cubicBezTo>
                      <a:pt x="803" y="400"/>
                      <a:pt x="796" y="399"/>
                      <a:pt x="789" y="403"/>
                    </a:cubicBezTo>
                    <a:cubicBezTo>
                      <a:pt x="781" y="400"/>
                      <a:pt x="771" y="397"/>
                      <a:pt x="762" y="397"/>
                    </a:cubicBezTo>
                    <a:cubicBezTo>
                      <a:pt x="755" y="399"/>
                      <a:pt x="748" y="402"/>
                      <a:pt x="743" y="408"/>
                    </a:cubicBezTo>
                    <a:cubicBezTo>
                      <a:pt x="740" y="410"/>
                      <a:pt x="736" y="405"/>
                      <a:pt x="735" y="403"/>
                    </a:cubicBezTo>
                    <a:cubicBezTo>
                      <a:pt x="728" y="399"/>
                      <a:pt x="717" y="393"/>
                      <a:pt x="719" y="384"/>
                    </a:cubicBezTo>
                    <a:cubicBezTo>
                      <a:pt x="726" y="375"/>
                      <a:pt x="734" y="370"/>
                      <a:pt x="742" y="362"/>
                    </a:cubicBezTo>
                    <a:cubicBezTo>
                      <a:pt x="752" y="369"/>
                      <a:pt x="761" y="374"/>
                      <a:pt x="773" y="371"/>
                    </a:cubicBezTo>
                    <a:cubicBezTo>
                      <a:pt x="780" y="364"/>
                      <a:pt x="780" y="364"/>
                      <a:pt x="780" y="364"/>
                    </a:cubicBezTo>
                    <a:cubicBezTo>
                      <a:pt x="786" y="363"/>
                      <a:pt x="789" y="368"/>
                      <a:pt x="794" y="368"/>
                    </a:cubicBezTo>
                    <a:cubicBezTo>
                      <a:pt x="806" y="368"/>
                      <a:pt x="820" y="366"/>
                      <a:pt x="824" y="354"/>
                    </a:cubicBezTo>
                    <a:cubicBezTo>
                      <a:pt x="827" y="347"/>
                      <a:pt x="834" y="340"/>
                      <a:pt x="842" y="337"/>
                    </a:cubicBezTo>
                    <a:cubicBezTo>
                      <a:pt x="838" y="328"/>
                      <a:pt x="828" y="328"/>
                      <a:pt x="821" y="324"/>
                    </a:cubicBezTo>
                    <a:cubicBezTo>
                      <a:pt x="813" y="323"/>
                      <a:pt x="804" y="323"/>
                      <a:pt x="797" y="328"/>
                    </a:cubicBezTo>
                    <a:cubicBezTo>
                      <a:pt x="793" y="327"/>
                      <a:pt x="795" y="322"/>
                      <a:pt x="793" y="319"/>
                    </a:cubicBezTo>
                    <a:cubicBezTo>
                      <a:pt x="788" y="310"/>
                      <a:pt x="777" y="311"/>
                      <a:pt x="769" y="311"/>
                    </a:cubicBezTo>
                    <a:cubicBezTo>
                      <a:pt x="763" y="311"/>
                      <a:pt x="758" y="315"/>
                      <a:pt x="754" y="319"/>
                    </a:cubicBezTo>
                    <a:cubicBezTo>
                      <a:pt x="751" y="326"/>
                      <a:pt x="752" y="333"/>
                      <a:pt x="756" y="339"/>
                    </a:cubicBezTo>
                    <a:cubicBezTo>
                      <a:pt x="758" y="341"/>
                      <a:pt x="761" y="342"/>
                      <a:pt x="763" y="341"/>
                    </a:cubicBezTo>
                    <a:cubicBezTo>
                      <a:pt x="766" y="337"/>
                      <a:pt x="767" y="332"/>
                      <a:pt x="771" y="332"/>
                    </a:cubicBezTo>
                    <a:cubicBezTo>
                      <a:pt x="774" y="331"/>
                      <a:pt x="778" y="334"/>
                      <a:pt x="778" y="337"/>
                    </a:cubicBezTo>
                    <a:cubicBezTo>
                      <a:pt x="779" y="342"/>
                      <a:pt x="776" y="344"/>
                      <a:pt x="773" y="347"/>
                    </a:cubicBezTo>
                    <a:cubicBezTo>
                      <a:pt x="768" y="350"/>
                      <a:pt x="762" y="349"/>
                      <a:pt x="757" y="348"/>
                    </a:cubicBezTo>
                    <a:cubicBezTo>
                      <a:pt x="746" y="346"/>
                      <a:pt x="745" y="334"/>
                      <a:pt x="743" y="326"/>
                    </a:cubicBezTo>
                    <a:cubicBezTo>
                      <a:pt x="735" y="321"/>
                      <a:pt x="727" y="312"/>
                      <a:pt x="717" y="310"/>
                    </a:cubicBezTo>
                    <a:cubicBezTo>
                      <a:pt x="706" y="309"/>
                      <a:pt x="697" y="313"/>
                      <a:pt x="693" y="322"/>
                    </a:cubicBezTo>
                    <a:cubicBezTo>
                      <a:pt x="691" y="328"/>
                      <a:pt x="690" y="337"/>
                      <a:pt x="695" y="342"/>
                    </a:cubicBezTo>
                    <a:cubicBezTo>
                      <a:pt x="697" y="344"/>
                      <a:pt x="701" y="344"/>
                      <a:pt x="704" y="342"/>
                    </a:cubicBezTo>
                    <a:cubicBezTo>
                      <a:pt x="706" y="339"/>
                      <a:pt x="707" y="336"/>
                      <a:pt x="711" y="337"/>
                    </a:cubicBezTo>
                    <a:cubicBezTo>
                      <a:pt x="713" y="337"/>
                      <a:pt x="715" y="339"/>
                      <a:pt x="716" y="341"/>
                    </a:cubicBezTo>
                    <a:cubicBezTo>
                      <a:pt x="716" y="346"/>
                      <a:pt x="712" y="350"/>
                      <a:pt x="708" y="352"/>
                    </a:cubicBezTo>
                    <a:cubicBezTo>
                      <a:pt x="703" y="356"/>
                      <a:pt x="697" y="353"/>
                      <a:pt x="691" y="353"/>
                    </a:cubicBezTo>
                    <a:cubicBezTo>
                      <a:pt x="681" y="348"/>
                      <a:pt x="682" y="336"/>
                      <a:pt x="680" y="326"/>
                    </a:cubicBezTo>
                    <a:cubicBezTo>
                      <a:pt x="683" y="315"/>
                      <a:pt x="693" y="303"/>
                      <a:pt x="706" y="302"/>
                    </a:cubicBezTo>
                    <a:cubicBezTo>
                      <a:pt x="715" y="289"/>
                      <a:pt x="707" y="273"/>
                      <a:pt x="709" y="258"/>
                    </a:cubicBezTo>
                    <a:cubicBezTo>
                      <a:pt x="712" y="250"/>
                      <a:pt x="713" y="239"/>
                      <a:pt x="723" y="236"/>
                    </a:cubicBezTo>
                    <a:cubicBezTo>
                      <a:pt x="729" y="234"/>
                      <a:pt x="734" y="235"/>
                      <a:pt x="740" y="238"/>
                    </a:cubicBezTo>
                    <a:cubicBezTo>
                      <a:pt x="751" y="244"/>
                      <a:pt x="750" y="258"/>
                      <a:pt x="750" y="268"/>
                    </a:cubicBezTo>
                    <a:cubicBezTo>
                      <a:pt x="757" y="272"/>
                      <a:pt x="766" y="271"/>
                      <a:pt x="772" y="267"/>
                    </a:cubicBezTo>
                    <a:cubicBezTo>
                      <a:pt x="779" y="258"/>
                      <a:pt x="781" y="246"/>
                      <a:pt x="777" y="235"/>
                    </a:cubicBezTo>
                    <a:cubicBezTo>
                      <a:pt x="772" y="233"/>
                      <a:pt x="773" y="228"/>
                      <a:pt x="771" y="225"/>
                    </a:cubicBezTo>
                    <a:cubicBezTo>
                      <a:pt x="776" y="218"/>
                      <a:pt x="779" y="208"/>
                      <a:pt x="776" y="199"/>
                    </a:cubicBezTo>
                    <a:cubicBezTo>
                      <a:pt x="774" y="189"/>
                      <a:pt x="766" y="184"/>
                      <a:pt x="757" y="180"/>
                    </a:cubicBezTo>
                    <a:cubicBezTo>
                      <a:pt x="751" y="179"/>
                      <a:pt x="744" y="176"/>
                      <a:pt x="738" y="180"/>
                    </a:cubicBezTo>
                    <a:cubicBezTo>
                      <a:pt x="733" y="185"/>
                      <a:pt x="732" y="191"/>
                      <a:pt x="734" y="197"/>
                    </a:cubicBezTo>
                    <a:cubicBezTo>
                      <a:pt x="736" y="200"/>
                      <a:pt x="738" y="204"/>
                      <a:pt x="740" y="204"/>
                    </a:cubicBezTo>
                    <a:cubicBezTo>
                      <a:pt x="744" y="202"/>
                      <a:pt x="748" y="200"/>
                      <a:pt x="752" y="203"/>
                    </a:cubicBezTo>
                    <a:cubicBezTo>
                      <a:pt x="756" y="206"/>
                      <a:pt x="753" y="210"/>
                      <a:pt x="752" y="213"/>
                    </a:cubicBezTo>
                    <a:cubicBezTo>
                      <a:pt x="748" y="217"/>
                      <a:pt x="742" y="218"/>
                      <a:pt x="737" y="216"/>
                    </a:cubicBezTo>
                    <a:cubicBezTo>
                      <a:pt x="728" y="211"/>
                      <a:pt x="723" y="201"/>
                      <a:pt x="723" y="191"/>
                    </a:cubicBezTo>
                    <a:cubicBezTo>
                      <a:pt x="722" y="185"/>
                      <a:pt x="732" y="179"/>
                      <a:pt x="723" y="173"/>
                    </a:cubicBezTo>
                    <a:cubicBezTo>
                      <a:pt x="718" y="170"/>
                      <a:pt x="715" y="166"/>
                      <a:pt x="709" y="164"/>
                    </a:cubicBezTo>
                    <a:cubicBezTo>
                      <a:pt x="704" y="167"/>
                      <a:pt x="699" y="166"/>
                      <a:pt x="695" y="166"/>
                    </a:cubicBezTo>
                    <a:cubicBezTo>
                      <a:pt x="688" y="163"/>
                      <a:pt x="680" y="160"/>
                      <a:pt x="680" y="151"/>
                    </a:cubicBezTo>
                    <a:cubicBezTo>
                      <a:pt x="678" y="147"/>
                      <a:pt x="679" y="143"/>
                      <a:pt x="681" y="139"/>
                    </a:cubicBezTo>
                    <a:cubicBezTo>
                      <a:pt x="682" y="136"/>
                      <a:pt x="686" y="134"/>
                      <a:pt x="688" y="136"/>
                    </a:cubicBezTo>
                    <a:cubicBezTo>
                      <a:pt x="693" y="141"/>
                      <a:pt x="684" y="147"/>
                      <a:pt x="690" y="152"/>
                    </a:cubicBezTo>
                    <a:cubicBezTo>
                      <a:pt x="693" y="156"/>
                      <a:pt x="699" y="157"/>
                      <a:pt x="703" y="156"/>
                    </a:cubicBezTo>
                    <a:cubicBezTo>
                      <a:pt x="709" y="155"/>
                      <a:pt x="714" y="151"/>
                      <a:pt x="716" y="145"/>
                    </a:cubicBezTo>
                    <a:cubicBezTo>
                      <a:pt x="718" y="133"/>
                      <a:pt x="711" y="121"/>
                      <a:pt x="701" y="113"/>
                    </a:cubicBezTo>
                    <a:cubicBezTo>
                      <a:pt x="694" y="110"/>
                      <a:pt x="688" y="107"/>
                      <a:pt x="682" y="112"/>
                    </a:cubicBezTo>
                    <a:cubicBezTo>
                      <a:pt x="679" y="113"/>
                      <a:pt x="676" y="113"/>
                      <a:pt x="674" y="112"/>
                    </a:cubicBezTo>
                    <a:cubicBezTo>
                      <a:pt x="670" y="106"/>
                      <a:pt x="668" y="99"/>
                      <a:pt x="661" y="96"/>
                    </a:cubicBezTo>
                    <a:cubicBezTo>
                      <a:pt x="648" y="91"/>
                      <a:pt x="632" y="94"/>
                      <a:pt x="623" y="105"/>
                    </a:cubicBezTo>
                    <a:cubicBezTo>
                      <a:pt x="620" y="109"/>
                      <a:pt x="620" y="115"/>
                      <a:pt x="621" y="120"/>
                    </a:cubicBezTo>
                    <a:cubicBezTo>
                      <a:pt x="627" y="132"/>
                      <a:pt x="638" y="120"/>
                      <a:pt x="646" y="127"/>
                    </a:cubicBezTo>
                    <a:cubicBezTo>
                      <a:pt x="653" y="130"/>
                      <a:pt x="660" y="137"/>
                      <a:pt x="660" y="146"/>
                    </a:cubicBezTo>
                    <a:cubicBezTo>
                      <a:pt x="658" y="153"/>
                      <a:pt x="656" y="160"/>
                      <a:pt x="650" y="163"/>
                    </a:cubicBezTo>
                    <a:cubicBezTo>
                      <a:pt x="636" y="166"/>
                      <a:pt x="618" y="170"/>
                      <a:pt x="612" y="186"/>
                    </a:cubicBezTo>
                    <a:cubicBezTo>
                      <a:pt x="613" y="195"/>
                      <a:pt x="620" y="201"/>
                      <a:pt x="617" y="210"/>
                    </a:cubicBezTo>
                    <a:cubicBezTo>
                      <a:pt x="616" y="214"/>
                      <a:pt x="614" y="218"/>
                      <a:pt x="609" y="220"/>
                    </a:cubicBezTo>
                    <a:cubicBezTo>
                      <a:pt x="606" y="220"/>
                      <a:pt x="601" y="220"/>
                      <a:pt x="600" y="216"/>
                    </a:cubicBezTo>
                    <a:cubicBezTo>
                      <a:pt x="600" y="208"/>
                      <a:pt x="611" y="204"/>
                      <a:pt x="605" y="196"/>
                    </a:cubicBezTo>
                    <a:cubicBezTo>
                      <a:pt x="602" y="191"/>
                      <a:pt x="596" y="191"/>
                      <a:pt x="592" y="193"/>
                    </a:cubicBezTo>
                    <a:cubicBezTo>
                      <a:pt x="584" y="193"/>
                      <a:pt x="576" y="200"/>
                      <a:pt x="574" y="208"/>
                    </a:cubicBezTo>
                    <a:cubicBezTo>
                      <a:pt x="571" y="215"/>
                      <a:pt x="571" y="225"/>
                      <a:pt x="575" y="232"/>
                    </a:cubicBezTo>
                    <a:cubicBezTo>
                      <a:pt x="581" y="240"/>
                      <a:pt x="589" y="247"/>
                      <a:pt x="598" y="249"/>
                    </a:cubicBezTo>
                    <a:cubicBezTo>
                      <a:pt x="605" y="249"/>
                      <a:pt x="612" y="244"/>
                      <a:pt x="619" y="246"/>
                    </a:cubicBezTo>
                    <a:cubicBezTo>
                      <a:pt x="624" y="254"/>
                      <a:pt x="632" y="257"/>
                      <a:pt x="641" y="256"/>
                    </a:cubicBezTo>
                    <a:cubicBezTo>
                      <a:pt x="646" y="255"/>
                      <a:pt x="650" y="250"/>
                      <a:pt x="651" y="245"/>
                    </a:cubicBezTo>
                    <a:cubicBezTo>
                      <a:pt x="656" y="237"/>
                      <a:pt x="646" y="236"/>
                      <a:pt x="643" y="232"/>
                    </a:cubicBezTo>
                    <a:cubicBezTo>
                      <a:pt x="637" y="226"/>
                      <a:pt x="635" y="217"/>
                      <a:pt x="638" y="209"/>
                    </a:cubicBezTo>
                    <a:cubicBezTo>
                      <a:pt x="640" y="201"/>
                      <a:pt x="648" y="197"/>
                      <a:pt x="657" y="196"/>
                    </a:cubicBezTo>
                    <a:cubicBezTo>
                      <a:pt x="665" y="196"/>
                      <a:pt x="673" y="201"/>
                      <a:pt x="680" y="206"/>
                    </a:cubicBezTo>
                    <a:cubicBezTo>
                      <a:pt x="692" y="229"/>
                      <a:pt x="690" y="260"/>
                      <a:pt x="678" y="282"/>
                    </a:cubicBezTo>
                    <a:cubicBezTo>
                      <a:pt x="670" y="293"/>
                      <a:pt x="660" y="303"/>
                      <a:pt x="646" y="307"/>
                    </a:cubicBezTo>
                    <a:cubicBezTo>
                      <a:pt x="634" y="310"/>
                      <a:pt x="620" y="311"/>
                      <a:pt x="607" y="309"/>
                    </a:cubicBezTo>
                    <a:cubicBezTo>
                      <a:pt x="600" y="311"/>
                      <a:pt x="594" y="311"/>
                      <a:pt x="586" y="308"/>
                    </a:cubicBezTo>
                    <a:cubicBezTo>
                      <a:pt x="578" y="291"/>
                      <a:pt x="560" y="273"/>
                      <a:pt x="540" y="272"/>
                    </a:cubicBezTo>
                    <a:cubicBezTo>
                      <a:pt x="522" y="272"/>
                      <a:pt x="505" y="277"/>
                      <a:pt x="489" y="283"/>
                    </a:cubicBezTo>
                    <a:cubicBezTo>
                      <a:pt x="475" y="289"/>
                      <a:pt x="459" y="289"/>
                      <a:pt x="446" y="281"/>
                    </a:cubicBezTo>
                    <a:cubicBezTo>
                      <a:pt x="434" y="274"/>
                      <a:pt x="424" y="261"/>
                      <a:pt x="421" y="249"/>
                    </a:cubicBezTo>
                    <a:cubicBezTo>
                      <a:pt x="417" y="238"/>
                      <a:pt x="419" y="226"/>
                      <a:pt x="419" y="215"/>
                    </a:cubicBezTo>
                    <a:cubicBezTo>
                      <a:pt x="407" y="200"/>
                      <a:pt x="393" y="182"/>
                      <a:pt x="401" y="161"/>
                    </a:cubicBezTo>
                    <a:cubicBezTo>
                      <a:pt x="404" y="147"/>
                      <a:pt x="415" y="138"/>
                      <a:pt x="425" y="127"/>
                    </a:cubicBezTo>
                    <a:cubicBezTo>
                      <a:pt x="444" y="115"/>
                      <a:pt x="468" y="97"/>
                      <a:pt x="464" y="72"/>
                    </a:cubicBezTo>
                    <a:cubicBezTo>
                      <a:pt x="463" y="66"/>
                      <a:pt x="457" y="60"/>
                      <a:pt x="461" y="53"/>
                    </a:cubicBezTo>
                    <a:cubicBezTo>
                      <a:pt x="472" y="47"/>
                      <a:pt x="489" y="49"/>
                      <a:pt x="500" y="53"/>
                    </a:cubicBezTo>
                    <a:cubicBezTo>
                      <a:pt x="519" y="62"/>
                      <a:pt x="540" y="77"/>
                      <a:pt x="541" y="100"/>
                    </a:cubicBezTo>
                    <a:cubicBezTo>
                      <a:pt x="543" y="107"/>
                      <a:pt x="535" y="113"/>
                      <a:pt x="541" y="119"/>
                    </a:cubicBezTo>
                    <a:cubicBezTo>
                      <a:pt x="552" y="130"/>
                      <a:pt x="555" y="145"/>
                      <a:pt x="550" y="159"/>
                    </a:cubicBezTo>
                    <a:cubicBezTo>
                      <a:pt x="550" y="168"/>
                      <a:pt x="540" y="173"/>
                      <a:pt x="538" y="180"/>
                    </a:cubicBezTo>
                    <a:cubicBezTo>
                      <a:pt x="537" y="192"/>
                      <a:pt x="534" y="204"/>
                      <a:pt x="524" y="211"/>
                    </a:cubicBezTo>
                    <a:cubicBezTo>
                      <a:pt x="516" y="215"/>
                      <a:pt x="508" y="220"/>
                      <a:pt x="499" y="217"/>
                    </a:cubicBezTo>
                    <a:cubicBezTo>
                      <a:pt x="489" y="213"/>
                      <a:pt x="479" y="203"/>
                      <a:pt x="478" y="193"/>
                    </a:cubicBezTo>
                    <a:cubicBezTo>
                      <a:pt x="477" y="184"/>
                      <a:pt x="482" y="179"/>
                      <a:pt x="484" y="173"/>
                    </a:cubicBezTo>
                    <a:cubicBezTo>
                      <a:pt x="493" y="166"/>
                      <a:pt x="501" y="180"/>
                      <a:pt x="511" y="171"/>
                    </a:cubicBezTo>
                    <a:cubicBezTo>
                      <a:pt x="516" y="167"/>
                      <a:pt x="515" y="159"/>
                      <a:pt x="515" y="154"/>
                    </a:cubicBezTo>
                    <a:cubicBezTo>
                      <a:pt x="509" y="139"/>
                      <a:pt x="509" y="139"/>
                      <a:pt x="509" y="139"/>
                    </a:cubicBezTo>
                    <a:cubicBezTo>
                      <a:pt x="500" y="132"/>
                      <a:pt x="487" y="129"/>
                      <a:pt x="475" y="133"/>
                    </a:cubicBezTo>
                    <a:cubicBezTo>
                      <a:pt x="454" y="139"/>
                      <a:pt x="451" y="163"/>
                      <a:pt x="445" y="180"/>
                    </a:cubicBezTo>
                    <a:cubicBezTo>
                      <a:pt x="444" y="199"/>
                      <a:pt x="451" y="216"/>
                      <a:pt x="462" y="231"/>
                    </a:cubicBezTo>
                    <a:cubicBezTo>
                      <a:pt x="477" y="247"/>
                      <a:pt x="499" y="258"/>
                      <a:pt x="521" y="252"/>
                    </a:cubicBezTo>
                    <a:cubicBezTo>
                      <a:pt x="540" y="245"/>
                      <a:pt x="557" y="227"/>
                      <a:pt x="560" y="208"/>
                    </a:cubicBezTo>
                    <a:cubicBezTo>
                      <a:pt x="561" y="201"/>
                      <a:pt x="561" y="193"/>
                      <a:pt x="559" y="186"/>
                    </a:cubicBezTo>
                    <a:cubicBezTo>
                      <a:pt x="560" y="183"/>
                      <a:pt x="565" y="183"/>
                      <a:pt x="567" y="180"/>
                    </a:cubicBezTo>
                    <a:cubicBezTo>
                      <a:pt x="576" y="169"/>
                      <a:pt x="585" y="154"/>
                      <a:pt x="580" y="139"/>
                    </a:cubicBezTo>
                    <a:cubicBezTo>
                      <a:pt x="577" y="130"/>
                      <a:pt x="574" y="121"/>
                      <a:pt x="568" y="114"/>
                    </a:cubicBezTo>
                    <a:cubicBezTo>
                      <a:pt x="567" y="92"/>
                      <a:pt x="567" y="92"/>
                      <a:pt x="567" y="92"/>
                    </a:cubicBezTo>
                    <a:cubicBezTo>
                      <a:pt x="565" y="63"/>
                      <a:pt x="543" y="36"/>
                      <a:pt x="516" y="26"/>
                    </a:cubicBezTo>
                    <a:cubicBezTo>
                      <a:pt x="506" y="23"/>
                      <a:pt x="495" y="20"/>
                      <a:pt x="485" y="19"/>
                    </a:cubicBezTo>
                    <a:cubicBezTo>
                      <a:pt x="468" y="19"/>
                      <a:pt x="452" y="23"/>
                      <a:pt x="436" y="28"/>
                    </a:cubicBezTo>
                    <a:cubicBezTo>
                      <a:pt x="429" y="32"/>
                      <a:pt x="422" y="36"/>
                      <a:pt x="416" y="42"/>
                    </a:cubicBezTo>
                    <a:cubicBezTo>
                      <a:pt x="415" y="46"/>
                      <a:pt x="420" y="45"/>
                      <a:pt x="422" y="47"/>
                    </a:cubicBezTo>
                    <a:cubicBezTo>
                      <a:pt x="431" y="55"/>
                      <a:pt x="434" y="68"/>
                      <a:pt x="430" y="79"/>
                    </a:cubicBezTo>
                    <a:cubicBezTo>
                      <a:pt x="423" y="106"/>
                      <a:pt x="392" y="105"/>
                      <a:pt x="380" y="127"/>
                    </a:cubicBezTo>
                    <a:cubicBezTo>
                      <a:pt x="373" y="133"/>
                      <a:pt x="369" y="141"/>
                      <a:pt x="365" y="149"/>
                    </a:cubicBezTo>
                    <a:cubicBezTo>
                      <a:pt x="365" y="158"/>
                      <a:pt x="359" y="165"/>
                      <a:pt x="362" y="173"/>
                    </a:cubicBezTo>
                    <a:cubicBezTo>
                      <a:pt x="362" y="188"/>
                      <a:pt x="369" y="203"/>
                      <a:pt x="378" y="214"/>
                    </a:cubicBezTo>
                    <a:cubicBezTo>
                      <a:pt x="383" y="219"/>
                      <a:pt x="392" y="222"/>
                      <a:pt x="390" y="231"/>
                    </a:cubicBezTo>
                    <a:cubicBezTo>
                      <a:pt x="383" y="249"/>
                      <a:pt x="386" y="269"/>
                      <a:pt x="398" y="284"/>
                    </a:cubicBezTo>
                    <a:cubicBezTo>
                      <a:pt x="408" y="296"/>
                      <a:pt x="420" y="306"/>
                      <a:pt x="434" y="312"/>
                    </a:cubicBezTo>
                    <a:cubicBezTo>
                      <a:pt x="436" y="324"/>
                      <a:pt x="420" y="324"/>
                      <a:pt x="415" y="331"/>
                    </a:cubicBezTo>
                    <a:cubicBezTo>
                      <a:pt x="400" y="345"/>
                      <a:pt x="393" y="362"/>
                      <a:pt x="393" y="383"/>
                    </a:cubicBezTo>
                    <a:cubicBezTo>
                      <a:pt x="397" y="408"/>
                      <a:pt x="400" y="436"/>
                      <a:pt x="423" y="452"/>
                    </a:cubicBezTo>
                    <a:cubicBezTo>
                      <a:pt x="426" y="454"/>
                      <a:pt x="433" y="456"/>
                      <a:pt x="432" y="462"/>
                    </a:cubicBezTo>
                    <a:cubicBezTo>
                      <a:pt x="429" y="465"/>
                      <a:pt x="424" y="463"/>
                      <a:pt x="422" y="466"/>
                    </a:cubicBezTo>
                    <a:cubicBezTo>
                      <a:pt x="407" y="480"/>
                      <a:pt x="390" y="497"/>
                      <a:pt x="392" y="519"/>
                    </a:cubicBezTo>
                    <a:cubicBezTo>
                      <a:pt x="389" y="535"/>
                      <a:pt x="389" y="535"/>
                      <a:pt x="389" y="535"/>
                    </a:cubicBezTo>
                    <a:cubicBezTo>
                      <a:pt x="380" y="544"/>
                      <a:pt x="374" y="555"/>
                      <a:pt x="369" y="566"/>
                    </a:cubicBezTo>
                    <a:cubicBezTo>
                      <a:pt x="370" y="570"/>
                      <a:pt x="366" y="573"/>
                      <a:pt x="365" y="576"/>
                    </a:cubicBezTo>
                    <a:cubicBezTo>
                      <a:pt x="361" y="594"/>
                      <a:pt x="356" y="618"/>
                      <a:pt x="368" y="634"/>
                    </a:cubicBezTo>
                    <a:cubicBezTo>
                      <a:pt x="386" y="656"/>
                      <a:pt x="416" y="661"/>
                      <a:pt x="430" y="687"/>
                    </a:cubicBezTo>
                    <a:cubicBezTo>
                      <a:pt x="435" y="698"/>
                      <a:pt x="435" y="712"/>
                      <a:pt x="426" y="721"/>
                    </a:cubicBezTo>
                    <a:cubicBezTo>
                      <a:pt x="425" y="723"/>
                      <a:pt x="421" y="725"/>
                      <a:pt x="422" y="728"/>
                    </a:cubicBezTo>
                    <a:cubicBezTo>
                      <a:pt x="456" y="755"/>
                      <a:pt x="509" y="744"/>
                      <a:pt x="543" y="723"/>
                    </a:cubicBezTo>
                    <a:cubicBezTo>
                      <a:pt x="554" y="711"/>
                      <a:pt x="564" y="699"/>
                      <a:pt x="568" y="682"/>
                    </a:cubicBezTo>
                    <a:cubicBezTo>
                      <a:pt x="572" y="668"/>
                      <a:pt x="571" y="651"/>
                      <a:pt x="566" y="637"/>
                    </a:cubicBezTo>
                    <a:cubicBezTo>
                      <a:pt x="565" y="632"/>
                      <a:pt x="572" y="630"/>
                      <a:pt x="573" y="625"/>
                    </a:cubicBezTo>
                    <a:cubicBezTo>
                      <a:pt x="577" y="614"/>
                      <a:pt x="578" y="602"/>
                      <a:pt x="577" y="590"/>
                    </a:cubicBezTo>
                    <a:cubicBezTo>
                      <a:pt x="572" y="579"/>
                      <a:pt x="564" y="567"/>
                      <a:pt x="554" y="559"/>
                    </a:cubicBezTo>
                    <a:cubicBezTo>
                      <a:pt x="544" y="534"/>
                      <a:pt x="518" y="518"/>
                      <a:pt x="490" y="517"/>
                    </a:cubicBezTo>
                    <a:cubicBezTo>
                      <a:pt x="481" y="518"/>
                      <a:pt x="473" y="517"/>
                      <a:pt x="465" y="522"/>
                    </a:cubicBezTo>
                    <a:cubicBezTo>
                      <a:pt x="461" y="528"/>
                      <a:pt x="452" y="531"/>
                      <a:pt x="448" y="539"/>
                    </a:cubicBezTo>
                    <a:cubicBezTo>
                      <a:pt x="443" y="550"/>
                      <a:pt x="441" y="563"/>
                      <a:pt x="443" y="576"/>
                    </a:cubicBezTo>
                    <a:cubicBezTo>
                      <a:pt x="452" y="589"/>
                      <a:pt x="438" y="603"/>
                      <a:pt x="445" y="617"/>
                    </a:cubicBezTo>
                    <a:cubicBezTo>
                      <a:pt x="446" y="623"/>
                      <a:pt x="451" y="629"/>
                      <a:pt x="457" y="632"/>
                    </a:cubicBezTo>
                    <a:cubicBezTo>
                      <a:pt x="467" y="634"/>
                      <a:pt x="481" y="639"/>
                      <a:pt x="491" y="631"/>
                    </a:cubicBezTo>
                    <a:cubicBezTo>
                      <a:pt x="497" y="626"/>
                      <a:pt x="502" y="619"/>
                      <a:pt x="502" y="611"/>
                    </a:cubicBezTo>
                    <a:cubicBezTo>
                      <a:pt x="503" y="602"/>
                      <a:pt x="498" y="594"/>
                      <a:pt x="490" y="590"/>
                    </a:cubicBezTo>
                    <a:cubicBezTo>
                      <a:pt x="486" y="584"/>
                      <a:pt x="475" y="594"/>
                      <a:pt x="476" y="583"/>
                    </a:cubicBezTo>
                    <a:cubicBezTo>
                      <a:pt x="472" y="581"/>
                      <a:pt x="473" y="574"/>
                      <a:pt x="473" y="570"/>
                    </a:cubicBezTo>
                    <a:cubicBezTo>
                      <a:pt x="477" y="558"/>
                      <a:pt x="489" y="556"/>
                      <a:pt x="499" y="555"/>
                    </a:cubicBezTo>
                    <a:cubicBezTo>
                      <a:pt x="516" y="555"/>
                      <a:pt x="529" y="568"/>
                      <a:pt x="539" y="580"/>
                    </a:cubicBezTo>
                    <a:cubicBezTo>
                      <a:pt x="549" y="591"/>
                      <a:pt x="552" y="607"/>
                      <a:pt x="548" y="621"/>
                    </a:cubicBezTo>
                    <a:cubicBezTo>
                      <a:pt x="548" y="630"/>
                      <a:pt x="536" y="636"/>
                      <a:pt x="539" y="645"/>
                    </a:cubicBezTo>
                    <a:cubicBezTo>
                      <a:pt x="545" y="668"/>
                      <a:pt x="534" y="688"/>
                      <a:pt x="517" y="703"/>
                    </a:cubicBezTo>
                    <a:cubicBezTo>
                      <a:pt x="514" y="702"/>
                      <a:pt x="515" y="705"/>
                      <a:pt x="513" y="707"/>
                    </a:cubicBezTo>
                    <a:cubicBezTo>
                      <a:pt x="499" y="717"/>
                      <a:pt x="482" y="715"/>
                      <a:pt x="466" y="720"/>
                    </a:cubicBezTo>
                    <a:cubicBezTo>
                      <a:pt x="464" y="720"/>
                      <a:pt x="462" y="718"/>
                      <a:pt x="462" y="717"/>
                    </a:cubicBezTo>
                    <a:cubicBezTo>
                      <a:pt x="463" y="710"/>
                      <a:pt x="466" y="701"/>
                      <a:pt x="464" y="693"/>
                    </a:cubicBezTo>
                    <a:cubicBezTo>
                      <a:pt x="456" y="672"/>
                      <a:pt x="440" y="657"/>
                      <a:pt x="421" y="644"/>
                    </a:cubicBezTo>
                    <a:cubicBezTo>
                      <a:pt x="403" y="628"/>
                      <a:pt x="391" y="608"/>
                      <a:pt x="396" y="585"/>
                    </a:cubicBezTo>
                    <a:cubicBezTo>
                      <a:pt x="399" y="573"/>
                      <a:pt x="403" y="561"/>
                      <a:pt x="413" y="554"/>
                    </a:cubicBezTo>
                    <a:cubicBezTo>
                      <a:pt x="416" y="532"/>
                      <a:pt x="425" y="510"/>
                      <a:pt x="445" y="498"/>
                    </a:cubicBezTo>
                    <a:cubicBezTo>
                      <a:pt x="464" y="489"/>
                      <a:pt x="488" y="486"/>
                      <a:pt x="509" y="492"/>
                    </a:cubicBezTo>
                    <a:cubicBezTo>
                      <a:pt x="527" y="498"/>
                      <a:pt x="546" y="497"/>
                      <a:pt x="565" y="493"/>
                    </a:cubicBezTo>
                    <a:cubicBezTo>
                      <a:pt x="578" y="489"/>
                      <a:pt x="588" y="478"/>
                      <a:pt x="595" y="467"/>
                    </a:cubicBezTo>
                    <a:cubicBezTo>
                      <a:pt x="601" y="467"/>
                      <a:pt x="607" y="463"/>
                      <a:pt x="613" y="463"/>
                    </a:cubicBezTo>
                    <a:cubicBezTo>
                      <a:pt x="629" y="461"/>
                      <a:pt x="644" y="466"/>
                      <a:pt x="659" y="469"/>
                    </a:cubicBezTo>
                    <a:cubicBezTo>
                      <a:pt x="674" y="475"/>
                      <a:pt x="689" y="489"/>
                      <a:pt x="692" y="506"/>
                    </a:cubicBezTo>
                    <a:cubicBezTo>
                      <a:pt x="698" y="524"/>
                      <a:pt x="695" y="546"/>
                      <a:pt x="682" y="561"/>
                    </a:cubicBezTo>
                    <a:cubicBezTo>
                      <a:pt x="674" y="572"/>
                      <a:pt x="659" y="575"/>
                      <a:pt x="645" y="571"/>
                    </a:cubicBezTo>
                    <a:cubicBezTo>
                      <a:pt x="639" y="567"/>
                      <a:pt x="631" y="562"/>
                      <a:pt x="629" y="555"/>
                    </a:cubicBezTo>
                    <a:cubicBezTo>
                      <a:pt x="627" y="544"/>
                      <a:pt x="633" y="531"/>
                      <a:pt x="644" y="525"/>
                    </a:cubicBezTo>
                    <a:cubicBezTo>
                      <a:pt x="648" y="524"/>
                      <a:pt x="658" y="529"/>
                      <a:pt x="655" y="520"/>
                    </a:cubicBezTo>
                    <a:cubicBezTo>
                      <a:pt x="654" y="515"/>
                      <a:pt x="651" y="509"/>
                      <a:pt x="646" y="506"/>
                    </a:cubicBezTo>
                    <a:cubicBezTo>
                      <a:pt x="640" y="503"/>
                      <a:pt x="630" y="501"/>
                      <a:pt x="623" y="504"/>
                    </a:cubicBezTo>
                    <a:cubicBezTo>
                      <a:pt x="615" y="508"/>
                      <a:pt x="618" y="518"/>
                      <a:pt x="609" y="521"/>
                    </a:cubicBezTo>
                    <a:cubicBezTo>
                      <a:pt x="599" y="521"/>
                      <a:pt x="589" y="521"/>
                      <a:pt x="583" y="531"/>
                    </a:cubicBezTo>
                    <a:cubicBezTo>
                      <a:pt x="580" y="537"/>
                      <a:pt x="579" y="543"/>
                      <a:pt x="579" y="550"/>
                    </a:cubicBezTo>
                    <a:cubicBezTo>
                      <a:pt x="581" y="555"/>
                      <a:pt x="585" y="560"/>
                      <a:pt x="590" y="562"/>
                    </a:cubicBezTo>
                    <a:cubicBezTo>
                      <a:pt x="595" y="564"/>
                      <a:pt x="599" y="557"/>
                      <a:pt x="600" y="554"/>
                    </a:cubicBezTo>
                    <a:cubicBezTo>
                      <a:pt x="600" y="550"/>
                      <a:pt x="602" y="547"/>
                      <a:pt x="605" y="546"/>
                    </a:cubicBezTo>
                    <a:cubicBezTo>
                      <a:pt x="609" y="545"/>
                      <a:pt x="613" y="549"/>
                      <a:pt x="615" y="553"/>
                    </a:cubicBezTo>
                    <a:cubicBezTo>
                      <a:pt x="617" y="561"/>
                      <a:pt x="607" y="566"/>
                      <a:pt x="604" y="574"/>
                    </a:cubicBezTo>
                    <a:cubicBezTo>
                      <a:pt x="603" y="584"/>
                      <a:pt x="609" y="590"/>
                      <a:pt x="617" y="596"/>
                    </a:cubicBezTo>
                    <a:cubicBezTo>
                      <a:pt x="629" y="605"/>
                      <a:pt x="654" y="598"/>
                      <a:pt x="655" y="620"/>
                    </a:cubicBezTo>
                    <a:cubicBezTo>
                      <a:pt x="653" y="630"/>
                      <a:pt x="648" y="640"/>
                      <a:pt x="638" y="642"/>
                    </a:cubicBezTo>
                    <a:cubicBezTo>
                      <a:pt x="631" y="646"/>
                      <a:pt x="624" y="641"/>
                      <a:pt x="618" y="641"/>
                    </a:cubicBezTo>
                    <a:cubicBezTo>
                      <a:pt x="615" y="646"/>
                      <a:pt x="614" y="653"/>
                      <a:pt x="616" y="658"/>
                    </a:cubicBezTo>
                    <a:cubicBezTo>
                      <a:pt x="622" y="666"/>
                      <a:pt x="629" y="673"/>
                      <a:pt x="639" y="674"/>
                    </a:cubicBezTo>
                    <a:cubicBezTo>
                      <a:pt x="649" y="676"/>
                      <a:pt x="660" y="675"/>
                      <a:pt x="667" y="667"/>
                    </a:cubicBezTo>
                    <a:cubicBezTo>
                      <a:pt x="669" y="665"/>
                      <a:pt x="669" y="660"/>
                      <a:pt x="672" y="660"/>
                    </a:cubicBezTo>
                    <a:cubicBezTo>
                      <a:pt x="683" y="666"/>
                      <a:pt x="697" y="663"/>
                      <a:pt x="706" y="656"/>
                    </a:cubicBezTo>
                    <a:cubicBezTo>
                      <a:pt x="711" y="651"/>
                      <a:pt x="717" y="646"/>
                      <a:pt x="716" y="638"/>
                    </a:cubicBezTo>
                    <a:cubicBezTo>
                      <a:pt x="714" y="631"/>
                      <a:pt x="712" y="624"/>
                      <a:pt x="707" y="620"/>
                    </a:cubicBezTo>
                    <a:cubicBezTo>
                      <a:pt x="703" y="617"/>
                      <a:pt x="696" y="616"/>
                      <a:pt x="692" y="616"/>
                    </a:cubicBezTo>
                    <a:cubicBezTo>
                      <a:pt x="687" y="619"/>
                      <a:pt x="680" y="620"/>
                      <a:pt x="680" y="627"/>
                    </a:cubicBezTo>
                    <a:cubicBezTo>
                      <a:pt x="684" y="627"/>
                      <a:pt x="688" y="630"/>
                      <a:pt x="689" y="634"/>
                    </a:cubicBezTo>
                    <a:cubicBezTo>
                      <a:pt x="690" y="638"/>
                      <a:pt x="686" y="641"/>
                      <a:pt x="684" y="642"/>
                    </a:cubicBezTo>
                    <a:cubicBezTo>
                      <a:pt x="679" y="646"/>
                      <a:pt x="675" y="640"/>
                      <a:pt x="672" y="637"/>
                    </a:cubicBezTo>
                    <a:cubicBezTo>
                      <a:pt x="668" y="633"/>
                      <a:pt x="670" y="626"/>
                      <a:pt x="671" y="622"/>
                    </a:cubicBezTo>
                    <a:cubicBezTo>
                      <a:pt x="675" y="612"/>
                      <a:pt x="685" y="608"/>
                      <a:pt x="695" y="607"/>
                    </a:cubicBezTo>
                    <a:cubicBezTo>
                      <a:pt x="699" y="607"/>
                      <a:pt x="704" y="611"/>
                      <a:pt x="707" y="608"/>
                    </a:cubicBezTo>
                    <a:cubicBezTo>
                      <a:pt x="714" y="605"/>
                      <a:pt x="717" y="599"/>
                      <a:pt x="718" y="592"/>
                    </a:cubicBezTo>
                    <a:cubicBezTo>
                      <a:pt x="717" y="582"/>
                      <a:pt x="709" y="570"/>
                      <a:pt x="719" y="560"/>
                    </a:cubicBezTo>
                    <a:cubicBezTo>
                      <a:pt x="724" y="555"/>
                      <a:pt x="730" y="551"/>
                      <a:pt x="737" y="551"/>
                    </a:cubicBezTo>
                    <a:cubicBezTo>
                      <a:pt x="742" y="552"/>
                      <a:pt x="747" y="554"/>
                      <a:pt x="750" y="558"/>
                    </a:cubicBezTo>
                    <a:cubicBezTo>
                      <a:pt x="751" y="561"/>
                      <a:pt x="749" y="565"/>
                      <a:pt x="747" y="567"/>
                    </a:cubicBezTo>
                    <a:cubicBezTo>
                      <a:pt x="745" y="568"/>
                      <a:pt x="743" y="569"/>
                      <a:pt x="741" y="569"/>
                    </a:cubicBezTo>
                    <a:cubicBezTo>
                      <a:pt x="737" y="566"/>
                      <a:pt x="740" y="561"/>
                      <a:pt x="735" y="560"/>
                    </a:cubicBezTo>
                    <a:cubicBezTo>
                      <a:pt x="729" y="561"/>
                      <a:pt x="725" y="566"/>
                      <a:pt x="723" y="572"/>
                    </a:cubicBezTo>
                    <a:cubicBezTo>
                      <a:pt x="724" y="579"/>
                      <a:pt x="723" y="588"/>
                      <a:pt x="731" y="590"/>
                    </a:cubicBezTo>
                    <a:cubicBezTo>
                      <a:pt x="740" y="596"/>
                      <a:pt x="752" y="596"/>
                      <a:pt x="761" y="592"/>
                    </a:cubicBezTo>
                    <a:cubicBezTo>
                      <a:pt x="766" y="591"/>
                      <a:pt x="771" y="585"/>
                      <a:pt x="772" y="580"/>
                    </a:cubicBezTo>
                    <a:cubicBezTo>
                      <a:pt x="776" y="573"/>
                      <a:pt x="766" y="564"/>
                      <a:pt x="776" y="560"/>
                    </a:cubicBezTo>
                    <a:cubicBezTo>
                      <a:pt x="786" y="557"/>
                      <a:pt x="790" y="547"/>
                      <a:pt x="792" y="537"/>
                    </a:cubicBezTo>
                    <a:cubicBezTo>
                      <a:pt x="796" y="526"/>
                      <a:pt x="789" y="518"/>
                      <a:pt x="785" y="509"/>
                    </a:cubicBezTo>
                    <a:cubicBezTo>
                      <a:pt x="778" y="504"/>
                      <a:pt x="771" y="504"/>
                      <a:pt x="762" y="505"/>
                    </a:cubicBezTo>
                    <a:cubicBezTo>
                      <a:pt x="752" y="511"/>
                      <a:pt x="763" y="524"/>
                      <a:pt x="752" y="530"/>
                    </a:cubicBezTo>
                    <a:cubicBezTo>
                      <a:pt x="746" y="537"/>
                      <a:pt x="738" y="530"/>
                      <a:pt x="732" y="527"/>
                    </a:cubicBezTo>
                    <a:cubicBezTo>
                      <a:pt x="716" y="511"/>
                      <a:pt x="734" y="489"/>
                      <a:pt x="721" y="472"/>
                    </a:cubicBezTo>
                    <a:cubicBezTo>
                      <a:pt x="717" y="466"/>
                      <a:pt x="707" y="465"/>
                      <a:pt x="700" y="464"/>
                    </a:cubicBezTo>
                    <a:cubicBezTo>
                      <a:pt x="692" y="460"/>
                      <a:pt x="685" y="455"/>
                      <a:pt x="682" y="446"/>
                    </a:cubicBezTo>
                    <a:cubicBezTo>
                      <a:pt x="676" y="438"/>
                      <a:pt x="680" y="425"/>
                      <a:pt x="685" y="418"/>
                    </a:cubicBezTo>
                    <a:cubicBezTo>
                      <a:pt x="692" y="413"/>
                      <a:pt x="700" y="407"/>
                      <a:pt x="708" y="410"/>
                    </a:cubicBezTo>
                    <a:cubicBezTo>
                      <a:pt x="712" y="412"/>
                      <a:pt x="716" y="415"/>
                      <a:pt x="717" y="418"/>
                    </a:cubicBezTo>
                    <a:cubicBezTo>
                      <a:pt x="718" y="423"/>
                      <a:pt x="716" y="426"/>
                      <a:pt x="713" y="429"/>
                    </a:cubicBezTo>
                    <a:cubicBezTo>
                      <a:pt x="712" y="430"/>
                      <a:pt x="710" y="430"/>
                      <a:pt x="710" y="429"/>
                    </a:cubicBezTo>
                    <a:cubicBezTo>
                      <a:pt x="707" y="425"/>
                      <a:pt x="710" y="417"/>
                      <a:pt x="703" y="419"/>
                    </a:cubicBezTo>
                    <a:cubicBezTo>
                      <a:pt x="697" y="420"/>
                      <a:pt x="692" y="422"/>
                      <a:pt x="690" y="428"/>
                    </a:cubicBezTo>
                    <a:cubicBezTo>
                      <a:pt x="687" y="432"/>
                      <a:pt x="687" y="438"/>
                      <a:pt x="689" y="442"/>
                    </a:cubicBezTo>
                    <a:cubicBezTo>
                      <a:pt x="691" y="450"/>
                      <a:pt x="699" y="455"/>
                      <a:pt x="706" y="457"/>
                    </a:cubicBezTo>
                    <a:cubicBezTo>
                      <a:pt x="717" y="460"/>
                      <a:pt x="726" y="455"/>
                      <a:pt x="736" y="453"/>
                    </a:cubicBezTo>
                    <a:cubicBezTo>
                      <a:pt x="736" y="449"/>
                      <a:pt x="738" y="445"/>
                      <a:pt x="742" y="444"/>
                    </a:cubicBezTo>
                    <a:cubicBezTo>
                      <a:pt x="743" y="438"/>
                      <a:pt x="746" y="432"/>
                      <a:pt x="750" y="428"/>
                    </a:cubicBezTo>
                    <a:cubicBezTo>
                      <a:pt x="758" y="422"/>
                      <a:pt x="769" y="421"/>
                      <a:pt x="778" y="424"/>
                    </a:cubicBezTo>
                    <a:cubicBezTo>
                      <a:pt x="783" y="428"/>
                      <a:pt x="789" y="430"/>
                      <a:pt x="788" y="438"/>
                    </a:cubicBezTo>
                    <a:cubicBezTo>
                      <a:pt x="787" y="440"/>
                      <a:pt x="786" y="442"/>
                      <a:pt x="783" y="442"/>
                    </a:cubicBezTo>
                    <a:cubicBezTo>
                      <a:pt x="780" y="443"/>
                      <a:pt x="775" y="444"/>
                      <a:pt x="775" y="439"/>
                    </a:cubicBezTo>
                    <a:cubicBezTo>
                      <a:pt x="774" y="437"/>
                      <a:pt x="777" y="434"/>
                      <a:pt x="775" y="433"/>
                    </a:cubicBezTo>
                    <a:cubicBezTo>
                      <a:pt x="769" y="429"/>
                      <a:pt x="761" y="432"/>
                      <a:pt x="756" y="435"/>
                    </a:cubicBezTo>
                    <a:cubicBezTo>
                      <a:pt x="751" y="440"/>
                      <a:pt x="751" y="445"/>
                      <a:pt x="752" y="452"/>
                    </a:cubicBezTo>
                    <a:cubicBezTo>
                      <a:pt x="753" y="457"/>
                      <a:pt x="758" y="460"/>
                      <a:pt x="762" y="463"/>
                    </a:cubicBezTo>
                    <a:cubicBezTo>
                      <a:pt x="767" y="463"/>
                      <a:pt x="775" y="464"/>
                      <a:pt x="780" y="462"/>
                    </a:cubicBezTo>
                    <a:cubicBezTo>
                      <a:pt x="785" y="459"/>
                      <a:pt x="784" y="454"/>
                      <a:pt x="789" y="452"/>
                    </a:cubicBezTo>
                    <a:cubicBezTo>
                      <a:pt x="800" y="451"/>
                      <a:pt x="808" y="460"/>
                      <a:pt x="819" y="458"/>
                    </a:cubicBezTo>
                    <a:cubicBezTo>
                      <a:pt x="829" y="456"/>
                      <a:pt x="840" y="451"/>
                      <a:pt x="844" y="440"/>
                    </a:cubicBezTo>
                    <a:cubicBezTo>
                      <a:pt x="843" y="438"/>
                      <a:pt x="839" y="439"/>
                      <a:pt x="837" y="437"/>
                    </a:cubicBezTo>
                    <a:close/>
                    <a:moveTo>
                      <a:pt x="790" y="480"/>
                    </a:moveTo>
                    <a:cubicBezTo>
                      <a:pt x="788" y="478"/>
                      <a:pt x="788" y="474"/>
                      <a:pt x="785" y="474"/>
                    </a:cubicBezTo>
                    <a:cubicBezTo>
                      <a:pt x="773" y="475"/>
                      <a:pt x="759" y="480"/>
                      <a:pt x="750" y="470"/>
                    </a:cubicBezTo>
                    <a:cubicBezTo>
                      <a:pt x="748" y="468"/>
                      <a:pt x="747" y="464"/>
                      <a:pt x="743" y="465"/>
                    </a:cubicBezTo>
                    <a:cubicBezTo>
                      <a:pt x="733" y="466"/>
                      <a:pt x="741" y="474"/>
                      <a:pt x="740" y="479"/>
                    </a:cubicBezTo>
                    <a:cubicBezTo>
                      <a:pt x="742" y="493"/>
                      <a:pt x="730" y="507"/>
                      <a:pt x="740" y="518"/>
                    </a:cubicBezTo>
                    <a:cubicBezTo>
                      <a:pt x="747" y="516"/>
                      <a:pt x="741" y="509"/>
                      <a:pt x="743" y="504"/>
                    </a:cubicBezTo>
                    <a:cubicBezTo>
                      <a:pt x="748" y="494"/>
                      <a:pt x="760" y="489"/>
                      <a:pt x="771" y="489"/>
                    </a:cubicBezTo>
                    <a:cubicBezTo>
                      <a:pt x="776" y="492"/>
                      <a:pt x="782" y="493"/>
                      <a:pt x="788" y="494"/>
                    </a:cubicBezTo>
                    <a:cubicBezTo>
                      <a:pt x="792" y="494"/>
                      <a:pt x="791" y="489"/>
                      <a:pt x="790" y="488"/>
                    </a:cubicBezTo>
                    <a:cubicBezTo>
                      <a:pt x="787" y="486"/>
                      <a:pt x="790" y="483"/>
                      <a:pt x="790" y="480"/>
                    </a:cubicBezTo>
                    <a:close/>
                    <a:moveTo>
                      <a:pt x="768" y="295"/>
                    </a:moveTo>
                    <a:cubicBezTo>
                      <a:pt x="761" y="297"/>
                      <a:pt x="751" y="298"/>
                      <a:pt x="747" y="306"/>
                    </a:cubicBezTo>
                    <a:cubicBezTo>
                      <a:pt x="739" y="305"/>
                      <a:pt x="734" y="298"/>
                      <a:pt x="728" y="297"/>
                    </a:cubicBezTo>
                    <a:cubicBezTo>
                      <a:pt x="722" y="293"/>
                      <a:pt x="727" y="286"/>
                      <a:pt x="725" y="281"/>
                    </a:cubicBezTo>
                    <a:cubicBezTo>
                      <a:pt x="722" y="270"/>
                      <a:pt x="722" y="258"/>
                      <a:pt x="728" y="250"/>
                    </a:cubicBezTo>
                    <a:cubicBezTo>
                      <a:pt x="735" y="249"/>
                      <a:pt x="733" y="256"/>
                      <a:pt x="734" y="260"/>
                    </a:cubicBezTo>
                    <a:cubicBezTo>
                      <a:pt x="734" y="266"/>
                      <a:pt x="736" y="273"/>
                      <a:pt x="738" y="278"/>
                    </a:cubicBezTo>
                    <a:cubicBezTo>
                      <a:pt x="740" y="282"/>
                      <a:pt x="743" y="285"/>
                      <a:pt x="747" y="285"/>
                    </a:cubicBezTo>
                    <a:cubicBezTo>
                      <a:pt x="754" y="286"/>
                      <a:pt x="761" y="282"/>
                      <a:pt x="767" y="280"/>
                    </a:cubicBezTo>
                    <a:cubicBezTo>
                      <a:pt x="767" y="279"/>
                      <a:pt x="767" y="279"/>
                      <a:pt x="767" y="279"/>
                    </a:cubicBezTo>
                    <a:cubicBezTo>
                      <a:pt x="757" y="280"/>
                      <a:pt x="748" y="280"/>
                      <a:pt x="742" y="273"/>
                    </a:cubicBezTo>
                    <a:cubicBezTo>
                      <a:pt x="740" y="269"/>
                      <a:pt x="740" y="269"/>
                      <a:pt x="740" y="269"/>
                    </a:cubicBezTo>
                    <a:cubicBezTo>
                      <a:pt x="741" y="260"/>
                      <a:pt x="742" y="248"/>
                      <a:pt x="733" y="243"/>
                    </a:cubicBezTo>
                    <a:cubicBezTo>
                      <a:pt x="729" y="242"/>
                      <a:pt x="727" y="242"/>
                      <a:pt x="723" y="244"/>
                    </a:cubicBezTo>
                    <a:cubicBezTo>
                      <a:pt x="711" y="257"/>
                      <a:pt x="719" y="275"/>
                      <a:pt x="718" y="290"/>
                    </a:cubicBezTo>
                    <a:cubicBezTo>
                      <a:pt x="717" y="293"/>
                      <a:pt x="714" y="297"/>
                      <a:pt x="716" y="301"/>
                    </a:cubicBezTo>
                    <a:cubicBezTo>
                      <a:pt x="727" y="302"/>
                      <a:pt x="735" y="310"/>
                      <a:pt x="744" y="316"/>
                    </a:cubicBezTo>
                    <a:cubicBezTo>
                      <a:pt x="748" y="312"/>
                      <a:pt x="752" y="307"/>
                      <a:pt x="757" y="304"/>
                    </a:cubicBezTo>
                    <a:cubicBezTo>
                      <a:pt x="771" y="299"/>
                      <a:pt x="771" y="299"/>
                      <a:pt x="771" y="299"/>
                    </a:cubicBezTo>
                    <a:cubicBezTo>
                      <a:pt x="770" y="297"/>
                      <a:pt x="770" y="295"/>
                      <a:pt x="768" y="295"/>
                    </a:cubicBezTo>
                    <a:close/>
                    <a:moveTo>
                      <a:pt x="668" y="207"/>
                    </a:moveTo>
                    <a:cubicBezTo>
                      <a:pt x="662" y="205"/>
                      <a:pt x="656" y="204"/>
                      <a:pt x="651" y="207"/>
                    </a:cubicBezTo>
                    <a:cubicBezTo>
                      <a:pt x="647" y="211"/>
                      <a:pt x="646" y="216"/>
                      <a:pt x="648" y="220"/>
                    </a:cubicBezTo>
                    <a:cubicBezTo>
                      <a:pt x="651" y="226"/>
                      <a:pt x="660" y="224"/>
                      <a:pt x="660" y="231"/>
                    </a:cubicBezTo>
                    <a:cubicBezTo>
                      <a:pt x="663" y="242"/>
                      <a:pt x="660" y="254"/>
                      <a:pt x="653" y="261"/>
                    </a:cubicBezTo>
                    <a:cubicBezTo>
                      <a:pt x="648" y="266"/>
                      <a:pt x="642" y="269"/>
                      <a:pt x="634" y="267"/>
                    </a:cubicBezTo>
                    <a:cubicBezTo>
                      <a:pt x="628" y="264"/>
                      <a:pt x="619" y="264"/>
                      <a:pt x="614" y="257"/>
                    </a:cubicBezTo>
                    <a:cubicBezTo>
                      <a:pt x="611" y="255"/>
                      <a:pt x="609" y="257"/>
                      <a:pt x="606" y="258"/>
                    </a:cubicBezTo>
                    <a:cubicBezTo>
                      <a:pt x="595" y="262"/>
                      <a:pt x="585" y="255"/>
                      <a:pt x="577" y="247"/>
                    </a:cubicBezTo>
                    <a:cubicBezTo>
                      <a:pt x="570" y="242"/>
                      <a:pt x="568" y="234"/>
                      <a:pt x="563" y="227"/>
                    </a:cubicBezTo>
                    <a:cubicBezTo>
                      <a:pt x="553" y="242"/>
                      <a:pt x="538" y="257"/>
                      <a:pt x="519" y="261"/>
                    </a:cubicBezTo>
                    <a:cubicBezTo>
                      <a:pt x="501" y="259"/>
                      <a:pt x="487" y="261"/>
                      <a:pt x="472" y="251"/>
                    </a:cubicBezTo>
                    <a:cubicBezTo>
                      <a:pt x="448" y="235"/>
                      <a:pt x="437" y="208"/>
                      <a:pt x="437" y="182"/>
                    </a:cubicBezTo>
                    <a:cubicBezTo>
                      <a:pt x="440" y="164"/>
                      <a:pt x="446" y="145"/>
                      <a:pt x="461" y="133"/>
                    </a:cubicBezTo>
                    <a:cubicBezTo>
                      <a:pt x="475" y="123"/>
                      <a:pt x="496" y="123"/>
                      <a:pt x="511" y="133"/>
                    </a:cubicBezTo>
                    <a:cubicBezTo>
                      <a:pt x="521" y="142"/>
                      <a:pt x="529" y="157"/>
                      <a:pt x="523" y="171"/>
                    </a:cubicBezTo>
                    <a:cubicBezTo>
                      <a:pt x="519" y="179"/>
                      <a:pt x="510" y="185"/>
                      <a:pt x="501" y="187"/>
                    </a:cubicBezTo>
                    <a:cubicBezTo>
                      <a:pt x="498" y="186"/>
                      <a:pt x="493" y="184"/>
                      <a:pt x="490" y="186"/>
                    </a:cubicBezTo>
                    <a:cubicBezTo>
                      <a:pt x="489" y="192"/>
                      <a:pt x="492" y="198"/>
                      <a:pt x="495" y="202"/>
                    </a:cubicBezTo>
                    <a:cubicBezTo>
                      <a:pt x="500" y="208"/>
                      <a:pt x="507" y="208"/>
                      <a:pt x="514" y="208"/>
                    </a:cubicBezTo>
                    <a:cubicBezTo>
                      <a:pt x="525" y="203"/>
                      <a:pt x="529" y="192"/>
                      <a:pt x="529" y="181"/>
                    </a:cubicBezTo>
                    <a:cubicBezTo>
                      <a:pt x="529" y="178"/>
                      <a:pt x="526" y="173"/>
                      <a:pt x="530" y="170"/>
                    </a:cubicBezTo>
                    <a:cubicBezTo>
                      <a:pt x="534" y="168"/>
                      <a:pt x="540" y="168"/>
                      <a:pt x="541" y="163"/>
                    </a:cubicBezTo>
                    <a:cubicBezTo>
                      <a:pt x="544" y="156"/>
                      <a:pt x="544" y="149"/>
                      <a:pt x="545" y="143"/>
                    </a:cubicBezTo>
                    <a:cubicBezTo>
                      <a:pt x="541" y="133"/>
                      <a:pt x="538" y="123"/>
                      <a:pt x="529" y="117"/>
                    </a:cubicBezTo>
                    <a:cubicBezTo>
                      <a:pt x="530" y="109"/>
                      <a:pt x="534" y="100"/>
                      <a:pt x="530" y="93"/>
                    </a:cubicBezTo>
                    <a:cubicBezTo>
                      <a:pt x="526" y="76"/>
                      <a:pt x="508" y="64"/>
                      <a:pt x="493" y="59"/>
                    </a:cubicBezTo>
                    <a:cubicBezTo>
                      <a:pt x="485" y="59"/>
                      <a:pt x="477" y="53"/>
                      <a:pt x="470" y="59"/>
                    </a:cubicBezTo>
                    <a:cubicBezTo>
                      <a:pt x="473" y="76"/>
                      <a:pt x="472" y="93"/>
                      <a:pt x="462" y="106"/>
                    </a:cubicBezTo>
                    <a:cubicBezTo>
                      <a:pt x="446" y="126"/>
                      <a:pt x="420" y="134"/>
                      <a:pt x="411" y="157"/>
                    </a:cubicBezTo>
                    <a:cubicBezTo>
                      <a:pt x="408" y="163"/>
                      <a:pt x="406" y="169"/>
                      <a:pt x="407" y="177"/>
                    </a:cubicBezTo>
                    <a:cubicBezTo>
                      <a:pt x="411" y="190"/>
                      <a:pt x="416" y="205"/>
                      <a:pt x="429" y="213"/>
                    </a:cubicBezTo>
                    <a:cubicBezTo>
                      <a:pt x="431" y="214"/>
                      <a:pt x="429" y="215"/>
                      <a:pt x="429" y="216"/>
                    </a:cubicBezTo>
                    <a:cubicBezTo>
                      <a:pt x="421" y="228"/>
                      <a:pt x="429" y="241"/>
                      <a:pt x="430" y="254"/>
                    </a:cubicBezTo>
                    <a:cubicBezTo>
                      <a:pt x="439" y="265"/>
                      <a:pt x="451" y="280"/>
                      <a:pt x="467" y="279"/>
                    </a:cubicBezTo>
                    <a:cubicBezTo>
                      <a:pt x="480" y="280"/>
                      <a:pt x="493" y="273"/>
                      <a:pt x="505" y="270"/>
                    </a:cubicBezTo>
                    <a:cubicBezTo>
                      <a:pt x="521" y="267"/>
                      <a:pt x="541" y="261"/>
                      <a:pt x="556" y="268"/>
                    </a:cubicBezTo>
                    <a:cubicBezTo>
                      <a:pt x="571" y="275"/>
                      <a:pt x="584" y="287"/>
                      <a:pt x="591" y="301"/>
                    </a:cubicBezTo>
                    <a:cubicBezTo>
                      <a:pt x="595" y="303"/>
                      <a:pt x="601" y="302"/>
                      <a:pt x="605" y="300"/>
                    </a:cubicBezTo>
                    <a:cubicBezTo>
                      <a:pt x="628" y="306"/>
                      <a:pt x="655" y="301"/>
                      <a:pt x="670" y="281"/>
                    </a:cubicBezTo>
                    <a:cubicBezTo>
                      <a:pt x="677" y="265"/>
                      <a:pt x="682" y="247"/>
                      <a:pt x="678" y="230"/>
                    </a:cubicBezTo>
                    <a:cubicBezTo>
                      <a:pt x="678" y="221"/>
                      <a:pt x="673" y="214"/>
                      <a:pt x="668" y="207"/>
                    </a:cubicBezTo>
                    <a:close/>
                    <a:moveTo>
                      <a:pt x="678" y="510"/>
                    </a:moveTo>
                    <a:cubicBezTo>
                      <a:pt x="673" y="500"/>
                      <a:pt x="667" y="489"/>
                      <a:pt x="657" y="484"/>
                    </a:cubicBezTo>
                    <a:cubicBezTo>
                      <a:pt x="640" y="480"/>
                      <a:pt x="624" y="473"/>
                      <a:pt x="606" y="479"/>
                    </a:cubicBezTo>
                    <a:cubicBezTo>
                      <a:pt x="596" y="488"/>
                      <a:pt x="588" y="500"/>
                      <a:pt x="575" y="505"/>
                    </a:cubicBezTo>
                    <a:cubicBezTo>
                      <a:pt x="543" y="514"/>
                      <a:pt x="543" y="514"/>
                      <a:pt x="543" y="514"/>
                    </a:cubicBezTo>
                    <a:cubicBezTo>
                      <a:pt x="539" y="514"/>
                      <a:pt x="536" y="508"/>
                      <a:pt x="532" y="511"/>
                    </a:cubicBezTo>
                    <a:cubicBezTo>
                      <a:pt x="530" y="519"/>
                      <a:pt x="539" y="517"/>
                      <a:pt x="543" y="521"/>
                    </a:cubicBezTo>
                    <a:cubicBezTo>
                      <a:pt x="550" y="525"/>
                      <a:pt x="554" y="532"/>
                      <a:pt x="559" y="538"/>
                    </a:cubicBezTo>
                    <a:cubicBezTo>
                      <a:pt x="562" y="537"/>
                      <a:pt x="562" y="537"/>
                      <a:pt x="562" y="537"/>
                    </a:cubicBezTo>
                    <a:cubicBezTo>
                      <a:pt x="564" y="529"/>
                      <a:pt x="568" y="520"/>
                      <a:pt x="575" y="514"/>
                    </a:cubicBezTo>
                    <a:cubicBezTo>
                      <a:pt x="584" y="511"/>
                      <a:pt x="592" y="504"/>
                      <a:pt x="601" y="508"/>
                    </a:cubicBezTo>
                    <a:cubicBezTo>
                      <a:pt x="605" y="507"/>
                      <a:pt x="603" y="503"/>
                      <a:pt x="605" y="501"/>
                    </a:cubicBezTo>
                    <a:cubicBezTo>
                      <a:pt x="612" y="497"/>
                      <a:pt x="618" y="491"/>
                      <a:pt x="625" y="489"/>
                    </a:cubicBezTo>
                    <a:cubicBezTo>
                      <a:pt x="633" y="485"/>
                      <a:pt x="639" y="488"/>
                      <a:pt x="648" y="488"/>
                    </a:cubicBezTo>
                    <a:cubicBezTo>
                      <a:pt x="650" y="490"/>
                      <a:pt x="653" y="489"/>
                      <a:pt x="655" y="490"/>
                    </a:cubicBezTo>
                    <a:cubicBezTo>
                      <a:pt x="664" y="495"/>
                      <a:pt x="670" y="505"/>
                      <a:pt x="673" y="514"/>
                    </a:cubicBezTo>
                    <a:cubicBezTo>
                      <a:pt x="674" y="524"/>
                      <a:pt x="671" y="533"/>
                      <a:pt x="665" y="538"/>
                    </a:cubicBezTo>
                    <a:cubicBezTo>
                      <a:pt x="657" y="538"/>
                      <a:pt x="652" y="540"/>
                      <a:pt x="646" y="544"/>
                    </a:cubicBezTo>
                    <a:cubicBezTo>
                      <a:pt x="644" y="546"/>
                      <a:pt x="646" y="550"/>
                      <a:pt x="647" y="552"/>
                    </a:cubicBezTo>
                    <a:cubicBezTo>
                      <a:pt x="650" y="556"/>
                      <a:pt x="654" y="561"/>
                      <a:pt x="659" y="558"/>
                    </a:cubicBezTo>
                    <a:cubicBezTo>
                      <a:pt x="677" y="553"/>
                      <a:pt x="677" y="534"/>
                      <a:pt x="679" y="518"/>
                    </a:cubicBezTo>
                    <a:cubicBezTo>
                      <a:pt x="678" y="510"/>
                      <a:pt x="678" y="510"/>
                      <a:pt x="678" y="510"/>
                    </a:cubicBezTo>
                    <a:close/>
                    <a:moveTo>
                      <a:pt x="660" y="208"/>
                    </a:moveTo>
                    <a:cubicBezTo>
                      <a:pt x="658" y="208"/>
                      <a:pt x="657" y="207"/>
                      <a:pt x="655" y="209"/>
                    </a:cubicBezTo>
                    <a:cubicBezTo>
                      <a:pt x="651" y="213"/>
                      <a:pt x="655" y="216"/>
                      <a:pt x="658" y="220"/>
                    </a:cubicBezTo>
                    <a:cubicBezTo>
                      <a:pt x="660" y="224"/>
                      <a:pt x="666" y="223"/>
                      <a:pt x="666" y="228"/>
                    </a:cubicBezTo>
                    <a:cubicBezTo>
                      <a:pt x="666" y="252"/>
                      <a:pt x="666" y="252"/>
                      <a:pt x="666" y="252"/>
                    </a:cubicBezTo>
                    <a:cubicBezTo>
                      <a:pt x="661" y="264"/>
                      <a:pt x="649" y="273"/>
                      <a:pt x="636" y="273"/>
                    </a:cubicBezTo>
                    <a:cubicBezTo>
                      <a:pt x="626" y="272"/>
                      <a:pt x="614" y="271"/>
                      <a:pt x="610" y="261"/>
                    </a:cubicBezTo>
                    <a:cubicBezTo>
                      <a:pt x="607" y="259"/>
                      <a:pt x="603" y="261"/>
                      <a:pt x="599" y="260"/>
                    </a:cubicBezTo>
                    <a:cubicBezTo>
                      <a:pt x="583" y="260"/>
                      <a:pt x="571" y="250"/>
                      <a:pt x="562" y="240"/>
                    </a:cubicBezTo>
                    <a:cubicBezTo>
                      <a:pt x="559" y="240"/>
                      <a:pt x="559" y="240"/>
                      <a:pt x="559" y="240"/>
                    </a:cubicBezTo>
                    <a:cubicBezTo>
                      <a:pt x="555" y="246"/>
                      <a:pt x="552" y="252"/>
                      <a:pt x="546" y="256"/>
                    </a:cubicBezTo>
                    <a:cubicBezTo>
                      <a:pt x="547" y="261"/>
                      <a:pt x="554" y="257"/>
                      <a:pt x="556" y="260"/>
                    </a:cubicBezTo>
                    <a:cubicBezTo>
                      <a:pt x="570" y="266"/>
                      <a:pt x="582" y="277"/>
                      <a:pt x="591" y="289"/>
                    </a:cubicBezTo>
                    <a:cubicBezTo>
                      <a:pt x="592" y="292"/>
                      <a:pt x="594" y="292"/>
                      <a:pt x="596" y="295"/>
                    </a:cubicBezTo>
                    <a:cubicBezTo>
                      <a:pt x="609" y="296"/>
                      <a:pt x="622" y="295"/>
                      <a:pt x="634" y="293"/>
                    </a:cubicBezTo>
                    <a:cubicBezTo>
                      <a:pt x="651" y="288"/>
                      <a:pt x="667" y="275"/>
                      <a:pt x="672" y="256"/>
                    </a:cubicBezTo>
                    <a:cubicBezTo>
                      <a:pt x="672" y="239"/>
                      <a:pt x="675" y="221"/>
                      <a:pt x="660" y="208"/>
                    </a:cubicBezTo>
                    <a:close/>
                    <a:moveTo>
                      <a:pt x="650" y="375"/>
                    </a:moveTo>
                    <a:cubicBezTo>
                      <a:pt x="640" y="367"/>
                      <a:pt x="639" y="352"/>
                      <a:pt x="635" y="340"/>
                    </a:cubicBezTo>
                    <a:cubicBezTo>
                      <a:pt x="633" y="338"/>
                      <a:pt x="633" y="338"/>
                      <a:pt x="633" y="338"/>
                    </a:cubicBezTo>
                    <a:cubicBezTo>
                      <a:pt x="620" y="343"/>
                      <a:pt x="608" y="344"/>
                      <a:pt x="594" y="344"/>
                    </a:cubicBezTo>
                    <a:cubicBezTo>
                      <a:pt x="589" y="350"/>
                      <a:pt x="588" y="357"/>
                      <a:pt x="584" y="363"/>
                    </a:cubicBezTo>
                    <a:cubicBezTo>
                      <a:pt x="574" y="378"/>
                      <a:pt x="558" y="387"/>
                      <a:pt x="540" y="382"/>
                    </a:cubicBezTo>
                    <a:cubicBezTo>
                      <a:pt x="533" y="384"/>
                      <a:pt x="525" y="380"/>
                      <a:pt x="518" y="377"/>
                    </a:cubicBezTo>
                    <a:cubicBezTo>
                      <a:pt x="512" y="373"/>
                      <a:pt x="507" y="367"/>
                      <a:pt x="507" y="360"/>
                    </a:cubicBezTo>
                    <a:cubicBezTo>
                      <a:pt x="509" y="353"/>
                      <a:pt x="510" y="346"/>
                      <a:pt x="517" y="343"/>
                    </a:cubicBezTo>
                    <a:cubicBezTo>
                      <a:pt x="522" y="340"/>
                      <a:pt x="528" y="338"/>
                      <a:pt x="534" y="341"/>
                    </a:cubicBezTo>
                    <a:cubicBezTo>
                      <a:pt x="538" y="341"/>
                      <a:pt x="540" y="346"/>
                      <a:pt x="542" y="349"/>
                    </a:cubicBezTo>
                    <a:cubicBezTo>
                      <a:pt x="547" y="346"/>
                      <a:pt x="555" y="348"/>
                      <a:pt x="557" y="342"/>
                    </a:cubicBezTo>
                    <a:cubicBezTo>
                      <a:pt x="559" y="336"/>
                      <a:pt x="561" y="330"/>
                      <a:pt x="560" y="324"/>
                    </a:cubicBezTo>
                    <a:cubicBezTo>
                      <a:pt x="556" y="315"/>
                      <a:pt x="547" y="310"/>
                      <a:pt x="539" y="306"/>
                    </a:cubicBezTo>
                    <a:cubicBezTo>
                      <a:pt x="523" y="301"/>
                      <a:pt x="503" y="302"/>
                      <a:pt x="492" y="316"/>
                    </a:cubicBezTo>
                    <a:cubicBezTo>
                      <a:pt x="484" y="327"/>
                      <a:pt x="484" y="327"/>
                      <a:pt x="484" y="327"/>
                    </a:cubicBezTo>
                    <a:cubicBezTo>
                      <a:pt x="474" y="332"/>
                      <a:pt x="461" y="333"/>
                      <a:pt x="452" y="340"/>
                    </a:cubicBezTo>
                    <a:cubicBezTo>
                      <a:pt x="444" y="351"/>
                      <a:pt x="432" y="361"/>
                      <a:pt x="432" y="376"/>
                    </a:cubicBezTo>
                    <a:cubicBezTo>
                      <a:pt x="429" y="396"/>
                      <a:pt x="431" y="418"/>
                      <a:pt x="449" y="431"/>
                    </a:cubicBezTo>
                    <a:cubicBezTo>
                      <a:pt x="456" y="434"/>
                      <a:pt x="463" y="441"/>
                      <a:pt x="472" y="441"/>
                    </a:cubicBezTo>
                    <a:cubicBezTo>
                      <a:pt x="477" y="449"/>
                      <a:pt x="482" y="459"/>
                      <a:pt x="492" y="464"/>
                    </a:cubicBezTo>
                    <a:cubicBezTo>
                      <a:pt x="504" y="475"/>
                      <a:pt x="519" y="475"/>
                      <a:pt x="535" y="475"/>
                    </a:cubicBezTo>
                    <a:cubicBezTo>
                      <a:pt x="547" y="472"/>
                      <a:pt x="559" y="465"/>
                      <a:pt x="566" y="454"/>
                    </a:cubicBezTo>
                    <a:cubicBezTo>
                      <a:pt x="569" y="448"/>
                      <a:pt x="573" y="440"/>
                      <a:pt x="568" y="434"/>
                    </a:cubicBezTo>
                    <a:cubicBezTo>
                      <a:pt x="565" y="428"/>
                      <a:pt x="560" y="426"/>
                      <a:pt x="555" y="423"/>
                    </a:cubicBezTo>
                    <a:cubicBezTo>
                      <a:pt x="541" y="419"/>
                      <a:pt x="540" y="436"/>
                      <a:pt x="530" y="440"/>
                    </a:cubicBezTo>
                    <a:cubicBezTo>
                      <a:pt x="522" y="441"/>
                      <a:pt x="515" y="441"/>
                      <a:pt x="509" y="438"/>
                    </a:cubicBezTo>
                    <a:cubicBezTo>
                      <a:pt x="502" y="432"/>
                      <a:pt x="502" y="422"/>
                      <a:pt x="504" y="414"/>
                    </a:cubicBezTo>
                    <a:cubicBezTo>
                      <a:pt x="509" y="403"/>
                      <a:pt x="517" y="389"/>
                      <a:pt x="532" y="389"/>
                    </a:cubicBezTo>
                    <a:cubicBezTo>
                      <a:pt x="540" y="392"/>
                      <a:pt x="551" y="391"/>
                      <a:pt x="561" y="393"/>
                    </a:cubicBezTo>
                    <a:cubicBezTo>
                      <a:pt x="581" y="397"/>
                      <a:pt x="591" y="418"/>
                      <a:pt x="596" y="434"/>
                    </a:cubicBezTo>
                    <a:cubicBezTo>
                      <a:pt x="608" y="431"/>
                      <a:pt x="620" y="436"/>
                      <a:pt x="631" y="437"/>
                    </a:cubicBezTo>
                    <a:cubicBezTo>
                      <a:pt x="641" y="432"/>
                      <a:pt x="635" y="422"/>
                      <a:pt x="637" y="414"/>
                    </a:cubicBezTo>
                    <a:cubicBezTo>
                      <a:pt x="642" y="401"/>
                      <a:pt x="655" y="393"/>
                      <a:pt x="668" y="389"/>
                    </a:cubicBezTo>
                    <a:cubicBezTo>
                      <a:pt x="670" y="387"/>
                      <a:pt x="669" y="386"/>
                      <a:pt x="668" y="384"/>
                    </a:cubicBezTo>
                    <a:cubicBezTo>
                      <a:pt x="650" y="375"/>
                      <a:pt x="650" y="375"/>
                      <a:pt x="650" y="375"/>
                    </a:cubicBezTo>
                    <a:close/>
                    <a:moveTo>
                      <a:pt x="637" y="374"/>
                    </a:moveTo>
                    <a:cubicBezTo>
                      <a:pt x="633" y="366"/>
                      <a:pt x="632" y="357"/>
                      <a:pt x="630" y="349"/>
                    </a:cubicBezTo>
                    <a:cubicBezTo>
                      <a:pt x="620" y="350"/>
                      <a:pt x="610" y="353"/>
                      <a:pt x="600" y="353"/>
                    </a:cubicBezTo>
                    <a:cubicBezTo>
                      <a:pt x="595" y="357"/>
                      <a:pt x="593" y="364"/>
                      <a:pt x="589" y="371"/>
                    </a:cubicBezTo>
                    <a:cubicBezTo>
                      <a:pt x="585" y="377"/>
                      <a:pt x="577" y="381"/>
                      <a:pt x="573" y="387"/>
                    </a:cubicBezTo>
                    <a:cubicBezTo>
                      <a:pt x="583" y="396"/>
                      <a:pt x="592" y="405"/>
                      <a:pt x="598" y="417"/>
                    </a:cubicBezTo>
                    <a:cubicBezTo>
                      <a:pt x="601" y="419"/>
                      <a:pt x="601" y="423"/>
                      <a:pt x="604" y="425"/>
                    </a:cubicBezTo>
                    <a:cubicBezTo>
                      <a:pt x="611" y="425"/>
                      <a:pt x="620" y="428"/>
                      <a:pt x="627" y="427"/>
                    </a:cubicBezTo>
                    <a:cubicBezTo>
                      <a:pt x="629" y="411"/>
                      <a:pt x="637" y="396"/>
                      <a:pt x="652" y="387"/>
                    </a:cubicBezTo>
                    <a:cubicBezTo>
                      <a:pt x="648" y="382"/>
                      <a:pt x="642" y="379"/>
                      <a:pt x="637" y="374"/>
                    </a:cubicBezTo>
                    <a:close/>
                    <a:moveTo>
                      <a:pt x="637" y="140"/>
                    </a:moveTo>
                    <a:cubicBezTo>
                      <a:pt x="643" y="140"/>
                      <a:pt x="646" y="149"/>
                      <a:pt x="641" y="152"/>
                    </a:cubicBezTo>
                    <a:cubicBezTo>
                      <a:pt x="625" y="155"/>
                      <a:pt x="607" y="157"/>
                      <a:pt x="600" y="175"/>
                    </a:cubicBezTo>
                    <a:cubicBezTo>
                      <a:pt x="598" y="178"/>
                      <a:pt x="595" y="177"/>
                      <a:pt x="592" y="176"/>
                    </a:cubicBezTo>
                    <a:cubicBezTo>
                      <a:pt x="590" y="169"/>
                      <a:pt x="595" y="163"/>
                      <a:pt x="596" y="156"/>
                    </a:cubicBezTo>
                    <a:cubicBezTo>
                      <a:pt x="599" y="143"/>
                      <a:pt x="594" y="129"/>
                      <a:pt x="592" y="115"/>
                    </a:cubicBezTo>
                    <a:cubicBezTo>
                      <a:pt x="592" y="114"/>
                      <a:pt x="594" y="111"/>
                      <a:pt x="596" y="112"/>
                    </a:cubicBezTo>
                    <a:cubicBezTo>
                      <a:pt x="602" y="118"/>
                      <a:pt x="601" y="128"/>
                      <a:pt x="608" y="134"/>
                    </a:cubicBezTo>
                    <a:cubicBezTo>
                      <a:pt x="615" y="145"/>
                      <a:pt x="627" y="143"/>
                      <a:pt x="637" y="140"/>
                    </a:cubicBezTo>
                    <a:close/>
                    <a:moveTo>
                      <a:pt x="640" y="384"/>
                    </a:moveTo>
                    <a:cubicBezTo>
                      <a:pt x="631" y="378"/>
                      <a:pt x="627" y="367"/>
                      <a:pt x="625" y="358"/>
                    </a:cubicBezTo>
                    <a:cubicBezTo>
                      <a:pt x="619" y="354"/>
                      <a:pt x="610" y="357"/>
                      <a:pt x="604" y="358"/>
                    </a:cubicBezTo>
                    <a:cubicBezTo>
                      <a:pt x="600" y="368"/>
                      <a:pt x="595" y="379"/>
                      <a:pt x="586" y="388"/>
                    </a:cubicBezTo>
                    <a:cubicBezTo>
                      <a:pt x="587" y="394"/>
                      <a:pt x="594" y="397"/>
                      <a:pt x="598" y="401"/>
                    </a:cubicBezTo>
                    <a:cubicBezTo>
                      <a:pt x="603" y="406"/>
                      <a:pt x="608" y="412"/>
                      <a:pt x="609" y="418"/>
                    </a:cubicBezTo>
                    <a:cubicBezTo>
                      <a:pt x="613" y="419"/>
                      <a:pt x="619" y="420"/>
                      <a:pt x="622" y="419"/>
                    </a:cubicBezTo>
                    <a:cubicBezTo>
                      <a:pt x="624" y="409"/>
                      <a:pt x="627" y="399"/>
                      <a:pt x="635" y="392"/>
                    </a:cubicBezTo>
                    <a:cubicBezTo>
                      <a:pt x="637" y="391"/>
                      <a:pt x="642" y="388"/>
                      <a:pt x="640" y="384"/>
                    </a:cubicBezTo>
                    <a:close/>
                    <a:moveTo>
                      <a:pt x="624" y="616"/>
                    </a:moveTo>
                    <a:cubicBezTo>
                      <a:pt x="615" y="610"/>
                      <a:pt x="603" y="609"/>
                      <a:pt x="597" y="597"/>
                    </a:cubicBezTo>
                    <a:cubicBezTo>
                      <a:pt x="595" y="597"/>
                      <a:pt x="592" y="599"/>
                      <a:pt x="593" y="601"/>
                    </a:cubicBezTo>
                    <a:cubicBezTo>
                      <a:pt x="596" y="613"/>
                      <a:pt x="592" y="627"/>
                      <a:pt x="585" y="637"/>
                    </a:cubicBezTo>
                    <a:cubicBezTo>
                      <a:pt x="585" y="641"/>
                      <a:pt x="587" y="645"/>
                      <a:pt x="590" y="647"/>
                    </a:cubicBezTo>
                    <a:cubicBezTo>
                      <a:pt x="593" y="647"/>
                      <a:pt x="594" y="650"/>
                      <a:pt x="597" y="648"/>
                    </a:cubicBezTo>
                    <a:cubicBezTo>
                      <a:pt x="599" y="638"/>
                      <a:pt x="604" y="625"/>
                      <a:pt x="617" y="624"/>
                    </a:cubicBezTo>
                    <a:cubicBezTo>
                      <a:pt x="624" y="625"/>
                      <a:pt x="630" y="629"/>
                      <a:pt x="638" y="627"/>
                    </a:cubicBezTo>
                    <a:cubicBezTo>
                      <a:pt x="639" y="626"/>
                      <a:pt x="639" y="624"/>
                      <a:pt x="639" y="622"/>
                    </a:cubicBezTo>
                    <a:cubicBezTo>
                      <a:pt x="635" y="617"/>
                      <a:pt x="629" y="618"/>
                      <a:pt x="624" y="616"/>
                    </a:cubicBezTo>
                    <a:close/>
                    <a:moveTo>
                      <a:pt x="552" y="430"/>
                    </a:moveTo>
                    <a:cubicBezTo>
                      <a:pt x="545" y="431"/>
                      <a:pt x="546" y="438"/>
                      <a:pt x="540" y="441"/>
                    </a:cubicBezTo>
                    <a:cubicBezTo>
                      <a:pt x="536" y="446"/>
                      <a:pt x="529" y="448"/>
                      <a:pt x="523" y="449"/>
                    </a:cubicBezTo>
                    <a:cubicBezTo>
                      <a:pt x="515" y="447"/>
                      <a:pt x="504" y="448"/>
                      <a:pt x="499" y="439"/>
                    </a:cubicBezTo>
                    <a:cubicBezTo>
                      <a:pt x="493" y="432"/>
                      <a:pt x="494" y="421"/>
                      <a:pt x="495" y="412"/>
                    </a:cubicBezTo>
                    <a:cubicBezTo>
                      <a:pt x="492" y="409"/>
                      <a:pt x="488" y="408"/>
                      <a:pt x="484" y="409"/>
                    </a:cubicBezTo>
                    <a:cubicBezTo>
                      <a:pt x="479" y="402"/>
                      <a:pt x="463" y="399"/>
                      <a:pt x="467" y="388"/>
                    </a:cubicBezTo>
                    <a:cubicBezTo>
                      <a:pt x="474" y="381"/>
                      <a:pt x="482" y="373"/>
                      <a:pt x="489" y="367"/>
                    </a:cubicBezTo>
                    <a:cubicBezTo>
                      <a:pt x="488" y="365"/>
                      <a:pt x="484" y="366"/>
                      <a:pt x="482" y="366"/>
                    </a:cubicBezTo>
                    <a:cubicBezTo>
                      <a:pt x="471" y="373"/>
                      <a:pt x="462" y="382"/>
                      <a:pt x="457" y="393"/>
                    </a:cubicBezTo>
                    <a:cubicBezTo>
                      <a:pt x="458" y="400"/>
                      <a:pt x="464" y="404"/>
                      <a:pt x="469" y="409"/>
                    </a:cubicBezTo>
                    <a:cubicBezTo>
                      <a:pt x="474" y="412"/>
                      <a:pt x="480" y="415"/>
                      <a:pt x="487" y="416"/>
                    </a:cubicBezTo>
                    <a:cubicBezTo>
                      <a:pt x="490" y="419"/>
                      <a:pt x="484" y="422"/>
                      <a:pt x="483" y="424"/>
                    </a:cubicBezTo>
                    <a:cubicBezTo>
                      <a:pt x="473" y="427"/>
                      <a:pt x="461" y="423"/>
                      <a:pt x="454" y="416"/>
                    </a:cubicBezTo>
                    <a:cubicBezTo>
                      <a:pt x="444" y="403"/>
                      <a:pt x="443" y="387"/>
                      <a:pt x="448" y="372"/>
                    </a:cubicBezTo>
                    <a:cubicBezTo>
                      <a:pt x="455" y="357"/>
                      <a:pt x="470" y="348"/>
                      <a:pt x="485" y="346"/>
                    </a:cubicBezTo>
                    <a:cubicBezTo>
                      <a:pt x="488" y="347"/>
                      <a:pt x="490" y="343"/>
                      <a:pt x="492" y="346"/>
                    </a:cubicBezTo>
                    <a:cubicBezTo>
                      <a:pt x="490" y="352"/>
                      <a:pt x="493" y="358"/>
                      <a:pt x="493" y="365"/>
                    </a:cubicBezTo>
                    <a:cubicBezTo>
                      <a:pt x="503" y="362"/>
                      <a:pt x="494" y="348"/>
                      <a:pt x="502" y="343"/>
                    </a:cubicBezTo>
                    <a:cubicBezTo>
                      <a:pt x="509" y="333"/>
                      <a:pt x="522" y="328"/>
                      <a:pt x="534" y="331"/>
                    </a:cubicBezTo>
                    <a:cubicBezTo>
                      <a:pt x="538" y="333"/>
                      <a:pt x="543" y="335"/>
                      <a:pt x="546" y="338"/>
                    </a:cubicBezTo>
                    <a:cubicBezTo>
                      <a:pt x="548" y="339"/>
                      <a:pt x="549" y="339"/>
                      <a:pt x="550" y="338"/>
                    </a:cubicBezTo>
                    <a:cubicBezTo>
                      <a:pt x="553" y="335"/>
                      <a:pt x="553" y="328"/>
                      <a:pt x="550" y="323"/>
                    </a:cubicBezTo>
                    <a:cubicBezTo>
                      <a:pt x="540" y="314"/>
                      <a:pt x="525" y="308"/>
                      <a:pt x="510" y="313"/>
                    </a:cubicBezTo>
                    <a:cubicBezTo>
                      <a:pt x="500" y="317"/>
                      <a:pt x="494" y="326"/>
                      <a:pt x="489" y="336"/>
                    </a:cubicBezTo>
                    <a:cubicBezTo>
                      <a:pt x="482" y="340"/>
                      <a:pt x="473" y="336"/>
                      <a:pt x="465" y="342"/>
                    </a:cubicBezTo>
                    <a:cubicBezTo>
                      <a:pt x="454" y="347"/>
                      <a:pt x="447" y="359"/>
                      <a:pt x="441" y="369"/>
                    </a:cubicBezTo>
                    <a:cubicBezTo>
                      <a:pt x="438" y="388"/>
                      <a:pt x="438" y="414"/>
                      <a:pt x="457" y="426"/>
                    </a:cubicBezTo>
                    <a:cubicBezTo>
                      <a:pt x="463" y="432"/>
                      <a:pt x="472" y="432"/>
                      <a:pt x="479" y="434"/>
                    </a:cubicBezTo>
                    <a:cubicBezTo>
                      <a:pt x="483" y="437"/>
                      <a:pt x="481" y="443"/>
                      <a:pt x="484" y="447"/>
                    </a:cubicBezTo>
                    <a:cubicBezTo>
                      <a:pt x="497" y="464"/>
                      <a:pt x="520" y="472"/>
                      <a:pt x="541" y="466"/>
                    </a:cubicBezTo>
                    <a:cubicBezTo>
                      <a:pt x="550" y="464"/>
                      <a:pt x="555" y="454"/>
                      <a:pt x="561" y="448"/>
                    </a:cubicBezTo>
                    <a:cubicBezTo>
                      <a:pt x="565" y="440"/>
                      <a:pt x="558" y="432"/>
                      <a:pt x="552" y="430"/>
                    </a:cubicBezTo>
                    <a:close/>
                    <a:moveTo>
                      <a:pt x="520" y="118"/>
                    </a:moveTo>
                    <a:cubicBezTo>
                      <a:pt x="530" y="126"/>
                      <a:pt x="533" y="138"/>
                      <a:pt x="536" y="150"/>
                    </a:cubicBezTo>
                    <a:cubicBezTo>
                      <a:pt x="535" y="153"/>
                      <a:pt x="535" y="153"/>
                      <a:pt x="535" y="153"/>
                    </a:cubicBezTo>
                    <a:cubicBezTo>
                      <a:pt x="535" y="154"/>
                      <a:pt x="533" y="158"/>
                      <a:pt x="531" y="155"/>
                    </a:cubicBezTo>
                    <a:cubicBezTo>
                      <a:pt x="530" y="148"/>
                      <a:pt x="526" y="142"/>
                      <a:pt x="525" y="134"/>
                    </a:cubicBezTo>
                    <a:cubicBezTo>
                      <a:pt x="512" y="117"/>
                      <a:pt x="491" y="116"/>
                      <a:pt x="472" y="118"/>
                    </a:cubicBezTo>
                    <a:cubicBezTo>
                      <a:pt x="469" y="119"/>
                      <a:pt x="465" y="122"/>
                      <a:pt x="462" y="122"/>
                    </a:cubicBezTo>
                    <a:cubicBezTo>
                      <a:pt x="460" y="122"/>
                      <a:pt x="458" y="123"/>
                      <a:pt x="459" y="120"/>
                    </a:cubicBezTo>
                    <a:cubicBezTo>
                      <a:pt x="473" y="110"/>
                      <a:pt x="484" y="94"/>
                      <a:pt x="480" y="76"/>
                    </a:cubicBezTo>
                    <a:cubicBezTo>
                      <a:pt x="481" y="72"/>
                      <a:pt x="474" y="67"/>
                      <a:pt x="480" y="64"/>
                    </a:cubicBezTo>
                    <a:cubicBezTo>
                      <a:pt x="499" y="65"/>
                      <a:pt x="516" y="76"/>
                      <a:pt x="523" y="93"/>
                    </a:cubicBezTo>
                    <a:cubicBezTo>
                      <a:pt x="526" y="102"/>
                      <a:pt x="520" y="109"/>
                      <a:pt x="520" y="118"/>
                    </a:cubicBezTo>
                    <a:close/>
                    <a:moveTo>
                      <a:pt x="520" y="581"/>
                    </a:moveTo>
                    <a:cubicBezTo>
                      <a:pt x="514" y="575"/>
                      <a:pt x="506" y="574"/>
                      <a:pt x="499" y="573"/>
                    </a:cubicBezTo>
                    <a:cubicBezTo>
                      <a:pt x="498" y="573"/>
                      <a:pt x="496" y="574"/>
                      <a:pt x="497" y="575"/>
                    </a:cubicBezTo>
                    <a:cubicBezTo>
                      <a:pt x="509" y="581"/>
                      <a:pt x="517" y="592"/>
                      <a:pt x="517" y="606"/>
                    </a:cubicBezTo>
                    <a:cubicBezTo>
                      <a:pt x="516" y="620"/>
                      <a:pt x="514" y="637"/>
                      <a:pt x="498" y="644"/>
                    </a:cubicBezTo>
                    <a:cubicBezTo>
                      <a:pt x="483" y="647"/>
                      <a:pt x="468" y="649"/>
                      <a:pt x="453" y="644"/>
                    </a:cubicBezTo>
                    <a:cubicBezTo>
                      <a:pt x="452" y="644"/>
                      <a:pt x="451" y="644"/>
                      <a:pt x="451" y="645"/>
                    </a:cubicBezTo>
                    <a:cubicBezTo>
                      <a:pt x="462" y="652"/>
                      <a:pt x="472" y="663"/>
                      <a:pt x="477" y="675"/>
                    </a:cubicBezTo>
                    <a:cubicBezTo>
                      <a:pt x="484" y="682"/>
                      <a:pt x="476" y="695"/>
                      <a:pt x="486" y="700"/>
                    </a:cubicBezTo>
                    <a:cubicBezTo>
                      <a:pt x="497" y="700"/>
                      <a:pt x="506" y="694"/>
                      <a:pt x="514" y="687"/>
                    </a:cubicBezTo>
                    <a:cubicBezTo>
                      <a:pt x="521" y="676"/>
                      <a:pt x="526" y="663"/>
                      <a:pt x="524" y="650"/>
                    </a:cubicBezTo>
                    <a:cubicBezTo>
                      <a:pt x="523" y="645"/>
                      <a:pt x="519" y="641"/>
                      <a:pt x="522" y="636"/>
                    </a:cubicBezTo>
                    <a:cubicBezTo>
                      <a:pt x="529" y="629"/>
                      <a:pt x="533" y="620"/>
                      <a:pt x="535" y="611"/>
                    </a:cubicBezTo>
                    <a:cubicBezTo>
                      <a:pt x="535" y="599"/>
                      <a:pt x="530" y="587"/>
                      <a:pt x="520" y="581"/>
                    </a:cubicBezTo>
                    <a:close/>
                    <a:moveTo>
                      <a:pt x="532" y="358"/>
                    </a:moveTo>
                    <a:cubicBezTo>
                      <a:pt x="530" y="359"/>
                      <a:pt x="530" y="359"/>
                      <a:pt x="530" y="359"/>
                    </a:cubicBezTo>
                    <a:cubicBezTo>
                      <a:pt x="531" y="360"/>
                      <a:pt x="532" y="360"/>
                      <a:pt x="533" y="360"/>
                    </a:cubicBezTo>
                    <a:cubicBezTo>
                      <a:pt x="533" y="358"/>
                      <a:pt x="532" y="358"/>
                      <a:pt x="532" y="358"/>
                    </a:cubicBezTo>
                    <a:close/>
                    <a:moveTo>
                      <a:pt x="844" y="327"/>
                    </a:moveTo>
                    <a:cubicBezTo>
                      <a:pt x="839" y="323"/>
                      <a:pt x="834" y="319"/>
                      <a:pt x="827" y="319"/>
                    </a:cubicBezTo>
                    <a:cubicBezTo>
                      <a:pt x="819" y="313"/>
                      <a:pt x="810" y="317"/>
                      <a:pt x="801" y="318"/>
                    </a:cubicBezTo>
                    <a:cubicBezTo>
                      <a:pt x="797" y="311"/>
                      <a:pt x="792" y="304"/>
                      <a:pt x="783" y="302"/>
                    </a:cubicBezTo>
                    <a:cubicBezTo>
                      <a:pt x="786" y="301"/>
                      <a:pt x="785" y="297"/>
                      <a:pt x="787" y="295"/>
                    </a:cubicBezTo>
                    <a:cubicBezTo>
                      <a:pt x="785" y="290"/>
                      <a:pt x="791" y="281"/>
                      <a:pt x="782" y="280"/>
                    </a:cubicBezTo>
                    <a:cubicBezTo>
                      <a:pt x="778" y="282"/>
                      <a:pt x="776" y="278"/>
                      <a:pt x="773" y="278"/>
                    </a:cubicBezTo>
                    <a:cubicBezTo>
                      <a:pt x="773" y="276"/>
                      <a:pt x="773" y="276"/>
                      <a:pt x="773" y="276"/>
                    </a:cubicBezTo>
                    <a:cubicBezTo>
                      <a:pt x="783" y="267"/>
                      <a:pt x="788" y="256"/>
                      <a:pt x="787" y="242"/>
                    </a:cubicBezTo>
                    <a:cubicBezTo>
                      <a:pt x="786" y="236"/>
                      <a:pt x="785" y="230"/>
                      <a:pt x="780" y="226"/>
                    </a:cubicBezTo>
                    <a:cubicBezTo>
                      <a:pt x="785" y="215"/>
                      <a:pt x="787" y="204"/>
                      <a:pt x="782" y="192"/>
                    </a:cubicBezTo>
                    <a:cubicBezTo>
                      <a:pt x="776" y="179"/>
                      <a:pt x="762" y="174"/>
                      <a:pt x="748" y="171"/>
                    </a:cubicBezTo>
                    <a:cubicBezTo>
                      <a:pt x="743" y="171"/>
                      <a:pt x="739" y="173"/>
                      <a:pt x="735" y="173"/>
                    </a:cubicBezTo>
                    <a:cubicBezTo>
                      <a:pt x="731" y="167"/>
                      <a:pt x="714" y="165"/>
                      <a:pt x="721" y="154"/>
                    </a:cubicBezTo>
                    <a:cubicBezTo>
                      <a:pt x="723" y="151"/>
                      <a:pt x="723" y="151"/>
                      <a:pt x="723" y="151"/>
                    </a:cubicBezTo>
                    <a:cubicBezTo>
                      <a:pt x="728" y="136"/>
                      <a:pt x="722" y="120"/>
                      <a:pt x="709" y="112"/>
                    </a:cubicBezTo>
                    <a:cubicBezTo>
                      <a:pt x="701" y="104"/>
                      <a:pt x="691" y="103"/>
                      <a:pt x="680" y="102"/>
                    </a:cubicBezTo>
                    <a:cubicBezTo>
                      <a:pt x="669" y="88"/>
                      <a:pt x="651" y="84"/>
                      <a:pt x="635" y="90"/>
                    </a:cubicBezTo>
                    <a:cubicBezTo>
                      <a:pt x="626" y="93"/>
                      <a:pt x="618" y="98"/>
                      <a:pt x="614" y="105"/>
                    </a:cubicBezTo>
                    <a:cubicBezTo>
                      <a:pt x="611" y="113"/>
                      <a:pt x="612" y="121"/>
                      <a:pt x="615" y="128"/>
                    </a:cubicBezTo>
                    <a:cubicBezTo>
                      <a:pt x="620" y="132"/>
                      <a:pt x="624" y="138"/>
                      <a:pt x="630" y="134"/>
                    </a:cubicBezTo>
                    <a:cubicBezTo>
                      <a:pt x="635" y="129"/>
                      <a:pt x="641" y="131"/>
                      <a:pt x="646" y="133"/>
                    </a:cubicBezTo>
                    <a:cubicBezTo>
                      <a:pt x="650" y="137"/>
                      <a:pt x="652" y="142"/>
                      <a:pt x="652" y="148"/>
                    </a:cubicBezTo>
                    <a:cubicBezTo>
                      <a:pt x="652" y="154"/>
                      <a:pt x="645" y="158"/>
                      <a:pt x="641" y="159"/>
                    </a:cubicBezTo>
                    <a:cubicBezTo>
                      <a:pt x="638" y="160"/>
                      <a:pt x="634" y="162"/>
                      <a:pt x="631" y="160"/>
                    </a:cubicBezTo>
                    <a:cubicBezTo>
                      <a:pt x="620" y="164"/>
                      <a:pt x="608" y="171"/>
                      <a:pt x="604" y="183"/>
                    </a:cubicBezTo>
                    <a:cubicBezTo>
                      <a:pt x="600" y="189"/>
                      <a:pt x="592" y="183"/>
                      <a:pt x="588" y="186"/>
                    </a:cubicBezTo>
                    <a:cubicBezTo>
                      <a:pt x="581" y="186"/>
                      <a:pt x="576" y="194"/>
                      <a:pt x="570" y="196"/>
                    </a:cubicBezTo>
                    <a:cubicBezTo>
                      <a:pt x="561" y="189"/>
                      <a:pt x="576" y="186"/>
                      <a:pt x="577" y="180"/>
                    </a:cubicBezTo>
                    <a:cubicBezTo>
                      <a:pt x="584" y="170"/>
                      <a:pt x="588" y="160"/>
                      <a:pt x="588" y="148"/>
                    </a:cubicBezTo>
                    <a:cubicBezTo>
                      <a:pt x="587" y="134"/>
                      <a:pt x="581" y="123"/>
                      <a:pt x="576" y="111"/>
                    </a:cubicBezTo>
                    <a:cubicBezTo>
                      <a:pt x="579" y="102"/>
                      <a:pt x="575" y="93"/>
                      <a:pt x="575" y="83"/>
                    </a:cubicBezTo>
                    <a:cubicBezTo>
                      <a:pt x="571" y="74"/>
                      <a:pt x="569" y="63"/>
                      <a:pt x="562" y="54"/>
                    </a:cubicBezTo>
                    <a:cubicBezTo>
                      <a:pt x="544" y="28"/>
                      <a:pt x="514" y="16"/>
                      <a:pt x="483" y="13"/>
                    </a:cubicBezTo>
                    <a:cubicBezTo>
                      <a:pt x="465" y="11"/>
                      <a:pt x="451" y="20"/>
                      <a:pt x="435" y="22"/>
                    </a:cubicBezTo>
                    <a:cubicBezTo>
                      <a:pt x="425" y="27"/>
                      <a:pt x="415" y="31"/>
                      <a:pt x="407" y="40"/>
                    </a:cubicBezTo>
                    <a:cubicBezTo>
                      <a:pt x="408" y="43"/>
                      <a:pt x="408" y="48"/>
                      <a:pt x="410" y="51"/>
                    </a:cubicBezTo>
                    <a:cubicBezTo>
                      <a:pt x="412" y="53"/>
                      <a:pt x="415" y="51"/>
                      <a:pt x="417" y="53"/>
                    </a:cubicBezTo>
                    <a:cubicBezTo>
                      <a:pt x="423" y="58"/>
                      <a:pt x="425" y="65"/>
                      <a:pt x="425" y="73"/>
                    </a:cubicBezTo>
                    <a:cubicBezTo>
                      <a:pt x="423" y="89"/>
                      <a:pt x="406" y="99"/>
                      <a:pt x="392" y="105"/>
                    </a:cubicBezTo>
                    <a:cubicBezTo>
                      <a:pt x="389" y="101"/>
                      <a:pt x="393" y="95"/>
                      <a:pt x="392" y="90"/>
                    </a:cubicBezTo>
                    <a:cubicBezTo>
                      <a:pt x="392" y="82"/>
                      <a:pt x="387" y="74"/>
                      <a:pt x="380" y="70"/>
                    </a:cubicBezTo>
                    <a:cubicBezTo>
                      <a:pt x="372" y="68"/>
                      <a:pt x="362" y="63"/>
                      <a:pt x="355" y="69"/>
                    </a:cubicBezTo>
                    <a:cubicBezTo>
                      <a:pt x="350" y="73"/>
                      <a:pt x="346" y="80"/>
                      <a:pt x="339" y="77"/>
                    </a:cubicBezTo>
                    <a:cubicBezTo>
                      <a:pt x="326" y="73"/>
                      <a:pt x="324" y="60"/>
                      <a:pt x="319" y="50"/>
                    </a:cubicBezTo>
                    <a:cubicBezTo>
                      <a:pt x="316" y="42"/>
                      <a:pt x="320" y="32"/>
                      <a:pt x="313" y="26"/>
                    </a:cubicBezTo>
                    <a:cubicBezTo>
                      <a:pt x="310" y="18"/>
                      <a:pt x="300" y="22"/>
                      <a:pt x="293" y="22"/>
                    </a:cubicBezTo>
                    <a:cubicBezTo>
                      <a:pt x="260" y="22"/>
                      <a:pt x="225" y="25"/>
                      <a:pt x="191" y="23"/>
                    </a:cubicBezTo>
                    <a:cubicBezTo>
                      <a:pt x="178" y="25"/>
                      <a:pt x="163" y="24"/>
                      <a:pt x="150" y="25"/>
                    </a:cubicBezTo>
                    <a:cubicBezTo>
                      <a:pt x="103" y="26"/>
                      <a:pt x="52" y="25"/>
                      <a:pt x="5" y="26"/>
                    </a:cubicBezTo>
                    <a:cubicBezTo>
                      <a:pt x="3" y="28"/>
                      <a:pt x="4" y="30"/>
                      <a:pt x="4" y="31"/>
                    </a:cubicBezTo>
                    <a:cubicBezTo>
                      <a:pt x="22" y="34"/>
                      <a:pt x="40" y="32"/>
                      <a:pt x="58" y="32"/>
                    </a:cubicBezTo>
                    <a:cubicBezTo>
                      <a:pt x="262" y="30"/>
                      <a:pt x="262" y="30"/>
                      <a:pt x="262" y="30"/>
                    </a:cubicBezTo>
                    <a:cubicBezTo>
                      <a:pt x="276" y="31"/>
                      <a:pt x="292" y="29"/>
                      <a:pt x="307" y="30"/>
                    </a:cubicBezTo>
                    <a:cubicBezTo>
                      <a:pt x="310" y="42"/>
                      <a:pt x="312" y="54"/>
                      <a:pt x="316" y="65"/>
                    </a:cubicBezTo>
                    <a:cubicBezTo>
                      <a:pt x="322" y="65"/>
                      <a:pt x="318" y="71"/>
                      <a:pt x="321" y="73"/>
                    </a:cubicBezTo>
                    <a:cubicBezTo>
                      <a:pt x="327" y="82"/>
                      <a:pt x="339" y="89"/>
                      <a:pt x="351" y="87"/>
                    </a:cubicBezTo>
                    <a:cubicBezTo>
                      <a:pt x="356" y="83"/>
                      <a:pt x="356" y="73"/>
                      <a:pt x="364" y="73"/>
                    </a:cubicBezTo>
                    <a:cubicBezTo>
                      <a:pt x="369" y="73"/>
                      <a:pt x="374" y="74"/>
                      <a:pt x="378" y="77"/>
                    </a:cubicBezTo>
                    <a:cubicBezTo>
                      <a:pt x="382" y="82"/>
                      <a:pt x="386" y="89"/>
                      <a:pt x="384" y="96"/>
                    </a:cubicBezTo>
                    <a:cubicBezTo>
                      <a:pt x="384" y="113"/>
                      <a:pt x="368" y="121"/>
                      <a:pt x="356" y="127"/>
                    </a:cubicBezTo>
                    <a:cubicBezTo>
                      <a:pt x="334" y="131"/>
                      <a:pt x="312" y="121"/>
                      <a:pt x="300" y="103"/>
                    </a:cubicBezTo>
                    <a:cubicBezTo>
                      <a:pt x="293" y="95"/>
                      <a:pt x="292" y="83"/>
                      <a:pt x="287" y="75"/>
                    </a:cubicBezTo>
                    <a:cubicBezTo>
                      <a:pt x="286" y="73"/>
                      <a:pt x="283" y="73"/>
                      <a:pt x="282" y="73"/>
                    </a:cubicBezTo>
                    <a:cubicBezTo>
                      <a:pt x="278" y="77"/>
                      <a:pt x="282" y="82"/>
                      <a:pt x="283" y="86"/>
                    </a:cubicBezTo>
                    <a:cubicBezTo>
                      <a:pt x="289" y="111"/>
                      <a:pt x="311" y="128"/>
                      <a:pt x="333" y="133"/>
                    </a:cubicBezTo>
                    <a:cubicBezTo>
                      <a:pt x="346" y="138"/>
                      <a:pt x="357" y="131"/>
                      <a:pt x="368" y="128"/>
                    </a:cubicBezTo>
                    <a:cubicBezTo>
                      <a:pt x="369" y="129"/>
                      <a:pt x="369" y="129"/>
                      <a:pt x="369" y="129"/>
                    </a:cubicBezTo>
                    <a:cubicBezTo>
                      <a:pt x="358" y="150"/>
                      <a:pt x="358" y="150"/>
                      <a:pt x="358" y="150"/>
                    </a:cubicBezTo>
                    <a:cubicBezTo>
                      <a:pt x="357" y="161"/>
                      <a:pt x="351" y="172"/>
                      <a:pt x="356" y="183"/>
                    </a:cubicBezTo>
                    <a:cubicBezTo>
                      <a:pt x="363" y="205"/>
                      <a:pt x="363" y="205"/>
                      <a:pt x="363" y="205"/>
                    </a:cubicBezTo>
                    <a:cubicBezTo>
                      <a:pt x="367" y="208"/>
                      <a:pt x="366" y="212"/>
                      <a:pt x="369" y="215"/>
                    </a:cubicBezTo>
                    <a:cubicBezTo>
                      <a:pt x="374" y="222"/>
                      <a:pt x="386" y="228"/>
                      <a:pt x="380" y="238"/>
                    </a:cubicBezTo>
                    <a:cubicBezTo>
                      <a:pt x="376" y="250"/>
                      <a:pt x="381" y="261"/>
                      <a:pt x="383" y="273"/>
                    </a:cubicBezTo>
                    <a:cubicBezTo>
                      <a:pt x="389" y="292"/>
                      <a:pt x="407" y="304"/>
                      <a:pt x="423" y="316"/>
                    </a:cubicBezTo>
                    <a:cubicBezTo>
                      <a:pt x="398" y="330"/>
                      <a:pt x="383" y="357"/>
                      <a:pt x="386" y="386"/>
                    </a:cubicBezTo>
                    <a:cubicBezTo>
                      <a:pt x="390" y="410"/>
                      <a:pt x="394" y="436"/>
                      <a:pt x="413" y="452"/>
                    </a:cubicBezTo>
                    <a:cubicBezTo>
                      <a:pt x="426" y="463"/>
                      <a:pt x="405" y="467"/>
                      <a:pt x="402" y="475"/>
                    </a:cubicBezTo>
                    <a:cubicBezTo>
                      <a:pt x="392" y="485"/>
                      <a:pt x="387" y="497"/>
                      <a:pt x="384" y="511"/>
                    </a:cubicBezTo>
                    <a:cubicBezTo>
                      <a:pt x="382" y="532"/>
                      <a:pt x="382" y="532"/>
                      <a:pt x="382" y="532"/>
                    </a:cubicBezTo>
                    <a:cubicBezTo>
                      <a:pt x="364" y="552"/>
                      <a:pt x="356" y="576"/>
                      <a:pt x="352" y="602"/>
                    </a:cubicBezTo>
                    <a:cubicBezTo>
                      <a:pt x="352" y="614"/>
                      <a:pt x="355" y="628"/>
                      <a:pt x="362" y="639"/>
                    </a:cubicBezTo>
                    <a:cubicBezTo>
                      <a:pt x="361" y="640"/>
                      <a:pt x="361" y="640"/>
                      <a:pt x="361" y="640"/>
                    </a:cubicBezTo>
                    <a:cubicBezTo>
                      <a:pt x="347" y="637"/>
                      <a:pt x="335" y="641"/>
                      <a:pt x="323" y="646"/>
                    </a:cubicBezTo>
                    <a:cubicBezTo>
                      <a:pt x="301" y="656"/>
                      <a:pt x="285" y="678"/>
                      <a:pt x="280" y="700"/>
                    </a:cubicBezTo>
                    <a:cubicBezTo>
                      <a:pt x="277" y="701"/>
                      <a:pt x="277" y="701"/>
                      <a:pt x="277" y="701"/>
                    </a:cubicBezTo>
                    <a:cubicBezTo>
                      <a:pt x="112" y="704"/>
                      <a:pt x="112" y="704"/>
                      <a:pt x="112" y="704"/>
                    </a:cubicBezTo>
                    <a:cubicBezTo>
                      <a:pt x="75" y="704"/>
                      <a:pt x="41" y="705"/>
                      <a:pt x="2" y="706"/>
                    </a:cubicBezTo>
                    <a:cubicBezTo>
                      <a:pt x="1" y="708"/>
                      <a:pt x="1" y="711"/>
                      <a:pt x="2" y="713"/>
                    </a:cubicBezTo>
                    <a:cubicBezTo>
                      <a:pt x="7" y="714"/>
                      <a:pt x="7" y="714"/>
                      <a:pt x="7" y="714"/>
                    </a:cubicBezTo>
                    <a:cubicBezTo>
                      <a:pt x="189" y="712"/>
                      <a:pt x="189" y="712"/>
                      <a:pt x="189" y="712"/>
                    </a:cubicBezTo>
                    <a:cubicBezTo>
                      <a:pt x="220" y="711"/>
                      <a:pt x="250" y="710"/>
                      <a:pt x="283" y="710"/>
                    </a:cubicBezTo>
                    <a:cubicBezTo>
                      <a:pt x="285" y="697"/>
                      <a:pt x="292" y="686"/>
                      <a:pt x="299" y="674"/>
                    </a:cubicBezTo>
                    <a:cubicBezTo>
                      <a:pt x="315" y="656"/>
                      <a:pt x="337" y="644"/>
                      <a:pt x="361" y="649"/>
                    </a:cubicBezTo>
                    <a:cubicBezTo>
                      <a:pt x="364" y="650"/>
                      <a:pt x="366" y="650"/>
                      <a:pt x="369" y="650"/>
                    </a:cubicBezTo>
                    <a:cubicBezTo>
                      <a:pt x="379" y="659"/>
                      <a:pt x="387" y="671"/>
                      <a:pt x="382" y="685"/>
                    </a:cubicBezTo>
                    <a:cubicBezTo>
                      <a:pt x="381" y="691"/>
                      <a:pt x="375" y="693"/>
                      <a:pt x="369" y="695"/>
                    </a:cubicBezTo>
                    <a:cubicBezTo>
                      <a:pt x="356" y="697"/>
                      <a:pt x="348" y="679"/>
                      <a:pt x="336" y="689"/>
                    </a:cubicBezTo>
                    <a:cubicBezTo>
                      <a:pt x="320" y="705"/>
                      <a:pt x="313" y="724"/>
                      <a:pt x="308" y="745"/>
                    </a:cubicBezTo>
                    <a:cubicBezTo>
                      <a:pt x="306" y="746"/>
                      <a:pt x="306" y="746"/>
                      <a:pt x="306" y="746"/>
                    </a:cubicBezTo>
                    <a:cubicBezTo>
                      <a:pt x="193" y="746"/>
                      <a:pt x="193" y="746"/>
                      <a:pt x="193" y="746"/>
                    </a:cubicBezTo>
                    <a:cubicBezTo>
                      <a:pt x="13" y="747"/>
                      <a:pt x="13" y="747"/>
                      <a:pt x="13" y="747"/>
                    </a:cubicBezTo>
                    <a:cubicBezTo>
                      <a:pt x="9" y="745"/>
                      <a:pt x="6" y="749"/>
                      <a:pt x="2" y="748"/>
                    </a:cubicBezTo>
                    <a:cubicBezTo>
                      <a:pt x="0" y="750"/>
                      <a:pt x="1" y="753"/>
                      <a:pt x="1" y="755"/>
                    </a:cubicBezTo>
                    <a:cubicBezTo>
                      <a:pt x="3" y="756"/>
                      <a:pt x="3" y="756"/>
                      <a:pt x="3" y="756"/>
                    </a:cubicBezTo>
                    <a:cubicBezTo>
                      <a:pt x="99" y="756"/>
                      <a:pt x="200" y="754"/>
                      <a:pt x="294" y="755"/>
                    </a:cubicBezTo>
                    <a:cubicBezTo>
                      <a:pt x="316" y="752"/>
                      <a:pt x="316" y="752"/>
                      <a:pt x="316" y="752"/>
                    </a:cubicBezTo>
                    <a:cubicBezTo>
                      <a:pt x="318" y="748"/>
                      <a:pt x="315" y="743"/>
                      <a:pt x="317" y="739"/>
                    </a:cubicBezTo>
                    <a:cubicBezTo>
                      <a:pt x="320" y="723"/>
                      <a:pt x="328" y="706"/>
                      <a:pt x="342" y="697"/>
                    </a:cubicBezTo>
                    <a:cubicBezTo>
                      <a:pt x="353" y="696"/>
                      <a:pt x="363" y="706"/>
                      <a:pt x="375" y="702"/>
                    </a:cubicBezTo>
                    <a:cubicBezTo>
                      <a:pt x="384" y="696"/>
                      <a:pt x="384" y="696"/>
                      <a:pt x="384" y="696"/>
                    </a:cubicBezTo>
                    <a:cubicBezTo>
                      <a:pt x="391" y="687"/>
                      <a:pt x="393" y="674"/>
                      <a:pt x="388" y="662"/>
                    </a:cubicBezTo>
                    <a:cubicBezTo>
                      <a:pt x="394" y="662"/>
                      <a:pt x="399" y="667"/>
                      <a:pt x="404" y="671"/>
                    </a:cubicBezTo>
                    <a:cubicBezTo>
                      <a:pt x="414" y="679"/>
                      <a:pt x="425" y="690"/>
                      <a:pt x="425" y="705"/>
                    </a:cubicBezTo>
                    <a:cubicBezTo>
                      <a:pt x="423" y="712"/>
                      <a:pt x="419" y="718"/>
                      <a:pt x="412" y="722"/>
                    </a:cubicBezTo>
                    <a:cubicBezTo>
                      <a:pt x="411" y="725"/>
                      <a:pt x="410" y="729"/>
                      <a:pt x="414" y="731"/>
                    </a:cubicBezTo>
                    <a:cubicBezTo>
                      <a:pt x="424" y="742"/>
                      <a:pt x="439" y="748"/>
                      <a:pt x="453" y="751"/>
                    </a:cubicBezTo>
                    <a:cubicBezTo>
                      <a:pt x="478" y="757"/>
                      <a:pt x="503" y="748"/>
                      <a:pt x="527" y="740"/>
                    </a:cubicBezTo>
                    <a:cubicBezTo>
                      <a:pt x="539" y="737"/>
                      <a:pt x="548" y="728"/>
                      <a:pt x="558" y="721"/>
                    </a:cubicBezTo>
                    <a:cubicBezTo>
                      <a:pt x="568" y="707"/>
                      <a:pt x="575" y="691"/>
                      <a:pt x="577" y="673"/>
                    </a:cubicBezTo>
                    <a:cubicBezTo>
                      <a:pt x="580" y="660"/>
                      <a:pt x="575" y="648"/>
                      <a:pt x="577" y="636"/>
                    </a:cubicBezTo>
                    <a:cubicBezTo>
                      <a:pt x="587" y="617"/>
                      <a:pt x="592" y="591"/>
                      <a:pt x="577" y="574"/>
                    </a:cubicBezTo>
                    <a:cubicBezTo>
                      <a:pt x="573" y="566"/>
                      <a:pt x="564" y="563"/>
                      <a:pt x="560" y="556"/>
                    </a:cubicBezTo>
                    <a:cubicBezTo>
                      <a:pt x="550" y="529"/>
                      <a:pt x="522" y="513"/>
                      <a:pt x="494" y="510"/>
                    </a:cubicBezTo>
                    <a:cubicBezTo>
                      <a:pt x="475" y="509"/>
                      <a:pt x="459" y="514"/>
                      <a:pt x="447" y="529"/>
                    </a:cubicBezTo>
                    <a:cubicBezTo>
                      <a:pt x="436" y="543"/>
                      <a:pt x="429" y="564"/>
                      <a:pt x="436" y="583"/>
                    </a:cubicBezTo>
                    <a:cubicBezTo>
                      <a:pt x="434" y="601"/>
                      <a:pt x="432" y="625"/>
                      <a:pt x="450" y="636"/>
                    </a:cubicBezTo>
                    <a:cubicBezTo>
                      <a:pt x="461" y="642"/>
                      <a:pt x="473" y="643"/>
                      <a:pt x="486" y="641"/>
                    </a:cubicBezTo>
                    <a:cubicBezTo>
                      <a:pt x="493" y="641"/>
                      <a:pt x="498" y="634"/>
                      <a:pt x="503" y="629"/>
                    </a:cubicBezTo>
                    <a:cubicBezTo>
                      <a:pt x="508" y="622"/>
                      <a:pt x="511" y="616"/>
                      <a:pt x="511" y="607"/>
                    </a:cubicBezTo>
                    <a:cubicBezTo>
                      <a:pt x="508" y="597"/>
                      <a:pt x="501" y="589"/>
                      <a:pt x="492" y="584"/>
                    </a:cubicBezTo>
                    <a:cubicBezTo>
                      <a:pt x="488" y="583"/>
                      <a:pt x="483" y="583"/>
                      <a:pt x="481" y="580"/>
                    </a:cubicBezTo>
                    <a:cubicBezTo>
                      <a:pt x="479" y="576"/>
                      <a:pt x="481" y="573"/>
                      <a:pt x="482" y="570"/>
                    </a:cubicBezTo>
                    <a:cubicBezTo>
                      <a:pt x="489" y="561"/>
                      <a:pt x="501" y="563"/>
                      <a:pt x="511" y="566"/>
                    </a:cubicBezTo>
                    <a:cubicBezTo>
                      <a:pt x="521" y="571"/>
                      <a:pt x="529" y="581"/>
                      <a:pt x="537" y="589"/>
                    </a:cubicBezTo>
                    <a:cubicBezTo>
                      <a:pt x="540" y="600"/>
                      <a:pt x="544" y="615"/>
                      <a:pt x="537" y="626"/>
                    </a:cubicBezTo>
                    <a:cubicBezTo>
                      <a:pt x="537" y="632"/>
                      <a:pt x="524" y="635"/>
                      <a:pt x="529" y="644"/>
                    </a:cubicBezTo>
                    <a:cubicBezTo>
                      <a:pt x="537" y="656"/>
                      <a:pt x="533" y="675"/>
                      <a:pt x="524" y="686"/>
                    </a:cubicBezTo>
                    <a:cubicBezTo>
                      <a:pt x="513" y="700"/>
                      <a:pt x="494" y="708"/>
                      <a:pt x="477" y="707"/>
                    </a:cubicBezTo>
                    <a:cubicBezTo>
                      <a:pt x="472" y="701"/>
                      <a:pt x="475" y="692"/>
                      <a:pt x="472" y="686"/>
                    </a:cubicBezTo>
                    <a:cubicBezTo>
                      <a:pt x="458" y="661"/>
                      <a:pt x="435" y="646"/>
                      <a:pt x="415" y="626"/>
                    </a:cubicBezTo>
                    <a:cubicBezTo>
                      <a:pt x="402" y="613"/>
                      <a:pt x="401" y="591"/>
                      <a:pt x="407" y="575"/>
                    </a:cubicBezTo>
                    <a:cubicBezTo>
                      <a:pt x="409" y="566"/>
                      <a:pt x="418" y="562"/>
                      <a:pt x="423" y="555"/>
                    </a:cubicBezTo>
                    <a:cubicBezTo>
                      <a:pt x="423" y="535"/>
                      <a:pt x="432" y="517"/>
                      <a:pt x="448" y="506"/>
                    </a:cubicBezTo>
                    <a:cubicBezTo>
                      <a:pt x="463" y="498"/>
                      <a:pt x="481" y="495"/>
                      <a:pt x="497" y="497"/>
                    </a:cubicBezTo>
                    <a:cubicBezTo>
                      <a:pt x="512" y="502"/>
                      <a:pt x="529" y="504"/>
                      <a:pt x="545" y="504"/>
                    </a:cubicBezTo>
                    <a:cubicBezTo>
                      <a:pt x="560" y="504"/>
                      <a:pt x="573" y="500"/>
                      <a:pt x="585" y="492"/>
                    </a:cubicBezTo>
                    <a:cubicBezTo>
                      <a:pt x="590" y="487"/>
                      <a:pt x="596" y="482"/>
                      <a:pt x="600" y="475"/>
                    </a:cubicBezTo>
                    <a:cubicBezTo>
                      <a:pt x="607" y="470"/>
                      <a:pt x="615" y="472"/>
                      <a:pt x="623" y="471"/>
                    </a:cubicBezTo>
                    <a:cubicBezTo>
                      <a:pt x="641" y="472"/>
                      <a:pt x="660" y="475"/>
                      <a:pt x="673" y="488"/>
                    </a:cubicBezTo>
                    <a:cubicBezTo>
                      <a:pt x="685" y="500"/>
                      <a:pt x="690" y="518"/>
                      <a:pt x="687" y="535"/>
                    </a:cubicBezTo>
                    <a:cubicBezTo>
                      <a:pt x="685" y="547"/>
                      <a:pt x="679" y="559"/>
                      <a:pt x="667" y="564"/>
                    </a:cubicBezTo>
                    <a:cubicBezTo>
                      <a:pt x="657" y="566"/>
                      <a:pt x="648" y="565"/>
                      <a:pt x="640" y="559"/>
                    </a:cubicBezTo>
                    <a:cubicBezTo>
                      <a:pt x="637" y="555"/>
                      <a:pt x="636" y="548"/>
                      <a:pt x="638" y="544"/>
                    </a:cubicBezTo>
                    <a:cubicBezTo>
                      <a:pt x="640" y="539"/>
                      <a:pt x="645" y="535"/>
                      <a:pt x="649" y="532"/>
                    </a:cubicBezTo>
                    <a:cubicBezTo>
                      <a:pt x="659" y="533"/>
                      <a:pt x="659" y="533"/>
                      <a:pt x="659" y="533"/>
                    </a:cubicBezTo>
                    <a:cubicBezTo>
                      <a:pt x="665" y="525"/>
                      <a:pt x="661" y="516"/>
                      <a:pt x="659" y="508"/>
                    </a:cubicBezTo>
                    <a:cubicBezTo>
                      <a:pt x="652" y="498"/>
                      <a:pt x="638" y="494"/>
                      <a:pt x="625" y="495"/>
                    </a:cubicBezTo>
                    <a:cubicBezTo>
                      <a:pt x="617" y="497"/>
                      <a:pt x="611" y="505"/>
                      <a:pt x="607" y="512"/>
                    </a:cubicBezTo>
                    <a:cubicBezTo>
                      <a:pt x="603" y="515"/>
                      <a:pt x="598" y="510"/>
                      <a:pt x="593" y="512"/>
                    </a:cubicBezTo>
                    <a:cubicBezTo>
                      <a:pt x="583" y="514"/>
                      <a:pt x="573" y="522"/>
                      <a:pt x="570" y="533"/>
                    </a:cubicBezTo>
                    <a:cubicBezTo>
                      <a:pt x="568" y="539"/>
                      <a:pt x="567" y="546"/>
                      <a:pt x="570" y="554"/>
                    </a:cubicBezTo>
                    <a:cubicBezTo>
                      <a:pt x="574" y="563"/>
                      <a:pt x="584" y="567"/>
                      <a:pt x="592" y="572"/>
                    </a:cubicBezTo>
                    <a:cubicBezTo>
                      <a:pt x="592" y="577"/>
                      <a:pt x="595" y="581"/>
                      <a:pt x="593" y="586"/>
                    </a:cubicBezTo>
                    <a:cubicBezTo>
                      <a:pt x="594" y="588"/>
                      <a:pt x="597" y="589"/>
                      <a:pt x="600" y="589"/>
                    </a:cubicBezTo>
                    <a:cubicBezTo>
                      <a:pt x="609" y="602"/>
                      <a:pt x="624" y="610"/>
                      <a:pt x="640" y="611"/>
                    </a:cubicBezTo>
                    <a:cubicBezTo>
                      <a:pt x="644" y="612"/>
                      <a:pt x="645" y="616"/>
                      <a:pt x="646" y="619"/>
                    </a:cubicBezTo>
                    <a:cubicBezTo>
                      <a:pt x="647" y="625"/>
                      <a:pt x="645" y="631"/>
                      <a:pt x="640" y="634"/>
                    </a:cubicBezTo>
                    <a:cubicBezTo>
                      <a:pt x="633" y="637"/>
                      <a:pt x="625" y="634"/>
                      <a:pt x="620" y="631"/>
                    </a:cubicBezTo>
                    <a:cubicBezTo>
                      <a:pt x="613" y="633"/>
                      <a:pt x="608" y="641"/>
                      <a:pt x="607" y="648"/>
                    </a:cubicBezTo>
                    <a:cubicBezTo>
                      <a:pt x="605" y="661"/>
                      <a:pt x="615" y="672"/>
                      <a:pt x="625" y="678"/>
                    </a:cubicBezTo>
                    <a:cubicBezTo>
                      <a:pt x="636" y="681"/>
                      <a:pt x="649" y="686"/>
                      <a:pt x="660" y="681"/>
                    </a:cubicBezTo>
                    <a:cubicBezTo>
                      <a:pt x="668" y="680"/>
                      <a:pt x="670" y="667"/>
                      <a:pt x="680" y="672"/>
                    </a:cubicBezTo>
                    <a:cubicBezTo>
                      <a:pt x="691" y="673"/>
                      <a:pt x="704" y="667"/>
                      <a:pt x="713" y="659"/>
                    </a:cubicBezTo>
                    <a:cubicBezTo>
                      <a:pt x="719" y="653"/>
                      <a:pt x="722" y="646"/>
                      <a:pt x="723" y="637"/>
                    </a:cubicBezTo>
                    <a:cubicBezTo>
                      <a:pt x="720" y="630"/>
                      <a:pt x="722" y="620"/>
                      <a:pt x="713" y="615"/>
                    </a:cubicBezTo>
                    <a:cubicBezTo>
                      <a:pt x="717" y="609"/>
                      <a:pt x="721" y="602"/>
                      <a:pt x="726" y="596"/>
                    </a:cubicBezTo>
                    <a:cubicBezTo>
                      <a:pt x="740" y="603"/>
                      <a:pt x="757" y="606"/>
                      <a:pt x="770" y="594"/>
                    </a:cubicBezTo>
                    <a:cubicBezTo>
                      <a:pt x="777" y="588"/>
                      <a:pt x="782" y="580"/>
                      <a:pt x="780" y="569"/>
                    </a:cubicBezTo>
                    <a:cubicBezTo>
                      <a:pt x="795" y="559"/>
                      <a:pt x="801" y="540"/>
                      <a:pt x="799" y="522"/>
                    </a:cubicBezTo>
                    <a:cubicBezTo>
                      <a:pt x="794" y="514"/>
                      <a:pt x="794" y="501"/>
                      <a:pt x="782" y="499"/>
                    </a:cubicBezTo>
                    <a:cubicBezTo>
                      <a:pt x="771" y="495"/>
                      <a:pt x="758" y="496"/>
                      <a:pt x="750" y="505"/>
                    </a:cubicBezTo>
                    <a:cubicBezTo>
                      <a:pt x="744" y="512"/>
                      <a:pt x="756" y="520"/>
                      <a:pt x="747" y="524"/>
                    </a:cubicBezTo>
                    <a:cubicBezTo>
                      <a:pt x="743" y="526"/>
                      <a:pt x="740" y="524"/>
                      <a:pt x="737" y="522"/>
                    </a:cubicBezTo>
                    <a:cubicBezTo>
                      <a:pt x="726" y="507"/>
                      <a:pt x="737" y="490"/>
                      <a:pt x="731" y="473"/>
                    </a:cubicBezTo>
                    <a:cubicBezTo>
                      <a:pt x="728" y="465"/>
                      <a:pt x="728" y="465"/>
                      <a:pt x="728" y="465"/>
                    </a:cubicBezTo>
                    <a:cubicBezTo>
                      <a:pt x="731" y="460"/>
                      <a:pt x="737" y="460"/>
                      <a:pt x="741" y="455"/>
                    </a:cubicBezTo>
                    <a:cubicBezTo>
                      <a:pt x="747" y="458"/>
                      <a:pt x="747" y="463"/>
                      <a:pt x="753" y="466"/>
                    </a:cubicBezTo>
                    <a:cubicBezTo>
                      <a:pt x="758" y="472"/>
                      <a:pt x="767" y="471"/>
                      <a:pt x="774" y="472"/>
                    </a:cubicBezTo>
                    <a:cubicBezTo>
                      <a:pt x="781" y="470"/>
                      <a:pt x="787" y="468"/>
                      <a:pt x="792" y="463"/>
                    </a:cubicBezTo>
                    <a:cubicBezTo>
                      <a:pt x="796" y="462"/>
                      <a:pt x="802" y="466"/>
                      <a:pt x="807" y="464"/>
                    </a:cubicBezTo>
                    <a:cubicBezTo>
                      <a:pt x="816" y="468"/>
                      <a:pt x="826" y="465"/>
                      <a:pt x="834" y="461"/>
                    </a:cubicBezTo>
                    <a:cubicBezTo>
                      <a:pt x="840" y="455"/>
                      <a:pt x="849" y="450"/>
                      <a:pt x="851" y="440"/>
                    </a:cubicBezTo>
                    <a:cubicBezTo>
                      <a:pt x="852" y="436"/>
                      <a:pt x="854" y="431"/>
                      <a:pt x="852" y="428"/>
                    </a:cubicBezTo>
                    <a:cubicBezTo>
                      <a:pt x="845" y="429"/>
                      <a:pt x="838" y="431"/>
                      <a:pt x="833" y="425"/>
                    </a:cubicBezTo>
                    <a:cubicBezTo>
                      <a:pt x="826" y="414"/>
                      <a:pt x="821" y="397"/>
                      <a:pt x="805" y="394"/>
                    </a:cubicBezTo>
                    <a:cubicBezTo>
                      <a:pt x="800" y="393"/>
                      <a:pt x="794" y="392"/>
                      <a:pt x="790" y="394"/>
                    </a:cubicBezTo>
                    <a:cubicBezTo>
                      <a:pt x="774" y="388"/>
                      <a:pt x="755" y="385"/>
                      <a:pt x="742" y="398"/>
                    </a:cubicBezTo>
                    <a:cubicBezTo>
                      <a:pt x="736" y="397"/>
                      <a:pt x="732" y="393"/>
                      <a:pt x="730" y="387"/>
                    </a:cubicBezTo>
                    <a:cubicBezTo>
                      <a:pt x="731" y="381"/>
                      <a:pt x="738" y="378"/>
                      <a:pt x="742" y="373"/>
                    </a:cubicBezTo>
                    <a:cubicBezTo>
                      <a:pt x="747" y="372"/>
                      <a:pt x="751" y="378"/>
                      <a:pt x="756" y="378"/>
                    </a:cubicBezTo>
                    <a:cubicBezTo>
                      <a:pt x="765" y="382"/>
                      <a:pt x="775" y="378"/>
                      <a:pt x="782" y="373"/>
                    </a:cubicBezTo>
                    <a:cubicBezTo>
                      <a:pt x="799" y="378"/>
                      <a:pt x="816" y="374"/>
                      <a:pt x="828" y="362"/>
                    </a:cubicBezTo>
                    <a:cubicBezTo>
                      <a:pt x="831" y="356"/>
                      <a:pt x="837" y="347"/>
                      <a:pt x="844" y="346"/>
                    </a:cubicBezTo>
                    <a:cubicBezTo>
                      <a:pt x="848" y="346"/>
                      <a:pt x="854" y="347"/>
                      <a:pt x="855" y="341"/>
                    </a:cubicBezTo>
                    <a:cubicBezTo>
                      <a:pt x="855" y="334"/>
                      <a:pt x="849" y="331"/>
                      <a:pt x="844" y="327"/>
                    </a:cubicBezTo>
                    <a:close/>
                    <a:moveTo>
                      <a:pt x="774" y="165"/>
                    </a:moveTo>
                    <a:cubicBezTo>
                      <a:pt x="775" y="167"/>
                      <a:pt x="776" y="169"/>
                      <a:pt x="778" y="170"/>
                    </a:cubicBezTo>
                    <a:cubicBezTo>
                      <a:pt x="778" y="172"/>
                      <a:pt x="775" y="173"/>
                      <a:pt x="773" y="174"/>
                    </a:cubicBezTo>
                    <a:cubicBezTo>
                      <a:pt x="764" y="165"/>
                      <a:pt x="752" y="165"/>
                      <a:pt x="739" y="165"/>
                    </a:cubicBezTo>
                    <a:cubicBezTo>
                      <a:pt x="736" y="163"/>
                      <a:pt x="731" y="164"/>
                      <a:pt x="728" y="158"/>
                    </a:cubicBezTo>
                    <a:cubicBezTo>
                      <a:pt x="735" y="143"/>
                      <a:pt x="733" y="124"/>
                      <a:pt x="723" y="111"/>
                    </a:cubicBezTo>
                    <a:cubicBezTo>
                      <a:pt x="715" y="102"/>
                      <a:pt x="703" y="95"/>
                      <a:pt x="689" y="98"/>
                    </a:cubicBezTo>
                    <a:cubicBezTo>
                      <a:pt x="677" y="85"/>
                      <a:pt x="660" y="82"/>
                      <a:pt x="643" y="79"/>
                    </a:cubicBezTo>
                    <a:cubicBezTo>
                      <a:pt x="628" y="82"/>
                      <a:pt x="610" y="85"/>
                      <a:pt x="603" y="102"/>
                    </a:cubicBezTo>
                    <a:cubicBezTo>
                      <a:pt x="597" y="102"/>
                      <a:pt x="589" y="107"/>
                      <a:pt x="585" y="100"/>
                    </a:cubicBezTo>
                    <a:cubicBezTo>
                      <a:pt x="586" y="82"/>
                      <a:pt x="579" y="66"/>
                      <a:pt x="571" y="51"/>
                    </a:cubicBezTo>
                    <a:cubicBezTo>
                      <a:pt x="564" y="44"/>
                      <a:pt x="559" y="33"/>
                      <a:pt x="549" y="33"/>
                    </a:cubicBezTo>
                    <a:cubicBezTo>
                      <a:pt x="547" y="24"/>
                      <a:pt x="536" y="21"/>
                      <a:pt x="529" y="17"/>
                    </a:cubicBezTo>
                    <a:cubicBezTo>
                      <a:pt x="509" y="11"/>
                      <a:pt x="484" y="3"/>
                      <a:pt x="460" y="7"/>
                    </a:cubicBezTo>
                    <a:cubicBezTo>
                      <a:pt x="444" y="12"/>
                      <a:pt x="428" y="13"/>
                      <a:pt x="415" y="23"/>
                    </a:cubicBezTo>
                    <a:cubicBezTo>
                      <a:pt x="408" y="30"/>
                      <a:pt x="398" y="33"/>
                      <a:pt x="395" y="42"/>
                    </a:cubicBezTo>
                    <a:cubicBezTo>
                      <a:pt x="403" y="51"/>
                      <a:pt x="415" y="60"/>
                      <a:pt x="413" y="73"/>
                    </a:cubicBezTo>
                    <a:cubicBezTo>
                      <a:pt x="413" y="79"/>
                      <a:pt x="410" y="83"/>
                      <a:pt x="405" y="87"/>
                    </a:cubicBezTo>
                    <a:cubicBezTo>
                      <a:pt x="403" y="87"/>
                      <a:pt x="400" y="89"/>
                      <a:pt x="398" y="87"/>
                    </a:cubicBezTo>
                    <a:cubicBezTo>
                      <a:pt x="395" y="75"/>
                      <a:pt x="385" y="62"/>
                      <a:pt x="372" y="60"/>
                    </a:cubicBezTo>
                    <a:cubicBezTo>
                      <a:pt x="359" y="58"/>
                      <a:pt x="347" y="74"/>
                      <a:pt x="337" y="62"/>
                    </a:cubicBezTo>
                    <a:cubicBezTo>
                      <a:pt x="327" y="56"/>
                      <a:pt x="327" y="43"/>
                      <a:pt x="324" y="33"/>
                    </a:cubicBezTo>
                    <a:cubicBezTo>
                      <a:pt x="323" y="27"/>
                      <a:pt x="326" y="20"/>
                      <a:pt x="320" y="16"/>
                    </a:cubicBezTo>
                    <a:cubicBezTo>
                      <a:pt x="292" y="12"/>
                      <a:pt x="260" y="15"/>
                      <a:pt x="230" y="14"/>
                    </a:cubicBezTo>
                    <a:cubicBezTo>
                      <a:pt x="176" y="14"/>
                      <a:pt x="125" y="14"/>
                      <a:pt x="70" y="15"/>
                    </a:cubicBezTo>
                    <a:cubicBezTo>
                      <a:pt x="48" y="13"/>
                      <a:pt x="27" y="16"/>
                      <a:pt x="5" y="14"/>
                    </a:cubicBezTo>
                    <a:cubicBezTo>
                      <a:pt x="4" y="13"/>
                      <a:pt x="4" y="11"/>
                      <a:pt x="6" y="11"/>
                    </a:cubicBezTo>
                    <a:cubicBezTo>
                      <a:pt x="28" y="10"/>
                      <a:pt x="51" y="11"/>
                      <a:pt x="73" y="10"/>
                    </a:cubicBezTo>
                    <a:cubicBezTo>
                      <a:pt x="136" y="11"/>
                      <a:pt x="194" y="9"/>
                      <a:pt x="256" y="10"/>
                    </a:cubicBezTo>
                    <a:cubicBezTo>
                      <a:pt x="280" y="10"/>
                      <a:pt x="300" y="10"/>
                      <a:pt x="323" y="10"/>
                    </a:cubicBezTo>
                    <a:cubicBezTo>
                      <a:pt x="328" y="16"/>
                      <a:pt x="332" y="22"/>
                      <a:pt x="329" y="30"/>
                    </a:cubicBezTo>
                    <a:cubicBezTo>
                      <a:pt x="334" y="40"/>
                      <a:pt x="331" y="53"/>
                      <a:pt x="341" y="60"/>
                    </a:cubicBezTo>
                    <a:cubicBezTo>
                      <a:pt x="349" y="63"/>
                      <a:pt x="357" y="56"/>
                      <a:pt x="366" y="56"/>
                    </a:cubicBezTo>
                    <a:cubicBezTo>
                      <a:pt x="377" y="55"/>
                      <a:pt x="387" y="59"/>
                      <a:pt x="394" y="68"/>
                    </a:cubicBezTo>
                    <a:cubicBezTo>
                      <a:pt x="398" y="72"/>
                      <a:pt x="399" y="78"/>
                      <a:pt x="403" y="82"/>
                    </a:cubicBezTo>
                    <a:cubicBezTo>
                      <a:pt x="405" y="79"/>
                      <a:pt x="408" y="76"/>
                      <a:pt x="408" y="72"/>
                    </a:cubicBezTo>
                    <a:cubicBezTo>
                      <a:pt x="407" y="61"/>
                      <a:pt x="399" y="51"/>
                      <a:pt x="388" y="45"/>
                    </a:cubicBezTo>
                    <a:cubicBezTo>
                      <a:pt x="388" y="41"/>
                      <a:pt x="388" y="41"/>
                      <a:pt x="388" y="41"/>
                    </a:cubicBezTo>
                    <a:cubicBezTo>
                      <a:pt x="398" y="28"/>
                      <a:pt x="413" y="17"/>
                      <a:pt x="428" y="11"/>
                    </a:cubicBezTo>
                    <a:cubicBezTo>
                      <a:pt x="443" y="7"/>
                      <a:pt x="456" y="1"/>
                      <a:pt x="472" y="0"/>
                    </a:cubicBezTo>
                    <a:cubicBezTo>
                      <a:pt x="502" y="4"/>
                      <a:pt x="533" y="10"/>
                      <a:pt x="556" y="30"/>
                    </a:cubicBezTo>
                    <a:cubicBezTo>
                      <a:pt x="574" y="40"/>
                      <a:pt x="581" y="60"/>
                      <a:pt x="588" y="78"/>
                    </a:cubicBezTo>
                    <a:cubicBezTo>
                      <a:pt x="590" y="84"/>
                      <a:pt x="589" y="92"/>
                      <a:pt x="592" y="97"/>
                    </a:cubicBezTo>
                    <a:cubicBezTo>
                      <a:pt x="595" y="97"/>
                      <a:pt x="596" y="97"/>
                      <a:pt x="598" y="97"/>
                    </a:cubicBezTo>
                    <a:cubicBezTo>
                      <a:pt x="608" y="80"/>
                      <a:pt x="628" y="74"/>
                      <a:pt x="648" y="75"/>
                    </a:cubicBezTo>
                    <a:cubicBezTo>
                      <a:pt x="662" y="78"/>
                      <a:pt x="677" y="80"/>
                      <a:pt x="687" y="91"/>
                    </a:cubicBezTo>
                    <a:cubicBezTo>
                      <a:pt x="696" y="93"/>
                      <a:pt x="705" y="93"/>
                      <a:pt x="713" y="97"/>
                    </a:cubicBezTo>
                    <a:cubicBezTo>
                      <a:pt x="727" y="107"/>
                      <a:pt x="737" y="120"/>
                      <a:pt x="738" y="136"/>
                    </a:cubicBezTo>
                    <a:cubicBezTo>
                      <a:pt x="735" y="158"/>
                      <a:pt x="735" y="158"/>
                      <a:pt x="735" y="158"/>
                    </a:cubicBezTo>
                    <a:cubicBezTo>
                      <a:pt x="737" y="160"/>
                      <a:pt x="737" y="160"/>
                      <a:pt x="737" y="160"/>
                    </a:cubicBezTo>
                    <a:cubicBezTo>
                      <a:pt x="744" y="160"/>
                      <a:pt x="751" y="160"/>
                      <a:pt x="758" y="161"/>
                    </a:cubicBezTo>
                    <a:cubicBezTo>
                      <a:pt x="764" y="161"/>
                      <a:pt x="768" y="167"/>
                      <a:pt x="77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5" name="文本框 84"/>
            <p:cNvSpPr txBox="1"/>
            <p:nvPr/>
          </p:nvSpPr>
          <p:spPr>
            <a:xfrm>
              <a:off x="3900987" y="1048596"/>
              <a:ext cx="960573" cy="190332"/>
            </a:xfrm>
            <a:prstGeom prst="rect">
              <a:avLst/>
            </a:prstGeom>
            <a:noFill/>
          </p:spPr>
          <p:txBody>
            <a:bodyPr wrap="square" rtlCol="0">
              <a:sp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algn="ctr"/>
              <a:r>
                <a:rPr lang="zh-CN" altLang="en-US" sz="1600" dirty="0">
                  <a:solidFill>
                    <a:schemeClr val="bg1"/>
                  </a:solidFill>
                </a:rPr>
                <a:t>插柳、戴柳</a:t>
              </a:r>
            </a:p>
          </p:txBody>
        </p:sp>
      </p:grpSp>
      <p:grpSp>
        <p:nvGrpSpPr>
          <p:cNvPr id="110" name="组合 109"/>
          <p:cNvGrpSpPr/>
          <p:nvPr/>
        </p:nvGrpSpPr>
        <p:grpSpPr>
          <a:xfrm>
            <a:off x="1107364" y="4044693"/>
            <a:ext cx="2410346" cy="530966"/>
            <a:chOff x="3711170" y="994510"/>
            <a:chExt cx="1361641" cy="298504"/>
          </a:xfrm>
          <a:solidFill>
            <a:srgbClr val="96D2CB"/>
          </a:solidFill>
        </p:grpSpPr>
        <p:grpSp>
          <p:nvGrpSpPr>
            <p:cNvPr id="111" name="组合 110"/>
            <p:cNvGrpSpPr/>
            <p:nvPr/>
          </p:nvGrpSpPr>
          <p:grpSpPr>
            <a:xfrm>
              <a:off x="3711170" y="994510"/>
              <a:ext cx="1361641" cy="298504"/>
              <a:chOff x="3071813" y="1292226"/>
              <a:chExt cx="2824163" cy="619124"/>
            </a:xfrm>
            <a:grpFill/>
          </p:grpSpPr>
          <p:sp>
            <p:nvSpPr>
              <p:cNvPr id="113" name="Freeform 5"/>
              <p:cNvSpPr/>
              <p:nvPr/>
            </p:nvSpPr>
            <p:spPr bwMode="auto">
              <a:xfrm>
                <a:off x="3478213" y="1362075"/>
                <a:ext cx="311150" cy="488950"/>
              </a:xfrm>
              <a:custGeom>
                <a:avLst/>
                <a:gdLst>
                  <a:gd name="T0" fmla="*/ 122 w 388"/>
                  <a:gd name="T1" fmla="*/ 22 h 609"/>
                  <a:gd name="T2" fmla="*/ 59 w 388"/>
                  <a:gd name="T3" fmla="*/ 65 h 609"/>
                  <a:gd name="T4" fmla="*/ 57 w 388"/>
                  <a:gd name="T5" fmla="*/ 66 h 609"/>
                  <a:gd name="T6" fmla="*/ 42 w 388"/>
                  <a:gd name="T7" fmla="*/ 139 h 609"/>
                  <a:gd name="T8" fmla="*/ 33 w 388"/>
                  <a:gd name="T9" fmla="*/ 150 h 609"/>
                  <a:gd name="T10" fmla="*/ 32 w 388"/>
                  <a:gd name="T11" fmla="*/ 191 h 609"/>
                  <a:gd name="T12" fmla="*/ 2 w 388"/>
                  <a:gd name="T13" fmla="*/ 233 h 609"/>
                  <a:gd name="T14" fmla="*/ 12 w 388"/>
                  <a:gd name="T15" fmla="*/ 249 h 609"/>
                  <a:gd name="T16" fmla="*/ 22 w 388"/>
                  <a:gd name="T17" fmla="*/ 275 h 609"/>
                  <a:gd name="T18" fmla="*/ 15 w 388"/>
                  <a:gd name="T19" fmla="*/ 351 h 609"/>
                  <a:gd name="T20" fmla="*/ 0 w 388"/>
                  <a:gd name="T21" fmla="*/ 376 h 609"/>
                  <a:gd name="T22" fmla="*/ 15 w 388"/>
                  <a:gd name="T23" fmla="*/ 398 h 609"/>
                  <a:gd name="T24" fmla="*/ 30 w 388"/>
                  <a:gd name="T25" fmla="*/ 447 h 609"/>
                  <a:gd name="T26" fmla="*/ 58 w 388"/>
                  <a:gd name="T27" fmla="*/ 525 h 609"/>
                  <a:gd name="T28" fmla="*/ 58 w 388"/>
                  <a:gd name="T29" fmla="*/ 545 h 609"/>
                  <a:gd name="T30" fmla="*/ 78 w 388"/>
                  <a:gd name="T31" fmla="*/ 551 h 609"/>
                  <a:gd name="T32" fmla="*/ 131 w 388"/>
                  <a:gd name="T33" fmla="*/ 605 h 609"/>
                  <a:gd name="T34" fmla="*/ 388 w 388"/>
                  <a:gd name="T35" fmla="*/ 609 h 609"/>
                  <a:gd name="T36" fmla="*/ 388 w 388"/>
                  <a:gd name="T37" fmla="*/ 2 h 609"/>
                  <a:gd name="T38" fmla="*/ 135 w 388"/>
                  <a:gd name="T39" fmla="*/ 0 h 609"/>
                  <a:gd name="T40" fmla="*/ 122 w 388"/>
                  <a:gd name="T41" fmla="*/ 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122" y="22"/>
                    </a:moveTo>
                    <a:cubicBezTo>
                      <a:pt x="109" y="46"/>
                      <a:pt x="84" y="59"/>
                      <a:pt x="59" y="65"/>
                    </a:cubicBezTo>
                    <a:cubicBezTo>
                      <a:pt x="57" y="66"/>
                      <a:pt x="57" y="66"/>
                      <a:pt x="57" y="66"/>
                    </a:cubicBezTo>
                    <a:cubicBezTo>
                      <a:pt x="64" y="92"/>
                      <a:pt x="54" y="117"/>
                      <a:pt x="42" y="139"/>
                    </a:cubicBezTo>
                    <a:cubicBezTo>
                      <a:pt x="38" y="142"/>
                      <a:pt x="36" y="146"/>
                      <a:pt x="33" y="150"/>
                    </a:cubicBezTo>
                    <a:cubicBezTo>
                      <a:pt x="34" y="164"/>
                      <a:pt x="35" y="177"/>
                      <a:pt x="32" y="191"/>
                    </a:cubicBezTo>
                    <a:cubicBezTo>
                      <a:pt x="28" y="208"/>
                      <a:pt x="14" y="221"/>
                      <a:pt x="2" y="233"/>
                    </a:cubicBezTo>
                    <a:cubicBezTo>
                      <a:pt x="4" y="239"/>
                      <a:pt x="8" y="243"/>
                      <a:pt x="12" y="249"/>
                    </a:cubicBezTo>
                    <a:cubicBezTo>
                      <a:pt x="15" y="258"/>
                      <a:pt x="20" y="266"/>
                      <a:pt x="22" y="275"/>
                    </a:cubicBezTo>
                    <a:cubicBezTo>
                      <a:pt x="30" y="299"/>
                      <a:pt x="27" y="330"/>
                      <a:pt x="15" y="351"/>
                    </a:cubicBezTo>
                    <a:cubicBezTo>
                      <a:pt x="12" y="361"/>
                      <a:pt x="2" y="366"/>
                      <a:pt x="0" y="376"/>
                    </a:cubicBezTo>
                    <a:cubicBezTo>
                      <a:pt x="3" y="384"/>
                      <a:pt x="13" y="389"/>
                      <a:pt x="15" y="398"/>
                    </a:cubicBezTo>
                    <a:cubicBezTo>
                      <a:pt x="25" y="413"/>
                      <a:pt x="29" y="430"/>
                      <a:pt x="30" y="447"/>
                    </a:cubicBezTo>
                    <a:cubicBezTo>
                      <a:pt x="48" y="470"/>
                      <a:pt x="61" y="495"/>
                      <a:pt x="58" y="525"/>
                    </a:cubicBezTo>
                    <a:cubicBezTo>
                      <a:pt x="60" y="531"/>
                      <a:pt x="57" y="538"/>
                      <a:pt x="58" y="545"/>
                    </a:cubicBezTo>
                    <a:cubicBezTo>
                      <a:pt x="65" y="547"/>
                      <a:pt x="71" y="548"/>
                      <a:pt x="78" y="551"/>
                    </a:cubicBezTo>
                    <a:cubicBezTo>
                      <a:pt x="101" y="560"/>
                      <a:pt x="122" y="582"/>
                      <a:pt x="131" y="605"/>
                    </a:cubicBezTo>
                    <a:cubicBezTo>
                      <a:pt x="216" y="609"/>
                      <a:pt x="304" y="606"/>
                      <a:pt x="388" y="609"/>
                    </a:cubicBezTo>
                    <a:cubicBezTo>
                      <a:pt x="388" y="2"/>
                      <a:pt x="388" y="2"/>
                      <a:pt x="388" y="2"/>
                    </a:cubicBezTo>
                    <a:cubicBezTo>
                      <a:pt x="305" y="1"/>
                      <a:pt x="217" y="2"/>
                      <a:pt x="135" y="0"/>
                    </a:cubicBezTo>
                    <a:cubicBezTo>
                      <a:pt x="127" y="5"/>
                      <a:pt x="127" y="15"/>
                      <a:pt x="1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Rectangle 6"/>
              <p:cNvSpPr>
                <a:spLocks noChangeArrowheads="1"/>
              </p:cNvSpPr>
              <p:nvPr/>
            </p:nvSpPr>
            <p:spPr bwMode="auto">
              <a:xfrm>
                <a:off x="3759201" y="1363663"/>
                <a:ext cx="1616075" cy="487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5" name="Freeform 7"/>
              <p:cNvSpPr/>
              <p:nvPr/>
            </p:nvSpPr>
            <p:spPr bwMode="auto">
              <a:xfrm>
                <a:off x="5172076" y="1362075"/>
                <a:ext cx="311150" cy="490537"/>
              </a:xfrm>
              <a:custGeom>
                <a:avLst/>
                <a:gdLst>
                  <a:gd name="T0" fmla="*/ 266 w 388"/>
                  <a:gd name="T1" fmla="*/ 21 h 609"/>
                  <a:gd name="T2" fmla="*/ 329 w 388"/>
                  <a:gd name="T3" fmla="*/ 65 h 609"/>
                  <a:gd name="T4" fmla="*/ 331 w 388"/>
                  <a:gd name="T5" fmla="*/ 66 h 609"/>
                  <a:gd name="T6" fmla="*/ 346 w 388"/>
                  <a:gd name="T7" fmla="*/ 138 h 609"/>
                  <a:gd name="T8" fmla="*/ 355 w 388"/>
                  <a:gd name="T9" fmla="*/ 150 h 609"/>
                  <a:gd name="T10" fmla="*/ 357 w 388"/>
                  <a:gd name="T11" fmla="*/ 190 h 609"/>
                  <a:gd name="T12" fmla="*/ 386 w 388"/>
                  <a:gd name="T13" fmla="*/ 232 h 609"/>
                  <a:gd name="T14" fmla="*/ 377 w 388"/>
                  <a:gd name="T15" fmla="*/ 249 h 609"/>
                  <a:gd name="T16" fmla="*/ 366 w 388"/>
                  <a:gd name="T17" fmla="*/ 275 h 609"/>
                  <a:gd name="T18" fmla="*/ 373 w 388"/>
                  <a:gd name="T19" fmla="*/ 351 h 609"/>
                  <a:gd name="T20" fmla="*/ 388 w 388"/>
                  <a:gd name="T21" fmla="*/ 376 h 609"/>
                  <a:gd name="T22" fmla="*/ 373 w 388"/>
                  <a:gd name="T23" fmla="*/ 398 h 609"/>
                  <a:gd name="T24" fmla="*/ 358 w 388"/>
                  <a:gd name="T25" fmla="*/ 447 h 609"/>
                  <a:gd name="T26" fmla="*/ 330 w 388"/>
                  <a:gd name="T27" fmla="*/ 524 h 609"/>
                  <a:gd name="T28" fmla="*/ 330 w 388"/>
                  <a:gd name="T29" fmla="*/ 544 h 609"/>
                  <a:gd name="T30" fmla="*/ 310 w 388"/>
                  <a:gd name="T31" fmla="*/ 550 h 609"/>
                  <a:gd name="T32" fmla="*/ 257 w 388"/>
                  <a:gd name="T33" fmla="*/ 605 h 609"/>
                  <a:gd name="T34" fmla="*/ 0 w 388"/>
                  <a:gd name="T35" fmla="*/ 608 h 609"/>
                  <a:gd name="T36" fmla="*/ 0 w 388"/>
                  <a:gd name="T37" fmla="*/ 2 h 609"/>
                  <a:gd name="T38" fmla="*/ 253 w 388"/>
                  <a:gd name="T39" fmla="*/ 0 h 609"/>
                  <a:gd name="T40" fmla="*/ 266 w 388"/>
                  <a:gd name="T41" fmla="*/ 2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266" y="21"/>
                    </a:moveTo>
                    <a:cubicBezTo>
                      <a:pt x="279" y="46"/>
                      <a:pt x="304" y="58"/>
                      <a:pt x="329" y="65"/>
                    </a:cubicBezTo>
                    <a:cubicBezTo>
                      <a:pt x="331" y="66"/>
                      <a:pt x="331" y="66"/>
                      <a:pt x="331" y="66"/>
                    </a:cubicBezTo>
                    <a:cubicBezTo>
                      <a:pt x="324" y="92"/>
                      <a:pt x="334" y="117"/>
                      <a:pt x="346" y="138"/>
                    </a:cubicBezTo>
                    <a:cubicBezTo>
                      <a:pt x="350" y="142"/>
                      <a:pt x="352" y="146"/>
                      <a:pt x="355" y="150"/>
                    </a:cubicBezTo>
                    <a:cubicBezTo>
                      <a:pt x="354" y="164"/>
                      <a:pt x="353" y="176"/>
                      <a:pt x="357" y="190"/>
                    </a:cubicBezTo>
                    <a:cubicBezTo>
                      <a:pt x="360" y="208"/>
                      <a:pt x="374" y="220"/>
                      <a:pt x="386" y="232"/>
                    </a:cubicBezTo>
                    <a:cubicBezTo>
                      <a:pt x="384" y="239"/>
                      <a:pt x="380" y="243"/>
                      <a:pt x="377" y="249"/>
                    </a:cubicBezTo>
                    <a:cubicBezTo>
                      <a:pt x="373" y="257"/>
                      <a:pt x="368" y="265"/>
                      <a:pt x="366" y="275"/>
                    </a:cubicBezTo>
                    <a:cubicBezTo>
                      <a:pt x="358" y="299"/>
                      <a:pt x="361" y="330"/>
                      <a:pt x="373" y="351"/>
                    </a:cubicBezTo>
                    <a:cubicBezTo>
                      <a:pt x="377" y="361"/>
                      <a:pt x="386" y="366"/>
                      <a:pt x="388" y="376"/>
                    </a:cubicBezTo>
                    <a:cubicBezTo>
                      <a:pt x="385" y="384"/>
                      <a:pt x="375" y="389"/>
                      <a:pt x="373" y="398"/>
                    </a:cubicBezTo>
                    <a:cubicBezTo>
                      <a:pt x="363" y="412"/>
                      <a:pt x="359" y="430"/>
                      <a:pt x="358" y="447"/>
                    </a:cubicBezTo>
                    <a:cubicBezTo>
                      <a:pt x="341" y="469"/>
                      <a:pt x="327" y="495"/>
                      <a:pt x="330" y="524"/>
                    </a:cubicBezTo>
                    <a:cubicBezTo>
                      <a:pt x="328" y="531"/>
                      <a:pt x="331" y="538"/>
                      <a:pt x="330" y="544"/>
                    </a:cubicBezTo>
                    <a:cubicBezTo>
                      <a:pt x="323" y="546"/>
                      <a:pt x="317" y="548"/>
                      <a:pt x="310" y="550"/>
                    </a:cubicBezTo>
                    <a:cubicBezTo>
                      <a:pt x="287" y="559"/>
                      <a:pt x="266" y="581"/>
                      <a:pt x="257" y="605"/>
                    </a:cubicBezTo>
                    <a:cubicBezTo>
                      <a:pt x="172" y="609"/>
                      <a:pt x="84" y="606"/>
                      <a:pt x="0" y="608"/>
                    </a:cubicBezTo>
                    <a:cubicBezTo>
                      <a:pt x="0" y="2"/>
                      <a:pt x="0" y="2"/>
                      <a:pt x="0" y="2"/>
                    </a:cubicBezTo>
                    <a:cubicBezTo>
                      <a:pt x="83" y="0"/>
                      <a:pt x="171" y="2"/>
                      <a:pt x="253" y="0"/>
                    </a:cubicBezTo>
                    <a:cubicBezTo>
                      <a:pt x="261" y="5"/>
                      <a:pt x="261" y="15"/>
                      <a:pt x="26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
              <p:cNvSpPr/>
              <p:nvPr/>
            </p:nvSpPr>
            <p:spPr bwMode="auto">
              <a:xfrm>
                <a:off x="3381376" y="1441450"/>
                <a:ext cx="17463" cy="14287"/>
              </a:xfrm>
              <a:custGeom>
                <a:avLst/>
                <a:gdLst>
                  <a:gd name="T0" fmla="*/ 4 w 22"/>
                  <a:gd name="T1" fmla="*/ 2 h 18"/>
                  <a:gd name="T2" fmla="*/ 0 w 22"/>
                  <a:gd name="T3" fmla="*/ 8 h 18"/>
                  <a:gd name="T4" fmla="*/ 14 w 22"/>
                  <a:gd name="T5" fmla="*/ 18 h 18"/>
                  <a:gd name="T6" fmla="*/ 22 w 22"/>
                  <a:gd name="T7" fmla="*/ 10 h 18"/>
                  <a:gd name="T8" fmla="*/ 4 w 22"/>
                  <a:gd name="T9" fmla="*/ 2 h 18"/>
                </a:gdLst>
                <a:ahLst/>
                <a:cxnLst>
                  <a:cxn ang="0">
                    <a:pos x="T0" y="T1"/>
                  </a:cxn>
                  <a:cxn ang="0">
                    <a:pos x="T2" y="T3"/>
                  </a:cxn>
                  <a:cxn ang="0">
                    <a:pos x="T4" y="T5"/>
                  </a:cxn>
                  <a:cxn ang="0">
                    <a:pos x="T6" y="T7"/>
                  </a:cxn>
                  <a:cxn ang="0">
                    <a:pos x="T8" y="T9"/>
                  </a:cxn>
                </a:cxnLst>
                <a:rect l="0" t="0" r="r" b="b"/>
                <a:pathLst>
                  <a:path w="22" h="18">
                    <a:moveTo>
                      <a:pt x="4" y="2"/>
                    </a:moveTo>
                    <a:cubicBezTo>
                      <a:pt x="1" y="3"/>
                      <a:pt x="0" y="5"/>
                      <a:pt x="0" y="8"/>
                    </a:cubicBezTo>
                    <a:cubicBezTo>
                      <a:pt x="2" y="13"/>
                      <a:pt x="7" y="18"/>
                      <a:pt x="14" y="18"/>
                    </a:cubicBezTo>
                    <a:cubicBezTo>
                      <a:pt x="16" y="15"/>
                      <a:pt x="21" y="14"/>
                      <a:pt x="22" y="10"/>
                    </a:cubicBezTo>
                    <a:cubicBezTo>
                      <a:pt x="20" y="0"/>
                      <a:pt x="10" y="6"/>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9"/>
              <p:cNvSpPr/>
              <p:nvPr/>
            </p:nvSpPr>
            <p:spPr bwMode="auto">
              <a:xfrm>
                <a:off x="3384551" y="1592263"/>
                <a:ext cx="31750" cy="25400"/>
              </a:xfrm>
              <a:custGeom>
                <a:avLst/>
                <a:gdLst>
                  <a:gd name="T0" fmla="*/ 12 w 39"/>
                  <a:gd name="T1" fmla="*/ 2 h 30"/>
                  <a:gd name="T2" fmla="*/ 0 w 39"/>
                  <a:gd name="T3" fmla="*/ 14 h 30"/>
                  <a:gd name="T4" fmla="*/ 15 w 39"/>
                  <a:gd name="T5" fmla="*/ 30 h 30"/>
                  <a:gd name="T6" fmla="*/ 35 w 39"/>
                  <a:gd name="T7" fmla="*/ 23 h 30"/>
                  <a:gd name="T8" fmla="*/ 32 w 39"/>
                  <a:gd name="T9" fmla="*/ 13 h 30"/>
                  <a:gd name="T10" fmla="*/ 12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12" y="2"/>
                    </a:moveTo>
                    <a:cubicBezTo>
                      <a:pt x="8" y="6"/>
                      <a:pt x="1" y="8"/>
                      <a:pt x="0" y="14"/>
                    </a:cubicBezTo>
                    <a:cubicBezTo>
                      <a:pt x="5" y="18"/>
                      <a:pt x="9" y="26"/>
                      <a:pt x="15" y="30"/>
                    </a:cubicBezTo>
                    <a:cubicBezTo>
                      <a:pt x="22" y="29"/>
                      <a:pt x="29" y="28"/>
                      <a:pt x="35" y="23"/>
                    </a:cubicBezTo>
                    <a:cubicBezTo>
                      <a:pt x="39" y="19"/>
                      <a:pt x="32" y="16"/>
                      <a:pt x="32" y="13"/>
                    </a:cubicBezTo>
                    <a:cubicBezTo>
                      <a:pt x="26" y="7"/>
                      <a:pt x="20"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0"/>
              <p:cNvSpPr/>
              <p:nvPr/>
            </p:nvSpPr>
            <p:spPr bwMode="auto">
              <a:xfrm>
                <a:off x="3402013" y="1468438"/>
                <a:ext cx="49213" cy="42862"/>
              </a:xfrm>
              <a:custGeom>
                <a:avLst/>
                <a:gdLst>
                  <a:gd name="T0" fmla="*/ 16 w 60"/>
                  <a:gd name="T1" fmla="*/ 42 h 54"/>
                  <a:gd name="T2" fmla="*/ 1 w 60"/>
                  <a:gd name="T3" fmla="*/ 46 h 54"/>
                  <a:gd name="T4" fmla="*/ 3 w 60"/>
                  <a:gd name="T5" fmla="*/ 51 h 54"/>
                  <a:gd name="T6" fmla="*/ 33 w 60"/>
                  <a:gd name="T7" fmla="*/ 51 h 54"/>
                  <a:gd name="T8" fmla="*/ 45 w 60"/>
                  <a:gd name="T9" fmla="*/ 43 h 54"/>
                  <a:gd name="T10" fmla="*/ 60 w 60"/>
                  <a:gd name="T11" fmla="*/ 5 h 54"/>
                  <a:gd name="T12" fmla="*/ 54 w 60"/>
                  <a:gd name="T13" fmla="*/ 1 h 54"/>
                  <a:gd name="T14" fmla="*/ 16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16" y="42"/>
                    </a:moveTo>
                    <a:cubicBezTo>
                      <a:pt x="12" y="44"/>
                      <a:pt x="5" y="43"/>
                      <a:pt x="1" y="46"/>
                    </a:cubicBezTo>
                    <a:cubicBezTo>
                      <a:pt x="0" y="47"/>
                      <a:pt x="2" y="49"/>
                      <a:pt x="3" y="51"/>
                    </a:cubicBezTo>
                    <a:cubicBezTo>
                      <a:pt x="12" y="54"/>
                      <a:pt x="23" y="51"/>
                      <a:pt x="33" y="51"/>
                    </a:cubicBezTo>
                    <a:cubicBezTo>
                      <a:pt x="45" y="43"/>
                      <a:pt x="45" y="43"/>
                      <a:pt x="45" y="43"/>
                    </a:cubicBezTo>
                    <a:cubicBezTo>
                      <a:pt x="55" y="33"/>
                      <a:pt x="60" y="20"/>
                      <a:pt x="60" y="5"/>
                    </a:cubicBezTo>
                    <a:cubicBezTo>
                      <a:pt x="59" y="3"/>
                      <a:pt x="57" y="0"/>
                      <a:pt x="54" y="1"/>
                    </a:cubicBezTo>
                    <a:cubicBezTo>
                      <a:pt x="49" y="19"/>
                      <a:pt x="34" y="36"/>
                      <a:pt x="1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
              <p:cNvSpPr/>
              <p:nvPr/>
            </p:nvSpPr>
            <p:spPr bwMode="auto">
              <a:xfrm>
                <a:off x="3438526" y="1403350"/>
                <a:ext cx="26988" cy="49212"/>
              </a:xfrm>
              <a:custGeom>
                <a:avLst/>
                <a:gdLst>
                  <a:gd name="T0" fmla="*/ 9 w 34"/>
                  <a:gd name="T1" fmla="*/ 0 h 62"/>
                  <a:gd name="T2" fmla="*/ 14 w 34"/>
                  <a:gd name="T3" fmla="*/ 16 h 62"/>
                  <a:gd name="T4" fmla="*/ 19 w 34"/>
                  <a:gd name="T5" fmla="*/ 62 h 62"/>
                  <a:gd name="T6" fmla="*/ 34 w 34"/>
                  <a:gd name="T7" fmla="*/ 36 h 62"/>
                  <a:gd name="T8" fmla="*/ 34 w 34"/>
                  <a:gd name="T9" fmla="*/ 26 h 62"/>
                  <a:gd name="T10" fmla="*/ 16 w 34"/>
                  <a:gd name="T11" fmla="*/ 5 h 62"/>
                  <a:gd name="T12" fmla="*/ 9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9" y="0"/>
                    </a:moveTo>
                    <a:cubicBezTo>
                      <a:pt x="0" y="3"/>
                      <a:pt x="12" y="10"/>
                      <a:pt x="14" y="16"/>
                    </a:cubicBezTo>
                    <a:cubicBezTo>
                      <a:pt x="22" y="29"/>
                      <a:pt x="14" y="47"/>
                      <a:pt x="19" y="62"/>
                    </a:cubicBezTo>
                    <a:cubicBezTo>
                      <a:pt x="30" y="59"/>
                      <a:pt x="32" y="46"/>
                      <a:pt x="34" y="36"/>
                    </a:cubicBezTo>
                    <a:cubicBezTo>
                      <a:pt x="34" y="32"/>
                      <a:pt x="32" y="29"/>
                      <a:pt x="34" y="26"/>
                    </a:cubicBezTo>
                    <a:cubicBezTo>
                      <a:pt x="28" y="20"/>
                      <a:pt x="24" y="10"/>
                      <a:pt x="16" y="5"/>
                    </a:cubicBezTo>
                    <a:cubicBezTo>
                      <a:pt x="13" y="4"/>
                      <a:pt x="13"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2"/>
              <p:cNvSpPr/>
              <p:nvPr/>
            </p:nvSpPr>
            <p:spPr bwMode="auto">
              <a:xfrm>
                <a:off x="3449638" y="1751013"/>
                <a:ext cx="22225" cy="47625"/>
              </a:xfrm>
              <a:custGeom>
                <a:avLst/>
                <a:gdLst>
                  <a:gd name="T0" fmla="*/ 4 w 27"/>
                  <a:gd name="T1" fmla="*/ 45 h 59"/>
                  <a:gd name="T2" fmla="*/ 1 w 27"/>
                  <a:gd name="T3" fmla="*/ 56 h 59"/>
                  <a:gd name="T4" fmla="*/ 4 w 27"/>
                  <a:gd name="T5" fmla="*/ 58 h 59"/>
                  <a:gd name="T6" fmla="*/ 24 w 27"/>
                  <a:gd name="T7" fmla="*/ 30 h 59"/>
                  <a:gd name="T8" fmla="*/ 15 w 27"/>
                  <a:gd name="T9" fmla="*/ 1 h 59"/>
                  <a:gd name="T10" fmla="*/ 8 w 27"/>
                  <a:gd name="T11" fmla="*/ 2 h 59"/>
                  <a:gd name="T12" fmla="*/ 3 w 27"/>
                  <a:gd name="T13" fmla="*/ 20 h 59"/>
                  <a:gd name="T14" fmla="*/ 4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4" y="45"/>
                    </a:moveTo>
                    <a:cubicBezTo>
                      <a:pt x="3" y="49"/>
                      <a:pt x="0" y="51"/>
                      <a:pt x="1" y="56"/>
                    </a:cubicBezTo>
                    <a:cubicBezTo>
                      <a:pt x="1" y="57"/>
                      <a:pt x="2" y="59"/>
                      <a:pt x="4" y="58"/>
                    </a:cubicBezTo>
                    <a:cubicBezTo>
                      <a:pt x="13" y="52"/>
                      <a:pt x="23" y="42"/>
                      <a:pt x="24" y="30"/>
                    </a:cubicBezTo>
                    <a:cubicBezTo>
                      <a:pt x="27" y="20"/>
                      <a:pt x="23" y="9"/>
                      <a:pt x="15" y="1"/>
                    </a:cubicBezTo>
                    <a:cubicBezTo>
                      <a:pt x="13" y="0"/>
                      <a:pt x="10" y="0"/>
                      <a:pt x="8" y="2"/>
                    </a:cubicBezTo>
                    <a:cubicBezTo>
                      <a:pt x="9" y="9"/>
                      <a:pt x="4" y="14"/>
                      <a:pt x="3" y="20"/>
                    </a:cubicBezTo>
                    <a:cubicBezTo>
                      <a:pt x="4" y="28"/>
                      <a:pt x="4" y="36"/>
                      <a:pt x="4"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3"/>
              <p:cNvSpPr>
                <a:spLocks noEditPoints="1"/>
              </p:cNvSpPr>
              <p:nvPr/>
            </p:nvSpPr>
            <p:spPr bwMode="auto">
              <a:xfrm>
                <a:off x="3071813" y="1292226"/>
                <a:ext cx="727075" cy="619124"/>
              </a:xfrm>
              <a:custGeom>
                <a:avLst/>
                <a:gdLst>
                  <a:gd name="T0" fmla="*/ 115 w 904"/>
                  <a:gd name="T1" fmla="*/ 274 h 769"/>
                  <a:gd name="T2" fmla="*/ 117 w 904"/>
                  <a:gd name="T3" fmla="*/ 576 h 769"/>
                  <a:gd name="T4" fmla="*/ 499 w 904"/>
                  <a:gd name="T5" fmla="*/ 683 h 769"/>
                  <a:gd name="T6" fmla="*/ 572 w 904"/>
                  <a:gd name="T7" fmla="*/ 767 h 769"/>
                  <a:gd name="T8" fmla="*/ 296 w 904"/>
                  <a:gd name="T9" fmla="*/ 681 h 769"/>
                  <a:gd name="T10" fmla="*/ 10 w 904"/>
                  <a:gd name="T11" fmla="*/ 414 h 769"/>
                  <a:gd name="T12" fmla="*/ 54 w 904"/>
                  <a:gd name="T13" fmla="*/ 397 h 769"/>
                  <a:gd name="T14" fmla="*/ 116 w 904"/>
                  <a:gd name="T15" fmla="*/ 438 h 769"/>
                  <a:gd name="T16" fmla="*/ 222 w 904"/>
                  <a:gd name="T17" fmla="*/ 446 h 769"/>
                  <a:gd name="T18" fmla="*/ 163 w 904"/>
                  <a:gd name="T19" fmla="*/ 569 h 769"/>
                  <a:gd name="T20" fmla="*/ 197 w 904"/>
                  <a:gd name="T21" fmla="*/ 620 h 769"/>
                  <a:gd name="T22" fmla="*/ 304 w 904"/>
                  <a:gd name="T23" fmla="*/ 554 h 769"/>
                  <a:gd name="T24" fmla="*/ 291 w 904"/>
                  <a:gd name="T25" fmla="*/ 463 h 769"/>
                  <a:gd name="T26" fmla="*/ 356 w 904"/>
                  <a:gd name="T27" fmla="*/ 621 h 769"/>
                  <a:gd name="T28" fmla="*/ 350 w 904"/>
                  <a:gd name="T29" fmla="*/ 559 h 769"/>
                  <a:gd name="T30" fmla="*/ 482 w 904"/>
                  <a:gd name="T31" fmla="*/ 466 h 769"/>
                  <a:gd name="T32" fmla="*/ 488 w 904"/>
                  <a:gd name="T33" fmla="*/ 42 h 769"/>
                  <a:gd name="T34" fmla="*/ 395 w 904"/>
                  <a:gd name="T35" fmla="*/ 139 h 769"/>
                  <a:gd name="T36" fmla="*/ 479 w 904"/>
                  <a:gd name="T37" fmla="*/ 127 h 769"/>
                  <a:gd name="T38" fmla="*/ 261 w 904"/>
                  <a:gd name="T39" fmla="*/ 232 h 769"/>
                  <a:gd name="T40" fmla="*/ 244 w 904"/>
                  <a:gd name="T41" fmla="*/ 146 h 769"/>
                  <a:gd name="T42" fmla="*/ 209 w 904"/>
                  <a:gd name="T43" fmla="*/ 166 h 769"/>
                  <a:gd name="T44" fmla="*/ 132 w 904"/>
                  <a:gd name="T45" fmla="*/ 267 h 769"/>
                  <a:gd name="T46" fmla="*/ 187 w 904"/>
                  <a:gd name="T47" fmla="*/ 310 h 769"/>
                  <a:gd name="T48" fmla="*/ 80 w 904"/>
                  <a:gd name="T49" fmla="*/ 354 h 769"/>
                  <a:gd name="T50" fmla="*/ 116 w 904"/>
                  <a:gd name="T51" fmla="*/ 494 h 769"/>
                  <a:gd name="T52" fmla="*/ 186 w 904"/>
                  <a:gd name="T53" fmla="*/ 290 h 769"/>
                  <a:gd name="T54" fmla="*/ 136 w 904"/>
                  <a:gd name="T55" fmla="*/ 295 h 769"/>
                  <a:gd name="T56" fmla="*/ 442 w 904"/>
                  <a:gd name="T57" fmla="*/ 106 h 769"/>
                  <a:gd name="T58" fmla="*/ 393 w 904"/>
                  <a:gd name="T59" fmla="*/ 133 h 769"/>
                  <a:gd name="T60" fmla="*/ 236 w 904"/>
                  <a:gd name="T61" fmla="*/ 207 h 769"/>
                  <a:gd name="T62" fmla="*/ 342 w 904"/>
                  <a:gd name="T63" fmla="*/ 537 h 769"/>
                  <a:gd name="T64" fmla="*/ 348 w 904"/>
                  <a:gd name="T65" fmla="*/ 260 h 769"/>
                  <a:gd name="T66" fmla="*/ 236 w 904"/>
                  <a:gd name="T67" fmla="*/ 389 h 769"/>
                  <a:gd name="T68" fmla="*/ 432 w 904"/>
                  <a:gd name="T69" fmla="*/ 441 h 769"/>
                  <a:gd name="T70" fmla="*/ 364 w 904"/>
                  <a:gd name="T71" fmla="*/ 382 h 769"/>
                  <a:gd name="T72" fmla="*/ 274 w 904"/>
                  <a:gd name="T73" fmla="*/ 349 h 769"/>
                  <a:gd name="T74" fmla="*/ 295 w 904"/>
                  <a:gd name="T75" fmla="*/ 418 h 769"/>
                  <a:gd name="T76" fmla="*/ 307 w 904"/>
                  <a:gd name="T77" fmla="*/ 597 h 769"/>
                  <a:gd name="T78" fmla="*/ 358 w 904"/>
                  <a:gd name="T79" fmla="*/ 338 h 769"/>
                  <a:gd name="T80" fmla="*/ 437 w 904"/>
                  <a:gd name="T81" fmla="*/ 388 h 769"/>
                  <a:gd name="T82" fmla="*/ 379 w 904"/>
                  <a:gd name="T83" fmla="*/ 134 h 769"/>
                  <a:gd name="T84" fmla="*/ 406 w 904"/>
                  <a:gd name="T85" fmla="*/ 644 h 769"/>
                  <a:gd name="T86" fmla="*/ 148 w 904"/>
                  <a:gd name="T87" fmla="*/ 378 h 769"/>
                  <a:gd name="T88" fmla="*/ 163 w 904"/>
                  <a:gd name="T89" fmla="*/ 455 h 769"/>
                  <a:gd name="T90" fmla="*/ 224 w 904"/>
                  <a:gd name="T91" fmla="*/ 672 h 769"/>
                  <a:gd name="T92" fmla="*/ 297 w 904"/>
                  <a:gd name="T93" fmla="*/ 512 h 769"/>
                  <a:gd name="T94" fmla="*/ 407 w 904"/>
                  <a:gd name="T95" fmla="*/ 497 h 769"/>
                  <a:gd name="T96" fmla="*/ 412 w 904"/>
                  <a:gd name="T97" fmla="*/ 584 h 769"/>
                  <a:gd name="T98" fmla="*/ 451 w 904"/>
                  <a:gd name="T99" fmla="*/ 751 h 769"/>
                  <a:gd name="T100" fmla="*/ 902 w 904"/>
                  <a:gd name="T101" fmla="*/ 748 h 769"/>
                  <a:gd name="T102" fmla="*/ 902 w 904"/>
                  <a:gd name="T103" fmla="*/ 713 h 769"/>
                  <a:gd name="T104" fmla="*/ 481 w 904"/>
                  <a:gd name="T105" fmla="*/ 316 h 769"/>
                  <a:gd name="T106" fmla="*/ 548 w 904"/>
                  <a:gd name="T107" fmla="*/ 127 h 769"/>
                  <a:gd name="T108" fmla="*/ 611 w 904"/>
                  <a:gd name="T109" fmla="*/ 22 h 769"/>
                  <a:gd name="T110" fmla="*/ 342 w 904"/>
                  <a:gd name="T111" fmla="*/ 54 h 769"/>
                  <a:gd name="T112" fmla="*/ 290 w 904"/>
                  <a:gd name="T113" fmla="*/ 105 h 769"/>
                  <a:gd name="T114" fmla="*/ 117 w 904"/>
                  <a:gd name="T115" fmla="*/ 295 h 769"/>
                  <a:gd name="T116" fmla="*/ 312 w 904"/>
                  <a:gd name="T117" fmla="*/ 97 h 769"/>
                  <a:gd name="T118" fmla="*/ 648 w 904"/>
                  <a:gd name="T119" fmla="*/ 10 h 769"/>
                  <a:gd name="T120" fmla="*/ 489 w 904"/>
                  <a:gd name="T121" fmla="*/ 23 h 769"/>
                  <a:gd name="T122" fmla="*/ 130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 y="366"/>
                    </a:moveTo>
                    <a:cubicBezTo>
                      <a:pt x="13" y="366"/>
                      <a:pt x="13" y="360"/>
                      <a:pt x="17" y="358"/>
                    </a:cubicBezTo>
                    <a:cubicBezTo>
                      <a:pt x="23" y="355"/>
                      <a:pt x="28" y="349"/>
                      <a:pt x="36" y="349"/>
                    </a:cubicBezTo>
                    <a:cubicBezTo>
                      <a:pt x="39" y="343"/>
                      <a:pt x="34" y="334"/>
                      <a:pt x="41" y="328"/>
                    </a:cubicBezTo>
                    <a:cubicBezTo>
                      <a:pt x="54" y="308"/>
                      <a:pt x="77" y="299"/>
                      <a:pt x="99" y="301"/>
                    </a:cubicBezTo>
                    <a:cubicBezTo>
                      <a:pt x="108" y="299"/>
                      <a:pt x="101" y="288"/>
                      <a:pt x="104" y="282"/>
                    </a:cubicBezTo>
                    <a:cubicBezTo>
                      <a:pt x="113" y="269"/>
                      <a:pt x="97" y="256"/>
                      <a:pt x="104" y="241"/>
                    </a:cubicBezTo>
                    <a:cubicBezTo>
                      <a:pt x="104" y="234"/>
                      <a:pt x="111" y="228"/>
                      <a:pt x="106" y="221"/>
                    </a:cubicBezTo>
                    <a:cubicBezTo>
                      <a:pt x="104" y="209"/>
                      <a:pt x="104" y="194"/>
                      <a:pt x="113" y="184"/>
                    </a:cubicBezTo>
                    <a:cubicBezTo>
                      <a:pt x="112" y="182"/>
                      <a:pt x="113" y="181"/>
                      <a:pt x="115" y="181"/>
                    </a:cubicBezTo>
                    <a:cubicBezTo>
                      <a:pt x="116" y="181"/>
                      <a:pt x="117" y="181"/>
                      <a:pt x="118" y="182"/>
                    </a:cubicBezTo>
                    <a:cubicBezTo>
                      <a:pt x="112" y="195"/>
                      <a:pt x="106" y="212"/>
                      <a:pt x="116" y="225"/>
                    </a:cubicBezTo>
                    <a:cubicBezTo>
                      <a:pt x="111" y="233"/>
                      <a:pt x="110" y="244"/>
                      <a:pt x="109" y="253"/>
                    </a:cubicBezTo>
                    <a:cubicBezTo>
                      <a:pt x="115" y="274"/>
                      <a:pt x="115" y="274"/>
                      <a:pt x="115" y="274"/>
                    </a:cubicBezTo>
                    <a:cubicBezTo>
                      <a:pt x="111" y="280"/>
                      <a:pt x="107" y="288"/>
                      <a:pt x="110" y="296"/>
                    </a:cubicBezTo>
                    <a:cubicBezTo>
                      <a:pt x="107" y="300"/>
                      <a:pt x="103" y="305"/>
                      <a:pt x="98" y="307"/>
                    </a:cubicBezTo>
                    <a:cubicBezTo>
                      <a:pt x="82" y="303"/>
                      <a:pt x="63" y="310"/>
                      <a:pt x="51" y="323"/>
                    </a:cubicBezTo>
                    <a:cubicBezTo>
                      <a:pt x="46" y="328"/>
                      <a:pt x="44" y="335"/>
                      <a:pt x="43" y="342"/>
                    </a:cubicBezTo>
                    <a:cubicBezTo>
                      <a:pt x="42" y="347"/>
                      <a:pt x="51" y="353"/>
                      <a:pt x="44" y="356"/>
                    </a:cubicBezTo>
                    <a:cubicBezTo>
                      <a:pt x="34" y="353"/>
                      <a:pt x="24" y="360"/>
                      <a:pt x="16" y="367"/>
                    </a:cubicBezTo>
                    <a:cubicBezTo>
                      <a:pt x="6" y="375"/>
                      <a:pt x="9" y="390"/>
                      <a:pt x="11" y="402"/>
                    </a:cubicBezTo>
                    <a:cubicBezTo>
                      <a:pt x="14" y="410"/>
                      <a:pt x="21" y="419"/>
                      <a:pt x="31" y="420"/>
                    </a:cubicBezTo>
                    <a:cubicBezTo>
                      <a:pt x="35" y="420"/>
                      <a:pt x="38" y="421"/>
                      <a:pt x="42" y="423"/>
                    </a:cubicBezTo>
                    <a:cubicBezTo>
                      <a:pt x="46" y="441"/>
                      <a:pt x="53" y="459"/>
                      <a:pt x="71" y="468"/>
                    </a:cubicBezTo>
                    <a:cubicBezTo>
                      <a:pt x="81" y="473"/>
                      <a:pt x="92" y="471"/>
                      <a:pt x="102" y="470"/>
                    </a:cubicBezTo>
                    <a:cubicBezTo>
                      <a:pt x="108" y="476"/>
                      <a:pt x="105" y="487"/>
                      <a:pt x="107" y="495"/>
                    </a:cubicBezTo>
                    <a:cubicBezTo>
                      <a:pt x="97" y="510"/>
                      <a:pt x="93" y="533"/>
                      <a:pt x="101" y="551"/>
                    </a:cubicBezTo>
                    <a:cubicBezTo>
                      <a:pt x="104" y="560"/>
                      <a:pt x="110" y="569"/>
                      <a:pt x="117" y="576"/>
                    </a:cubicBezTo>
                    <a:cubicBezTo>
                      <a:pt x="122" y="590"/>
                      <a:pt x="130" y="602"/>
                      <a:pt x="143" y="609"/>
                    </a:cubicBezTo>
                    <a:cubicBezTo>
                      <a:pt x="153" y="616"/>
                      <a:pt x="166" y="609"/>
                      <a:pt x="175" y="610"/>
                    </a:cubicBezTo>
                    <a:cubicBezTo>
                      <a:pt x="177" y="613"/>
                      <a:pt x="179" y="617"/>
                      <a:pt x="178" y="620"/>
                    </a:cubicBezTo>
                    <a:cubicBezTo>
                      <a:pt x="172" y="633"/>
                      <a:pt x="172" y="649"/>
                      <a:pt x="180" y="660"/>
                    </a:cubicBezTo>
                    <a:cubicBezTo>
                      <a:pt x="190" y="669"/>
                      <a:pt x="201" y="680"/>
                      <a:pt x="215" y="678"/>
                    </a:cubicBezTo>
                    <a:cubicBezTo>
                      <a:pt x="230" y="675"/>
                      <a:pt x="239" y="689"/>
                      <a:pt x="253" y="687"/>
                    </a:cubicBezTo>
                    <a:cubicBezTo>
                      <a:pt x="271" y="688"/>
                      <a:pt x="289" y="685"/>
                      <a:pt x="299" y="668"/>
                    </a:cubicBezTo>
                    <a:cubicBezTo>
                      <a:pt x="301" y="665"/>
                      <a:pt x="301" y="661"/>
                      <a:pt x="306" y="660"/>
                    </a:cubicBezTo>
                    <a:cubicBezTo>
                      <a:pt x="312" y="663"/>
                      <a:pt x="316" y="651"/>
                      <a:pt x="320" y="658"/>
                    </a:cubicBezTo>
                    <a:cubicBezTo>
                      <a:pt x="322" y="675"/>
                      <a:pt x="321" y="691"/>
                      <a:pt x="327" y="705"/>
                    </a:cubicBezTo>
                    <a:cubicBezTo>
                      <a:pt x="345" y="745"/>
                      <a:pt x="391" y="758"/>
                      <a:pt x="432" y="759"/>
                    </a:cubicBezTo>
                    <a:cubicBezTo>
                      <a:pt x="457" y="759"/>
                      <a:pt x="482" y="752"/>
                      <a:pt x="499" y="734"/>
                    </a:cubicBezTo>
                    <a:cubicBezTo>
                      <a:pt x="504" y="721"/>
                      <a:pt x="488" y="715"/>
                      <a:pt x="489" y="703"/>
                    </a:cubicBezTo>
                    <a:cubicBezTo>
                      <a:pt x="488" y="696"/>
                      <a:pt x="493" y="687"/>
                      <a:pt x="499" y="683"/>
                    </a:cubicBezTo>
                    <a:cubicBezTo>
                      <a:pt x="507" y="680"/>
                      <a:pt x="507" y="680"/>
                      <a:pt x="507" y="680"/>
                    </a:cubicBezTo>
                    <a:cubicBezTo>
                      <a:pt x="509" y="682"/>
                      <a:pt x="505" y="683"/>
                      <a:pt x="505" y="685"/>
                    </a:cubicBezTo>
                    <a:cubicBezTo>
                      <a:pt x="504" y="693"/>
                      <a:pt x="509" y="699"/>
                      <a:pt x="513" y="705"/>
                    </a:cubicBezTo>
                    <a:cubicBezTo>
                      <a:pt x="524" y="714"/>
                      <a:pt x="539" y="714"/>
                      <a:pt x="553" y="709"/>
                    </a:cubicBezTo>
                    <a:cubicBezTo>
                      <a:pt x="558" y="703"/>
                      <a:pt x="564" y="709"/>
                      <a:pt x="567" y="713"/>
                    </a:cubicBezTo>
                    <a:cubicBezTo>
                      <a:pt x="576" y="725"/>
                      <a:pt x="578" y="741"/>
                      <a:pt x="572" y="755"/>
                    </a:cubicBezTo>
                    <a:cubicBezTo>
                      <a:pt x="574" y="757"/>
                      <a:pt x="574" y="761"/>
                      <a:pt x="578" y="762"/>
                    </a:cubicBezTo>
                    <a:cubicBezTo>
                      <a:pt x="635" y="763"/>
                      <a:pt x="635" y="763"/>
                      <a:pt x="635" y="763"/>
                    </a:cubicBezTo>
                    <a:cubicBezTo>
                      <a:pt x="778" y="764"/>
                      <a:pt x="778" y="764"/>
                      <a:pt x="778" y="764"/>
                    </a:cubicBezTo>
                    <a:cubicBezTo>
                      <a:pt x="903" y="765"/>
                      <a:pt x="903" y="765"/>
                      <a:pt x="903" y="765"/>
                    </a:cubicBezTo>
                    <a:cubicBezTo>
                      <a:pt x="903" y="765"/>
                      <a:pt x="903" y="766"/>
                      <a:pt x="903" y="767"/>
                    </a:cubicBezTo>
                    <a:cubicBezTo>
                      <a:pt x="899" y="768"/>
                      <a:pt x="899" y="768"/>
                      <a:pt x="899" y="768"/>
                    </a:cubicBezTo>
                    <a:cubicBezTo>
                      <a:pt x="837" y="769"/>
                      <a:pt x="772" y="766"/>
                      <a:pt x="710" y="767"/>
                    </a:cubicBezTo>
                    <a:cubicBezTo>
                      <a:pt x="662" y="768"/>
                      <a:pt x="620" y="766"/>
                      <a:pt x="572" y="767"/>
                    </a:cubicBezTo>
                    <a:cubicBezTo>
                      <a:pt x="566" y="765"/>
                      <a:pt x="569" y="757"/>
                      <a:pt x="565" y="753"/>
                    </a:cubicBezTo>
                    <a:cubicBezTo>
                      <a:pt x="571" y="740"/>
                      <a:pt x="569" y="725"/>
                      <a:pt x="560" y="715"/>
                    </a:cubicBezTo>
                    <a:cubicBezTo>
                      <a:pt x="553" y="712"/>
                      <a:pt x="548" y="717"/>
                      <a:pt x="540" y="717"/>
                    </a:cubicBezTo>
                    <a:cubicBezTo>
                      <a:pt x="528" y="718"/>
                      <a:pt x="512" y="716"/>
                      <a:pt x="504" y="703"/>
                    </a:cubicBezTo>
                    <a:cubicBezTo>
                      <a:pt x="502" y="700"/>
                      <a:pt x="502" y="694"/>
                      <a:pt x="500" y="691"/>
                    </a:cubicBezTo>
                    <a:cubicBezTo>
                      <a:pt x="498" y="690"/>
                      <a:pt x="497" y="693"/>
                      <a:pt x="496" y="694"/>
                    </a:cubicBezTo>
                    <a:cubicBezTo>
                      <a:pt x="490" y="710"/>
                      <a:pt x="509" y="719"/>
                      <a:pt x="506" y="735"/>
                    </a:cubicBezTo>
                    <a:cubicBezTo>
                      <a:pt x="499" y="746"/>
                      <a:pt x="487" y="751"/>
                      <a:pt x="477" y="757"/>
                    </a:cubicBezTo>
                    <a:cubicBezTo>
                      <a:pt x="448" y="766"/>
                      <a:pt x="422" y="767"/>
                      <a:pt x="394" y="759"/>
                    </a:cubicBezTo>
                    <a:cubicBezTo>
                      <a:pt x="377" y="756"/>
                      <a:pt x="362" y="748"/>
                      <a:pt x="347" y="739"/>
                    </a:cubicBezTo>
                    <a:cubicBezTo>
                      <a:pt x="339" y="731"/>
                      <a:pt x="329" y="723"/>
                      <a:pt x="325" y="711"/>
                    </a:cubicBezTo>
                    <a:cubicBezTo>
                      <a:pt x="318" y="705"/>
                      <a:pt x="320" y="695"/>
                      <a:pt x="317" y="687"/>
                    </a:cubicBezTo>
                    <a:cubicBezTo>
                      <a:pt x="315" y="680"/>
                      <a:pt x="319" y="669"/>
                      <a:pt x="310" y="666"/>
                    </a:cubicBezTo>
                    <a:cubicBezTo>
                      <a:pt x="304" y="669"/>
                      <a:pt x="302" y="677"/>
                      <a:pt x="296" y="681"/>
                    </a:cubicBezTo>
                    <a:cubicBezTo>
                      <a:pt x="281" y="696"/>
                      <a:pt x="256" y="695"/>
                      <a:pt x="238" y="690"/>
                    </a:cubicBezTo>
                    <a:cubicBezTo>
                      <a:pt x="222" y="683"/>
                      <a:pt x="222" y="683"/>
                      <a:pt x="222" y="683"/>
                    </a:cubicBezTo>
                    <a:cubicBezTo>
                      <a:pt x="213" y="683"/>
                      <a:pt x="205" y="686"/>
                      <a:pt x="197" y="681"/>
                    </a:cubicBezTo>
                    <a:cubicBezTo>
                      <a:pt x="182" y="674"/>
                      <a:pt x="170" y="660"/>
                      <a:pt x="168" y="644"/>
                    </a:cubicBezTo>
                    <a:cubicBezTo>
                      <a:pt x="167" y="634"/>
                      <a:pt x="171" y="626"/>
                      <a:pt x="171" y="617"/>
                    </a:cubicBezTo>
                    <a:cubicBezTo>
                      <a:pt x="163" y="614"/>
                      <a:pt x="154" y="621"/>
                      <a:pt x="146" y="617"/>
                    </a:cubicBezTo>
                    <a:cubicBezTo>
                      <a:pt x="128" y="610"/>
                      <a:pt x="116" y="593"/>
                      <a:pt x="109" y="576"/>
                    </a:cubicBezTo>
                    <a:cubicBezTo>
                      <a:pt x="97" y="560"/>
                      <a:pt x="87" y="540"/>
                      <a:pt x="92" y="518"/>
                    </a:cubicBezTo>
                    <a:cubicBezTo>
                      <a:pt x="92" y="509"/>
                      <a:pt x="98" y="503"/>
                      <a:pt x="101" y="495"/>
                    </a:cubicBezTo>
                    <a:cubicBezTo>
                      <a:pt x="105" y="490"/>
                      <a:pt x="101" y="484"/>
                      <a:pt x="101" y="479"/>
                    </a:cubicBezTo>
                    <a:cubicBezTo>
                      <a:pt x="95" y="474"/>
                      <a:pt x="88" y="478"/>
                      <a:pt x="82" y="478"/>
                    </a:cubicBezTo>
                    <a:cubicBezTo>
                      <a:pt x="65" y="477"/>
                      <a:pt x="52" y="463"/>
                      <a:pt x="45" y="449"/>
                    </a:cubicBezTo>
                    <a:cubicBezTo>
                      <a:pt x="41" y="441"/>
                      <a:pt x="40" y="430"/>
                      <a:pt x="32" y="425"/>
                    </a:cubicBezTo>
                    <a:cubicBezTo>
                      <a:pt x="24" y="426"/>
                      <a:pt x="16" y="420"/>
                      <a:pt x="10" y="414"/>
                    </a:cubicBezTo>
                    <a:cubicBezTo>
                      <a:pt x="7" y="415"/>
                      <a:pt x="7" y="415"/>
                      <a:pt x="7" y="415"/>
                    </a:cubicBezTo>
                    <a:cubicBezTo>
                      <a:pt x="0" y="409"/>
                      <a:pt x="6" y="398"/>
                      <a:pt x="3" y="390"/>
                    </a:cubicBezTo>
                    <a:cubicBezTo>
                      <a:pt x="3" y="382"/>
                      <a:pt x="5" y="373"/>
                      <a:pt x="8" y="366"/>
                    </a:cubicBezTo>
                    <a:close/>
                    <a:moveTo>
                      <a:pt x="26" y="367"/>
                    </a:moveTo>
                    <a:cubicBezTo>
                      <a:pt x="19" y="372"/>
                      <a:pt x="18" y="382"/>
                      <a:pt x="16" y="390"/>
                    </a:cubicBezTo>
                    <a:cubicBezTo>
                      <a:pt x="17" y="400"/>
                      <a:pt x="24" y="410"/>
                      <a:pt x="33" y="414"/>
                    </a:cubicBezTo>
                    <a:cubicBezTo>
                      <a:pt x="45" y="418"/>
                      <a:pt x="54" y="408"/>
                      <a:pt x="61" y="401"/>
                    </a:cubicBezTo>
                    <a:cubicBezTo>
                      <a:pt x="65" y="395"/>
                      <a:pt x="64" y="388"/>
                      <a:pt x="63" y="380"/>
                    </a:cubicBezTo>
                    <a:cubicBezTo>
                      <a:pt x="60" y="373"/>
                      <a:pt x="55" y="365"/>
                      <a:pt x="46" y="364"/>
                    </a:cubicBezTo>
                    <a:cubicBezTo>
                      <a:pt x="40" y="359"/>
                      <a:pt x="33" y="364"/>
                      <a:pt x="26" y="367"/>
                    </a:cubicBezTo>
                    <a:close/>
                    <a:moveTo>
                      <a:pt x="29" y="374"/>
                    </a:moveTo>
                    <a:cubicBezTo>
                      <a:pt x="26" y="383"/>
                      <a:pt x="22" y="394"/>
                      <a:pt x="30" y="402"/>
                    </a:cubicBezTo>
                    <a:cubicBezTo>
                      <a:pt x="32" y="404"/>
                      <a:pt x="36" y="406"/>
                      <a:pt x="41" y="406"/>
                    </a:cubicBezTo>
                    <a:cubicBezTo>
                      <a:pt x="46" y="405"/>
                      <a:pt x="52" y="402"/>
                      <a:pt x="54" y="397"/>
                    </a:cubicBezTo>
                    <a:cubicBezTo>
                      <a:pt x="57" y="389"/>
                      <a:pt x="55" y="380"/>
                      <a:pt x="50" y="374"/>
                    </a:cubicBezTo>
                    <a:cubicBezTo>
                      <a:pt x="43" y="371"/>
                      <a:pt x="35" y="368"/>
                      <a:pt x="29" y="374"/>
                    </a:cubicBezTo>
                    <a:close/>
                    <a:moveTo>
                      <a:pt x="67" y="437"/>
                    </a:moveTo>
                    <a:cubicBezTo>
                      <a:pt x="65" y="439"/>
                      <a:pt x="61" y="438"/>
                      <a:pt x="60" y="440"/>
                    </a:cubicBezTo>
                    <a:cubicBezTo>
                      <a:pt x="64" y="451"/>
                      <a:pt x="75" y="456"/>
                      <a:pt x="85" y="458"/>
                    </a:cubicBezTo>
                    <a:cubicBezTo>
                      <a:pt x="96" y="460"/>
                      <a:pt x="104" y="451"/>
                      <a:pt x="115" y="452"/>
                    </a:cubicBezTo>
                    <a:cubicBezTo>
                      <a:pt x="120" y="454"/>
                      <a:pt x="119" y="459"/>
                      <a:pt x="124" y="462"/>
                    </a:cubicBezTo>
                    <a:cubicBezTo>
                      <a:pt x="129" y="464"/>
                      <a:pt x="137" y="463"/>
                      <a:pt x="142" y="463"/>
                    </a:cubicBezTo>
                    <a:cubicBezTo>
                      <a:pt x="146" y="460"/>
                      <a:pt x="151" y="457"/>
                      <a:pt x="152" y="452"/>
                    </a:cubicBezTo>
                    <a:cubicBezTo>
                      <a:pt x="153" y="445"/>
                      <a:pt x="153" y="440"/>
                      <a:pt x="148" y="435"/>
                    </a:cubicBezTo>
                    <a:cubicBezTo>
                      <a:pt x="143" y="432"/>
                      <a:pt x="135" y="429"/>
                      <a:pt x="129" y="433"/>
                    </a:cubicBezTo>
                    <a:cubicBezTo>
                      <a:pt x="127" y="434"/>
                      <a:pt x="130" y="437"/>
                      <a:pt x="129" y="439"/>
                    </a:cubicBezTo>
                    <a:cubicBezTo>
                      <a:pt x="129" y="444"/>
                      <a:pt x="124" y="443"/>
                      <a:pt x="121" y="442"/>
                    </a:cubicBezTo>
                    <a:cubicBezTo>
                      <a:pt x="118" y="442"/>
                      <a:pt x="117" y="440"/>
                      <a:pt x="116" y="438"/>
                    </a:cubicBezTo>
                    <a:cubicBezTo>
                      <a:pt x="115" y="430"/>
                      <a:pt x="121" y="428"/>
                      <a:pt x="126" y="424"/>
                    </a:cubicBezTo>
                    <a:cubicBezTo>
                      <a:pt x="135" y="421"/>
                      <a:pt x="146" y="422"/>
                      <a:pt x="154" y="428"/>
                    </a:cubicBezTo>
                    <a:cubicBezTo>
                      <a:pt x="158" y="432"/>
                      <a:pt x="161" y="438"/>
                      <a:pt x="162" y="444"/>
                    </a:cubicBezTo>
                    <a:cubicBezTo>
                      <a:pt x="166" y="445"/>
                      <a:pt x="168" y="449"/>
                      <a:pt x="168" y="453"/>
                    </a:cubicBezTo>
                    <a:cubicBezTo>
                      <a:pt x="178" y="455"/>
                      <a:pt x="187" y="460"/>
                      <a:pt x="198" y="457"/>
                    </a:cubicBezTo>
                    <a:cubicBezTo>
                      <a:pt x="205" y="455"/>
                      <a:pt x="213" y="450"/>
                      <a:pt x="215" y="442"/>
                    </a:cubicBezTo>
                    <a:cubicBezTo>
                      <a:pt x="217" y="438"/>
                      <a:pt x="217" y="432"/>
                      <a:pt x="214" y="428"/>
                    </a:cubicBezTo>
                    <a:cubicBezTo>
                      <a:pt x="212" y="422"/>
                      <a:pt x="207" y="420"/>
                      <a:pt x="201" y="419"/>
                    </a:cubicBezTo>
                    <a:cubicBezTo>
                      <a:pt x="194" y="417"/>
                      <a:pt x="197" y="425"/>
                      <a:pt x="194" y="429"/>
                    </a:cubicBezTo>
                    <a:cubicBezTo>
                      <a:pt x="194" y="430"/>
                      <a:pt x="192" y="430"/>
                      <a:pt x="191" y="429"/>
                    </a:cubicBezTo>
                    <a:cubicBezTo>
                      <a:pt x="188" y="426"/>
                      <a:pt x="186" y="423"/>
                      <a:pt x="187" y="418"/>
                    </a:cubicBezTo>
                    <a:cubicBezTo>
                      <a:pt x="188" y="415"/>
                      <a:pt x="192" y="412"/>
                      <a:pt x="196" y="410"/>
                    </a:cubicBezTo>
                    <a:cubicBezTo>
                      <a:pt x="204" y="407"/>
                      <a:pt x="212" y="413"/>
                      <a:pt x="219" y="418"/>
                    </a:cubicBezTo>
                    <a:cubicBezTo>
                      <a:pt x="224" y="425"/>
                      <a:pt x="228" y="438"/>
                      <a:pt x="222" y="446"/>
                    </a:cubicBezTo>
                    <a:cubicBezTo>
                      <a:pt x="219" y="455"/>
                      <a:pt x="212" y="460"/>
                      <a:pt x="204" y="464"/>
                    </a:cubicBezTo>
                    <a:cubicBezTo>
                      <a:pt x="197" y="465"/>
                      <a:pt x="187" y="466"/>
                      <a:pt x="183" y="472"/>
                    </a:cubicBezTo>
                    <a:cubicBezTo>
                      <a:pt x="170" y="489"/>
                      <a:pt x="188" y="511"/>
                      <a:pt x="172" y="527"/>
                    </a:cubicBezTo>
                    <a:cubicBezTo>
                      <a:pt x="166" y="530"/>
                      <a:pt x="158" y="537"/>
                      <a:pt x="152" y="530"/>
                    </a:cubicBezTo>
                    <a:cubicBezTo>
                      <a:pt x="141" y="524"/>
                      <a:pt x="152" y="511"/>
                      <a:pt x="142" y="505"/>
                    </a:cubicBezTo>
                    <a:cubicBezTo>
                      <a:pt x="133" y="504"/>
                      <a:pt x="126" y="504"/>
                      <a:pt x="119" y="509"/>
                    </a:cubicBezTo>
                    <a:cubicBezTo>
                      <a:pt x="115" y="518"/>
                      <a:pt x="108" y="526"/>
                      <a:pt x="112" y="537"/>
                    </a:cubicBezTo>
                    <a:cubicBezTo>
                      <a:pt x="114" y="547"/>
                      <a:pt x="118" y="557"/>
                      <a:pt x="128" y="560"/>
                    </a:cubicBezTo>
                    <a:cubicBezTo>
                      <a:pt x="138" y="564"/>
                      <a:pt x="128" y="573"/>
                      <a:pt x="132" y="580"/>
                    </a:cubicBezTo>
                    <a:cubicBezTo>
                      <a:pt x="133" y="585"/>
                      <a:pt x="138" y="591"/>
                      <a:pt x="143" y="592"/>
                    </a:cubicBezTo>
                    <a:cubicBezTo>
                      <a:pt x="152" y="596"/>
                      <a:pt x="164" y="596"/>
                      <a:pt x="173" y="590"/>
                    </a:cubicBezTo>
                    <a:cubicBezTo>
                      <a:pt x="181" y="588"/>
                      <a:pt x="180" y="579"/>
                      <a:pt x="181" y="572"/>
                    </a:cubicBezTo>
                    <a:cubicBezTo>
                      <a:pt x="179" y="566"/>
                      <a:pt x="175" y="561"/>
                      <a:pt x="169" y="560"/>
                    </a:cubicBezTo>
                    <a:cubicBezTo>
                      <a:pt x="164" y="561"/>
                      <a:pt x="167" y="566"/>
                      <a:pt x="163" y="569"/>
                    </a:cubicBezTo>
                    <a:cubicBezTo>
                      <a:pt x="161" y="569"/>
                      <a:pt x="159" y="568"/>
                      <a:pt x="157" y="567"/>
                    </a:cubicBezTo>
                    <a:cubicBezTo>
                      <a:pt x="155" y="565"/>
                      <a:pt x="153" y="561"/>
                      <a:pt x="154" y="558"/>
                    </a:cubicBezTo>
                    <a:cubicBezTo>
                      <a:pt x="157" y="554"/>
                      <a:pt x="162" y="552"/>
                      <a:pt x="167" y="551"/>
                    </a:cubicBezTo>
                    <a:cubicBezTo>
                      <a:pt x="174" y="551"/>
                      <a:pt x="180" y="555"/>
                      <a:pt x="185" y="560"/>
                    </a:cubicBezTo>
                    <a:cubicBezTo>
                      <a:pt x="195" y="570"/>
                      <a:pt x="187" y="582"/>
                      <a:pt x="186" y="592"/>
                    </a:cubicBezTo>
                    <a:cubicBezTo>
                      <a:pt x="187" y="599"/>
                      <a:pt x="190" y="605"/>
                      <a:pt x="197" y="608"/>
                    </a:cubicBezTo>
                    <a:cubicBezTo>
                      <a:pt x="200" y="611"/>
                      <a:pt x="205" y="607"/>
                      <a:pt x="209" y="607"/>
                    </a:cubicBezTo>
                    <a:cubicBezTo>
                      <a:pt x="219" y="608"/>
                      <a:pt x="229" y="612"/>
                      <a:pt x="233" y="622"/>
                    </a:cubicBezTo>
                    <a:cubicBezTo>
                      <a:pt x="234" y="626"/>
                      <a:pt x="236" y="633"/>
                      <a:pt x="232" y="637"/>
                    </a:cubicBezTo>
                    <a:cubicBezTo>
                      <a:pt x="229" y="640"/>
                      <a:pt x="225" y="646"/>
                      <a:pt x="220" y="642"/>
                    </a:cubicBezTo>
                    <a:cubicBezTo>
                      <a:pt x="218" y="641"/>
                      <a:pt x="214" y="638"/>
                      <a:pt x="215" y="634"/>
                    </a:cubicBezTo>
                    <a:cubicBezTo>
                      <a:pt x="216" y="630"/>
                      <a:pt x="220" y="627"/>
                      <a:pt x="224" y="627"/>
                    </a:cubicBezTo>
                    <a:cubicBezTo>
                      <a:pt x="224" y="620"/>
                      <a:pt x="217" y="619"/>
                      <a:pt x="212" y="616"/>
                    </a:cubicBezTo>
                    <a:cubicBezTo>
                      <a:pt x="208" y="616"/>
                      <a:pt x="201" y="617"/>
                      <a:pt x="197" y="620"/>
                    </a:cubicBezTo>
                    <a:cubicBezTo>
                      <a:pt x="192" y="624"/>
                      <a:pt x="190" y="631"/>
                      <a:pt x="188" y="638"/>
                    </a:cubicBezTo>
                    <a:cubicBezTo>
                      <a:pt x="187" y="646"/>
                      <a:pt x="193" y="651"/>
                      <a:pt x="198" y="656"/>
                    </a:cubicBezTo>
                    <a:cubicBezTo>
                      <a:pt x="207" y="663"/>
                      <a:pt x="221" y="666"/>
                      <a:pt x="232" y="660"/>
                    </a:cubicBezTo>
                    <a:cubicBezTo>
                      <a:pt x="235" y="660"/>
                      <a:pt x="235" y="665"/>
                      <a:pt x="237" y="667"/>
                    </a:cubicBezTo>
                    <a:cubicBezTo>
                      <a:pt x="244" y="675"/>
                      <a:pt x="255" y="676"/>
                      <a:pt x="265" y="674"/>
                    </a:cubicBezTo>
                    <a:cubicBezTo>
                      <a:pt x="275" y="673"/>
                      <a:pt x="282" y="666"/>
                      <a:pt x="288" y="658"/>
                    </a:cubicBezTo>
                    <a:cubicBezTo>
                      <a:pt x="290" y="653"/>
                      <a:pt x="289" y="646"/>
                      <a:pt x="286" y="641"/>
                    </a:cubicBezTo>
                    <a:cubicBezTo>
                      <a:pt x="280" y="641"/>
                      <a:pt x="273" y="646"/>
                      <a:pt x="266" y="642"/>
                    </a:cubicBezTo>
                    <a:cubicBezTo>
                      <a:pt x="256" y="640"/>
                      <a:pt x="251" y="630"/>
                      <a:pt x="249" y="620"/>
                    </a:cubicBezTo>
                    <a:cubicBezTo>
                      <a:pt x="250" y="598"/>
                      <a:pt x="275" y="605"/>
                      <a:pt x="287" y="596"/>
                    </a:cubicBezTo>
                    <a:cubicBezTo>
                      <a:pt x="295" y="590"/>
                      <a:pt x="301" y="584"/>
                      <a:pt x="300" y="574"/>
                    </a:cubicBezTo>
                    <a:cubicBezTo>
                      <a:pt x="297" y="566"/>
                      <a:pt x="287" y="561"/>
                      <a:pt x="289" y="553"/>
                    </a:cubicBezTo>
                    <a:cubicBezTo>
                      <a:pt x="291" y="549"/>
                      <a:pt x="295" y="545"/>
                      <a:pt x="299" y="546"/>
                    </a:cubicBezTo>
                    <a:cubicBezTo>
                      <a:pt x="302" y="547"/>
                      <a:pt x="304" y="550"/>
                      <a:pt x="304" y="554"/>
                    </a:cubicBezTo>
                    <a:cubicBezTo>
                      <a:pt x="305" y="557"/>
                      <a:pt x="309" y="564"/>
                      <a:pt x="314" y="562"/>
                    </a:cubicBezTo>
                    <a:cubicBezTo>
                      <a:pt x="319" y="560"/>
                      <a:pt x="323" y="555"/>
                      <a:pt x="325" y="550"/>
                    </a:cubicBezTo>
                    <a:cubicBezTo>
                      <a:pt x="325" y="543"/>
                      <a:pt x="324" y="537"/>
                      <a:pt x="321" y="531"/>
                    </a:cubicBezTo>
                    <a:cubicBezTo>
                      <a:pt x="315" y="521"/>
                      <a:pt x="305" y="521"/>
                      <a:pt x="295" y="521"/>
                    </a:cubicBezTo>
                    <a:cubicBezTo>
                      <a:pt x="286" y="518"/>
                      <a:pt x="289" y="508"/>
                      <a:pt x="281" y="504"/>
                    </a:cubicBezTo>
                    <a:cubicBezTo>
                      <a:pt x="274" y="501"/>
                      <a:pt x="264" y="503"/>
                      <a:pt x="258" y="506"/>
                    </a:cubicBezTo>
                    <a:cubicBezTo>
                      <a:pt x="253" y="509"/>
                      <a:pt x="250" y="515"/>
                      <a:pt x="249" y="520"/>
                    </a:cubicBezTo>
                    <a:cubicBezTo>
                      <a:pt x="246" y="529"/>
                      <a:pt x="256" y="524"/>
                      <a:pt x="260" y="525"/>
                    </a:cubicBezTo>
                    <a:cubicBezTo>
                      <a:pt x="271" y="531"/>
                      <a:pt x="277" y="544"/>
                      <a:pt x="275" y="555"/>
                    </a:cubicBezTo>
                    <a:cubicBezTo>
                      <a:pt x="273" y="562"/>
                      <a:pt x="265" y="567"/>
                      <a:pt x="259" y="571"/>
                    </a:cubicBezTo>
                    <a:cubicBezTo>
                      <a:pt x="245" y="575"/>
                      <a:pt x="230" y="572"/>
                      <a:pt x="222" y="561"/>
                    </a:cubicBezTo>
                    <a:cubicBezTo>
                      <a:pt x="209" y="546"/>
                      <a:pt x="206" y="524"/>
                      <a:pt x="212" y="506"/>
                    </a:cubicBezTo>
                    <a:cubicBezTo>
                      <a:pt x="215" y="489"/>
                      <a:pt x="230" y="475"/>
                      <a:pt x="245" y="469"/>
                    </a:cubicBezTo>
                    <a:cubicBezTo>
                      <a:pt x="260" y="466"/>
                      <a:pt x="275" y="461"/>
                      <a:pt x="291" y="463"/>
                    </a:cubicBezTo>
                    <a:cubicBezTo>
                      <a:pt x="297" y="463"/>
                      <a:pt x="303" y="467"/>
                      <a:pt x="309" y="467"/>
                    </a:cubicBezTo>
                    <a:cubicBezTo>
                      <a:pt x="316" y="478"/>
                      <a:pt x="326" y="489"/>
                      <a:pt x="339" y="493"/>
                    </a:cubicBezTo>
                    <a:cubicBezTo>
                      <a:pt x="358" y="497"/>
                      <a:pt x="377" y="498"/>
                      <a:pt x="395" y="492"/>
                    </a:cubicBezTo>
                    <a:cubicBezTo>
                      <a:pt x="416" y="486"/>
                      <a:pt x="440" y="489"/>
                      <a:pt x="459" y="498"/>
                    </a:cubicBezTo>
                    <a:cubicBezTo>
                      <a:pt x="479" y="510"/>
                      <a:pt x="488" y="532"/>
                      <a:pt x="491" y="554"/>
                    </a:cubicBezTo>
                    <a:cubicBezTo>
                      <a:pt x="501" y="561"/>
                      <a:pt x="505" y="573"/>
                      <a:pt x="508" y="585"/>
                    </a:cubicBezTo>
                    <a:cubicBezTo>
                      <a:pt x="513" y="608"/>
                      <a:pt x="501" y="628"/>
                      <a:pt x="483" y="644"/>
                    </a:cubicBezTo>
                    <a:cubicBezTo>
                      <a:pt x="464" y="657"/>
                      <a:pt x="448" y="672"/>
                      <a:pt x="440" y="693"/>
                    </a:cubicBezTo>
                    <a:cubicBezTo>
                      <a:pt x="438" y="701"/>
                      <a:pt x="441" y="710"/>
                      <a:pt x="442" y="717"/>
                    </a:cubicBezTo>
                    <a:cubicBezTo>
                      <a:pt x="442" y="718"/>
                      <a:pt x="440" y="720"/>
                      <a:pt x="438" y="720"/>
                    </a:cubicBezTo>
                    <a:cubicBezTo>
                      <a:pt x="422" y="715"/>
                      <a:pt x="405" y="717"/>
                      <a:pt x="391" y="707"/>
                    </a:cubicBezTo>
                    <a:cubicBezTo>
                      <a:pt x="389" y="705"/>
                      <a:pt x="390" y="702"/>
                      <a:pt x="387" y="703"/>
                    </a:cubicBezTo>
                    <a:cubicBezTo>
                      <a:pt x="370" y="688"/>
                      <a:pt x="359" y="668"/>
                      <a:pt x="365" y="645"/>
                    </a:cubicBezTo>
                    <a:cubicBezTo>
                      <a:pt x="368" y="636"/>
                      <a:pt x="356" y="630"/>
                      <a:pt x="356" y="621"/>
                    </a:cubicBezTo>
                    <a:cubicBezTo>
                      <a:pt x="352" y="607"/>
                      <a:pt x="355" y="591"/>
                      <a:pt x="365" y="580"/>
                    </a:cubicBezTo>
                    <a:cubicBezTo>
                      <a:pt x="375" y="568"/>
                      <a:pt x="388" y="555"/>
                      <a:pt x="405" y="555"/>
                    </a:cubicBezTo>
                    <a:cubicBezTo>
                      <a:pt x="415" y="556"/>
                      <a:pt x="427" y="558"/>
                      <a:pt x="431" y="570"/>
                    </a:cubicBezTo>
                    <a:cubicBezTo>
                      <a:pt x="431" y="574"/>
                      <a:pt x="432" y="581"/>
                      <a:pt x="428" y="583"/>
                    </a:cubicBezTo>
                    <a:cubicBezTo>
                      <a:pt x="429" y="594"/>
                      <a:pt x="418" y="584"/>
                      <a:pt x="414" y="590"/>
                    </a:cubicBezTo>
                    <a:cubicBezTo>
                      <a:pt x="406" y="594"/>
                      <a:pt x="401" y="602"/>
                      <a:pt x="402" y="611"/>
                    </a:cubicBezTo>
                    <a:cubicBezTo>
                      <a:pt x="402" y="619"/>
                      <a:pt x="407" y="626"/>
                      <a:pt x="413" y="631"/>
                    </a:cubicBezTo>
                    <a:cubicBezTo>
                      <a:pt x="423" y="639"/>
                      <a:pt x="437" y="634"/>
                      <a:pt x="447" y="632"/>
                    </a:cubicBezTo>
                    <a:cubicBezTo>
                      <a:pt x="453" y="629"/>
                      <a:pt x="458" y="623"/>
                      <a:pt x="459" y="617"/>
                    </a:cubicBezTo>
                    <a:cubicBezTo>
                      <a:pt x="466" y="603"/>
                      <a:pt x="452" y="589"/>
                      <a:pt x="461" y="576"/>
                    </a:cubicBezTo>
                    <a:cubicBezTo>
                      <a:pt x="463" y="563"/>
                      <a:pt x="461" y="550"/>
                      <a:pt x="456" y="539"/>
                    </a:cubicBezTo>
                    <a:cubicBezTo>
                      <a:pt x="452" y="531"/>
                      <a:pt x="443" y="528"/>
                      <a:pt x="439" y="522"/>
                    </a:cubicBezTo>
                    <a:cubicBezTo>
                      <a:pt x="431" y="517"/>
                      <a:pt x="423" y="518"/>
                      <a:pt x="414" y="517"/>
                    </a:cubicBezTo>
                    <a:cubicBezTo>
                      <a:pt x="386" y="518"/>
                      <a:pt x="360" y="534"/>
                      <a:pt x="350" y="559"/>
                    </a:cubicBezTo>
                    <a:cubicBezTo>
                      <a:pt x="340" y="567"/>
                      <a:pt x="332" y="579"/>
                      <a:pt x="327" y="590"/>
                    </a:cubicBezTo>
                    <a:cubicBezTo>
                      <a:pt x="326" y="602"/>
                      <a:pt x="327" y="614"/>
                      <a:pt x="331" y="625"/>
                    </a:cubicBezTo>
                    <a:cubicBezTo>
                      <a:pt x="332" y="630"/>
                      <a:pt x="339" y="632"/>
                      <a:pt x="338" y="637"/>
                    </a:cubicBezTo>
                    <a:cubicBezTo>
                      <a:pt x="333" y="651"/>
                      <a:pt x="332" y="668"/>
                      <a:pt x="336" y="682"/>
                    </a:cubicBezTo>
                    <a:cubicBezTo>
                      <a:pt x="340" y="699"/>
                      <a:pt x="350" y="711"/>
                      <a:pt x="361" y="723"/>
                    </a:cubicBezTo>
                    <a:cubicBezTo>
                      <a:pt x="395" y="744"/>
                      <a:pt x="448" y="755"/>
                      <a:pt x="482" y="728"/>
                    </a:cubicBezTo>
                    <a:cubicBezTo>
                      <a:pt x="483" y="725"/>
                      <a:pt x="479" y="723"/>
                      <a:pt x="478" y="721"/>
                    </a:cubicBezTo>
                    <a:cubicBezTo>
                      <a:pt x="469" y="712"/>
                      <a:pt x="469" y="698"/>
                      <a:pt x="474" y="687"/>
                    </a:cubicBezTo>
                    <a:cubicBezTo>
                      <a:pt x="488" y="661"/>
                      <a:pt x="518" y="656"/>
                      <a:pt x="536" y="634"/>
                    </a:cubicBezTo>
                    <a:cubicBezTo>
                      <a:pt x="548" y="618"/>
                      <a:pt x="543" y="594"/>
                      <a:pt x="539" y="576"/>
                    </a:cubicBezTo>
                    <a:cubicBezTo>
                      <a:pt x="538" y="573"/>
                      <a:pt x="534" y="570"/>
                      <a:pt x="535" y="566"/>
                    </a:cubicBezTo>
                    <a:cubicBezTo>
                      <a:pt x="530" y="555"/>
                      <a:pt x="524" y="544"/>
                      <a:pt x="515" y="535"/>
                    </a:cubicBezTo>
                    <a:cubicBezTo>
                      <a:pt x="512" y="519"/>
                      <a:pt x="512" y="519"/>
                      <a:pt x="512" y="519"/>
                    </a:cubicBezTo>
                    <a:cubicBezTo>
                      <a:pt x="514" y="497"/>
                      <a:pt x="497" y="480"/>
                      <a:pt x="482" y="466"/>
                    </a:cubicBezTo>
                    <a:cubicBezTo>
                      <a:pt x="480" y="463"/>
                      <a:pt x="475" y="465"/>
                      <a:pt x="472" y="462"/>
                    </a:cubicBezTo>
                    <a:cubicBezTo>
                      <a:pt x="471" y="456"/>
                      <a:pt x="478" y="454"/>
                      <a:pt x="481" y="452"/>
                    </a:cubicBezTo>
                    <a:cubicBezTo>
                      <a:pt x="504" y="436"/>
                      <a:pt x="507" y="408"/>
                      <a:pt x="511" y="383"/>
                    </a:cubicBezTo>
                    <a:cubicBezTo>
                      <a:pt x="511" y="362"/>
                      <a:pt x="504" y="345"/>
                      <a:pt x="489" y="331"/>
                    </a:cubicBezTo>
                    <a:cubicBezTo>
                      <a:pt x="484" y="324"/>
                      <a:pt x="468" y="324"/>
                      <a:pt x="470" y="312"/>
                    </a:cubicBezTo>
                    <a:cubicBezTo>
                      <a:pt x="484" y="306"/>
                      <a:pt x="496" y="296"/>
                      <a:pt x="506" y="284"/>
                    </a:cubicBezTo>
                    <a:cubicBezTo>
                      <a:pt x="518" y="269"/>
                      <a:pt x="521" y="249"/>
                      <a:pt x="514" y="231"/>
                    </a:cubicBezTo>
                    <a:cubicBezTo>
                      <a:pt x="512" y="222"/>
                      <a:pt x="521" y="219"/>
                      <a:pt x="526" y="214"/>
                    </a:cubicBezTo>
                    <a:cubicBezTo>
                      <a:pt x="535" y="203"/>
                      <a:pt x="542" y="188"/>
                      <a:pt x="542" y="173"/>
                    </a:cubicBezTo>
                    <a:cubicBezTo>
                      <a:pt x="545" y="165"/>
                      <a:pt x="539" y="158"/>
                      <a:pt x="539" y="149"/>
                    </a:cubicBezTo>
                    <a:cubicBezTo>
                      <a:pt x="535" y="141"/>
                      <a:pt x="531" y="133"/>
                      <a:pt x="524" y="127"/>
                    </a:cubicBezTo>
                    <a:cubicBezTo>
                      <a:pt x="512" y="105"/>
                      <a:pt x="481" y="106"/>
                      <a:pt x="474" y="79"/>
                    </a:cubicBezTo>
                    <a:cubicBezTo>
                      <a:pt x="470" y="68"/>
                      <a:pt x="473" y="55"/>
                      <a:pt x="482" y="47"/>
                    </a:cubicBezTo>
                    <a:cubicBezTo>
                      <a:pt x="484" y="45"/>
                      <a:pt x="489" y="46"/>
                      <a:pt x="488" y="42"/>
                    </a:cubicBezTo>
                    <a:cubicBezTo>
                      <a:pt x="482" y="36"/>
                      <a:pt x="475" y="32"/>
                      <a:pt x="468" y="28"/>
                    </a:cubicBezTo>
                    <a:cubicBezTo>
                      <a:pt x="452" y="23"/>
                      <a:pt x="436" y="19"/>
                      <a:pt x="419" y="19"/>
                    </a:cubicBezTo>
                    <a:cubicBezTo>
                      <a:pt x="409" y="20"/>
                      <a:pt x="398" y="23"/>
                      <a:pt x="388" y="26"/>
                    </a:cubicBezTo>
                    <a:cubicBezTo>
                      <a:pt x="361" y="36"/>
                      <a:pt x="339" y="63"/>
                      <a:pt x="337" y="92"/>
                    </a:cubicBezTo>
                    <a:cubicBezTo>
                      <a:pt x="336" y="114"/>
                      <a:pt x="336" y="114"/>
                      <a:pt x="336" y="114"/>
                    </a:cubicBezTo>
                    <a:cubicBezTo>
                      <a:pt x="330" y="121"/>
                      <a:pt x="327" y="130"/>
                      <a:pt x="324" y="139"/>
                    </a:cubicBezTo>
                    <a:cubicBezTo>
                      <a:pt x="319" y="154"/>
                      <a:pt x="328" y="169"/>
                      <a:pt x="337" y="180"/>
                    </a:cubicBezTo>
                    <a:cubicBezTo>
                      <a:pt x="339" y="183"/>
                      <a:pt x="344" y="183"/>
                      <a:pt x="345" y="186"/>
                    </a:cubicBezTo>
                    <a:cubicBezTo>
                      <a:pt x="343" y="193"/>
                      <a:pt x="343" y="201"/>
                      <a:pt x="344" y="208"/>
                    </a:cubicBezTo>
                    <a:cubicBezTo>
                      <a:pt x="347" y="227"/>
                      <a:pt x="364" y="245"/>
                      <a:pt x="383" y="252"/>
                    </a:cubicBezTo>
                    <a:cubicBezTo>
                      <a:pt x="405" y="258"/>
                      <a:pt x="427" y="247"/>
                      <a:pt x="442" y="231"/>
                    </a:cubicBezTo>
                    <a:cubicBezTo>
                      <a:pt x="453" y="216"/>
                      <a:pt x="460" y="199"/>
                      <a:pt x="459" y="180"/>
                    </a:cubicBezTo>
                    <a:cubicBezTo>
                      <a:pt x="453" y="163"/>
                      <a:pt x="450" y="139"/>
                      <a:pt x="429" y="133"/>
                    </a:cubicBezTo>
                    <a:cubicBezTo>
                      <a:pt x="417" y="129"/>
                      <a:pt x="404" y="132"/>
                      <a:pt x="395" y="139"/>
                    </a:cubicBezTo>
                    <a:cubicBezTo>
                      <a:pt x="389" y="154"/>
                      <a:pt x="389" y="154"/>
                      <a:pt x="389" y="154"/>
                    </a:cubicBezTo>
                    <a:cubicBezTo>
                      <a:pt x="389" y="159"/>
                      <a:pt x="388" y="167"/>
                      <a:pt x="393" y="171"/>
                    </a:cubicBezTo>
                    <a:cubicBezTo>
                      <a:pt x="403" y="180"/>
                      <a:pt x="411" y="166"/>
                      <a:pt x="420" y="173"/>
                    </a:cubicBezTo>
                    <a:cubicBezTo>
                      <a:pt x="422" y="179"/>
                      <a:pt x="427" y="184"/>
                      <a:pt x="426" y="193"/>
                    </a:cubicBezTo>
                    <a:cubicBezTo>
                      <a:pt x="425" y="203"/>
                      <a:pt x="415" y="213"/>
                      <a:pt x="405" y="217"/>
                    </a:cubicBezTo>
                    <a:cubicBezTo>
                      <a:pt x="396" y="220"/>
                      <a:pt x="388" y="215"/>
                      <a:pt x="380" y="211"/>
                    </a:cubicBezTo>
                    <a:cubicBezTo>
                      <a:pt x="370" y="204"/>
                      <a:pt x="367" y="192"/>
                      <a:pt x="366" y="180"/>
                    </a:cubicBezTo>
                    <a:cubicBezTo>
                      <a:pt x="364" y="173"/>
                      <a:pt x="354" y="168"/>
                      <a:pt x="354" y="159"/>
                    </a:cubicBezTo>
                    <a:cubicBezTo>
                      <a:pt x="349" y="145"/>
                      <a:pt x="352" y="130"/>
                      <a:pt x="363" y="119"/>
                    </a:cubicBezTo>
                    <a:cubicBezTo>
                      <a:pt x="369" y="113"/>
                      <a:pt x="361" y="107"/>
                      <a:pt x="363" y="100"/>
                    </a:cubicBezTo>
                    <a:cubicBezTo>
                      <a:pt x="364" y="77"/>
                      <a:pt x="385" y="62"/>
                      <a:pt x="404" y="53"/>
                    </a:cubicBezTo>
                    <a:cubicBezTo>
                      <a:pt x="415" y="49"/>
                      <a:pt x="432" y="47"/>
                      <a:pt x="443" y="53"/>
                    </a:cubicBezTo>
                    <a:cubicBezTo>
                      <a:pt x="447" y="60"/>
                      <a:pt x="441" y="66"/>
                      <a:pt x="440" y="72"/>
                    </a:cubicBezTo>
                    <a:cubicBezTo>
                      <a:pt x="436" y="97"/>
                      <a:pt x="460" y="115"/>
                      <a:pt x="479" y="127"/>
                    </a:cubicBezTo>
                    <a:cubicBezTo>
                      <a:pt x="489" y="138"/>
                      <a:pt x="500" y="147"/>
                      <a:pt x="503" y="161"/>
                    </a:cubicBezTo>
                    <a:cubicBezTo>
                      <a:pt x="511" y="182"/>
                      <a:pt x="497" y="200"/>
                      <a:pt x="485" y="215"/>
                    </a:cubicBezTo>
                    <a:cubicBezTo>
                      <a:pt x="485" y="226"/>
                      <a:pt x="487" y="238"/>
                      <a:pt x="483" y="249"/>
                    </a:cubicBezTo>
                    <a:cubicBezTo>
                      <a:pt x="480" y="261"/>
                      <a:pt x="470" y="274"/>
                      <a:pt x="458" y="281"/>
                    </a:cubicBezTo>
                    <a:cubicBezTo>
                      <a:pt x="445" y="289"/>
                      <a:pt x="429" y="289"/>
                      <a:pt x="415" y="283"/>
                    </a:cubicBezTo>
                    <a:cubicBezTo>
                      <a:pt x="399" y="277"/>
                      <a:pt x="382" y="272"/>
                      <a:pt x="364" y="272"/>
                    </a:cubicBezTo>
                    <a:cubicBezTo>
                      <a:pt x="344" y="273"/>
                      <a:pt x="326" y="291"/>
                      <a:pt x="318" y="308"/>
                    </a:cubicBezTo>
                    <a:cubicBezTo>
                      <a:pt x="310" y="311"/>
                      <a:pt x="304" y="311"/>
                      <a:pt x="297" y="309"/>
                    </a:cubicBezTo>
                    <a:cubicBezTo>
                      <a:pt x="284" y="311"/>
                      <a:pt x="270" y="310"/>
                      <a:pt x="258" y="307"/>
                    </a:cubicBezTo>
                    <a:cubicBezTo>
                      <a:pt x="244" y="303"/>
                      <a:pt x="234" y="293"/>
                      <a:pt x="226" y="282"/>
                    </a:cubicBezTo>
                    <a:cubicBezTo>
                      <a:pt x="214" y="260"/>
                      <a:pt x="212" y="229"/>
                      <a:pt x="224" y="206"/>
                    </a:cubicBezTo>
                    <a:cubicBezTo>
                      <a:pt x="231" y="201"/>
                      <a:pt x="239" y="196"/>
                      <a:pt x="247" y="196"/>
                    </a:cubicBezTo>
                    <a:cubicBezTo>
                      <a:pt x="256" y="197"/>
                      <a:pt x="264" y="201"/>
                      <a:pt x="266" y="209"/>
                    </a:cubicBezTo>
                    <a:cubicBezTo>
                      <a:pt x="269" y="217"/>
                      <a:pt x="267" y="226"/>
                      <a:pt x="261" y="232"/>
                    </a:cubicBezTo>
                    <a:cubicBezTo>
                      <a:pt x="258" y="236"/>
                      <a:pt x="248" y="237"/>
                      <a:pt x="253" y="245"/>
                    </a:cubicBezTo>
                    <a:cubicBezTo>
                      <a:pt x="254" y="250"/>
                      <a:pt x="258" y="255"/>
                      <a:pt x="263" y="256"/>
                    </a:cubicBezTo>
                    <a:cubicBezTo>
                      <a:pt x="272" y="257"/>
                      <a:pt x="280" y="254"/>
                      <a:pt x="285" y="246"/>
                    </a:cubicBezTo>
                    <a:cubicBezTo>
                      <a:pt x="292" y="244"/>
                      <a:pt x="299" y="249"/>
                      <a:pt x="306" y="249"/>
                    </a:cubicBezTo>
                    <a:cubicBezTo>
                      <a:pt x="315" y="247"/>
                      <a:pt x="323" y="240"/>
                      <a:pt x="329" y="232"/>
                    </a:cubicBezTo>
                    <a:cubicBezTo>
                      <a:pt x="333" y="225"/>
                      <a:pt x="333" y="215"/>
                      <a:pt x="330" y="208"/>
                    </a:cubicBezTo>
                    <a:cubicBezTo>
                      <a:pt x="328" y="200"/>
                      <a:pt x="320" y="193"/>
                      <a:pt x="312" y="193"/>
                    </a:cubicBezTo>
                    <a:cubicBezTo>
                      <a:pt x="308" y="191"/>
                      <a:pt x="302" y="191"/>
                      <a:pt x="299" y="196"/>
                    </a:cubicBezTo>
                    <a:cubicBezTo>
                      <a:pt x="293" y="204"/>
                      <a:pt x="304" y="208"/>
                      <a:pt x="304" y="216"/>
                    </a:cubicBezTo>
                    <a:cubicBezTo>
                      <a:pt x="303" y="220"/>
                      <a:pt x="298" y="220"/>
                      <a:pt x="295" y="220"/>
                    </a:cubicBezTo>
                    <a:cubicBezTo>
                      <a:pt x="290" y="218"/>
                      <a:pt x="288" y="214"/>
                      <a:pt x="287" y="210"/>
                    </a:cubicBezTo>
                    <a:cubicBezTo>
                      <a:pt x="284" y="201"/>
                      <a:pt x="291" y="195"/>
                      <a:pt x="292" y="186"/>
                    </a:cubicBezTo>
                    <a:cubicBezTo>
                      <a:pt x="286" y="170"/>
                      <a:pt x="268" y="166"/>
                      <a:pt x="254" y="163"/>
                    </a:cubicBezTo>
                    <a:cubicBezTo>
                      <a:pt x="248" y="160"/>
                      <a:pt x="246" y="153"/>
                      <a:pt x="244" y="146"/>
                    </a:cubicBezTo>
                    <a:cubicBezTo>
                      <a:pt x="244" y="137"/>
                      <a:pt x="251" y="130"/>
                      <a:pt x="258" y="127"/>
                    </a:cubicBezTo>
                    <a:cubicBezTo>
                      <a:pt x="266" y="120"/>
                      <a:pt x="277" y="132"/>
                      <a:pt x="283" y="120"/>
                    </a:cubicBezTo>
                    <a:cubicBezTo>
                      <a:pt x="284" y="115"/>
                      <a:pt x="284" y="109"/>
                      <a:pt x="281" y="105"/>
                    </a:cubicBezTo>
                    <a:cubicBezTo>
                      <a:pt x="272" y="94"/>
                      <a:pt x="256" y="91"/>
                      <a:pt x="243" y="96"/>
                    </a:cubicBezTo>
                    <a:cubicBezTo>
                      <a:pt x="236" y="99"/>
                      <a:pt x="234" y="106"/>
                      <a:pt x="230" y="112"/>
                    </a:cubicBezTo>
                    <a:cubicBezTo>
                      <a:pt x="228" y="113"/>
                      <a:pt x="225" y="113"/>
                      <a:pt x="222" y="112"/>
                    </a:cubicBezTo>
                    <a:cubicBezTo>
                      <a:pt x="216" y="107"/>
                      <a:pt x="210" y="110"/>
                      <a:pt x="203" y="113"/>
                    </a:cubicBezTo>
                    <a:cubicBezTo>
                      <a:pt x="193" y="121"/>
                      <a:pt x="186" y="133"/>
                      <a:pt x="188" y="145"/>
                    </a:cubicBezTo>
                    <a:cubicBezTo>
                      <a:pt x="190" y="151"/>
                      <a:pt x="195" y="155"/>
                      <a:pt x="201" y="156"/>
                    </a:cubicBezTo>
                    <a:cubicBezTo>
                      <a:pt x="205" y="157"/>
                      <a:pt x="211" y="156"/>
                      <a:pt x="214" y="152"/>
                    </a:cubicBezTo>
                    <a:cubicBezTo>
                      <a:pt x="220" y="147"/>
                      <a:pt x="211" y="141"/>
                      <a:pt x="216" y="136"/>
                    </a:cubicBezTo>
                    <a:cubicBezTo>
                      <a:pt x="218" y="134"/>
                      <a:pt x="222" y="136"/>
                      <a:pt x="223" y="139"/>
                    </a:cubicBezTo>
                    <a:cubicBezTo>
                      <a:pt x="225" y="143"/>
                      <a:pt x="226" y="147"/>
                      <a:pt x="224" y="151"/>
                    </a:cubicBezTo>
                    <a:cubicBezTo>
                      <a:pt x="224" y="160"/>
                      <a:pt x="216" y="163"/>
                      <a:pt x="209" y="166"/>
                    </a:cubicBezTo>
                    <a:cubicBezTo>
                      <a:pt x="205" y="166"/>
                      <a:pt x="200" y="167"/>
                      <a:pt x="195" y="164"/>
                    </a:cubicBezTo>
                    <a:cubicBezTo>
                      <a:pt x="189" y="166"/>
                      <a:pt x="186" y="170"/>
                      <a:pt x="181" y="173"/>
                    </a:cubicBezTo>
                    <a:cubicBezTo>
                      <a:pt x="172" y="179"/>
                      <a:pt x="182" y="185"/>
                      <a:pt x="181" y="191"/>
                    </a:cubicBezTo>
                    <a:cubicBezTo>
                      <a:pt x="181" y="201"/>
                      <a:pt x="176" y="211"/>
                      <a:pt x="167" y="216"/>
                    </a:cubicBezTo>
                    <a:cubicBezTo>
                      <a:pt x="162" y="218"/>
                      <a:pt x="156" y="217"/>
                      <a:pt x="152" y="213"/>
                    </a:cubicBezTo>
                    <a:cubicBezTo>
                      <a:pt x="151" y="210"/>
                      <a:pt x="148" y="206"/>
                      <a:pt x="152" y="203"/>
                    </a:cubicBezTo>
                    <a:cubicBezTo>
                      <a:pt x="156" y="200"/>
                      <a:pt x="160" y="202"/>
                      <a:pt x="164" y="204"/>
                    </a:cubicBezTo>
                    <a:cubicBezTo>
                      <a:pt x="166" y="204"/>
                      <a:pt x="168" y="200"/>
                      <a:pt x="170" y="197"/>
                    </a:cubicBezTo>
                    <a:cubicBezTo>
                      <a:pt x="172" y="191"/>
                      <a:pt x="171" y="185"/>
                      <a:pt x="166" y="180"/>
                    </a:cubicBezTo>
                    <a:cubicBezTo>
                      <a:pt x="160" y="176"/>
                      <a:pt x="153" y="179"/>
                      <a:pt x="147" y="180"/>
                    </a:cubicBezTo>
                    <a:cubicBezTo>
                      <a:pt x="138" y="184"/>
                      <a:pt x="130" y="189"/>
                      <a:pt x="128" y="199"/>
                    </a:cubicBezTo>
                    <a:cubicBezTo>
                      <a:pt x="125" y="208"/>
                      <a:pt x="128" y="218"/>
                      <a:pt x="133" y="225"/>
                    </a:cubicBezTo>
                    <a:cubicBezTo>
                      <a:pt x="131" y="228"/>
                      <a:pt x="132" y="233"/>
                      <a:pt x="127" y="235"/>
                    </a:cubicBezTo>
                    <a:cubicBezTo>
                      <a:pt x="123" y="246"/>
                      <a:pt x="125" y="258"/>
                      <a:pt x="132" y="267"/>
                    </a:cubicBezTo>
                    <a:cubicBezTo>
                      <a:pt x="138" y="271"/>
                      <a:pt x="147" y="272"/>
                      <a:pt x="154" y="268"/>
                    </a:cubicBezTo>
                    <a:cubicBezTo>
                      <a:pt x="154" y="258"/>
                      <a:pt x="153" y="244"/>
                      <a:pt x="164" y="238"/>
                    </a:cubicBezTo>
                    <a:cubicBezTo>
                      <a:pt x="170" y="235"/>
                      <a:pt x="175" y="234"/>
                      <a:pt x="181" y="236"/>
                    </a:cubicBezTo>
                    <a:cubicBezTo>
                      <a:pt x="191" y="239"/>
                      <a:pt x="192" y="250"/>
                      <a:pt x="195" y="258"/>
                    </a:cubicBezTo>
                    <a:cubicBezTo>
                      <a:pt x="197" y="273"/>
                      <a:pt x="189" y="289"/>
                      <a:pt x="198" y="302"/>
                    </a:cubicBezTo>
                    <a:cubicBezTo>
                      <a:pt x="211" y="303"/>
                      <a:pt x="221" y="315"/>
                      <a:pt x="224" y="326"/>
                    </a:cubicBezTo>
                    <a:cubicBezTo>
                      <a:pt x="222" y="336"/>
                      <a:pt x="223" y="348"/>
                      <a:pt x="213" y="353"/>
                    </a:cubicBezTo>
                    <a:cubicBezTo>
                      <a:pt x="207" y="353"/>
                      <a:pt x="201" y="356"/>
                      <a:pt x="196" y="352"/>
                    </a:cubicBezTo>
                    <a:cubicBezTo>
                      <a:pt x="192" y="350"/>
                      <a:pt x="188" y="346"/>
                      <a:pt x="188" y="341"/>
                    </a:cubicBezTo>
                    <a:cubicBezTo>
                      <a:pt x="189" y="339"/>
                      <a:pt x="191" y="337"/>
                      <a:pt x="193" y="337"/>
                    </a:cubicBezTo>
                    <a:cubicBezTo>
                      <a:pt x="197" y="336"/>
                      <a:pt x="198" y="339"/>
                      <a:pt x="200" y="342"/>
                    </a:cubicBezTo>
                    <a:cubicBezTo>
                      <a:pt x="203" y="344"/>
                      <a:pt x="207" y="344"/>
                      <a:pt x="209" y="342"/>
                    </a:cubicBezTo>
                    <a:cubicBezTo>
                      <a:pt x="214" y="337"/>
                      <a:pt x="213" y="328"/>
                      <a:pt x="211" y="322"/>
                    </a:cubicBezTo>
                    <a:cubicBezTo>
                      <a:pt x="207" y="313"/>
                      <a:pt x="198" y="309"/>
                      <a:pt x="187" y="310"/>
                    </a:cubicBezTo>
                    <a:cubicBezTo>
                      <a:pt x="177" y="312"/>
                      <a:pt x="169" y="321"/>
                      <a:pt x="161" y="326"/>
                    </a:cubicBezTo>
                    <a:cubicBezTo>
                      <a:pt x="159" y="334"/>
                      <a:pt x="158" y="346"/>
                      <a:pt x="147" y="348"/>
                    </a:cubicBezTo>
                    <a:cubicBezTo>
                      <a:pt x="142" y="349"/>
                      <a:pt x="136" y="350"/>
                      <a:pt x="131" y="347"/>
                    </a:cubicBezTo>
                    <a:cubicBezTo>
                      <a:pt x="128" y="344"/>
                      <a:pt x="125" y="342"/>
                      <a:pt x="126" y="337"/>
                    </a:cubicBezTo>
                    <a:cubicBezTo>
                      <a:pt x="126" y="334"/>
                      <a:pt x="130" y="331"/>
                      <a:pt x="133" y="332"/>
                    </a:cubicBezTo>
                    <a:cubicBezTo>
                      <a:pt x="137" y="332"/>
                      <a:pt x="138" y="337"/>
                      <a:pt x="141" y="341"/>
                    </a:cubicBezTo>
                    <a:cubicBezTo>
                      <a:pt x="143" y="342"/>
                      <a:pt x="146" y="341"/>
                      <a:pt x="148" y="339"/>
                    </a:cubicBezTo>
                    <a:cubicBezTo>
                      <a:pt x="152" y="333"/>
                      <a:pt x="153" y="326"/>
                      <a:pt x="150" y="319"/>
                    </a:cubicBezTo>
                    <a:cubicBezTo>
                      <a:pt x="146" y="315"/>
                      <a:pt x="141" y="311"/>
                      <a:pt x="135" y="311"/>
                    </a:cubicBezTo>
                    <a:cubicBezTo>
                      <a:pt x="127" y="311"/>
                      <a:pt x="116" y="310"/>
                      <a:pt x="111" y="319"/>
                    </a:cubicBezTo>
                    <a:cubicBezTo>
                      <a:pt x="109" y="322"/>
                      <a:pt x="111" y="327"/>
                      <a:pt x="107" y="328"/>
                    </a:cubicBezTo>
                    <a:cubicBezTo>
                      <a:pt x="100" y="323"/>
                      <a:pt x="91" y="323"/>
                      <a:pt x="83" y="324"/>
                    </a:cubicBezTo>
                    <a:cubicBezTo>
                      <a:pt x="76" y="328"/>
                      <a:pt x="66" y="328"/>
                      <a:pt x="62" y="337"/>
                    </a:cubicBezTo>
                    <a:cubicBezTo>
                      <a:pt x="70" y="340"/>
                      <a:pt x="77" y="347"/>
                      <a:pt x="80" y="354"/>
                    </a:cubicBezTo>
                    <a:cubicBezTo>
                      <a:pt x="84" y="366"/>
                      <a:pt x="98" y="368"/>
                      <a:pt x="110" y="368"/>
                    </a:cubicBezTo>
                    <a:cubicBezTo>
                      <a:pt x="115" y="368"/>
                      <a:pt x="118" y="363"/>
                      <a:pt x="124" y="364"/>
                    </a:cubicBezTo>
                    <a:cubicBezTo>
                      <a:pt x="131" y="371"/>
                      <a:pt x="131" y="371"/>
                      <a:pt x="131" y="371"/>
                    </a:cubicBezTo>
                    <a:cubicBezTo>
                      <a:pt x="143" y="374"/>
                      <a:pt x="152" y="369"/>
                      <a:pt x="162" y="362"/>
                    </a:cubicBezTo>
                    <a:cubicBezTo>
                      <a:pt x="170" y="370"/>
                      <a:pt x="178" y="375"/>
                      <a:pt x="185" y="384"/>
                    </a:cubicBezTo>
                    <a:cubicBezTo>
                      <a:pt x="187" y="393"/>
                      <a:pt x="176" y="399"/>
                      <a:pt x="169" y="403"/>
                    </a:cubicBezTo>
                    <a:cubicBezTo>
                      <a:pt x="168" y="405"/>
                      <a:pt x="164" y="410"/>
                      <a:pt x="161" y="408"/>
                    </a:cubicBezTo>
                    <a:cubicBezTo>
                      <a:pt x="156" y="402"/>
                      <a:pt x="149" y="399"/>
                      <a:pt x="142" y="397"/>
                    </a:cubicBezTo>
                    <a:cubicBezTo>
                      <a:pt x="133" y="397"/>
                      <a:pt x="123" y="400"/>
                      <a:pt x="115" y="403"/>
                    </a:cubicBezTo>
                    <a:cubicBezTo>
                      <a:pt x="108" y="399"/>
                      <a:pt x="101" y="400"/>
                      <a:pt x="94" y="404"/>
                    </a:cubicBezTo>
                    <a:cubicBezTo>
                      <a:pt x="82" y="413"/>
                      <a:pt x="82" y="430"/>
                      <a:pt x="67" y="437"/>
                    </a:cubicBezTo>
                    <a:close/>
                    <a:moveTo>
                      <a:pt x="114" y="480"/>
                    </a:moveTo>
                    <a:cubicBezTo>
                      <a:pt x="114" y="483"/>
                      <a:pt x="117" y="486"/>
                      <a:pt x="114" y="488"/>
                    </a:cubicBezTo>
                    <a:cubicBezTo>
                      <a:pt x="113" y="489"/>
                      <a:pt x="112" y="494"/>
                      <a:pt x="116" y="494"/>
                    </a:cubicBezTo>
                    <a:cubicBezTo>
                      <a:pt x="122" y="493"/>
                      <a:pt x="128" y="492"/>
                      <a:pt x="133" y="489"/>
                    </a:cubicBezTo>
                    <a:cubicBezTo>
                      <a:pt x="144" y="489"/>
                      <a:pt x="156" y="494"/>
                      <a:pt x="161" y="504"/>
                    </a:cubicBezTo>
                    <a:cubicBezTo>
                      <a:pt x="163" y="509"/>
                      <a:pt x="157" y="516"/>
                      <a:pt x="164" y="518"/>
                    </a:cubicBezTo>
                    <a:cubicBezTo>
                      <a:pt x="174" y="507"/>
                      <a:pt x="162" y="493"/>
                      <a:pt x="164" y="479"/>
                    </a:cubicBezTo>
                    <a:cubicBezTo>
                      <a:pt x="163" y="474"/>
                      <a:pt x="171" y="466"/>
                      <a:pt x="161" y="465"/>
                    </a:cubicBezTo>
                    <a:cubicBezTo>
                      <a:pt x="157" y="464"/>
                      <a:pt x="156" y="468"/>
                      <a:pt x="154" y="470"/>
                    </a:cubicBezTo>
                    <a:cubicBezTo>
                      <a:pt x="145" y="480"/>
                      <a:pt x="131" y="475"/>
                      <a:pt x="119" y="474"/>
                    </a:cubicBezTo>
                    <a:cubicBezTo>
                      <a:pt x="116" y="474"/>
                      <a:pt x="116" y="478"/>
                      <a:pt x="114" y="480"/>
                    </a:cubicBezTo>
                    <a:close/>
                    <a:moveTo>
                      <a:pt x="136" y="295"/>
                    </a:moveTo>
                    <a:cubicBezTo>
                      <a:pt x="134" y="295"/>
                      <a:pt x="134" y="297"/>
                      <a:pt x="133" y="299"/>
                    </a:cubicBezTo>
                    <a:cubicBezTo>
                      <a:pt x="147" y="304"/>
                      <a:pt x="147" y="304"/>
                      <a:pt x="147" y="304"/>
                    </a:cubicBezTo>
                    <a:cubicBezTo>
                      <a:pt x="152" y="307"/>
                      <a:pt x="156" y="312"/>
                      <a:pt x="160" y="316"/>
                    </a:cubicBezTo>
                    <a:cubicBezTo>
                      <a:pt x="169" y="310"/>
                      <a:pt x="177" y="302"/>
                      <a:pt x="188" y="301"/>
                    </a:cubicBezTo>
                    <a:cubicBezTo>
                      <a:pt x="190" y="297"/>
                      <a:pt x="187" y="293"/>
                      <a:pt x="186" y="290"/>
                    </a:cubicBezTo>
                    <a:cubicBezTo>
                      <a:pt x="185" y="275"/>
                      <a:pt x="193" y="257"/>
                      <a:pt x="181" y="244"/>
                    </a:cubicBezTo>
                    <a:cubicBezTo>
                      <a:pt x="177" y="242"/>
                      <a:pt x="175" y="242"/>
                      <a:pt x="171" y="243"/>
                    </a:cubicBezTo>
                    <a:cubicBezTo>
                      <a:pt x="162" y="248"/>
                      <a:pt x="163" y="260"/>
                      <a:pt x="164" y="269"/>
                    </a:cubicBezTo>
                    <a:cubicBezTo>
                      <a:pt x="162" y="273"/>
                      <a:pt x="162" y="273"/>
                      <a:pt x="162" y="273"/>
                    </a:cubicBezTo>
                    <a:cubicBezTo>
                      <a:pt x="156" y="280"/>
                      <a:pt x="147" y="280"/>
                      <a:pt x="137" y="279"/>
                    </a:cubicBezTo>
                    <a:cubicBezTo>
                      <a:pt x="137" y="280"/>
                      <a:pt x="137" y="280"/>
                      <a:pt x="137" y="280"/>
                    </a:cubicBezTo>
                    <a:cubicBezTo>
                      <a:pt x="143" y="282"/>
                      <a:pt x="150" y="286"/>
                      <a:pt x="157" y="285"/>
                    </a:cubicBezTo>
                    <a:cubicBezTo>
                      <a:pt x="161" y="285"/>
                      <a:pt x="164" y="282"/>
                      <a:pt x="166" y="278"/>
                    </a:cubicBezTo>
                    <a:cubicBezTo>
                      <a:pt x="168" y="273"/>
                      <a:pt x="170" y="266"/>
                      <a:pt x="170" y="260"/>
                    </a:cubicBezTo>
                    <a:cubicBezTo>
                      <a:pt x="171" y="256"/>
                      <a:pt x="169" y="249"/>
                      <a:pt x="176" y="250"/>
                    </a:cubicBezTo>
                    <a:cubicBezTo>
                      <a:pt x="182" y="258"/>
                      <a:pt x="182" y="270"/>
                      <a:pt x="179" y="281"/>
                    </a:cubicBezTo>
                    <a:cubicBezTo>
                      <a:pt x="177" y="286"/>
                      <a:pt x="182" y="293"/>
                      <a:pt x="176" y="297"/>
                    </a:cubicBezTo>
                    <a:cubicBezTo>
                      <a:pt x="170" y="298"/>
                      <a:pt x="165" y="305"/>
                      <a:pt x="157" y="306"/>
                    </a:cubicBezTo>
                    <a:cubicBezTo>
                      <a:pt x="153" y="298"/>
                      <a:pt x="143" y="297"/>
                      <a:pt x="136" y="295"/>
                    </a:cubicBezTo>
                    <a:close/>
                    <a:moveTo>
                      <a:pt x="236" y="207"/>
                    </a:moveTo>
                    <a:cubicBezTo>
                      <a:pt x="231" y="214"/>
                      <a:pt x="226" y="221"/>
                      <a:pt x="226" y="230"/>
                    </a:cubicBezTo>
                    <a:cubicBezTo>
                      <a:pt x="222" y="247"/>
                      <a:pt x="227" y="265"/>
                      <a:pt x="234" y="281"/>
                    </a:cubicBezTo>
                    <a:cubicBezTo>
                      <a:pt x="249" y="301"/>
                      <a:pt x="276" y="306"/>
                      <a:pt x="299" y="300"/>
                    </a:cubicBezTo>
                    <a:cubicBezTo>
                      <a:pt x="303" y="302"/>
                      <a:pt x="309" y="303"/>
                      <a:pt x="313" y="301"/>
                    </a:cubicBezTo>
                    <a:cubicBezTo>
                      <a:pt x="320" y="287"/>
                      <a:pt x="333" y="275"/>
                      <a:pt x="348" y="268"/>
                    </a:cubicBezTo>
                    <a:cubicBezTo>
                      <a:pt x="363" y="261"/>
                      <a:pt x="383" y="267"/>
                      <a:pt x="399" y="270"/>
                    </a:cubicBezTo>
                    <a:cubicBezTo>
                      <a:pt x="411" y="273"/>
                      <a:pt x="424" y="280"/>
                      <a:pt x="437" y="279"/>
                    </a:cubicBezTo>
                    <a:cubicBezTo>
                      <a:pt x="453" y="280"/>
                      <a:pt x="465" y="265"/>
                      <a:pt x="474" y="254"/>
                    </a:cubicBezTo>
                    <a:cubicBezTo>
                      <a:pt x="475" y="241"/>
                      <a:pt x="483" y="228"/>
                      <a:pt x="475" y="216"/>
                    </a:cubicBezTo>
                    <a:cubicBezTo>
                      <a:pt x="475" y="215"/>
                      <a:pt x="473" y="214"/>
                      <a:pt x="475" y="213"/>
                    </a:cubicBezTo>
                    <a:cubicBezTo>
                      <a:pt x="488" y="205"/>
                      <a:pt x="493" y="190"/>
                      <a:pt x="497" y="177"/>
                    </a:cubicBezTo>
                    <a:cubicBezTo>
                      <a:pt x="498" y="169"/>
                      <a:pt x="496" y="163"/>
                      <a:pt x="493" y="157"/>
                    </a:cubicBezTo>
                    <a:cubicBezTo>
                      <a:pt x="484" y="134"/>
                      <a:pt x="458" y="126"/>
                      <a:pt x="442" y="106"/>
                    </a:cubicBezTo>
                    <a:cubicBezTo>
                      <a:pt x="432" y="93"/>
                      <a:pt x="431" y="76"/>
                      <a:pt x="434" y="59"/>
                    </a:cubicBezTo>
                    <a:cubicBezTo>
                      <a:pt x="427" y="53"/>
                      <a:pt x="419" y="59"/>
                      <a:pt x="411" y="59"/>
                    </a:cubicBezTo>
                    <a:cubicBezTo>
                      <a:pt x="396" y="64"/>
                      <a:pt x="378" y="76"/>
                      <a:pt x="374" y="93"/>
                    </a:cubicBezTo>
                    <a:cubicBezTo>
                      <a:pt x="370" y="100"/>
                      <a:pt x="374" y="109"/>
                      <a:pt x="375" y="117"/>
                    </a:cubicBezTo>
                    <a:cubicBezTo>
                      <a:pt x="366" y="123"/>
                      <a:pt x="363" y="133"/>
                      <a:pt x="359" y="143"/>
                    </a:cubicBezTo>
                    <a:cubicBezTo>
                      <a:pt x="360" y="149"/>
                      <a:pt x="360" y="156"/>
                      <a:pt x="363" y="163"/>
                    </a:cubicBezTo>
                    <a:cubicBezTo>
                      <a:pt x="364" y="168"/>
                      <a:pt x="370" y="168"/>
                      <a:pt x="374" y="170"/>
                    </a:cubicBezTo>
                    <a:cubicBezTo>
                      <a:pt x="378" y="173"/>
                      <a:pt x="375" y="178"/>
                      <a:pt x="375" y="181"/>
                    </a:cubicBezTo>
                    <a:cubicBezTo>
                      <a:pt x="375" y="192"/>
                      <a:pt x="379" y="203"/>
                      <a:pt x="390" y="208"/>
                    </a:cubicBezTo>
                    <a:cubicBezTo>
                      <a:pt x="397" y="208"/>
                      <a:pt x="404" y="208"/>
                      <a:pt x="409" y="202"/>
                    </a:cubicBezTo>
                    <a:cubicBezTo>
                      <a:pt x="412" y="198"/>
                      <a:pt x="415" y="192"/>
                      <a:pt x="414" y="186"/>
                    </a:cubicBezTo>
                    <a:cubicBezTo>
                      <a:pt x="411" y="184"/>
                      <a:pt x="406" y="186"/>
                      <a:pt x="403" y="187"/>
                    </a:cubicBezTo>
                    <a:cubicBezTo>
                      <a:pt x="394" y="185"/>
                      <a:pt x="385" y="179"/>
                      <a:pt x="381" y="171"/>
                    </a:cubicBezTo>
                    <a:cubicBezTo>
                      <a:pt x="375" y="157"/>
                      <a:pt x="383" y="142"/>
                      <a:pt x="393" y="133"/>
                    </a:cubicBezTo>
                    <a:cubicBezTo>
                      <a:pt x="408" y="123"/>
                      <a:pt x="429" y="123"/>
                      <a:pt x="443" y="133"/>
                    </a:cubicBezTo>
                    <a:cubicBezTo>
                      <a:pt x="458" y="145"/>
                      <a:pt x="464" y="164"/>
                      <a:pt x="467" y="182"/>
                    </a:cubicBezTo>
                    <a:cubicBezTo>
                      <a:pt x="467" y="208"/>
                      <a:pt x="456" y="235"/>
                      <a:pt x="432" y="251"/>
                    </a:cubicBezTo>
                    <a:cubicBezTo>
                      <a:pt x="417" y="261"/>
                      <a:pt x="403" y="259"/>
                      <a:pt x="385" y="261"/>
                    </a:cubicBezTo>
                    <a:cubicBezTo>
                      <a:pt x="366" y="257"/>
                      <a:pt x="351" y="242"/>
                      <a:pt x="341" y="227"/>
                    </a:cubicBezTo>
                    <a:cubicBezTo>
                      <a:pt x="336" y="234"/>
                      <a:pt x="334" y="242"/>
                      <a:pt x="327" y="247"/>
                    </a:cubicBezTo>
                    <a:cubicBezTo>
                      <a:pt x="319" y="255"/>
                      <a:pt x="309" y="262"/>
                      <a:pt x="298" y="258"/>
                    </a:cubicBezTo>
                    <a:cubicBezTo>
                      <a:pt x="295" y="257"/>
                      <a:pt x="293" y="255"/>
                      <a:pt x="290" y="257"/>
                    </a:cubicBezTo>
                    <a:cubicBezTo>
                      <a:pt x="285" y="264"/>
                      <a:pt x="276" y="264"/>
                      <a:pt x="270" y="267"/>
                    </a:cubicBezTo>
                    <a:cubicBezTo>
                      <a:pt x="262" y="269"/>
                      <a:pt x="256" y="266"/>
                      <a:pt x="251" y="261"/>
                    </a:cubicBezTo>
                    <a:cubicBezTo>
                      <a:pt x="244" y="254"/>
                      <a:pt x="241" y="242"/>
                      <a:pt x="244" y="231"/>
                    </a:cubicBezTo>
                    <a:cubicBezTo>
                      <a:pt x="244" y="224"/>
                      <a:pt x="253" y="226"/>
                      <a:pt x="256" y="220"/>
                    </a:cubicBezTo>
                    <a:cubicBezTo>
                      <a:pt x="258" y="216"/>
                      <a:pt x="257" y="211"/>
                      <a:pt x="253" y="207"/>
                    </a:cubicBezTo>
                    <a:cubicBezTo>
                      <a:pt x="248" y="204"/>
                      <a:pt x="242" y="205"/>
                      <a:pt x="236" y="207"/>
                    </a:cubicBezTo>
                    <a:close/>
                    <a:moveTo>
                      <a:pt x="226" y="510"/>
                    </a:moveTo>
                    <a:cubicBezTo>
                      <a:pt x="225" y="518"/>
                      <a:pt x="225" y="518"/>
                      <a:pt x="225" y="518"/>
                    </a:cubicBezTo>
                    <a:cubicBezTo>
                      <a:pt x="227" y="534"/>
                      <a:pt x="227" y="553"/>
                      <a:pt x="245" y="558"/>
                    </a:cubicBezTo>
                    <a:cubicBezTo>
                      <a:pt x="250" y="561"/>
                      <a:pt x="254" y="556"/>
                      <a:pt x="257" y="552"/>
                    </a:cubicBezTo>
                    <a:cubicBezTo>
                      <a:pt x="258" y="550"/>
                      <a:pt x="260" y="546"/>
                      <a:pt x="258" y="544"/>
                    </a:cubicBezTo>
                    <a:cubicBezTo>
                      <a:pt x="252" y="540"/>
                      <a:pt x="247" y="538"/>
                      <a:pt x="239" y="538"/>
                    </a:cubicBezTo>
                    <a:cubicBezTo>
                      <a:pt x="233" y="533"/>
                      <a:pt x="230" y="524"/>
                      <a:pt x="231" y="514"/>
                    </a:cubicBezTo>
                    <a:cubicBezTo>
                      <a:pt x="234" y="505"/>
                      <a:pt x="240" y="495"/>
                      <a:pt x="249" y="490"/>
                    </a:cubicBezTo>
                    <a:cubicBezTo>
                      <a:pt x="251" y="489"/>
                      <a:pt x="254" y="490"/>
                      <a:pt x="256" y="488"/>
                    </a:cubicBezTo>
                    <a:cubicBezTo>
                      <a:pt x="265" y="488"/>
                      <a:pt x="271" y="485"/>
                      <a:pt x="279" y="489"/>
                    </a:cubicBezTo>
                    <a:cubicBezTo>
                      <a:pt x="286" y="491"/>
                      <a:pt x="292" y="497"/>
                      <a:pt x="299" y="501"/>
                    </a:cubicBezTo>
                    <a:cubicBezTo>
                      <a:pt x="301" y="503"/>
                      <a:pt x="299" y="507"/>
                      <a:pt x="303" y="508"/>
                    </a:cubicBezTo>
                    <a:cubicBezTo>
                      <a:pt x="312" y="504"/>
                      <a:pt x="320" y="511"/>
                      <a:pt x="329" y="514"/>
                    </a:cubicBezTo>
                    <a:cubicBezTo>
                      <a:pt x="336" y="520"/>
                      <a:pt x="340" y="529"/>
                      <a:pt x="342" y="537"/>
                    </a:cubicBezTo>
                    <a:cubicBezTo>
                      <a:pt x="345" y="538"/>
                      <a:pt x="345" y="538"/>
                      <a:pt x="345" y="538"/>
                    </a:cubicBezTo>
                    <a:cubicBezTo>
                      <a:pt x="350" y="532"/>
                      <a:pt x="354" y="525"/>
                      <a:pt x="361" y="521"/>
                    </a:cubicBezTo>
                    <a:cubicBezTo>
                      <a:pt x="365" y="517"/>
                      <a:pt x="374" y="519"/>
                      <a:pt x="372" y="511"/>
                    </a:cubicBezTo>
                    <a:cubicBezTo>
                      <a:pt x="368" y="508"/>
                      <a:pt x="365" y="514"/>
                      <a:pt x="361" y="514"/>
                    </a:cubicBezTo>
                    <a:cubicBezTo>
                      <a:pt x="329" y="505"/>
                      <a:pt x="329" y="505"/>
                      <a:pt x="329" y="505"/>
                    </a:cubicBezTo>
                    <a:cubicBezTo>
                      <a:pt x="316" y="500"/>
                      <a:pt x="308" y="488"/>
                      <a:pt x="298" y="479"/>
                    </a:cubicBezTo>
                    <a:cubicBezTo>
                      <a:pt x="280" y="473"/>
                      <a:pt x="264" y="480"/>
                      <a:pt x="247" y="484"/>
                    </a:cubicBezTo>
                    <a:cubicBezTo>
                      <a:pt x="237" y="489"/>
                      <a:pt x="231" y="500"/>
                      <a:pt x="226" y="510"/>
                    </a:cubicBezTo>
                    <a:close/>
                    <a:moveTo>
                      <a:pt x="244" y="208"/>
                    </a:moveTo>
                    <a:cubicBezTo>
                      <a:pt x="229" y="221"/>
                      <a:pt x="232" y="239"/>
                      <a:pt x="232" y="256"/>
                    </a:cubicBezTo>
                    <a:cubicBezTo>
                      <a:pt x="237" y="275"/>
                      <a:pt x="253" y="288"/>
                      <a:pt x="270" y="293"/>
                    </a:cubicBezTo>
                    <a:cubicBezTo>
                      <a:pt x="282" y="295"/>
                      <a:pt x="295" y="296"/>
                      <a:pt x="308" y="295"/>
                    </a:cubicBezTo>
                    <a:cubicBezTo>
                      <a:pt x="310" y="292"/>
                      <a:pt x="312" y="292"/>
                      <a:pt x="313" y="289"/>
                    </a:cubicBezTo>
                    <a:cubicBezTo>
                      <a:pt x="322" y="277"/>
                      <a:pt x="334" y="266"/>
                      <a:pt x="348" y="260"/>
                    </a:cubicBezTo>
                    <a:cubicBezTo>
                      <a:pt x="350" y="257"/>
                      <a:pt x="357" y="261"/>
                      <a:pt x="358" y="256"/>
                    </a:cubicBezTo>
                    <a:cubicBezTo>
                      <a:pt x="352" y="252"/>
                      <a:pt x="349" y="246"/>
                      <a:pt x="345" y="240"/>
                    </a:cubicBezTo>
                    <a:cubicBezTo>
                      <a:pt x="342" y="240"/>
                      <a:pt x="342" y="240"/>
                      <a:pt x="342" y="240"/>
                    </a:cubicBezTo>
                    <a:cubicBezTo>
                      <a:pt x="333" y="250"/>
                      <a:pt x="321" y="260"/>
                      <a:pt x="305" y="260"/>
                    </a:cubicBezTo>
                    <a:cubicBezTo>
                      <a:pt x="301" y="261"/>
                      <a:pt x="297" y="259"/>
                      <a:pt x="294" y="261"/>
                    </a:cubicBezTo>
                    <a:cubicBezTo>
                      <a:pt x="290" y="271"/>
                      <a:pt x="278" y="272"/>
                      <a:pt x="268" y="273"/>
                    </a:cubicBezTo>
                    <a:cubicBezTo>
                      <a:pt x="255" y="273"/>
                      <a:pt x="243" y="264"/>
                      <a:pt x="238" y="252"/>
                    </a:cubicBezTo>
                    <a:cubicBezTo>
                      <a:pt x="238" y="228"/>
                      <a:pt x="238" y="228"/>
                      <a:pt x="238" y="228"/>
                    </a:cubicBezTo>
                    <a:cubicBezTo>
                      <a:pt x="238" y="223"/>
                      <a:pt x="244" y="224"/>
                      <a:pt x="246" y="220"/>
                    </a:cubicBezTo>
                    <a:cubicBezTo>
                      <a:pt x="249" y="216"/>
                      <a:pt x="253" y="213"/>
                      <a:pt x="249" y="209"/>
                    </a:cubicBezTo>
                    <a:cubicBezTo>
                      <a:pt x="247" y="207"/>
                      <a:pt x="246" y="208"/>
                      <a:pt x="244" y="208"/>
                    </a:cubicBezTo>
                    <a:close/>
                    <a:moveTo>
                      <a:pt x="254" y="375"/>
                    </a:moveTo>
                    <a:cubicBezTo>
                      <a:pt x="236" y="384"/>
                      <a:pt x="236" y="384"/>
                      <a:pt x="236" y="384"/>
                    </a:cubicBezTo>
                    <a:cubicBezTo>
                      <a:pt x="235" y="386"/>
                      <a:pt x="234" y="387"/>
                      <a:pt x="236" y="389"/>
                    </a:cubicBezTo>
                    <a:cubicBezTo>
                      <a:pt x="249" y="393"/>
                      <a:pt x="262" y="401"/>
                      <a:pt x="267" y="414"/>
                    </a:cubicBezTo>
                    <a:cubicBezTo>
                      <a:pt x="269" y="422"/>
                      <a:pt x="263" y="432"/>
                      <a:pt x="273" y="437"/>
                    </a:cubicBezTo>
                    <a:cubicBezTo>
                      <a:pt x="284" y="436"/>
                      <a:pt x="296" y="431"/>
                      <a:pt x="308" y="434"/>
                    </a:cubicBezTo>
                    <a:cubicBezTo>
                      <a:pt x="313" y="418"/>
                      <a:pt x="323" y="397"/>
                      <a:pt x="343" y="393"/>
                    </a:cubicBezTo>
                    <a:cubicBezTo>
                      <a:pt x="353" y="391"/>
                      <a:pt x="364" y="392"/>
                      <a:pt x="372" y="389"/>
                    </a:cubicBezTo>
                    <a:cubicBezTo>
                      <a:pt x="387" y="389"/>
                      <a:pt x="395" y="403"/>
                      <a:pt x="400" y="414"/>
                    </a:cubicBezTo>
                    <a:cubicBezTo>
                      <a:pt x="402" y="422"/>
                      <a:pt x="402" y="432"/>
                      <a:pt x="395" y="438"/>
                    </a:cubicBezTo>
                    <a:cubicBezTo>
                      <a:pt x="389" y="441"/>
                      <a:pt x="382" y="441"/>
                      <a:pt x="374" y="440"/>
                    </a:cubicBezTo>
                    <a:cubicBezTo>
                      <a:pt x="364" y="436"/>
                      <a:pt x="363" y="419"/>
                      <a:pt x="349" y="423"/>
                    </a:cubicBezTo>
                    <a:cubicBezTo>
                      <a:pt x="344" y="426"/>
                      <a:pt x="339" y="428"/>
                      <a:pt x="336" y="434"/>
                    </a:cubicBezTo>
                    <a:cubicBezTo>
                      <a:pt x="331" y="440"/>
                      <a:pt x="335" y="448"/>
                      <a:pt x="338" y="454"/>
                    </a:cubicBezTo>
                    <a:cubicBezTo>
                      <a:pt x="345" y="465"/>
                      <a:pt x="357" y="472"/>
                      <a:pt x="369" y="475"/>
                    </a:cubicBezTo>
                    <a:cubicBezTo>
                      <a:pt x="385" y="475"/>
                      <a:pt x="400" y="475"/>
                      <a:pt x="412" y="464"/>
                    </a:cubicBezTo>
                    <a:cubicBezTo>
                      <a:pt x="422" y="459"/>
                      <a:pt x="427" y="449"/>
                      <a:pt x="432" y="441"/>
                    </a:cubicBezTo>
                    <a:cubicBezTo>
                      <a:pt x="441" y="441"/>
                      <a:pt x="448" y="434"/>
                      <a:pt x="455" y="431"/>
                    </a:cubicBezTo>
                    <a:cubicBezTo>
                      <a:pt x="473" y="418"/>
                      <a:pt x="475" y="396"/>
                      <a:pt x="472" y="376"/>
                    </a:cubicBezTo>
                    <a:cubicBezTo>
                      <a:pt x="472" y="361"/>
                      <a:pt x="460" y="351"/>
                      <a:pt x="452" y="340"/>
                    </a:cubicBezTo>
                    <a:cubicBezTo>
                      <a:pt x="443" y="333"/>
                      <a:pt x="430" y="332"/>
                      <a:pt x="420" y="327"/>
                    </a:cubicBezTo>
                    <a:cubicBezTo>
                      <a:pt x="412" y="316"/>
                      <a:pt x="412" y="316"/>
                      <a:pt x="412" y="316"/>
                    </a:cubicBezTo>
                    <a:cubicBezTo>
                      <a:pt x="401" y="302"/>
                      <a:pt x="381" y="301"/>
                      <a:pt x="365" y="306"/>
                    </a:cubicBezTo>
                    <a:cubicBezTo>
                      <a:pt x="357" y="310"/>
                      <a:pt x="348" y="315"/>
                      <a:pt x="344" y="324"/>
                    </a:cubicBezTo>
                    <a:cubicBezTo>
                      <a:pt x="343" y="330"/>
                      <a:pt x="345" y="336"/>
                      <a:pt x="347" y="342"/>
                    </a:cubicBezTo>
                    <a:cubicBezTo>
                      <a:pt x="349" y="348"/>
                      <a:pt x="357" y="346"/>
                      <a:pt x="362" y="349"/>
                    </a:cubicBezTo>
                    <a:cubicBezTo>
                      <a:pt x="364" y="346"/>
                      <a:pt x="366" y="341"/>
                      <a:pt x="370" y="341"/>
                    </a:cubicBezTo>
                    <a:cubicBezTo>
                      <a:pt x="376" y="338"/>
                      <a:pt x="382" y="340"/>
                      <a:pt x="387" y="343"/>
                    </a:cubicBezTo>
                    <a:cubicBezTo>
                      <a:pt x="394" y="346"/>
                      <a:pt x="395" y="353"/>
                      <a:pt x="397" y="360"/>
                    </a:cubicBezTo>
                    <a:cubicBezTo>
                      <a:pt x="397" y="367"/>
                      <a:pt x="392" y="373"/>
                      <a:pt x="386" y="377"/>
                    </a:cubicBezTo>
                    <a:cubicBezTo>
                      <a:pt x="379" y="380"/>
                      <a:pt x="371" y="384"/>
                      <a:pt x="364" y="382"/>
                    </a:cubicBezTo>
                    <a:cubicBezTo>
                      <a:pt x="346" y="387"/>
                      <a:pt x="330" y="378"/>
                      <a:pt x="320" y="363"/>
                    </a:cubicBezTo>
                    <a:cubicBezTo>
                      <a:pt x="316" y="357"/>
                      <a:pt x="315" y="350"/>
                      <a:pt x="310" y="344"/>
                    </a:cubicBezTo>
                    <a:cubicBezTo>
                      <a:pt x="296" y="344"/>
                      <a:pt x="284" y="343"/>
                      <a:pt x="271" y="338"/>
                    </a:cubicBezTo>
                    <a:cubicBezTo>
                      <a:pt x="269" y="340"/>
                      <a:pt x="269" y="340"/>
                      <a:pt x="269" y="340"/>
                    </a:cubicBezTo>
                    <a:cubicBezTo>
                      <a:pt x="265" y="352"/>
                      <a:pt x="264" y="367"/>
                      <a:pt x="254" y="375"/>
                    </a:cubicBezTo>
                    <a:close/>
                    <a:moveTo>
                      <a:pt x="267" y="374"/>
                    </a:moveTo>
                    <a:cubicBezTo>
                      <a:pt x="262" y="379"/>
                      <a:pt x="256" y="382"/>
                      <a:pt x="252" y="387"/>
                    </a:cubicBezTo>
                    <a:cubicBezTo>
                      <a:pt x="267" y="396"/>
                      <a:pt x="275" y="411"/>
                      <a:pt x="277" y="427"/>
                    </a:cubicBezTo>
                    <a:cubicBezTo>
                      <a:pt x="284" y="428"/>
                      <a:pt x="293" y="425"/>
                      <a:pt x="300" y="425"/>
                    </a:cubicBezTo>
                    <a:cubicBezTo>
                      <a:pt x="303" y="423"/>
                      <a:pt x="303" y="419"/>
                      <a:pt x="306" y="417"/>
                    </a:cubicBezTo>
                    <a:cubicBezTo>
                      <a:pt x="312" y="405"/>
                      <a:pt x="321" y="396"/>
                      <a:pt x="331" y="387"/>
                    </a:cubicBezTo>
                    <a:cubicBezTo>
                      <a:pt x="327" y="381"/>
                      <a:pt x="319" y="377"/>
                      <a:pt x="315" y="371"/>
                    </a:cubicBezTo>
                    <a:cubicBezTo>
                      <a:pt x="311" y="364"/>
                      <a:pt x="309" y="357"/>
                      <a:pt x="304" y="353"/>
                    </a:cubicBezTo>
                    <a:cubicBezTo>
                      <a:pt x="294" y="353"/>
                      <a:pt x="284" y="350"/>
                      <a:pt x="274" y="349"/>
                    </a:cubicBezTo>
                    <a:cubicBezTo>
                      <a:pt x="272" y="357"/>
                      <a:pt x="271" y="366"/>
                      <a:pt x="267" y="374"/>
                    </a:cubicBezTo>
                    <a:close/>
                    <a:moveTo>
                      <a:pt x="267" y="140"/>
                    </a:moveTo>
                    <a:cubicBezTo>
                      <a:pt x="277" y="143"/>
                      <a:pt x="289" y="145"/>
                      <a:pt x="296" y="134"/>
                    </a:cubicBezTo>
                    <a:cubicBezTo>
                      <a:pt x="303" y="128"/>
                      <a:pt x="302" y="118"/>
                      <a:pt x="308" y="112"/>
                    </a:cubicBezTo>
                    <a:cubicBezTo>
                      <a:pt x="310" y="111"/>
                      <a:pt x="312" y="114"/>
                      <a:pt x="312" y="115"/>
                    </a:cubicBezTo>
                    <a:cubicBezTo>
                      <a:pt x="310" y="129"/>
                      <a:pt x="305" y="143"/>
                      <a:pt x="308" y="156"/>
                    </a:cubicBezTo>
                    <a:cubicBezTo>
                      <a:pt x="309" y="163"/>
                      <a:pt x="314" y="169"/>
                      <a:pt x="312" y="176"/>
                    </a:cubicBezTo>
                    <a:cubicBezTo>
                      <a:pt x="309" y="177"/>
                      <a:pt x="306" y="178"/>
                      <a:pt x="304" y="175"/>
                    </a:cubicBezTo>
                    <a:cubicBezTo>
                      <a:pt x="297" y="157"/>
                      <a:pt x="279" y="155"/>
                      <a:pt x="263" y="152"/>
                    </a:cubicBezTo>
                    <a:cubicBezTo>
                      <a:pt x="258" y="149"/>
                      <a:pt x="261" y="140"/>
                      <a:pt x="267" y="140"/>
                    </a:cubicBezTo>
                    <a:close/>
                    <a:moveTo>
                      <a:pt x="264" y="384"/>
                    </a:moveTo>
                    <a:cubicBezTo>
                      <a:pt x="262" y="388"/>
                      <a:pt x="267" y="391"/>
                      <a:pt x="269" y="392"/>
                    </a:cubicBezTo>
                    <a:cubicBezTo>
                      <a:pt x="277" y="399"/>
                      <a:pt x="280" y="409"/>
                      <a:pt x="282" y="419"/>
                    </a:cubicBezTo>
                    <a:cubicBezTo>
                      <a:pt x="285" y="420"/>
                      <a:pt x="291" y="419"/>
                      <a:pt x="295" y="418"/>
                    </a:cubicBezTo>
                    <a:cubicBezTo>
                      <a:pt x="296" y="412"/>
                      <a:pt x="301" y="406"/>
                      <a:pt x="306" y="401"/>
                    </a:cubicBezTo>
                    <a:cubicBezTo>
                      <a:pt x="310" y="397"/>
                      <a:pt x="317" y="394"/>
                      <a:pt x="318" y="388"/>
                    </a:cubicBezTo>
                    <a:cubicBezTo>
                      <a:pt x="309" y="379"/>
                      <a:pt x="304" y="368"/>
                      <a:pt x="300" y="358"/>
                    </a:cubicBezTo>
                    <a:cubicBezTo>
                      <a:pt x="294" y="357"/>
                      <a:pt x="285" y="354"/>
                      <a:pt x="279" y="358"/>
                    </a:cubicBezTo>
                    <a:cubicBezTo>
                      <a:pt x="277" y="367"/>
                      <a:pt x="273" y="378"/>
                      <a:pt x="264" y="384"/>
                    </a:cubicBezTo>
                    <a:close/>
                    <a:moveTo>
                      <a:pt x="280" y="616"/>
                    </a:moveTo>
                    <a:cubicBezTo>
                      <a:pt x="275" y="618"/>
                      <a:pt x="269" y="617"/>
                      <a:pt x="265" y="622"/>
                    </a:cubicBezTo>
                    <a:cubicBezTo>
                      <a:pt x="265" y="624"/>
                      <a:pt x="265" y="626"/>
                      <a:pt x="266" y="627"/>
                    </a:cubicBezTo>
                    <a:cubicBezTo>
                      <a:pt x="274" y="629"/>
                      <a:pt x="280" y="625"/>
                      <a:pt x="287" y="624"/>
                    </a:cubicBezTo>
                    <a:cubicBezTo>
                      <a:pt x="300" y="625"/>
                      <a:pt x="305" y="638"/>
                      <a:pt x="307" y="648"/>
                    </a:cubicBezTo>
                    <a:cubicBezTo>
                      <a:pt x="310" y="650"/>
                      <a:pt x="311" y="647"/>
                      <a:pt x="314" y="647"/>
                    </a:cubicBezTo>
                    <a:cubicBezTo>
                      <a:pt x="317" y="645"/>
                      <a:pt x="319" y="641"/>
                      <a:pt x="319" y="637"/>
                    </a:cubicBezTo>
                    <a:cubicBezTo>
                      <a:pt x="312" y="627"/>
                      <a:pt x="308" y="613"/>
                      <a:pt x="311" y="601"/>
                    </a:cubicBezTo>
                    <a:cubicBezTo>
                      <a:pt x="312" y="599"/>
                      <a:pt x="309" y="597"/>
                      <a:pt x="307" y="597"/>
                    </a:cubicBezTo>
                    <a:cubicBezTo>
                      <a:pt x="301" y="609"/>
                      <a:pt x="289" y="610"/>
                      <a:pt x="280" y="616"/>
                    </a:cubicBezTo>
                    <a:close/>
                    <a:moveTo>
                      <a:pt x="352" y="430"/>
                    </a:moveTo>
                    <a:cubicBezTo>
                      <a:pt x="346" y="432"/>
                      <a:pt x="339" y="440"/>
                      <a:pt x="343" y="448"/>
                    </a:cubicBezTo>
                    <a:cubicBezTo>
                      <a:pt x="349" y="454"/>
                      <a:pt x="354" y="464"/>
                      <a:pt x="363" y="466"/>
                    </a:cubicBezTo>
                    <a:cubicBezTo>
                      <a:pt x="384" y="472"/>
                      <a:pt x="407" y="464"/>
                      <a:pt x="420" y="447"/>
                    </a:cubicBezTo>
                    <a:cubicBezTo>
                      <a:pt x="423" y="443"/>
                      <a:pt x="421" y="437"/>
                      <a:pt x="425" y="434"/>
                    </a:cubicBezTo>
                    <a:cubicBezTo>
                      <a:pt x="432" y="432"/>
                      <a:pt x="441" y="432"/>
                      <a:pt x="447" y="426"/>
                    </a:cubicBezTo>
                    <a:cubicBezTo>
                      <a:pt x="466" y="414"/>
                      <a:pt x="466" y="388"/>
                      <a:pt x="463" y="369"/>
                    </a:cubicBezTo>
                    <a:cubicBezTo>
                      <a:pt x="457" y="359"/>
                      <a:pt x="450" y="347"/>
                      <a:pt x="439" y="342"/>
                    </a:cubicBezTo>
                    <a:cubicBezTo>
                      <a:pt x="431" y="336"/>
                      <a:pt x="422" y="340"/>
                      <a:pt x="415" y="336"/>
                    </a:cubicBezTo>
                    <a:cubicBezTo>
                      <a:pt x="410" y="326"/>
                      <a:pt x="404" y="317"/>
                      <a:pt x="394" y="313"/>
                    </a:cubicBezTo>
                    <a:cubicBezTo>
                      <a:pt x="379" y="308"/>
                      <a:pt x="364" y="314"/>
                      <a:pt x="354" y="323"/>
                    </a:cubicBezTo>
                    <a:cubicBezTo>
                      <a:pt x="351" y="328"/>
                      <a:pt x="351" y="335"/>
                      <a:pt x="354" y="338"/>
                    </a:cubicBezTo>
                    <a:cubicBezTo>
                      <a:pt x="355" y="339"/>
                      <a:pt x="356" y="339"/>
                      <a:pt x="358" y="338"/>
                    </a:cubicBezTo>
                    <a:cubicBezTo>
                      <a:pt x="361" y="335"/>
                      <a:pt x="366" y="333"/>
                      <a:pt x="370" y="331"/>
                    </a:cubicBezTo>
                    <a:cubicBezTo>
                      <a:pt x="382" y="328"/>
                      <a:pt x="395" y="333"/>
                      <a:pt x="402" y="343"/>
                    </a:cubicBezTo>
                    <a:cubicBezTo>
                      <a:pt x="410" y="348"/>
                      <a:pt x="401" y="362"/>
                      <a:pt x="411" y="365"/>
                    </a:cubicBezTo>
                    <a:cubicBezTo>
                      <a:pt x="411" y="358"/>
                      <a:pt x="414" y="352"/>
                      <a:pt x="412" y="346"/>
                    </a:cubicBezTo>
                    <a:cubicBezTo>
                      <a:pt x="414" y="343"/>
                      <a:pt x="416" y="347"/>
                      <a:pt x="419" y="346"/>
                    </a:cubicBezTo>
                    <a:cubicBezTo>
                      <a:pt x="434" y="348"/>
                      <a:pt x="449" y="357"/>
                      <a:pt x="456" y="372"/>
                    </a:cubicBezTo>
                    <a:cubicBezTo>
                      <a:pt x="461" y="387"/>
                      <a:pt x="460" y="403"/>
                      <a:pt x="450" y="416"/>
                    </a:cubicBezTo>
                    <a:cubicBezTo>
                      <a:pt x="443" y="423"/>
                      <a:pt x="431" y="427"/>
                      <a:pt x="421" y="424"/>
                    </a:cubicBezTo>
                    <a:cubicBezTo>
                      <a:pt x="420" y="422"/>
                      <a:pt x="414" y="419"/>
                      <a:pt x="417" y="416"/>
                    </a:cubicBezTo>
                    <a:cubicBezTo>
                      <a:pt x="424" y="415"/>
                      <a:pt x="430" y="412"/>
                      <a:pt x="435" y="409"/>
                    </a:cubicBezTo>
                    <a:cubicBezTo>
                      <a:pt x="440" y="404"/>
                      <a:pt x="446" y="400"/>
                      <a:pt x="447" y="393"/>
                    </a:cubicBezTo>
                    <a:cubicBezTo>
                      <a:pt x="442" y="382"/>
                      <a:pt x="433" y="373"/>
                      <a:pt x="422" y="366"/>
                    </a:cubicBezTo>
                    <a:cubicBezTo>
                      <a:pt x="420" y="366"/>
                      <a:pt x="416" y="365"/>
                      <a:pt x="415" y="367"/>
                    </a:cubicBezTo>
                    <a:cubicBezTo>
                      <a:pt x="422" y="373"/>
                      <a:pt x="430" y="381"/>
                      <a:pt x="437" y="388"/>
                    </a:cubicBezTo>
                    <a:cubicBezTo>
                      <a:pt x="441" y="399"/>
                      <a:pt x="425" y="402"/>
                      <a:pt x="420" y="409"/>
                    </a:cubicBezTo>
                    <a:cubicBezTo>
                      <a:pt x="416" y="408"/>
                      <a:pt x="412" y="409"/>
                      <a:pt x="409" y="412"/>
                    </a:cubicBezTo>
                    <a:cubicBezTo>
                      <a:pt x="410" y="421"/>
                      <a:pt x="411" y="432"/>
                      <a:pt x="405" y="439"/>
                    </a:cubicBezTo>
                    <a:cubicBezTo>
                      <a:pt x="400" y="448"/>
                      <a:pt x="389" y="447"/>
                      <a:pt x="381" y="449"/>
                    </a:cubicBezTo>
                    <a:cubicBezTo>
                      <a:pt x="375" y="448"/>
                      <a:pt x="368" y="446"/>
                      <a:pt x="364" y="441"/>
                    </a:cubicBezTo>
                    <a:cubicBezTo>
                      <a:pt x="358" y="438"/>
                      <a:pt x="359" y="431"/>
                      <a:pt x="352" y="430"/>
                    </a:cubicBezTo>
                    <a:close/>
                    <a:moveTo>
                      <a:pt x="384" y="118"/>
                    </a:moveTo>
                    <a:cubicBezTo>
                      <a:pt x="384" y="109"/>
                      <a:pt x="378" y="102"/>
                      <a:pt x="381" y="93"/>
                    </a:cubicBezTo>
                    <a:cubicBezTo>
                      <a:pt x="388" y="76"/>
                      <a:pt x="405" y="65"/>
                      <a:pt x="424" y="64"/>
                    </a:cubicBezTo>
                    <a:cubicBezTo>
                      <a:pt x="430" y="67"/>
                      <a:pt x="423" y="72"/>
                      <a:pt x="424" y="76"/>
                    </a:cubicBezTo>
                    <a:cubicBezTo>
                      <a:pt x="420" y="94"/>
                      <a:pt x="431" y="110"/>
                      <a:pt x="445" y="120"/>
                    </a:cubicBezTo>
                    <a:cubicBezTo>
                      <a:pt x="446" y="123"/>
                      <a:pt x="444" y="122"/>
                      <a:pt x="442" y="122"/>
                    </a:cubicBezTo>
                    <a:cubicBezTo>
                      <a:pt x="439" y="122"/>
                      <a:pt x="435" y="119"/>
                      <a:pt x="432" y="118"/>
                    </a:cubicBezTo>
                    <a:cubicBezTo>
                      <a:pt x="413" y="116"/>
                      <a:pt x="392" y="117"/>
                      <a:pt x="379" y="134"/>
                    </a:cubicBezTo>
                    <a:cubicBezTo>
                      <a:pt x="378" y="142"/>
                      <a:pt x="374" y="148"/>
                      <a:pt x="373" y="155"/>
                    </a:cubicBezTo>
                    <a:cubicBezTo>
                      <a:pt x="371" y="158"/>
                      <a:pt x="369" y="154"/>
                      <a:pt x="369" y="153"/>
                    </a:cubicBezTo>
                    <a:cubicBezTo>
                      <a:pt x="368" y="150"/>
                      <a:pt x="368" y="150"/>
                      <a:pt x="368" y="150"/>
                    </a:cubicBezTo>
                    <a:cubicBezTo>
                      <a:pt x="371" y="138"/>
                      <a:pt x="374" y="126"/>
                      <a:pt x="384" y="118"/>
                    </a:cubicBezTo>
                    <a:close/>
                    <a:moveTo>
                      <a:pt x="384" y="581"/>
                    </a:moveTo>
                    <a:cubicBezTo>
                      <a:pt x="374" y="587"/>
                      <a:pt x="369" y="599"/>
                      <a:pt x="369" y="611"/>
                    </a:cubicBezTo>
                    <a:cubicBezTo>
                      <a:pt x="371" y="620"/>
                      <a:pt x="375" y="629"/>
                      <a:pt x="382" y="636"/>
                    </a:cubicBezTo>
                    <a:cubicBezTo>
                      <a:pt x="385" y="641"/>
                      <a:pt x="381" y="645"/>
                      <a:pt x="380" y="650"/>
                    </a:cubicBezTo>
                    <a:cubicBezTo>
                      <a:pt x="378" y="663"/>
                      <a:pt x="383" y="676"/>
                      <a:pt x="390" y="687"/>
                    </a:cubicBezTo>
                    <a:cubicBezTo>
                      <a:pt x="398" y="694"/>
                      <a:pt x="407" y="700"/>
                      <a:pt x="418" y="700"/>
                    </a:cubicBezTo>
                    <a:cubicBezTo>
                      <a:pt x="428" y="695"/>
                      <a:pt x="420" y="682"/>
                      <a:pt x="427" y="675"/>
                    </a:cubicBezTo>
                    <a:cubicBezTo>
                      <a:pt x="432" y="663"/>
                      <a:pt x="442" y="652"/>
                      <a:pt x="453" y="645"/>
                    </a:cubicBezTo>
                    <a:cubicBezTo>
                      <a:pt x="453" y="644"/>
                      <a:pt x="452" y="644"/>
                      <a:pt x="451" y="644"/>
                    </a:cubicBezTo>
                    <a:cubicBezTo>
                      <a:pt x="436" y="649"/>
                      <a:pt x="421" y="647"/>
                      <a:pt x="406" y="644"/>
                    </a:cubicBezTo>
                    <a:cubicBezTo>
                      <a:pt x="390" y="637"/>
                      <a:pt x="388" y="620"/>
                      <a:pt x="387" y="606"/>
                    </a:cubicBezTo>
                    <a:cubicBezTo>
                      <a:pt x="387" y="592"/>
                      <a:pt x="395" y="581"/>
                      <a:pt x="407" y="575"/>
                    </a:cubicBezTo>
                    <a:cubicBezTo>
                      <a:pt x="408" y="574"/>
                      <a:pt x="406" y="573"/>
                      <a:pt x="405" y="573"/>
                    </a:cubicBezTo>
                    <a:cubicBezTo>
                      <a:pt x="398" y="574"/>
                      <a:pt x="390" y="575"/>
                      <a:pt x="384" y="581"/>
                    </a:cubicBezTo>
                    <a:close/>
                    <a:moveTo>
                      <a:pt x="372" y="358"/>
                    </a:moveTo>
                    <a:cubicBezTo>
                      <a:pt x="372" y="358"/>
                      <a:pt x="371" y="358"/>
                      <a:pt x="371" y="360"/>
                    </a:cubicBezTo>
                    <a:cubicBezTo>
                      <a:pt x="372" y="360"/>
                      <a:pt x="373" y="360"/>
                      <a:pt x="374" y="359"/>
                    </a:cubicBezTo>
                    <a:cubicBezTo>
                      <a:pt x="372" y="358"/>
                      <a:pt x="372" y="358"/>
                      <a:pt x="372" y="358"/>
                    </a:cubicBezTo>
                    <a:close/>
                    <a:moveTo>
                      <a:pt x="60" y="327"/>
                    </a:moveTo>
                    <a:cubicBezTo>
                      <a:pt x="55" y="331"/>
                      <a:pt x="49" y="334"/>
                      <a:pt x="49" y="341"/>
                    </a:cubicBezTo>
                    <a:cubicBezTo>
                      <a:pt x="50" y="347"/>
                      <a:pt x="56" y="346"/>
                      <a:pt x="60" y="346"/>
                    </a:cubicBezTo>
                    <a:cubicBezTo>
                      <a:pt x="67" y="347"/>
                      <a:pt x="73" y="356"/>
                      <a:pt x="76" y="362"/>
                    </a:cubicBezTo>
                    <a:cubicBezTo>
                      <a:pt x="88" y="374"/>
                      <a:pt x="105" y="378"/>
                      <a:pt x="122" y="373"/>
                    </a:cubicBezTo>
                    <a:cubicBezTo>
                      <a:pt x="129" y="378"/>
                      <a:pt x="139" y="382"/>
                      <a:pt x="148" y="378"/>
                    </a:cubicBezTo>
                    <a:cubicBezTo>
                      <a:pt x="153" y="378"/>
                      <a:pt x="157" y="372"/>
                      <a:pt x="162" y="373"/>
                    </a:cubicBezTo>
                    <a:cubicBezTo>
                      <a:pt x="166" y="378"/>
                      <a:pt x="173" y="381"/>
                      <a:pt x="174" y="387"/>
                    </a:cubicBezTo>
                    <a:cubicBezTo>
                      <a:pt x="172" y="393"/>
                      <a:pt x="168" y="397"/>
                      <a:pt x="162" y="398"/>
                    </a:cubicBezTo>
                    <a:cubicBezTo>
                      <a:pt x="149" y="385"/>
                      <a:pt x="130" y="388"/>
                      <a:pt x="114" y="394"/>
                    </a:cubicBezTo>
                    <a:cubicBezTo>
                      <a:pt x="110" y="392"/>
                      <a:pt x="104" y="393"/>
                      <a:pt x="99" y="394"/>
                    </a:cubicBezTo>
                    <a:cubicBezTo>
                      <a:pt x="83" y="397"/>
                      <a:pt x="78" y="414"/>
                      <a:pt x="71" y="425"/>
                    </a:cubicBezTo>
                    <a:cubicBezTo>
                      <a:pt x="66" y="431"/>
                      <a:pt x="59" y="429"/>
                      <a:pt x="52" y="428"/>
                    </a:cubicBezTo>
                    <a:cubicBezTo>
                      <a:pt x="50" y="431"/>
                      <a:pt x="52" y="436"/>
                      <a:pt x="53" y="440"/>
                    </a:cubicBezTo>
                    <a:cubicBezTo>
                      <a:pt x="55" y="450"/>
                      <a:pt x="64" y="455"/>
                      <a:pt x="70" y="461"/>
                    </a:cubicBezTo>
                    <a:cubicBezTo>
                      <a:pt x="78" y="465"/>
                      <a:pt x="88" y="468"/>
                      <a:pt x="97" y="464"/>
                    </a:cubicBezTo>
                    <a:cubicBezTo>
                      <a:pt x="102" y="466"/>
                      <a:pt x="108" y="462"/>
                      <a:pt x="112" y="463"/>
                    </a:cubicBezTo>
                    <a:cubicBezTo>
                      <a:pt x="117" y="468"/>
                      <a:pt x="123" y="470"/>
                      <a:pt x="130" y="472"/>
                    </a:cubicBezTo>
                    <a:cubicBezTo>
                      <a:pt x="137" y="471"/>
                      <a:pt x="146" y="472"/>
                      <a:pt x="151" y="466"/>
                    </a:cubicBezTo>
                    <a:cubicBezTo>
                      <a:pt x="157" y="463"/>
                      <a:pt x="157" y="458"/>
                      <a:pt x="163" y="455"/>
                    </a:cubicBezTo>
                    <a:cubicBezTo>
                      <a:pt x="167" y="460"/>
                      <a:pt x="173" y="460"/>
                      <a:pt x="176" y="465"/>
                    </a:cubicBezTo>
                    <a:cubicBezTo>
                      <a:pt x="173" y="473"/>
                      <a:pt x="173" y="473"/>
                      <a:pt x="173" y="473"/>
                    </a:cubicBezTo>
                    <a:cubicBezTo>
                      <a:pt x="167" y="490"/>
                      <a:pt x="178" y="507"/>
                      <a:pt x="167" y="522"/>
                    </a:cubicBezTo>
                    <a:cubicBezTo>
                      <a:pt x="164" y="524"/>
                      <a:pt x="161" y="526"/>
                      <a:pt x="157" y="524"/>
                    </a:cubicBezTo>
                    <a:cubicBezTo>
                      <a:pt x="148" y="520"/>
                      <a:pt x="160" y="512"/>
                      <a:pt x="154" y="505"/>
                    </a:cubicBezTo>
                    <a:cubicBezTo>
                      <a:pt x="146" y="496"/>
                      <a:pt x="133" y="495"/>
                      <a:pt x="122" y="499"/>
                    </a:cubicBezTo>
                    <a:cubicBezTo>
                      <a:pt x="110" y="501"/>
                      <a:pt x="110" y="514"/>
                      <a:pt x="105" y="522"/>
                    </a:cubicBezTo>
                    <a:cubicBezTo>
                      <a:pt x="103" y="540"/>
                      <a:pt x="109" y="559"/>
                      <a:pt x="124" y="569"/>
                    </a:cubicBezTo>
                    <a:cubicBezTo>
                      <a:pt x="122" y="580"/>
                      <a:pt x="127" y="588"/>
                      <a:pt x="134" y="594"/>
                    </a:cubicBezTo>
                    <a:cubicBezTo>
                      <a:pt x="147" y="606"/>
                      <a:pt x="164" y="603"/>
                      <a:pt x="178" y="596"/>
                    </a:cubicBezTo>
                    <a:cubicBezTo>
                      <a:pt x="183" y="602"/>
                      <a:pt x="187" y="609"/>
                      <a:pt x="191" y="615"/>
                    </a:cubicBezTo>
                    <a:cubicBezTo>
                      <a:pt x="182" y="620"/>
                      <a:pt x="184" y="630"/>
                      <a:pt x="181" y="637"/>
                    </a:cubicBezTo>
                    <a:cubicBezTo>
                      <a:pt x="182" y="646"/>
                      <a:pt x="185" y="653"/>
                      <a:pt x="191" y="659"/>
                    </a:cubicBezTo>
                    <a:cubicBezTo>
                      <a:pt x="200" y="667"/>
                      <a:pt x="213" y="673"/>
                      <a:pt x="224" y="672"/>
                    </a:cubicBezTo>
                    <a:cubicBezTo>
                      <a:pt x="234" y="667"/>
                      <a:pt x="236" y="680"/>
                      <a:pt x="244" y="681"/>
                    </a:cubicBezTo>
                    <a:cubicBezTo>
                      <a:pt x="255" y="686"/>
                      <a:pt x="268" y="681"/>
                      <a:pt x="279" y="678"/>
                    </a:cubicBezTo>
                    <a:cubicBezTo>
                      <a:pt x="289" y="672"/>
                      <a:pt x="299" y="661"/>
                      <a:pt x="297" y="648"/>
                    </a:cubicBezTo>
                    <a:cubicBezTo>
                      <a:pt x="296" y="641"/>
                      <a:pt x="291" y="633"/>
                      <a:pt x="284" y="631"/>
                    </a:cubicBezTo>
                    <a:cubicBezTo>
                      <a:pt x="279" y="634"/>
                      <a:pt x="271" y="637"/>
                      <a:pt x="264" y="634"/>
                    </a:cubicBezTo>
                    <a:cubicBezTo>
                      <a:pt x="259" y="631"/>
                      <a:pt x="257" y="625"/>
                      <a:pt x="258" y="619"/>
                    </a:cubicBezTo>
                    <a:cubicBezTo>
                      <a:pt x="259" y="616"/>
                      <a:pt x="260" y="612"/>
                      <a:pt x="264" y="611"/>
                    </a:cubicBezTo>
                    <a:cubicBezTo>
                      <a:pt x="280" y="610"/>
                      <a:pt x="295" y="602"/>
                      <a:pt x="304" y="589"/>
                    </a:cubicBezTo>
                    <a:cubicBezTo>
                      <a:pt x="307" y="589"/>
                      <a:pt x="310" y="588"/>
                      <a:pt x="311" y="586"/>
                    </a:cubicBezTo>
                    <a:cubicBezTo>
                      <a:pt x="309" y="581"/>
                      <a:pt x="312" y="577"/>
                      <a:pt x="312" y="572"/>
                    </a:cubicBezTo>
                    <a:cubicBezTo>
                      <a:pt x="320" y="567"/>
                      <a:pt x="330" y="563"/>
                      <a:pt x="334" y="554"/>
                    </a:cubicBezTo>
                    <a:cubicBezTo>
                      <a:pt x="337" y="546"/>
                      <a:pt x="336" y="539"/>
                      <a:pt x="334" y="533"/>
                    </a:cubicBezTo>
                    <a:cubicBezTo>
                      <a:pt x="331" y="522"/>
                      <a:pt x="321" y="514"/>
                      <a:pt x="311" y="512"/>
                    </a:cubicBezTo>
                    <a:cubicBezTo>
                      <a:pt x="306" y="510"/>
                      <a:pt x="301" y="515"/>
                      <a:pt x="297" y="512"/>
                    </a:cubicBezTo>
                    <a:cubicBezTo>
                      <a:pt x="293" y="505"/>
                      <a:pt x="287" y="497"/>
                      <a:pt x="279" y="495"/>
                    </a:cubicBezTo>
                    <a:cubicBezTo>
                      <a:pt x="266" y="494"/>
                      <a:pt x="252" y="498"/>
                      <a:pt x="245" y="508"/>
                    </a:cubicBezTo>
                    <a:cubicBezTo>
                      <a:pt x="243" y="516"/>
                      <a:pt x="239" y="525"/>
                      <a:pt x="245" y="533"/>
                    </a:cubicBezTo>
                    <a:cubicBezTo>
                      <a:pt x="255" y="532"/>
                      <a:pt x="255" y="532"/>
                      <a:pt x="255" y="532"/>
                    </a:cubicBezTo>
                    <a:cubicBezTo>
                      <a:pt x="259" y="535"/>
                      <a:pt x="264" y="539"/>
                      <a:pt x="266" y="544"/>
                    </a:cubicBezTo>
                    <a:cubicBezTo>
                      <a:pt x="268" y="548"/>
                      <a:pt x="267" y="555"/>
                      <a:pt x="264" y="559"/>
                    </a:cubicBezTo>
                    <a:cubicBezTo>
                      <a:pt x="256" y="565"/>
                      <a:pt x="247" y="566"/>
                      <a:pt x="237" y="564"/>
                    </a:cubicBezTo>
                    <a:cubicBezTo>
                      <a:pt x="225" y="559"/>
                      <a:pt x="219" y="547"/>
                      <a:pt x="217" y="535"/>
                    </a:cubicBezTo>
                    <a:cubicBezTo>
                      <a:pt x="214" y="518"/>
                      <a:pt x="219" y="500"/>
                      <a:pt x="231" y="488"/>
                    </a:cubicBezTo>
                    <a:cubicBezTo>
                      <a:pt x="244" y="475"/>
                      <a:pt x="263" y="472"/>
                      <a:pt x="281" y="471"/>
                    </a:cubicBezTo>
                    <a:cubicBezTo>
                      <a:pt x="289" y="472"/>
                      <a:pt x="297" y="470"/>
                      <a:pt x="304" y="475"/>
                    </a:cubicBezTo>
                    <a:cubicBezTo>
                      <a:pt x="308" y="482"/>
                      <a:pt x="314" y="487"/>
                      <a:pt x="319" y="492"/>
                    </a:cubicBezTo>
                    <a:cubicBezTo>
                      <a:pt x="331" y="500"/>
                      <a:pt x="344" y="504"/>
                      <a:pt x="359" y="504"/>
                    </a:cubicBezTo>
                    <a:cubicBezTo>
                      <a:pt x="375" y="504"/>
                      <a:pt x="392" y="502"/>
                      <a:pt x="407" y="497"/>
                    </a:cubicBezTo>
                    <a:cubicBezTo>
                      <a:pt x="423" y="495"/>
                      <a:pt x="441" y="498"/>
                      <a:pt x="456" y="506"/>
                    </a:cubicBezTo>
                    <a:cubicBezTo>
                      <a:pt x="472" y="517"/>
                      <a:pt x="481" y="535"/>
                      <a:pt x="481" y="555"/>
                    </a:cubicBezTo>
                    <a:cubicBezTo>
                      <a:pt x="486" y="562"/>
                      <a:pt x="495" y="566"/>
                      <a:pt x="497" y="575"/>
                    </a:cubicBezTo>
                    <a:cubicBezTo>
                      <a:pt x="503" y="591"/>
                      <a:pt x="502" y="613"/>
                      <a:pt x="489" y="626"/>
                    </a:cubicBezTo>
                    <a:cubicBezTo>
                      <a:pt x="469" y="646"/>
                      <a:pt x="446" y="661"/>
                      <a:pt x="432" y="686"/>
                    </a:cubicBezTo>
                    <a:cubicBezTo>
                      <a:pt x="429" y="692"/>
                      <a:pt x="432" y="701"/>
                      <a:pt x="427" y="707"/>
                    </a:cubicBezTo>
                    <a:cubicBezTo>
                      <a:pt x="410" y="708"/>
                      <a:pt x="391" y="700"/>
                      <a:pt x="380" y="686"/>
                    </a:cubicBezTo>
                    <a:cubicBezTo>
                      <a:pt x="371" y="675"/>
                      <a:pt x="367" y="656"/>
                      <a:pt x="375" y="644"/>
                    </a:cubicBezTo>
                    <a:cubicBezTo>
                      <a:pt x="380" y="635"/>
                      <a:pt x="367" y="632"/>
                      <a:pt x="367" y="626"/>
                    </a:cubicBezTo>
                    <a:cubicBezTo>
                      <a:pt x="360" y="615"/>
                      <a:pt x="364" y="600"/>
                      <a:pt x="367" y="589"/>
                    </a:cubicBezTo>
                    <a:cubicBezTo>
                      <a:pt x="375" y="581"/>
                      <a:pt x="383" y="571"/>
                      <a:pt x="393" y="566"/>
                    </a:cubicBezTo>
                    <a:cubicBezTo>
                      <a:pt x="403" y="563"/>
                      <a:pt x="415" y="561"/>
                      <a:pt x="422" y="570"/>
                    </a:cubicBezTo>
                    <a:cubicBezTo>
                      <a:pt x="423" y="573"/>
                      <a:pt x="425" y="576"/>
                      <a:pt x="423" y="580"/>
                    </a:cubicBezTo>
                    <a:cubicBezTo>
                      <a:pt x="421" y="583"/>
                      <a:pt x="416" y="583"/>
                      <a:pt x="412" y="584"/>
                    </a:cubicBezTo>
                    <a:cubicBezTo>
                      <a:pt x="403" y="589"/>
                      <a:pt x="396" y="597"/>
                      <a:pt x="393" y="607"/>
                    </a:cubicBezTo>
                    <a:cubicBezTo>
                      <a:pt x="393" y="616"/>
                      <a:pt x="396" y="622"/>
                      <a:pt x="401" y="629"/>
                    </a:cubicBezTo>
                    <a:cubicBezTo>
                      <a:pt x="406" y="634"/>
                      <a:pt x="411" y="641"/>
                      <a:pt x="418" y="641"/>
                    </a:cubicBezTo>
                    <a:cubicBezTo>
                      <a:pt x="431" y="643"/>
                      <a:pt x="443" y="642"/>
                      <a:pt x="454" y="636"/>
                    </a:cubicBezTo>
                    <a:cubicBezTo>
                      <a:pt x="472" y="625"/>
                      <a:pt x="470" y="601"/>
                      <a:pt x="468" y="583"/>
                    </a:cubicBezTo>
                    <a:cubicBezTo>
                      <a:pt x="475" y="564"/>
                      <a:pt x="468" y="543"/>
                      <a:pt x="457" y="529"/>
                    </a:cubicBezTo>
                    <a:cubicBezTo>
                      <a:pt x="445" y="514"/>
                      <a:pt x="429" y="509"/>
                      <a:pt x="410" y="510"/>
                    </a:cubicBezTo>
                    <a:cubicBezTo>
                      <a:pt x="382" y="513"/>
                      <a:pt x="354" y="529"/>
                      <a:pt x="344" y="556"/>
                    </a:cubicBezTo>
                    <a:cubicBezTo>
                      <a:pt x="340" y="563"/>
                      <a:pt x="331" y="566"/>
                      <a:pt x="327" y="574"/>
                    </a:cubicBezTo>
                    <a:cubicBezTo>
                      <a:pt x="312" y="591"/>
                      <a:pt x="317" y="617"/>
                      <a:pt x="327" y="636"/>
                    </a:cubicBezTo>
                    <a:cubicBezTo>
                      <a:pt x="329" y="648"/>
                      <a:pt x="324" y="660"/>
                      <a:pt x="327" y="673"/>
                    </a:cubicBezTo>
                    <a:cubicBezTo>
                      <a:pt x="329" y="691"/>
                      <a:pt x="336" y="707"/>
                      <a:pt x="346" y="721"/>
                    </a:cubicBezTo>
                    <a:cubicBezTo>
                      <a:pt x="356" y="728"/>
                      <a:pt x="365" y="737"/>
                      <a:pt x="377" y="740"/>
                    </a:cubicBezTo>
                    <a:cubicBezTo>
                      <a:pt x="401" y="748"/>
                      <a:pt x="426" y="757"/>
                      <a:pt x="451" y="751"/>
                    </a:cubicBezTo>
                    <a:cubicBezTo>
                      <a:pt x="465" y="748"/>
                      <a:pt x="480" y="742"/>
                      <a:pt x="490" y="731"/>
                    </a:cubicBezTo>
                    <a:cubicBezTo>
                      <a:pt x="494" y="729"/>
                      <a:pt x="493" y="725"/>
                      <a:pt x="492" y="722"/>
                    </a:cubicBezTo>
                    <a:cubicBezTo>
                      <a:pt x="485" y="718"/>
                      <a:pt x="481" y="712"/>
                      <a:pt x="479" y="705"/>
                    </a:cubicBezTo>
                    <a:cubicBezTo>
                      <a:pt x="479" y="690"/>
                      <a:pt x="490" y="679"/>
                      <a:pt x="500" y="671"/>
                    </a:cubicBezTo>
                    <a:cubicBezTo>
                      <a:pt x="505" y="667"/>
                      <a:pt x="510" y="662"/>
                      <a:pt x="516" y="662"/>
                    </a:cubicBezTo>
                    <a:cubicBezTo>
                      <a:pt x="511" y="674"/>
                      <a:pt x="513" y="687"/>
                      <a:pt x="520" y="696"/>
                    </a:cubicBezTo>
                    <a:cubicBezTo>
                      <a:pt x="529" y="702"/>
                      <a:pt x="529" y="702"/>
                      <a:pt x="529" y="702"/>
                    </a:cubicBezTo>
                    <a:cubicBezTo>
                      <a:pt x="541" y="706"/>
                      <a:pt x="551" y="696"/>
                      <a:pt x="562" y="697"/>
                    </a:cubicBezTo>
                    <a:cubicBezTo>
                      <a:pt x="576" y="706"/>
                      <a:pt x="584" y="723"/>
                      <a:pt x="587" y="739"/>
                    </a:cubicBezTo>
                    <a:cubicBezTo>
                      <a:pt x="589" y="743"/>
                      <a:pt x="586" y="748"/>
                      <a:pt x="588" y="752"/>
                    </a:cubicBezTo>
                    <a:cubicBezTo>
                      <a:pt x="610" y="755"/>
                      <a:pt x="610" y="755"/>
                      <a:pt x="610" y="755"/>
                    </a:cubicBezTo>
                    <a:cubicBezTo>
                      <a:pt x="704" y="754"/>
                      <a:pt x="805" y="756"/>
                      <a:pt x="901" y="756"/>
                    </a:cubicBezTo>
                    <a:cubicBezTo>
                      <a:pt x="903" y="755"/>
                      <a:pt x="903" y="755"/>
                      <a:pt x="903" y="755"/>
                    </a:cubicBezTo>
                    <a:cubicBezTo>
                      <a:pt x="903" y="753"/>
                      <a:pt x="904" y="750"/>
                      <a:pt x="902" y="748"/>
                    </a:cubicBezTo>
                    <a:cubicBezTo>
                      <a:pt x="898" y="749"/>
                      <a:pt x="895" y="745"/>
                      <a:pt x="891" y="747"/>
                    </a:cubicBezTo>
                    <a:cubicBezTo>
                      <a:pt x="711" y="746"/>
                      <a:pt x="711" y="746"/>
                      <a:pt x="711" y="746"/>
                    </a:cubicBezTo>
                    <a:cubicBezTo>
                      <a:pt x="598" y="746"/>
                      <a:pt x="598" y="746"/>
                      <a:pt x="598" y="746"/>
                    </a:cubicBezTo>
                    <a:cubicBezTo>
                      <a:pt x="596" y="745"/>
                      <a:pt x="596" y="745"/>
                      <a:pt x="596" y="745"/>
                    </a:cubicBezTo>
                    <a:cubicBezTo>
                      <a:pt x="591" y="724"/>
                      <a:pt x="584" y="705"/>
                      <a:pt x="568" y="689"/>
                    </a:cubicBezTo>
                    <a:cubicBezTo>
                      <a:pt x="556" y="679"/>
                      <a:pt x="548" y="697"/>
                      <a:pt x="535" y="695"/>
                    </a:cubicBezTo>
                    <a:cubicBezTo>
                      <a:pt x="529" y="693"/>
                      <a:pt x="523" y="691"/>
                      <a:pt x="522" y="685"/>
                    </a:cubicBezTo>
                    <a:cubicBezTo>
                      <a:pt x="517" y="671"/>
                      <a:pt x="525" y="659"/>
                      <a:pt x="535" y="650"/>
                    </a:cubicBezTo>
                    <a:cubicBezTo>
                      <a:pt x="538" y="650"/>
                      <a:pt x="540" y="650"/>
                      <a:pt x="543" y="649"/>
                    </a:cubicBezTo>
                    <a:cubicBezTo>
                      <a:pt x="567" y="644"/>
                      <a:pt x="589" y="656"/>
                      <a:pt x="605" y="674"/>
                    </a:cubicBezTo>
                    <a:cubicBezTo>
                      <a:pt x="612" y="686"/>
                      <a:pt x="619" y="697"/>
                      <a:pt x="621" y="710"/>
                    </a:cubicBezTo>
                    <a:cubicBezTo>
                      <a:pt x="654" y="710"/>
                      <a:pt x="684" y="711"/>
                      <a:pt x="715" y="712"/>
                    </a:cubicBezTo>
                    <a:cubicBezTo>
                      <a:pt x="897" y="714"/>
                      <a:pt x="897" y="714"/>
                      <a:pt x="897" y="714"/>
                    </a:cubicBezTo>
                    <a:cubicBezTo>
                      <a:pt x="902" y="713"/>
                      <a:pt x="902" y="713"/>
                      <a:pt x="902" y="713"/>
                    </a:cubicBezTo>
                    <a:cubicBezTo>
                      <a:pt x="903" y="711"/>
                      <a:pt x="903" y="708"/>
                      <a:pt x="902" y="706"/>
                    </a:cubicBezTo>
                    <a:cubicBezTo>
                      <a:pt x="863" y="705"/>
                      <a:pt x="829" y="704"/>
                      <a:pt x="792" y="704"/>
                    </a:cubicBezTo>
                    <a:cubicBezTo>
                      <a:pt x="627" y="701"/>
                      <a:pt x="627" y="701"/>
                      <a:pt x="627" y="701"/>
                    </a:cubicBezTo>
                    <a:cubicBezTo>
                      <a:pt x="624" y="700"/>
                      <a:pt x="624" y="700"/>
                      <a:pt x="624" y="700"/>
                    </a:cubicBezTo>
                    <a:cubicBezTo>
                      <a:pt x="619" y="678"/>
                      <a:pt x="603" y="656"/>
                      <a:pt x="581" y="646"/>
                    </a:cubicBezTo>
                    <a:cubicBezTo>
                      <a:pt x="569" y="641"/>
                      <a:pt x="557" y="637"/>
                      <a:pt x="543" y="640"/>
                    </a:cubicBezTo>
                    <a:cubicBezTo>
                      <a:pt x="542" y="639"/>
                      <a:pt x="542" y="639"/>
                      <a:pt x="542" y="639"/>
                    </a:cubicBezTo>
                    <a:cubicBezTo>
                      <a:pt x="549" y="628"/>
                      <a:pt x="552" y="614"/>
                      <a:pt x="552" y="602"/>
                    </a:cubicBezTo>
                    <a:cubicBezTo>
                      <a:pt x="548" y="576"/>
                      <a:pt x="540" y="552"/>
                      <a:pt x="522" y="532"/>
                    </a:cubicBezTo>
                    <a:cubicBezTo>
                      <a:pt x="520" y="511"/>
                      <a:pt x="520" y="511"/>
                      <a:pt x="520" y="511"/>
                    </a:cubicBezTo>
                    <a:cubicBezTo>
                      <a:pt x="517" y="497"/>
                      <a:pt x="512" y="485"/>
                      <a:pt x="502" y="475"/>
                    </a:cubicBezTo>
                    <a:cubicBezTo>
                      <a:pt x="499" y="467"/>
                      <a:pt x="478" y="463"/>
                      <a:pt x="491" y="452"/>
                    </a:cubicBezTo>
                    <a:cubicBezTo>
                      <a:pt x="510" y="436"/>
                      <a:pt x="514" y="410"/>
                      <a:pt x="518" y="386"/>
                    </a:cubicBezTo>
                    <a:cubicBezTo>
                      <a:pt x="521" y="357"/>
                      <a:pt x="506" y="330"/>
                      <a:pt x="481" y="316"/>
                    </a:cubicBezTo>
                    <a:cubicBezTo>
                      <a:pt x="497" y="304"/>
                      <a:pt x="515" y="292"/>
                      <a:pt x="521" y="273"/>
                    </a:cubicBezTo>
                    <a:cubicBezTo>
                      <a:pt x="523" y="261"/>
                      <a:pt x="528" y="250"/>
                      <a:pt x="524" y="238"/>
                    </a:cubicBezTo>
                    <a:cubicBezTo>
                      <a:pt x="518" y="228"/>
                      <a:pt x="530" y="222"/>
                      <a:pt x="535" y="215"/>
                    </a:cubicBezTo>
                    <a:cubicBezTo>
                      <a:pt x="538" y="212"/>
                      <a:pt x="537" y="208"/>
                      <a:pt x="541" y="205"/>
                    </a:cubicBezTo>
                    <a:cubicBezTo>
                      <a:pt x="548" y="183"/>
                      <a:pt x="548" y="183"/>
                      <a:pt x="548" y="183"/>
                    </a:cubicBezTo>
                    <a:cubicBezTo>
                      <a:pt x="553" y="172"/>
                      <a:pt x="547" y="161"/>
                      <a:pt x="546" y="150"/>
                    </a:cubicBezTo>
                    <a:cubicBezTo>
                      <a:pt x="535" y="129"/>
                      <a:pt x="535" y="129"/>
                      <a:pt x="535" y="129"/>
                    </a:cubicBezTo>
                    <a:cubicBezTo>
                      <a:pt x="536" y="128"/>
                      <a:pt x="536" y="128"/>
                      <a:pt x="536" y="128"/>
                    </a:cubicBezTo>
                    <a:cubicBezTo>
                      <a:pt x="547" y="131"/>
                      <a:pt x="558" y="138"/>
                      <a:pt x="571" y="133"/>
                    </a:cubicBezTo>
                    <a:cubicBezTo>
                      <a:pt x="593" y="128"/>
                      <a:pt x="615" y="111"/>
                      <a:pt x="621" y="86"/>
                    </a:cubicBezTo>
                    <a:cubicBezTo>
                      <a:pt x="622" y="82"/>
                      <a:pt x="626" y="77"/>
                      <a:pt x="622" y="73"/>
                    </a:cubicBezTo>
                    <a:cubicBezTo>
                      <a:pt x="621" y="73"/>
                      <a:pt x="618" y="73"/>
                      <a:pt x="617" y="75"/>
                    </a:cubicBezTo>
                    <a:cubicBezTo>
                      <a:pt x="612" y="83"/>
                      <a:pt x="611" y="95"/>
                      <a:pt x="604" y="103"/>
                    </a:cubicBezTo>
                    <a:cubicBezTo>
                      <a:pt x="592" y="121"/>
                      <a:pt x="570" y="131"/>
                      <a:pt x="548" y="127"/>
                    </a:cubicBezTo>
                    <a:cubicBezTo>
                      <a:pt x="536" y="121"/>
                      <a:pt x="520" y="113"/>
                      <a:pt x="520" y="96"/>
                    </a:cubicBezTo>
                    <a:cubicBezTo>
                      <a:pt x="518" y="89"/>
                      <a:pt x="522" y="82"/>
                      <a:pt x="526" y="77"/>
                    </a:cubicBezTo>
                    <a:cubicBezTo>
                      <a:pt x="530" y="74"/>
                      <a:pt x="535" y="73"/>
                      <a:pt x="540" y="73"/>
                    </a:cubicBezTo>
                    <a:cubicBezTo>
                      <a:pt x="548" y="73"/>
                      <a:pt x="548" y="83"/>
                      <a:pt x="553" y="87"/>
                    </a:cubicBezTo>
                    <a:cubicBezTo>
                      <a:pt x="565" y="89"/>
                      <a:pt x="577" y="82"/>
                      <a:pt x="583" y="73"/>
                    </a:cubicBezTo>
                    <a:cubicBezTo>
                      <a:pt x="586" y="71"/>
                      <a:pt x="582" y="65"/>
                      <a:pt x="588" y="65"/>
                    </a:cubicBezTo>
                    <a:cubicBezTo>
                      <a:pt x="592" y="54"/>
                      <a:pt x="594" y="42"/>
                      <a:pt x="597" y="30"/>
                    </a:cubicBezTo>
                    <a:cubicBezTo>
                      <a:pt x="612" y="29"/>
                      <a:pt x="628" y="31"/>
                      <a:pt x="642" y="30"/>
                    </a:cubicBezTo>
                    <a:cubicBezTo>
                      <a:pt x="846" y="32"/>
                      <a:pt x="846" y="32"/>
                      <a:pt x="846" y="32"/>
                    </a:cubicBezTo>
                    <a:cubicBezTo>
                      <a:pt x="864" y="32"/>
                      <a:pt x="882" y="34"/>
                      <a:pt x="900" y="31"/>
                    </a:cubicBezTo>
                    <a:cubicBezTo>
                      <a:pt x="900" y="30"/>
                      <a:pt x="901" y="28"/>
                      <a:pt x="899" y="26"/>
                    </a:cubicBezTo>
                    <a:cubicBezTo>
                      <a:pt x="852" y="25"/>
                      <a:pt x="801" y="26"/>
                      <a:pt x="754" y="25"/>
                    </a:cubicBezTo>
                    <a:cubicBezTo>
                      <a:pt x="741" y="24"/>
                      <a:pt x="726" y="25"/>
                      <a:pt x="713" y="23"/>
                    </a:cubicBezTo>
                    <a:cubicBezTo>
                      <a:pt x="679" y="25"/>
                      <a:pt x="644" y="22"/>
                      <a:pt x="611" y="22"/>
                    </a:cubicBezTo>
                    <a:cubicBezTo>
                      <a:pt x="604" y="22"/>
                      <a:pt x="594" y="18"/>
                      <a:pt x="591" y="26"/>
                    </a:cubicBezTo>
                    <a:cubicBezTo>
                      <a:pt x="584" y="32"/>
                      <a:pt x="588" y="42"/>
                      <a:pt x="585" y="50"/>
                    </a:cubicBezTo>
                    <a:cubicBezTo>
                      <a:pt x="580" y="60"/>
                      <a:pt x="578" y="73"/>
                      <a:pt x="565" y="77"/>
                    </a:cubicBezTo>
                    <a:cubicBezTo>
                      <a:pt x="558" y="80"/>
                      <a:pt x="554" y="73"/>
                      <a:pt x="549" y="69"/>
                    </a:cubicBezTo>
                    <a:cubicBezTo>
                      <a:pt x="542" y="63"/>
                      <a:pt x="532" y="68"/>
                      <a:pt x="524" y="70"/>
                    </a:cubicBezTo>
                    <a:cubicBezTo>
                      <a:pt x="517" y="74"/>
                      <a:pt x="512" y="82"/>
                      <a:pt x="512" y="90"/>
                    </a:cubicBezTo>
                    <a:cubicBezTo>
                      <a:pt x="511" y="95"/>
                      <a:pt x="515" y="101"/>
                      <a:pt x="512" y="105"/>
                    </a:cubicBezTo>
                    <a:cubicBezTo>
                      <a:pt x="498" y="99"/>
                      <a:pt x="481" y="89"/>
                      <a:pt x="479" y="73"/>
                    </a:cubicBezTo>
                    <a:cubicBezTo>
                      <a:pt x="479" y="65"/>
                      <a:pt x="481" y="58"/>
                      <a:pt x="487" y="53"/>
                    </a:cubicBezTo>
                    <a:cubicBezTo>
                      <a:pt x="489" y="51"/>
                      <a:pt x="492" y="53"/>
                      <a:pt x="494" y="51"/>
                    </a:cubicBezTo>
                    <a:cubicBezTo>
                      <a:pt x="496" y="48"/>
                      <a:pt x="496" y="43"/>
                      <a:pt x="497" y="40"/>
                    </a:cubicBezTo>
                    <a:cubicBezTo>
                      <a:pt x="489" y="31"/>
                      <a:pt x="479" y="27"/>
                      <a:pt x="469" y="22"/>
                    </a:cubicBezTo>
                    <a:cubicBezTo>
                      <a:pt x="453" y="20"/>
                      <a:pt x="439" y="11"/>
                      <a:pt x="421" y="13"/>
                    </a:cubicBezTo>
                    <a:cubicBezTo>
                      <a:pt x="390" y="16"/>
                      <a:pt x="360" y="28"/>
                      <a:pt x="342" y="54"/>
                    </a:cubicBezTo>
                    <a:cubicBezTo>
                      <a:pt x="335" y="63"/>
                      <a:pt x="333" y="74"/>
                      <a:pt x="329" y="83"/>
                    </a:cubicBezTo>
                    <a:cubicBezTo>
                      <a:pt x="329" y="93"/>
                      <a:pt x="325" y="102"/>
                      <a:pt x="328" y="111"/>
                    </a:cubicBezTo>
                    <a:cubicBezTo>
                      <a:pt x="323" y="123"/>
                      <a:pt x="317" y="134"/>
                      <a:pt x="316" y="148"/>
                    </a:cubicBezTo>
                    <a:cubicBezTo>
                      <a:pt x="316" y="160"/>
                      <a:pt x="320" y="170"/>
                      <a:pt x="327" y="180"/>
                    </a:cubicBezTo>
                    <a:cubicBezTo>
                      <a:pt x="328" y="186"/>
                      <a:pt x="343" y="189"/>
                      <a:pt x="334" y="196"/>
                    </a:cubicBezTo>
                    <a:cubicBezTo>
                      <a:pt x="328" y="194"/>
                      <a:pt x="323" y="186"/>
                      <a:pt x="316" y="186"/>
                    </a:cubicBezTo>
                    <a:cubicBezTo>
                      <a:pt x="312" y="183"/>
                      <a:pt x="304" y="189"/>
                      <a:pt x="300" y="183"/>
                    </a:cubicBezTo>
                    <a:cubicBezTo>
                      <a:pt x="296" y="171"/>
                      <a:pt x="284" y="164"/>
                      <a:pt x="273" y="160"/>
                    </a:cubicBezTo>
                    <a:cubicBezTo>
                      <a:pt x="270" y="162"/>
                      <a:pt x="266" y="160"/>
                      <a:pt x="263" y="159"/>
                    </a:cubicBezTo>
                    <a:cubicBezTo>
                      <a:pt x="259" y="158"/>
                      <a:pt x="252" y="154"/>
                      <a:pt x="252" y="148"/>
                    </a:cubicBezTo>
                    <a:cubicBezTo>
                      <a:pt x="252" y="142"/>
                      <a:pt x="254" y="137"/>
                      <a:pt x="258" y="133"/>
                    </a:cubicBezTo>
                    <a:cubicBezTo>
                      <a:pt x="263" y="131"/>
                      <a:pt x="269" y="129"/>
                      <a:pt x="274" y="134"/>
                    </a:cubicBezTo>
                    <a:cubicBezTo>
                      <a:pt x="280" y="138"/>
                      <a:pt x="284" y="132"/>
                      <a:pt x="289" y="128"/>
                    </a:cubicBezTo>
                    <a:cubicBezTo>
                      <a:pt x="292" y="121"/>
                      <a:pt x="293" y="113"/>
                      <a:pt x="290" y="105"/>
                    </a:cubicBezTo>
                    <a:cubicBezTo>
                      <a:pt x="286" y="98"/>
                      <a:pt x="278" y="93"/>
                      <a:pt x="269" y="90"/>
                    </a:cubicBezTo>
                    <a:cubicBezTo>
                      <a:pt x="253" y="84"/>
                      <a:pt x="235" y="88"/>
                      <a:pt x="224" y="102"/>
                    </a:cubicBezTo>
                    <a:cubicBezTo>
                      <a:pt x="213" y="103"/>
                      <a:pt x="203" y="104"/>
                      <a:pt x="195" y="112"/>
                    </a:cubicBezTo>
                    <a:cubicBezTo>
                      <a:pt x="182" y="120"/>
                      <a:pt x="176" y="136"/>
                      <a:pt x="181" y="151"/>
                    </a:cubicBezTo>
                    <a:cubicBezTo>
                      <a:pt x="183" y="154"/>
                      <a:pt x="183" y="154"/>
                      <a:pt x="183" y="154"/>
                    </a:cubicBezTo>
                    <a:cubicBezTo>
                      <a:pt x="190" y="165"/>
                      <a:pt x="173" y="167"/>
                      <a:pt x="169" y="173"/>
                    </a:cubicBezTo>
                    <a:cubicBezTo>
                      <a:pt x="165" y="173"/>
                      <a:pt x="161" y="171"/>
                      <a:pt x="156" y="171"/>
                    </a:cubicBezTo>
                    <a:cubicBezTo>
                      <a:pt x="142" y="174"/>
                      <a:pt x="128" y="179"/>
                      <a:pt x="122" y="192"/>
                    </a:cubicBezTo>
                    <a:cubicBezTo>
                      <a:pt x="117" y="204"/>
                      <a:pt x="119" y="215"/>
                      <a:pt x="124" y="226"/>
                    </a:cubicBezTo>
                    <a:cubicBezTo>
                      <a:pt x="119" y="230"/>
                      <a:pt x="118" y="236"/>
                      <a:pt x="117" y="242"/>
                    </a:cubicBezTo>
                    <a:cubicBezTo>
                      <a:pt x="116" y="256"/>
                      <a:pt x="121" y="267"/>
                      <a:pt x="131" y="276"/>
                    </a:cubicBezTo>
                    <a:cubicBezTo>
                      <a:pt x="131" y="278"/>
                      <a:pt x="131" y="278"/>
                      <a:pt x="131" y="278"/>
                    </a:cubicBezTo>
                    <a:cubicBezTo>
                      <a:pt x="128" y="278"/>
                      <a:pt x="126" y="282"/>
                      <a:pt x="122" y="280"/>
                    </a:cubicBezTo>
                    <a:cubicBezTo>
                      <a:pt x="113" y="281"/>
                      <a:pt x="119" y="290"/>
                      <a:pt x="117" y="295"/>
                    </a:cubicBezTo>
                    <a:cubicBezTo>
                      <a:pt x="119" y="297"/>
                      <a:pt x="118" y="301"/>
                      <a:pt x="121" y="302"/>
                    </a:cubicBezTo>
                    <a:cubicBezTo>
                      <a:pt x="112" y="304"/>
                      <a:pt x="107" y="311"/>
                      <a:pt x="103" y="318"/>
                    </a:cubicBezTo>
                    <a:cubicBezTo>
                      <a:pt x="94" y="317"/>
                      <a:pt x="85" y="313"/>
                      <a:pt x="77" y="319"/>
                    </a:cubicBezTo>
                    <a:cubicBezTo>
                      <a:pt x="70" y="319"/>
                      <a:pt x="65" y="323"/>
                      <a:pt x="60" y="327"/>
                    </a:cubicBezTo>
                    <a:close/>
                    <a:moveTo>
                      <a:pt x="130" y="165"/>
                    </a:moveTo>
                    <a:cubicBezTo>
                      <a:pt x="136" y="167"/>
                      <a:pt x="140" y="161"/>
                      <a:pt x="146" y="161"/>
                    </a:cubicBezTo>
                    <a:cubicBezTo>
                      <a:pt x="153" y="160"/>
                      <a:pt x="160" y="160"/>
                      <a:pt x="167" y="160"/>
                    </a:cubicBezTo>
                    <a:cubicBezTo>
                      <a:pt x="169" y="158"/>
                      <a:pt x="169" y="158"/>
                      <a:pt x="169" y="158"/>
                    </a:cubicBezTo>
                    <a:cubicBezTo>
                      <a:pt x="166" y="136"/>
                      <a:pt x="166" y="136"/>
                      <a:pt x="166" y="136"/>
                    </a:cubicBezTo>
                    <a:cubicBezTo>
                      <a:pt x="167" y="120"/>
                      <a:pt x="177" y="107"/>
                      <a:pt x="191" y="97"/>
                    </a:cubicBezTo>
                    <a:cubicBezTo>
                      <a:pt x="199" y="93"/>
                      <a:pt x="208" y="93"/>
                      <a:pt x="217" y="91"/>
                    </a:cubicBezTo>
                    <a:cubicBezTo>
                      <a:pt x="227" y="80"/>
                      <a:pt x="242" y="78"/>
                      <a:pt x="256" y="75"/>
                    </a:cubicBezTo>
                    <a:cubicBezTo>
                      <a:pt x="276" y="74"/>
                      <a:pt x="296" y="80"/>
                      <a:pt x="306" y="97"/>
                    </a:cubicBezTo>
                    <a:cubicBezTo>
                      <a:pt x="308" y="97"/>
                      <a:pt x="309" y="97"/>
                      <a:pt x="312" y="97"/>
                    </a:cubicBezTo>
                    <a:cubicBezTo>
                      <a:pt x="315" y="92"/>
                      <a:pt x="314" y="84"/>
                      <a:pt x="316" y="78"/>
                    </a:cubicBezTo>
                    <a:cubicBezTo>
                      <a:pt x="323" y="60"/>
                      <a:pt x="330" y="40"/>
                      <a:pt x="348" y="30"/>
                    </a:cubicBezTo>
                    <a:cubicBezTo>
                      <a:pt x="371" y="10"/>
                      <a:pt x="402" y="4"/>
                      <a:pt x="432" y="0"/>
                    </a:cubicBezTo>
                    <a:cubicBezTo>
                      <a:pt x="448" y="1"/>
                      <a:pt x="461" y="7"/>
                      <a:pt x="476" y="11"/>
                    </a:cubicBezTo>
                    <a:cubicBezTo>
                      <a:pt x="491" y="17"/>
                      <a:pt x="506" y="28"/>
                      <a:pt x="516" y="41"/>
                    </a:cubicBezTo>
                    <a:cubicBezTo>
                      <a:pt x="516" y="45"/>
                      <a:pt x="516" y="45"/>
                      <a:pt x="516" y="45"/>
                    </a:cubicBezTo>
                    <a:cubicBezTo>
                      <a:pt x="505" y="51"/>
                      <a:pt x="497" y="61"/>
                      <a:pt x="496" y="72"/>
                    </a:cubicBezTo>
                    <a:cubicBezTo>
                      <a:pt x="496" y="76"/>
                      <a:pt x="499" y="79"/>
                      <a:pt x="501" y="82"/>
                    </a:cubicBezTo>
                    <a:cubicBezTo>
                      <a:pt x="505" y="78"/>
                      <a:pt x="506" y="72"/>
                      <a:pt x="510" y="68"/>
                    </a:cubicBezTo>
                    <a:cubicBezTo>
                      <a:pt x="517" y="59"/>
                      <a:pt x="527" y="55"/>
                      <a:pt x="538" y="56"/>
                    </a:cubicBezTo>
                    <a:cubicBezTo>
                      <a:pt x="547" y="56"/>
                      <a:pt x="555" y="63"/>
                      <a:pt x="563" y="60"/>
                    </a:cubicBezTo>
                    <a:cubicBezTo>
                      <a:pt x="573" y="53"/>
                      <a:pt x="570" y="40"/>
                      <a:pt x="575" y="30"/>
                    </a:cubicBezTo>
                    <a:cubicBezTo>
                      <a:pt x="572" y="22"/>
                      <a:pt x="576" y="16"/>
                      <a:pt x="581" y="10"/>
                    </a:cubicBezTo>
                    <a:cubicBezTo>
                      <a:pt x="604" y="10"/>
                      <a:pt x="624" y="10"/>
                      <a:pt x="648" y="10"/>
                    </a:cubicBezTo>
                    <a:cubicBezTo>
                      <a:pt x="710" y="9"/>
                      <a:pt x="768" y="11"/>
                      <a:pt x="831" y="10"/>
                    </a:cubicBezTo>
                    <a:cubicBezTo>
                      <a:pt x="853" y="11"/>
                      <a:pt x="876" y="10"/>
                      <a:pt x="898" y="11"/>
                    </a:cubicBezTo>
                    <a:cubicBezTo>
                      <a:pt x="900" y="11"/>
                      <a:pt x="900" y="13"/>
                      <a:pt x="899" y="14"/>
                    </a:cubicBezTo>
                    <a:cubicBezTo>
                      <a:pt x="877" y="16"/>
                      <a:pt x="856" y="13"/>
                      <a:pt x="834" y="15"/>
                    </a:cubicBezTo>
                    <a:cubicBezTo>
                      <a:pt x="779" y="14"/>
                      <a:pt x="728" y="14"/>
                      <a:pt x="674" y="14"/>
                    </a:cubicBezTo>
                    <a:cubicBezTo>
                      <a:pt x="644" y="15"/>
                      <a:pt x="612" y="12"/>
                      <a:pt x="584" y="16"/>
                    </a:cubicBezTo>
                    <a:cubicBezTo>
                      <a:pt x="578" y="20"/>
                      <a:pt x="581" y="27"/>
                      <a:pt x="580" y="33"/>
                    </a:cubicBezTo>
                    <a:cubicBezTo>
                      <a:pt x="577" y="43"/>
                      <a:pt x="577" y="56"/>
                      <a:pt x="567" y="62"/>
                    </a:cubicBezTo>
                    <a:cubicBezTo>
                      <a:pt x="557" y="74"/>
                      <a:pt x="545" y="58"/>
                      <a:pt x="532" y="60"/>
                    </a:cubicBezTo>
                    <a:cubicBezTo>
                      <a:pt x="519" y="62"/>
                      <a:pt x="509" y="75"/>
                      <a:pt x="506" y="87"/>
                    </a:cubicBezTo>
                    <a:cubicBezTo>
                      <a:pt x="504" y="89"/>
                      <a:pt x="501" y="87"/>
                      <a:pt x="499" y="87"/>
                    </a:cubicBezTo>
                    <a:cubicBezTo>
                      <a:pt x="494" y="83"/>
                      <a:pt x="491" y="79"/>
                      <a:pt x="491" y="73"/>
                    </a:cubicBezTo>
                    <a:cubicBezTo>
                      <a:pt x="489" y="60"/>
                      <a:pt x="501" y="51"/>
                      <a:pt x="509" y="42"/>
                    </a:cubicBezTo>
                    <a:cubicBezTo>
                      <a:pt x="506" y="33"/>
                      <a:pt x="496" y="30"/>
                      <a:pt x="489" y="23"/>
                    </a:cubicBezTo>
                    <a:cubicBezTo>
                      <a:pt x="476" y="13"/>
                      <a:pt x="460" y="12"/>
                      <a:pt x="444" y="7"/>
                    </a:cubicBezTo>
                    <a:cubicBezTo>
                      <a:pt x="420" y="3"/>
                      <a:pt x="395" y="11"/>
                      <a:pt x="375" y="17"/>
                    </a:cubicBezTo>
                    <a:cubicBezTo>
                      <a:pt x="368" y="21"/>
                      <a:pt x="357" y="24"/>
                      <a:pt x="355" y="33"/>
                    </a:cubicBezTo>
                    <a:cubicBezTo>
                      <a:pt x="345" y="33"/>
                      <a:pt x="340" y="44"/>
                      <a:pt x="333" y="51"/>
                    </a:cubicBezTo>
                    <a:cubicBezTo>
                      <a:pt x="325" y="66"/>
                      <a:pt x="318" y="82"/>
                      <a:pt x="319" y="100"/>
                    </a:cubicBezTo>
                    <a:cubicBezTo>
                      <a:pt x="315" y="107"/>
                      <a:pt x="307" y="102"/>
                      <a:pt x="301" y="102"/>
                    </a:cubicBezTo>
                    <a:cubicBezTo>
                      <a:pt x="294" y="85"/>
                      <a:pt x="276" y="82"/>
                      <a:pt x="261" y="79"/>
                    </a:cubicBezTo>
                    <a:cubicBezTo>
                      <a:pt x="244" y="82"/>
                      <a:pt x="227" y="85"/>
                      <a:pt x="215" y="98"/>
                    </a:cubicBezTo>
                    <a:cubicBezTo>
                      <a:pt x="201" y="95"/>
                      <a:pt x="189" y="102"/>
                      <a:pt x="181" y="111"/>
                    </a:cubicBezTo>
                    <a:cubicBezTo>
                      <a:pt x="171" y="124"/>
                      <a:pt x="169" y="143"/>
                      <a:pt x="176" y="158"/>
                    </a:cubicBezTo>
                    <a:cubicBezTo>
                      <a:pt x="173" y="164"/>
                      <a:pt x="168" y="163"/>
                      <a:pt x="165" y="165"/>
                    </a:cubicBezTo>
                    <a:cubicBezTo>
                      <a:pt x="152" y="165"/>
                      <a:pt x="140" y="165"/>
                      <a:pt x="131" y="174"/>
                    </a:cubicBezTo>
                    <a:cubicBezTo>
                      <a:pt x="129" y="173"/>
                      <a:pt x="126" y="172"/>
                      <a:pt x="126" y="170"/>
                    </a:cubicBezTo>
                    <a:cubicBezTo>
                      <a:pt x="128" y="169"/>
                      <a:pt x="129" y="167"/>
                      <a:pt x="130"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4"/>
              <p:cNvSpPr/>
              <p:nvPr/>
            </p:nvSpPr>
            <p:spPr bwMode="auto">
              <a:xfrm>
                <a:off x="3570288" y="1341438"/>
                <a:ext cx="925513" cy="11112"/>
              </a:xfrm>
              <a:custGeom>
                <a:avLst/>
                <a:gdLst>
                  <a:gd name="T0" fmla="*/ 20 w 1153"/>
                  <a:gd name="T1" fmla="*/ 0 h 13"/>
                  <a:gd name="T2" fmla="*/ 143 w 1153"/>
                  <a:gd name="T3" fmla="*/ 2 h 13"/>
                  <a:gd name="T4" fmla="*/ 809 w 1153"/>
                  <a:gd name="T5" fmla="*/ 4 h 13"/>
                  <a:gd name="T6" fmla="*/ 1144 w 1153"/>
                  <a:gd name="T7" fmla="*/ 5 h 13"/>
                  <a:gd name="T8" fmla="*/ 1149 w 1153"/>
                  <a:gd name="T9" fmla="*/ 11 h 13"/>
                  <a:gd name="T10" fmla="*/ 1024 w 1153"/>
                  <a:gd name="T11" fmla="*/ 13 h 13"/>
                  <a:gd name="T12" fmla="*/ 1004 w 1153"/>
                  <a:gd name="T13" fmla="*/ 11 h 13"/>
                  <a:gd name="T14" fmla="*/ 773 w 1153"/>
                  <a:gd name="T15" fmla="*/ 12 h 13"/>
                  <a:gd name="T16" fmla="*/ 344 w 1153"/>
                  <a:gd name="T17" fmla="*/ 10 h 13"/>
                  <a:gd name="T18" fmla="*/ 34 w 1153"/>
                  <a:gd name="T19" fmla="*/ 9 h 13"/>
                  <a:gd name="T20" fmla="*/ 0 w 1153"/>
                  <a:gd name="T21" fmla="*/ 5 h 13"/>
                  <a:gd name="T22" fmla="*/ 20 w 115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3">
                    <a:moveTo>
                      <a:pt x="20" y="0"/>
                    </a:moveTo>
                    <a:cubicBezTo>
                      <a:pt x="143" y="2"/>
                      <a:pt x="143" y="2"/>
                      <a:pt x="143" y="2"/>
                    </a:cubicBezTo>
                    <a:cubicBezTo>
                      <a:pt x="809" y="4"/>
                      <a:pt x="809" y="4"/>
                      <a:pt x="809" y="4"/>
                    </a:cubicBezTo>
                    <a:cubicBezTo>
                      <a:pt x="922" y="3"/>
                      <a:pt x="1031" y="5"/>
                      <a:pt x="1144" y="5"/>
                    </a:cubicBezTo>
                    <a:cubicBezTo>
                      <a:pt x="1153" y="6"/>
                      <a:pt x="1149" y="9"/>
                      <a:pt x="1149" y="11"/>
                    </a:cubicBezTo>
                    <a:cubicBezTo>
                      <a:pt x="1106" y="12"/>
                      <a:pt x="1065" y="12"/>
                      <a:pt x="1024" y="13"/>
                    </a:cubicBezTo>
                    <a:cubicBezTo>
                      <a:pt x="1004" y="11"/>
                      <a:pt x="1004" y="11"/>
                      <a:pt x="1004" y="11"/>
                    </a:cubicBezTo>
                    <a:cubicBezTo>
                      <a:pt x="927" y="13"/>
                      <a:pt x="847" y="11"/>
                      <a:pt x="773" y="12"/>
                    </a:cubicBezTo>
                    <a:cubicBezTo>
                      <a:pt x="634" y="11"/>
                      <a:pt x="489" y="12"/>
                      <a:pt x="344" y="10"/>
                    </a:cubicBezTo>
                    <a:cubicBezTo>
                      <a:pt x="245" y="10"/>
                      <a:pt x="138" y="9"/>
                      <a:pt x="34" y="9"/>
                    </a:cubicBezTo>
                    <a:cubicBezTo>
                      <a:pt x="23" y="9"/>
                      <a:pt x="0" y="10"/>
                      <a:pt x="0" y="5"/>
                    </a:cubicBezTo>
                    <a:cubicBezTo>
                      <a:pt x="0" y="2"/>
                      <a:pt x="11" y="1"/>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Rectangle 15"/>
              <p:cNvSpPr>
                <a:spLocks noChangeArrowheads="1"/>
              </p:cNvSpPr>
              <p:nvPr/>
            </p:nvSpPr>
            <p:spPr bwMode="auto">
              <a:xfrm>
                <a:off x="3744913"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4" name="Rectangle 16"/>
              <p:cNvSpPr>
                <a:spLocks noChangeArrowheads="1"/>
              </p:cNvSpPr>
              <p:nvPr/>
            </p:nvSpPr>
            <p:spPr bwMode="auto">
              <a:xfrm>
                <a:off x="3775076" y="1301750"/>
                <a:ext cx="717550"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5" name="Freeform 17"/>
              <p:cNvSpPr/>
              <p:nvPr/>
            </p:nvSpPr>
            <p:spPr bwMode="auto">
              <a:xfrm>
                <a:off x="4462463" y="1341438"/>
                <a:ext cx="925513" cy="9525"/>
              </a:xfrm>
              <a:custGeom>
                <a:avLst/>
                <a:gdLst>
                  <a:gd name="T0" fmla="*/ 1153 w 1153"/>
                  <a:gd name="T1" fmla="*/ 5 h 12"/>
                  <a:gd name="T2" fmla="*/ 1119 w 1153"/>
                  <a:gd name="T3" fmla="*/ 9 h 12"/>
                  <a:gd name="T4" fmla="*/ 809 w 1153"/>
                  <a:gd name="T5" fmla="*/ 10 h 12"/>
                  <a:gd name="T6" fmla="*/ 380 w 1153"/>
                  <a:gd name="T7" fmla="*/ 12 h 12"/>
                  <a:gd name="T8" fmla="*/ 149 w 1153"/>
                  <a:gd name="T9" fmla="*/ 11 h 12"/>
                  <a:gd name="T10" fmla="*/ 129 w 1153"/>
                  <a:gd name="T11" fmla="*/ 12 h 12"/>
                  <a:gd name="T12" fmla="*/ 4 w 1153"/>
                  <a:gd name="T13" fmla="*/ 11 h 12"/>
                  <a:gd name="T14" fmla="*/ 9 w 1153"/>
                  <a:gd name="T15" fmla="*/ 4 h 12"/>
                  <a:gd name="T16" fmla="*/ 344 w 1153"/>
                  <a:gd name="T17" fmla="*/ 3 h 12"/>
                  <a:gd name="T18" fmla="*/ 1010 w 1153"/>
                  <a:gd name="T19" fmla="*/ 2 h 12"/>
                  <a:gd name="T20" fmla="*/ 1133 w 1153"/>
                  <a:gd name="T21" fmla="*/ 0 h 12"/>
                  <a:gd name="T22" fmla="*/ 1153 w 115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2">
                    <a:moveTo>
                      <a:pt x="1153" y="5"/>
                    </a:moveTo>
                    <a:cubicBezTo>
                      <a:pt x="1153" y="10"/>
                      <a:pt x="1130" y="9"/>
                      <a:pt x="1119" y="9"/>
                    </a:cubicBezTo>
                    <a:cubicBezTo>
                      <a:pt x="1015" y="9"/>
                      <a:pt x="908" y="9"/>
                      <a:pt x="809" y="10"/>
                    </a:cubicBezTo>
                    <a:cubicBezTo>
                      <a:pt x="664" y="12"/>
                      <a:pt x="519" y="11"/>
                      <a:pt x="380" y="12"/>
                    </a:cubicBezTo>
                    <a:cubicBezTo>
                      <a:pt x="306" y="11"/>
                      <a:pt x="226" y="12"/>
                      <a:pt x="149" y="11"/>
                    </a:cubicBezTo>
                    <a:cubicBezTo>
                      <a:pt x="129" y="12"/>
                      <a:pt x="129" y="12"/>
                      <a:pt x="129" y="12"/>
                    </a:cubicBezTo>
                    <a:cubicBezTo>
                      <a:pt x="88" y="11"/>
                      <a:pt x="47" y="11"/>
                      <a:pt x="4" y="11"/>
                    </a:cubicBezTo>
                    <a:cubicBezTo>
                      <a:pt x="4" y="9"/>
                      <a:pt x="0" y="6"/>
                      <a:pt x="9" y="4"/>
                    </a:cubicBezTo>
                    <a:cubicBezTo>
                      <a:pt x="122" y="4"/>
                      <a:pt x="231" y="3"/>
                      <a:pt x="344" y="3"/>
                    </a:cubicBezTo>
                    <a:cubicBezTo>
                      <a:pt x="1010" y="2"/>
                      <a:pt x="1010" y="2"/>
                      <a:pt x="1010" y="2"/>
                    </a:cubicBezTo>
                    <a:cubicBezTo>
                      <a:pt x="1133" y="0"/>
                      <a:pt x="1133" y="0"/>
                      <a:pt x="1133" y="0"/>
                    </a:cubicBezTo>
                    <a:cubicBezTo>
                      <a:pt x="1142" y="1"/>
                      <a:pt x="1153" y="2"/>
                      <a:pt x="115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8"/>
              <p:cNvSpPr>
                <a:spLocks noChangeArrowheads="1"/>
              </p:cNvSpPr>
              <p:nvPr/>
            </p:nvSpPr>
            <p:spPr bwMode="auto">
              <a:xfrm>
                <a:off x="4465638"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Rectangle 19"/>
              <p:cNvSpPr>
                <a:spLocks noChangeArrowheads="1"/>
              </p:cNvSpPr>
              <p:nvPr/>
            </p:nvSpPr>
            <p:spPr bwMode="auto">
              <a:xfrm>
                <a:off x="4465638" y="1300163"/>
                <a:ext cx="7175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8" name="Rectangle 20"/>
              <p:cNvSpPr>
                <a:spLocks noChangeArrowheads="1"/>
              </p:cNvSpPr>
              <p:nvPr/>
            </p:nvSpPr>
            <p:spPr bwMode="auto">
              <a:xfrm>
                <a:off x="3759201" y="1860550"/>
                <a:ext cx="14478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9" name="Rectangle 21"/>
              <p:cNvSpPr>
                <a:spLocks noChangeArrowheads="1"/>
              </p:cNvSpPr>
              <p:nvPr/>
            </p:nvSpPr>
            <p:spPr bwMode="auto">
              <a:xfrm>
                <a:off x="3775076" y="1890713"/>
                <a:ext cx="14668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0" name="Rectangle 22"/>
              <p:cNvSpPr>
                <a:spLocks noChangeArrowheads="1"/>
              </p:cNvSpPr>
              <p:nvPr/>
            </p:nvSpPr>
            <p:spPr bwMode="auto">
              <a:xfrm>
                <a:off x="3759201" y="1906588"/>
                <a:ext cx="1495425"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23"/>
              <p:cNvSpPr/>
              <p:nvPr/>
            </p:nvSpPr>
            <p:spPr bwMode="auto">
              <a:xfrm>
                <a:off x="5570538" y="1441450"/>
                <a:ext cx="17463" cy="14287"/>
              </a:xfrm>
              <a:custGeom>
                <a:avLst/>
                <a:gdLst>
                  <a:gd name="T0" fmla="*/ 18 w 22"/>
                  <a:gd name="T1" fmla="*/ 2 h 18"/>
                  <a:gd name="T2" fmla="*/ 0 w 22"/>
                  <a:gd name="T3" fmla="*/ 10 h 18"/>
                  <a:gd name="T4" fmla="*/ 8 w 22"/>
                  <a:gd name="T5" fmla="*/ 18 h 18"/>
                  <a:gd name="T6" fmla="*/ 22 w 22"/>
                  <a:gd name="T7" fmla="*/ 8 h 18"/>
                  <a:gd name="T8" fmla="*/ 18 w 22"/>
                  <a:gd name="T9" fmla="*/ 2 h 18"/>
                </a:gdLst>
                <a:ahLst/>
                <a:cxnLst>
                  <a:cxn ang="0">
                    <a:pos x="T0" y="T1"/>
                  </a:cxn>
                  <a:cxn ang="0">
                    <a:pos x="T2" y="T3"/>
                  </a:cxn>
                  <a:cxn ang="0">
                    <a:pos x="T4" y="T5"/>
                  </a:cxn>
                  <a:cxn ang="0">
                    <a:pos x="T6" y="T7"/>
                  </a:cxn>
                  <a:cxn ang="0">
                    <a:pos x="T8" y="T9"/>
                  </a:cxn>
                </a:cxnLst>
                <a:rect l="0" t="0" r="r" b="b"/>
                <a:pathLst>
                  <a:path w="22" h="18">
                    <a:moveTo>
                      <a:pt x="18" y="2"/>
                    </a:moveTo>
                    <a:cubicBezTo>
                      <a:pt x="12" y="6"/>
                      <a:pt x="2" y="0"/>
                      <a:pt x="0" y="10"/>
                    </a:cubicBezTo>
                    <a:cubicBezTo>
                      <a:pt x="1" y="14"/>
                      <a:pt x="6" y="15"/>
                      <a:pt x="8" y="18"/>
                    </a:cubicBezTo>
                    <a:cubicBezTo>
                      <a:pt x="15" y="18"/>
                      <a:pt x="20" y="13"/>
                      <a:pt x="22" y="8"/>
                    </a:cubicBezTo>
                    <a:cubicBezTo>
                      <a:pt x="22" y="5"/>
                      <a:pt x="21" y="3"/>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4"/>
              <p:cNvSpPr/>
              <p:nvPr/>
            </p:nvSpPr>
            <p:spPr bwMode="auto">
              <a:xfrm>
                <a:off x="5553076" y="1592263"/>
                <a:ext cx="30163" cy="25400"/>
              </a:xfrm>
              <a:custGeom>
                <a:avLst/>
                <a:gdLst>
                  <a:gd name="T0" fmla="*/ 27 w 39"/>
                  <a:gd name="T1" fmla="*/ 2 h 30"/>
                  <a:gd name="T2" fmla="*/ 7 w 39"/>
                  <a:gd name="T3" fmla="*/ 13 h 30"/>
                  <a:gd name="T4" fmla="*/ 4 w 39"/>
                  <a:gd name="T5" fmla="*/ 23 h 30"/>
                  <a:gd name="T6" fmla="*/ 24 w 39"/>
                  <a:gd name="T7" fmla="*/ 30 h 30"/>
                  <a:gd name="T8" fmla="*/ 39 w 39"/>
                  <a:gd name="T9" fmla="*/ 14 h 30"/>
                  <a:gd name="T10" fmla="*/ 27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27" y="2"/>
                    </a:moveTo>
                    <a:cubicBezTo>
                      <a:pt x="19" y="0"/>
                      <a:pt x="13" y="7"/>
                      <a:pt x="7" y="13"/>
                    </a:cubicBezTo>
                    <a:cubicBezTo>
                      <a:pt x="7" y="16"/>
                      <a:pt x="0" y="19"/>
                      <a:pt x="4" y="23"/>
                    </a:cubicBezTo>
                    <a:cubicBezTo>
                      <a:pt x="10" y="28"/>
                      <a:pt x="17" y="29"/>
                      <a:pt x="24" y="30"/>
                    </a:cubicBezTo>
                    <a:cubicBezTo>
                      <a:pt x="30" y="26"/>
                      <a:pt x="34" y="18"/>
                      <a:pt x="39" y="14"/>
                    </a:cubicBezTo>
                    <a:cubicBezTo>
                      <a:pt x="38" y="8"/>
                      <a:pt x="31" y="6"/>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5"/>
              <p:cNvSpPr/>
              <p:nvPr/>
            </p:nvSpPr>
            <p:spPr bwMode="auto">
              <a:xfrm>
                <a:off x="5518151" y="1468438"/>
                <a:ext cx="47625" cy="42862"/>
              </a:xfrm>
              <a:custGeom>
                <a:avLst/>
                <a:gdLst>
                  <a:gd name="T0" fmla="*/ 44 w 60"/>
                  <a:gd name="T1" fmla="*/ 42 h 54"/>
                  <a:gd name="T2" fmla="*/ 6 w 60"/>
                  <a:gd name="T3" fmla="*/ 1 h 54"/>
                  <a:gd name="T4" fmla="*/ 0 w 60"/>
                  <a:gd name="T5" fmla="*/ 5 h 54"/>
                  <a:gd name="T6" fmla="*/ 15 w 60"/>
                  <a:gd name="T7" fmla="*/ 43 h 54"/>
                  <a:gd name="T8" fmla="*/ 27 w 60"/>
                  <a:gd name="T9" fmla="*/ 51 h 54"/>
                  <a:gd name="T10" fmla="*/ 57 w 60"/>
                  <a:gd name="T11" fmla="*/ 51 h 54"/>
                  <a:gd name="T12" fmla="*/ 59 w 60"/>
                  <a:gd name="T13" fmla="*/ 46 h 54"/>
                  <a:gd name="T14" fmla="*/ 44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44" y="42"/>
                    </a:moveTo>
                    <a:cubicBezTo>
                      <a:pt x="26" y="36"/>
                      <a:pt x="11" y="19"/>
                      <a:pt x="6" y="1"/>
                    </a:cubicBezTo>
                    <a:cubicBezTo>
                      <a:pt x="3" y="0"/>
                      <a:pt x="1" y="3"/>
                      <a:pt x="0" y="5"/>
                    </a:cubicBezTo>
                    <a:cubicBezTo>
                      <a:pt x="0" y="20"/>
                      <a:pt x="5" y="33"/>
                      <a:pt x="15" y="43"/>
                    </a:cubicBezTo>
                    <a:cubicBezTo>
                      <a:pt x="27" y="51"/>
                      <a:pt x="27" y="51"/>
                      <a:pt x="27" y="51"/>
                    </a:cubicBezTo>
                    <a:cubicBezTo>
                      <a:pt x="37" y="51"/>
                      <a:pt x="48" y="54"/>
                      <a:pt x="57" y="51"/>
                    </a:cubicBezTo>
                    <a:cubicBezTo>
                      <a:pt x="58" y="49"/>
                      <a:pt x="60" y="47"/>
                      <a:pt x="59" y="46"/>
                    </a:cubicBezTo>
                    <a:cubicBezTo>
                      <a:pt x="55" y="43"/>
                      <a:pt x="48" y="44"/>
                      <a:pt x="4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6"/>
              <p:cNvSpPr/>
              <p:nvPr/>
            </p:nvSpPr>
            <p:spPr bwMode="auto">
              <a:xfrm>
                <a:off x="5503863" y="1403350"/>
                <a:ext cx="26988" cy="49212"/>
              </a:xfrm>
              <a:custGeom>
                <a:avLst/>
                <a:gdLst>
                  <a:gd name="T0" fmla="*/ 25 w 34"/>
                  <a:gd name="T1" fmla="*/ 0 h 62"/>
                  <a:gd name="T2" fmla="*/ 18 w 34"/>
                  <a:gd name="T3" fmla="*/ 5 h 62"/>
                  <a:gd name="T4" fmla="*/ 0 w 34"/>
                  <a:gd name="T5" fmla="*/ 26 h 62"/>
                  <a:gd name="T6" fmla="*/ 0 w 34"/>
                  <a:gd name="T7" fmla="*/ 36 h 62"/>
                  <a:gd name="T8" fmla="*/ 15 w 34"/>
                  <a:gd name="T9" fmla="*/ 62 h 62"/>
                  <a:gd name="T10" fmla="*/ 20 w 34"/>
                  <a:gd name="T11" fmla="*/ 16 h 62"/>
                  <a:gd name="T12" fmla="*/ 25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25" y="0"/>
                    </a:moveTo>
                    <a:cubicBezTo>
                      <a:pt x="21" y="0"/>
                      <a:pt x="21" y="4"/>
                      <a:pt x="18" y="5"/>
                    </a:cubicBezTo>
                    <a:cubicBezTo>
                      <a:pt x="10" y="10"/>
                      <a:pt x="6" y="20"/>
                      <a:pt x="0" y="26"/>
                    </a:cubicBezTo>
                    <a:cubicBezTo>
                      <a:pt x="2" y="29"/>
                      <a:pt x="0" y="32"/>
                      <a:pt x="0" y="36"/>
                    </a:cubicBezTo>
                    <a:cubicBezTo>
                      <a:pt x="2" y="46"/>
                      <a:pt x="4" y="59"/>
                      <a:pt x="15" y="62"/>
                    </a:cubicBezTo>
                    <a:cubicBezTo>
                      <a:pt x="20" y="47"/>
                      <a:pt x="12" y="29"/>
                      <a:pt x="20" y="16"/>
                    </a:cubicBezTo>
                    <a:cubicBezTo>
                      <a:pt x="22" y="10"/>
                      <a:pt x="34" y="3"/>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7"/>
              <p:cNvSpPr/>
              <p:nvPr/>
            </p:nvSpPr>
            <p:spPr bwMode="auto">
              <a:xfrm>
                <a:off x="5497513" y="1751013"/>
                <a:ext cx="20638" cy="47625"/>
              </a:xfrm>
              <a:custGeom>
                <a:avLst/>
                <a:gdLst>
                  <a:gd name="T0" fmla="*/ 23 w 27"/>
                  <a:gd name="T1" fmla="*/ 45 h 59"/>
                  <a:gd name="T2" fmla="*/ 24 w 27"/>
                  <a:gd name="T3" fmla="*/ 20 h 59"/>
                  <a:gd name="T4" fmla="*/ 19 w 27"/>
                  <a:gd name="T5" fmla="*/ 2 h 59"/>
                  <a:gd name="T6" fmla="*/ 12 w 27"/>
                  <a:gd name="T7" fmla="*/ 1 h 59"/>
                  <a:gd name="T8" fmla="*/ 3 w 27"/>
                  <a:gd name="T9" fmla="*/ 30 h 59"/>
                  <a:gd name="T10" fmla="*/ 23 w 27"/>
                  <a:gd name="T11" fmla="*/ 58 h 59"/>
                  <a:gd name="T12" fmla="*/ 26 w 27"/>
                  <a:gd name="T13" fmla="*/ 56 h 59"/>
                  <a:gd name="T14" fmla="*/ 23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23" y="45"/>
                    </a:moveTo>
                    <a:cubicBezTo>
                      <a:pt x="23" y="36"/>
                      <a:pt x="23" y="28"/>
                      <a:pt x="24" y="20"/>
                    </a:cubicBezTo>
                    <a:cubicBezTo>
                      <a:pt x="23" y="14"/>
                      <a:pt x="18" y="9"/>
                      <a:pt x="19" y="2"/>
                    </a:cubicBezTo>
                    <a:cubicBezTo>
                      <a:pt x="17" y="0"/>
                      <a:pt x="14" y="0"/>
                      <a:pt x="12" y="1"/>
                    </a:cubicBezTo>
                    <a:cubicBezTo>
                      <a:pt x="4" y="9"/>
                      <a:pt x="0" y="20"/>
                      <a:pt x="3" y="30"/>
                    </a:cubicBezTo>
                    <a:cubicBezTo>
                      <a:pt x="4" y="42"/>
                      <a:pt x="14" y="52"/>
                      <a:pt x="23" y="58"/>
                    </a:cubicBezTo>
                    <a:cubicBezTo>
                      <a:pt x="25" y="59"/>
                      <a:pt x="26" y="57"/>
                      <a:pt x="26" y="56"/>
                    </a:cubicBezTo>
                    <a:cubicBezTo>
                      <a:pt x="27" y="51"/>
                      <a:pt x="24" y="49"/>
                      <a:pt x="2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8"/>
              <p:cNvSpPr>
                <a:spLocks noEditPoints="1"/>
              </p:cNvSpPr>
              <p:nvPr/>
            </p:nvSpPr>
            <p:spPr bwMode="auto">
              <a:xfrm>
                <a:off x="5170488" y="1292226"/>
                <a:ext cx="725488" cy="619124"/>
              </a:xfrm>
              <a:custGeom>
                <a:avLst/>
                <a:gdLst>
                  <a:gd name="T0" fmla="*/ 736 w 904"/>
                  <a:gd name="T1" fmla="*/ 644 h 769"/>
                  <a:gd name="T2" fmla="*/ 400 w 904"/>
                  <a:gd name="T3" fmla="*/ 703 h 769"/>
                  <a:gd name="T4" fmla="*/ 351 w 904"/>
                  <a:gd name="T5" fmla="*/ 709 h 769"/>
                  <a:gd name="T6" fmla="*/ 724 w 904"/>
                  <a:gd name="T7" fmla="*/ 660 h 769"/>
                  <a:gd name="T8" fmla="*/ 861 w 904"/>
                  <a:gd name="T9" fmla="*/ 342 h 769"/>
                  <a:gd name="T10" fmla="*/ 863 w 904"/>
                  <a:gd name="T11" fmla="*/ 328 h 769"/>
                  <a:gd name="T12" fmla="*/ 863 w 904"/>
                  <a:gd name="T13" fmla="*/ 406 h 769"/>
                  <a:gd name="T14" fmla="*/ 824 w 904"/>
                  <a:gd name="T15" fmla="*/ 354 h 769"/>
                  <a:gd name="T16" fmla="*/ 717 w 904"/>
                  <a:gd name="T17" fmla="*/ 310 h 769"/>
                  <a:gd name="T18" fmla="*/ 772 w 904"/>
                  <a:gd name="T19" fmla="*/ 267 h 769"/>
                  <a:gd name="T20" fmla="*/ 695 w 904"/>
                  <a:gd name="T21" fmla="*/ 166 h 769"/>
                  <a:gd name="T22" fmla="*/ 660 w 904"/>
                  <a:gd name="T23" fmla="*/ 146 h 769"/>
                  <a:gd name="T24" fmla="*/ 643 w 904"/>
                  <a:gd name="T25" fmla="*/ 232 h 769"/>
                  <a:gd name="T26" fmla="*/ 425 w 904"/>
                  <a:gd name="T27" fmla="*/ 127 h 769"/>
                  <a:gd name="T28" fmla="*/ 509 w 904"/>
                  <a:gd name="T29" fmla="*/ 139 h 769"/>
                  <a:gd name="T30" fmla="*/ 416 w 904"/>
                  <a:gd name="T31" fmla="*/ 42 h 769"/>
                  <a:gd name="T32" fmla="*/ 422 w 904"/>
                  <a:gd name="T33" fmla="*/ 466 h 769"/>
                  <a:gd name="T34" fmla="*/ 554 w 904"/>
                  <a:gd name="T35" fmla="*/ 559 h 769"/>
                  <a:gd name="T36" fmla="*/ 548 w 904"/>
                  <a:gd name="T37" fmla="*/ 621 h 769"/>
                  <a:gd name="T38" fmla="*/ 613 w 904"/>
                  <a:gd name="T39" fmla="*/ 463 h 769"/>
                  <a:gd name="T40" fmla="*/ 600 w 904"/>
                  <a:gd name="T41" fmla="*/ 554 h 769"/>
                  <a:gd name="T42" fmla="*/ 707 w 904"/>
                  <a:gd name="T43" fmla="*/ 620 h 769"/>
                  <a:gd name="T44" fmla="*/ 741 w 904"/>
                  <a:gd name="T45" fmla="*/ 569 h 769"/>
                  <a:gd name="T46" fmla="*/ 682 w 904"/>
                  <a:gd name="T47" fmla="*/ 446 h 769"/>
                  <a:gd name="T48" fmla="*/ 788 w 904"/>
                  <a:gd name="T49" fmla="*/ 438 h 769"/>
                  <a:gd name="T50" fmla="*/ 750 w 904"/>
                  <a:gd name="T51" fmla="*/ 470 h 769"/>
                  <a:gd name="T52" fmla="*/ 734 w 904"/>
                  <a:gd name="T53" fmla="*/ 260 h 769"/>
                  <a:gd name="T54" fmla="*/ 768 w 904"/>
                  <a:gd name="T55" fmla="*/ 295 h 769"/>
                  <a:gd name="T56" fmla="*/ 461 w 904"/>
                  <a:gd name="T57" fmla="*/ 133 h 769"/>
                  <a:gd name="T58" fmla="*/ 470 w 904"/>
                  <a:gd name="T59" fmla="*/ 59 h 769"/>
                  <a:gd name="T60" fmla="*/ 668 w 904"/>
                  <a:gd name="T61" fmla="*/ 207 h 769"/>
                  <a:gd name="T62" fmla="*/ 648 w 904"/>
                  <a:gd name="T63" fmla="*/ 488 h 769"/>
                  <a:gd name="T64" fmla="*/ 636 w 904"/>
                  <a:gd name="T65" fmla="*/ 273 h 769"/>
                  <a:gd name="T66" fmla="*/ 633 w 904"/>
                  <a:gd name="T67" fmla="*/ 338 h 769"/>
                  <a:gd name="T68" fmla="*/ 452 w 904"/>
                  <a:gd name="T69" fmla="*/ 340 h 769"/>
                  <a:gd name="T70" fmla="*/ 596 w 904"/>
                  <a:gd name="T71" fmla="*/ 434 h 769"/>
                  <a:gd name="T72" fmla="*/ 652 w 904"/>
                  <a:gd name="T73" fmla="*/ 387 h 769"/>
                  <a:gd name="T74" fmla="*/ 586 w 904"/>
                  <a:gd name="T75" fmla="*/ 388 h 769"/>
                  <a:gd name="T76" fmla="*/ 639 w 904"/>
                  <a:gd name="T77" fmla="*/ 622 h 769"/>
                  <a:gd name="T78" fmla="*/ 483 w 904"/>
                  <a:gd name="T79" fmla="*/ 424 h 769"/>
                  <a:gd name="T80" fmla="*/ 441 w 904"/>
                  <a:gd name="T81" fmla="*/ 369 h 769"/>
                  <a:gd name="T82" fmla="*/ 459 w 904"/>
                  <a:gd name="T83" fmla="*/ 120 h 769"/>
                  <a:gd name="T84" fmla="*/ 514 w 904"/>
                  <a:gd name="T85" fmla="*/ 687 h 769"/>
                  <a:gd name="T86" fmla="*/ 782 w 904"/>
                  <a:gd name="T87" fmla="*/ 280 h 769"/>
                  <a:gd name="T88" fmla="*/ 615 w 904"/>
                  <a:gd name="T89" fmla="*/ 128 h 769"/>
                  <a:gd name="T90" fmla="*/ 483 w 904"/>
                  <a:gd name="T91" fmla="*/ 13 h 769"/>
                  <a:gd name="T92" fmla="*/ 191 w 904"/>
                  <a:gd name="T93" fmla="*/ 23 h 769"/>
                  <a:gd name="T94" fmla="*/ 300 w 904"/>
                  <a:gd name="T95" fmla="*/ 103 h 769"/>
                  <a:gd name="T96" fmla="*/ 386 w 904"/>
                  <a:gd name="T97" fmla="*/ 386 h 769"/>
                  <a:gd name="T98" fmla="*/ 7 w 904"/>
                  <a:gd name="T99" fmla="*/ 714 h 769"/>
                  <a:gd name="T100" fmla="*/ 1 w 904"/>
                  <a:gd name="T101" fmla="*/ 755 h 769"/>
                  <a:gd name="T102" fmla="*/ 527 w 904"/>
                  <a:gd name="T103" fmla="*/ 740 h 769"/>
                  <a:gd name="T104" fmla="*/ 481 w 904"/>
                  <a:gd name="T105" fmla="*/ 580 h 769"/>
                  <a:gd name="T106" fmla="*/ 545 w 904"/>
                  <a:gd name="T107" fmla="*/ 504 h 769"/>
                  <a:gd name="T108" fmla="*/ 593 w 904"/>
                  <a:gd name="T109" fmla="*/ 512 h 769"/>
                  <a:gd name="T110" fmla="*/ 713 w 904"/>
                  <a:gd name="T111" fmla="*/ 659 h 769"/>
                  <a:gd name="T112" fmla="*/ 753 w 904"/>
                  <a:gd name="T113" fmla="*/ 466 h 769"/>
                  <a:gd name="T114" fmla="*/ 782 w 904"/>
                  <a:gd name="T115" fmla="*/ 373 h 769"/>
                  <a:gd name="T116" fmla="*/ 585 w 904"/>
                  <a:gd name="T117" fmla="*/ 100 h 769"/>
                  <a:gd name="T118" fmla="*/ 230 w 904"/>
                  <a:gd name="T119" fmla="*/ 14 h 769"/>
                  <a:gd name="T120" fmla="*/ 388 w 904"/>
                  <a:gd name="T121" fmla="*/ 41 h 769"/>
                  <a:gd name="T122" fmla="*/ 774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96" y="366"/>
                    </a:moveTo>
                    <a:cubicBezTo>
                      <a:pt x="899" y="373"/>
                      <a:pt x="901" y="382"/>
                      <a:pt x="901" y="390"/>
                    </a:cubicBezTo>
                    <a:cubicBezTo>
                      <a:pt x="898" y="398"/>
                      <a:pt x="904" y="409"/>
                      <a:pt x="897" y="415"/>
                    </a:cubicBezTo>
                    <a:cubicBezTo>
                      <a:pt x="894" y="414"/>
                      <a:pt x="894" y="414"/>
                      <a:pt x="894" y="414"/>
                    </a:cubicBezTo>
                    <a:cubicBezTo>
                      <a:pt x="888" y="420"/>
                      <a:pt x="880" y="426"/>
                      <a:pt x="872" y="425"/>
                    </a:cubicBezTo>
                    <a:cubicBezTo>
                      <a:pt x="864" y="430"/>
                      <a:pt x="863" y="441"/>
                      <a:pt x="859" y="449"/>
                    </a:cubicBezTo>
                    <a:cubicBezTo>
                      <a:pt x="852" y="463"/>
                      <a:pt x="839" y="477"/>
                      <a:pt x="822" y="478"/>
                    </a:cubicBezTo>
                    <a:cubicBezTo>
                      <a:pt x="816" y="478"/>
                      <a:pt x="809" y="474"/>
                      <a:pt x="803" y="479"/>
                    </a:cubicBezTo>
                    <a:cubicBezTo>
                      <a:pt x="803" y="484"/>
                      <a:pt x="799" y="490"/>
                      <a:pt x="803" y="495"/>
                    </a:cubicBezTo>
                    <a:cubicBezTo>
                      <a:pt x="806" y="503"/>
                      <a:pt x="812" y="509"/>
                      <a:pt x="812" y="518"/>
                    </a:cubicBezTo>
                    <a:cubicBezTo>
                      <a:pt x="817" y="540"/>
                      <a:pt x="807" y="560"/>
                      <a:pt x="795" y="576"/>
                    </a:cubicBezTo>
                    <a:cubicBezTo>
                      <a:pt x="788" y="593"/>
                      <a:pt x="776" y="610"/>
                      <a:pt x="758" y="617"/>
                    </a:cubicBezTo>
                    <a:cubicBezTo>
                      <a:pt x="750" y="621"/>
                      <a:pt x="741" y="614"/>
                      <a:pt x="733" y="617"/>
                    </a:cubicBezTo>
                    <a:cubicBezTo>
                      <a:pt x="733" y="626"/>
                      <a:pt x="737" y="634"/>
                      <a:pt x="736" y="644"/>
                    </a:cubicBezTo>
                    <a:cubicBezTo>
                      <a:pt x="734" y="660"/>
                      <a:pt x="722" y="674"/>
                      <a:pt x="707" y="681"/>
                    </a:cubicBezTo>
                    <a:cubicBezTo>
                      <a:pt x="699" y="686"/>
                      <a:pt x="691" y="683"/>
                      <a:pt x="682" y="683"/>
                    </a:cubicBezTo>
                    <a:cubicBezTo>
                      <a:pt x="666" y="690"/>
                      <a:pt x="666" y="690"/>
                      <a:pt x="666" y="690"/>
                    </a:cubicBezTo>
                    <a:cubicBezTo>
                      <a:pt x="648" y="695"/>
                      <a:pt x="623" y="696"/>
                      <a:pt x="608" y="681"/>
                    </a:cubicBezTo>
                    <a:cubicBezTo>
                      <a:pt x="602" y="677"/>
                      <a:pt x="600" y="669"/>
                      <a:pt x="594" y="666"/>
                    </a:cubicBezTo>
                    <a:cubicBezTo>
                      <a:pt x="585" y="669"/>
                      <a:pt x="589" y="680"/>
                      <a:pt x="587" y="687"/>
                    </a:cubicBezTo>
                    <a:cubicBezTo>
                      <a:pt x="584" y="695"/>
                      <a:pt x="586" y="705"/>
                      <a:pt x="579" y="711"/>
                    </a:cubicBezTo>
                    <a:cubicBezTo>
                      <a:pt x="575" y="723"/>
                      <a:pt x="565" y="731"/>
                      <a:pt x="557" y="739"/>
                    </a:cubicBezTo>
                    <a:cubicBezTo>
                      <a:pt x="542" y="748"/>
                      <a:pt x="527" y="756"/>
                      <a:pt x="510" y="759"/>
                    </a:cubicBezTo>
                    <a:cubicBezTo>
                      <a:pt x="482" y="767"/>
                      <a:pt x="456" y="766"/>
                      <a:pt x="427" y="757"/>
                    </a:cubicBezTo>
                    <a:cubicBezTo>
                      <a:pt x="417" y="751"/>
                      <a:pt x="405" y="746"/>
                      <a:pt x="398" y="735"/>
                    </a:cubicBezTo>
                    <a:cubicBezTo>
                      <a:pt x="395" y="719"/>
                      <a:pt x="414" y="710"/>
                      <a:pt x="408" y="694"/>
                    </a:cubicBezTo>
                    <a:cubicBezTo>
                      <a:pt x="407" y="693"/>
                      <a:pt x="406" y="690"/>
                      <a:pt x="404" y="691"/>
                    </a:cubicBezTo>
                    <a:cubicBezTo>
                      <a:pt x="402" y="694"/>
                      <a:pt x="402" y="700"/>
                      <a:pt x="400" y="703"/>
                    </a:cubicBezTo>
                    <a:cubicBezTo>
                      <a:pt x="392" y="716"/>
                      <a:pt x="376" y="718"/>
                      <a:pt x="364" y="717"/>
                    </a:cubicBezTo>
                    <a:cubicBezTo>
                      <a:pt x="356" y="717"/>
                      <a:pt x="351" y="712"/>
                      <a:pt x="344" y="715"/>
                    </a:cubicBezTo>
                    <a:cubicBezTo>
                      <a:pt x="335" y="725"/>
                      <a:pt x="333" y="740"/>
                      <a:pt x="339" y="753"/>
                    </a:cubicBezTo>
                    <a:cubicBezTo>
                      <a:pt x="335" y="757"/>
                      <a:pt x="338" y="765"/>
                      <a:pt x="332" y="767"/>
                    </a:cubicBezTo>
                    <a:cubicBezTo>
                      <a:pt x="284" y="766"/>
                      <a:pt x="242" y="768"/>
                      <a:pt x="194" y="767"/>
                    </a:cubicBezTo>
                    <a:cubicBezTo>
                      <a:pt x="132" y="766"/>
                      <a:pt x="67" y="769"/>
                      <a:pt x="5" y="768"/>
                    </a:cubicBezTo>
                    <a:cubicBezTo>
                      <a:pt x="1" y="767"/>
                      <a:pt x="1" y="767"/>
                      <a:pt x="1" y="767"/>
                    </a:cubicBezTo>
                    <a:cubicBezTo>
                      <a:pt x="1" y="766"/>
                      <a:pt x="1" y="765"/>
                      <a:pt x="1" y="765"/>
                    </a:cubicBezTo>
                    <a:cubicBezTo>
                      <a:pt x="126" y="764"/>
                      <a:pt x="126" y="764"/>
                      <a:pt x="126" y="764"/>
                    </a:cubicBezTo>
                    <a:cubicBezTo>
                      <a:pt x="269" y="763"/>
                      <a:pt x="269" y="763"/>
                      <a:pt x="269" y="763"/>
                    </a:cubicBezTo>
                    <a:cubicBezTo>
                      <a:pt x="326" y="762"/>
                      <a:pt x="326" y="762"/>
                      <a:pt x="326" y="762"/>
                    </a:cubicBezTo>
                    <a:cubicBezTo>
                      <a:pt x="330" y="761"/>
                      <a:pt x="330" y="757"/>
                      <a:pt x="332" y="755"/>
                    </a:cubicBezTo>
                    <a:cubicBezTo>
                      <a:pt x="326" y="741"/>
                      <a:pt x="328" y="725"/>
                      <a:pt x="337" y="713"/>
                    </a:cubicBezTo>
                    <a:cubicBezTo>
                      <a:pt x="340" y="709"/>
                      <a:pt x="346" y="703"/>
                      <a:pt x="351" y="709"/>
                    </a:cubicBezTo>
                    <a:cubicBezTo>
                      <a:pt x="365" y="714"/>
                      <a:pt x="380" y="714"/>
                      <a:pt x="391" y="705"/>
                    </a:cubicBezTo>
                    <a:cubicBezTo>
                      <a:pt x="395" y="699"/>
                      <a:pt x="400" y="693"/>
                      <a:pt x="399" y="685"/>
                    </a:cubicBezTo>
                    <a:cubicBezTo>
                      <a:pt x="399" y="683"/>
                      <a:pt x="395" y="682"/>
                      <a:pt x="397" y="680"/>
                    </a:cubicBezTo>
                    <a:cubicBezTo>
                      <a:pt x="405" y="683"/>
                      <a:pt x="405" y="683"/>
                      <a:pt x="405" y="683"/>
                    </a:cubicBezTo>
                    <a:cubicBezTo>
                      <a:pt x="411" y="687"/>
                      <a:pt x="416" y="696"/>
                      <a:pt x="415" y="703"/>
                    </a:cubicBezTo>
                    <a:cubicBezTo>
                      <a:pt x="416" y="715"/>
                      <a:pt x="400" y="721"/>
                      <a:pt x="405" y="734"/>
                    </a:cubicBezTo>
                    <a:cubicBezTo>
                      <a:pt x="422" y="752"/>
                      <a:pt x="447" y="759"/>
                      <a:pt x="472" y="759"/>
                    </a:cubicBezTo>
                    <a:cubicBezTo>
                      <a:pt x="513" y="758"/>
                      <a:pt x="559" y="745"/>
                      <a:pt x="577" y="705"/>
                    </a:cubicBezTo>
                    <a:cubicBezTo>
                      <a:pt x="583" y="691"/>
                      <a:pt x="582" y="675"/>
                      <a:pt x="584" y="658"/>
                    </a:cubicBezTo>
                    <a:cubicBezTo>
                      <a:pt x="588" y="651"/>
                      <a:pt x="592" y="663"/>
                      <a:pt x="598" y="660"/>
                    </a:cubicBezTo>
                    <a:cubicBezTo>
                      <a:pt x="603" y="661"/>
                      <a:pt x="603" y="665"/>
                      <a:pt x="605" y="668"/>
                    </a:cubicBezTo>
                    <a:cubicBezTo>
                      <a:pt x="615" y="685"/>
                      <a:pt x="633" y="688"/>
                      <a:pt x="651" y="687"/>
                    </a:cubicBezTo>
                    <a:cubicBezTo>
                      <a:pt x="665" y="689"/>
                      <a:pt x="674" y="675"/>
                      <a:pt x="689" y="678"/>
                    </a:cubicBezTo>
                    <a:cubicBezTo>
                      <a:pt x="703" y="680"/>
                      <a:pt x="714" y="669"/>
                      <a:pt x="724" y="660"/>
                    </a:cubicBezTo>
                    <a:cubicBezTo>
                      <a:pt x="732" y="649"/>
                      <a:pt x="732" y="633"/>
                      <a:pt x="726" y="620"/>
                    </a:cubicBezTo>
                    <a:cubicBezTo>
                      <a:pt x="725" y="617"/>
                      <a:pt x="727" y="613"/>
                      <a:pt x="729" y="610"/>
                    </a:cubicBezTo>
                    <a:cubicBezTo>
                      <a:pt x="738" y="609"/>
                      <a:pt x="751" y="616"/>
                      <a:pt x="761" y="609"/>
                    </a:cubicBezTo>
                    <a:cubicBezTo>
                      <a:pt x="774" y="602"/>
                      <a:pt x="782" y="590"/>
                      <a:pt x="787" y="576"/>
                    </a:cubicBezTo>
                    <a:cubicBezTo>
                      <a:pt x="794" y="569"/>
                      <a:pt x="800" y="560"/>
                      <a:pt x="803" y="551"/>
                    </a:cubicBezTo>
                    <a:cubicBezTo>
                      <a:pt x="811" y="533"/>
                      <a:pt x="807" y="510"/>
                      <a:pt x="797" y="495"/>
                    </a:cubicBezTo>
                    <a:cubicBezTo>
                      <a:pt x="799" y="487"/>
                      <a:pt x="796" y="476"/>
                      <a:pt x="802" y="470"/>
                    </a:cubicBezTo>
                    <a:cubicBezTo>
                      <a:pt x="812" y="471"/>
                      <a:pt x="823" y="473"/>
                      <a:pt x="833" y="468"/>
                    </a:cubicBezTo>
                    <a:cubicBezTo>
                      <a:pt x="851" y="459"/>
                      <a:pt x="858" y="441"/>
                      <a:pt x="862" y="423"/>
                    </a:cubicBezTo>
                    <a:cubicBezTo>
                      <a:pt x="866" y="421"/>
                      <a:pt x="869" y="420"/>
                      <a:pt x="873" y="420"/>
                    </a:cubicBezTo>
                    <a:cubicBezTo>
                      <a:pt x="883" y="419"/>
                      <a:pt x="890" y="410"/>
                      <a:pt x="893" y="402"/>
                    </a:cubicBezTo>
                    <a:cubicBezTo>
                      <a:pt x="895" y="390"/>
                      <a:pt x="898" y="375"/>
                      <a:pt x="888" y="367"/>
                    </a:cubicBezTo>
                    <a:cubicBezTo>
                      <a:pt x="880" y="360"/>
                      <a:pt x="870" y="353"/>
                      <a:pt x="860" y="356"/>
                    </a:cubicBezTo>
                    <a:cubicBezTo>
                      <a:pt x="853" y="353"/>
                      <a:pt x="862" y="347"/>
                      <a:pt x="861" y="342"/>
                    </a:cubicBezTo>
                    <a:cubicBezTo>
                      <a:pt x="860" y="335"/>
                      <a:pt x="858" y="328"/>
                      <a:pt x="853" y="323"/>
                    </a:cubicBezTo>
                    <a:cubicBezTo>
                      <a:pt x="841" y="310"/>
                      <a:pt x="822" y="303"/>
                      <a:pt x="806" y="307"/>
                    </a:cubicBezTo>
                    <a:cubicBezTo>
                      <a:pt x="801" y="305"/>
                      <a:pt x="797" y="300"/>
                      <a:pt x="794" y="296"/>
                    </a:cubicBezTo>
                    <a:cubicBezTo>
                      <a:pt x="797" y="288"/>
                      <a:pt x="793" y="280"/>
                      <a:pt x="789" y="274"/>
                    </a:cubicBezTo>
                    <a:cubicBezTo>
                      <a:pt x="795" y="253"/>
                      <a:pt x="795" y="253"/>
                      <a:pt x="795" y="253"/>
                    </a:cubicBezTo>
                    <a:cubicBezTo>
                      <a:pt x="794" y="244"/>
                      <a:pt x="793" y="233"/>
                      <a:pt x="788" y="225"/>
                    </a:cubicBezTo>
                    <a:cubicBezTo>
                      <a:pt x="798" y="212"/>
                      <a:pt x="792" y="195"/>
                      <a:pt x="786" y="182"/>
                    </a:cubicBezTo>
                    <a:cubicBezTo>
                      <a:pt x="787" y="181"/>
                      <a:pt x="788" y="181"/>
                      <a:pt x="789" y="181"/>
                    </a:cubicBezTo>
                    <a:cubicBezTo>
                      <a:pt x="791" y="181"/>
                      <a:pt x="792" y="182"/>
                      <a:pt x="791" y="184"/>
                    </a:cubicBezTo>
                    <a:cubicBezTo>
                      <a:pt x="800" y="194"/>
                      <a:pt x="800" y="209"/>
                      <a:pt x="798" y="221"/>
                    </a:cubicBezTo>
                    <a:cubicBezTo>
                      <a:pt x="793" y="228"/>
                      <a:pt x="800" y="234"/>
                      <a:pt x="800" y="241"/>
                    </a:cubicBezTo>
                    <a:cubicBezTo>
                      <a:pt x="807" y="256"/>
                      <a:pt x="791" y="269"/>
                      <a:pt x="800" y="282"/>
                    </a:cubicBezTo>
                    <a:cubicBezTo>
                      <a:pt x="803" y="288"/>
                      <a:pt x="796" y="299"/>
                      <a:pt x="805" y="301"/>
                    </a:cubicBezTo>
                    <a:cubicBezTo>
                      <a:pt x="827" y="299"/>
                      <a:pt x="850" y="308"/>
                      <a:pt x="863" y="328"/>
                    </a:cubicBezTo>
                    <a:cubicBezTo>
                      <a:pt x="870" y="334"/>
                      <a:pt x="865" y="343"/>
                      <a:pt x="868" y="349"/>
                    </a:cubicBezTo>
                    <a:cubicBezTo>
                      <a:pt x="876" y="349"/>
                      <a:pt x="881" y="355"/>
                      <a:pt x="887" y="358"/>
                    </a:cubicBezTo>
                    <a:cubicBezTo>
                      <a:pt x="891" y="360"/>
                      <a:pt x="891" y="366"/>
                      <a:pt x="896" y="366"/>
                    </a:cubicBezTo>
                    <a:close/>
                    <a:moveTo>
                      <a:pt x="878" y="367"/>
                    </a:moveTo>
                    <a:cubicBezTo>
                      <a:pt x="871" y="364"/>
                      <a:pt x="864" y="359"/>
                      <a:pt x="858" y="364"/>
                    </a:cubicBezTo>
                    <a:cubicBezTo>
                      <a:pt x="849" y="365"/>
                      <a:pt x="844" y="373"/>
                      <a:pt x="841" y="380"/>
                    </a:cubicBezTo>
                    <a:cubicBezTo>
                      <a:pt x="840" y="388"/>
                      <a:pt x="839" y="395"/>
                      <a:pt x="843" y="401"/>
                    </a:cubicBezTo>
                    <a:cubicBezTo>
                      <a:pt x="850" y="408"/>
                      <a:pt x="859" y="418"/>
                      <a:pt x="871" y="414"/>
                    </a:cubicBezTo>
                    <a:cubicBezTo>
                      <a:pt x="880" y="410"/>
                      <a:pt x="887" y="400"/>
                      <a:pt x="888" y="390"/>
                    </a:cubicBezTo>
                    <a:cubicBezTo>
                      <a:pt x="886" y="382"/>
                      <a:pt x="885" y="372"/>
                      <a:pt x="878" y="367"/>
                    </a:cubicBezTo>
                    <a:close/>
                    <a:moveTo>
                      <a:pt x="875" y="374"/>
                    </a:moveTo>
                    <a:cubicBezTo>
                      <a:pt x="869" y="368"/>
                      <a:pt x="861" y="371"/>
                      <a:pt x="854" y="374"/>
                    </a:cubicBezTo>
                    <a:cubicBezTo>
                      <a:pt x="849" y="380"/>
                      <a:pt x="847" y="389"/>
                      <a:pt x="850" y="397"/>
                    </a:cubicBezTo>
                    <a:cubicBezTo>
                      <a:pt x="852" y="402"/>
                      <a:pt x="858" y="405"/>
                      <a:pt x="863" y="406"/>
                    </a:cubicBezTo>
                    <a:cubicBezTo>
                      <a:pt x="868" y="406"/>
                      <a:pt x="872" y="404"/>
                      <a:pt x="874" y="402"/>
                    </a:cubicBezTo>
                    <a:cubicBezTo>
                      <a:pt x="882" y="394"/>
                      <a:pt x="878" y="383"/>
                      <a:pt x="875" y="374"/>
                    </a:cubicBezTo>
                    <a:close/>
                    <a:moveTo>
                      <a:pt x="837" y="437"/>
                    </a:moveTo>
                    <a:cubicBezTo>
                      <a:pt x="822" y="430"/>
                      <a:pt x="822" y="413"/>
                      <a:pt x="810" y="404"/>
                    </a:cubicBezTo>
                    <a:cubicBezTo>
                      <a:pt x="803" y="400"/>
                      <a:pt x="796" y="399"/>
                      <a:pt x="789" y="403"/>
                    </a:cubicBezTo>
                    <a:cubicBezTo>
                      <a:pt x="781" y="400"/>
                      <a:pt x="771" y="397"/>
                      <a:pt x="762" y="397"/>
                    </a:cubicBezTo>
                    <a:cubicBezTo>
                      <a:pt x="755" y="399"/>
                      <a:pt x="748" y="402"/>
                      <a:pt x="743" y="408"/>
                    </a:cubicBezTo>
                    <a:cubicBezTo>
                      <a:pt x="740" y="410"/>
                      <a:pt x="736" y="405"/>
                      <a:pt x="735" y="403"/>
                    </a:cubicBezTo>
                    <a:cubicBezTo>
                      <a:pt x="728" y="399"/>
                      <a:pt x="717" y="393"/>
                      <a:pt x="719" y="384"/>
                    </a:cubicBezTo>
                    <a:cubicBezTo>
                      <a:pt x="726" y="375"/>
                      <a:pt x="734" y="370"/>
                      <a:pt x="742" y="362"/>
                    </a:cubicBezTo>
                    <a:cubicBezTo>
                      <a:pt x="752" y="369"/>
                      <a:pt x="761" y="374"/>
                      <a:pt x="773" y="371"/>
                    </a:cubicBezTo>
                    <a:cubicBezTo>
                      <a:pt x="780" y="364"/>
                      <a:pt x="780" y="364"/>
                      <a:pt x="780" y="364"/>
                    </a:cubicBezTo>
                    <a:cubicBezTo>
                      <a:pt x="786" y="363"/>
                      <a:pt x="789" y="368"/>
                      <a:pt x="794" y="368"/>
                    </a:cubicBezTo>
                    <a:cubicBezTo>
                      <a:pt x="806" y="368"/>
                      <a:pt x="820" y="366"/>
                      <a:pt x="824" y="354"/>
                    </a:cubicBezTo>
                    <a:cubicBezTo>
                      <a:pt x="827" y="347"/>
                      <a:pt x="834" y="340"/>
                      <a:pt x="842" y="337"/>
                    </a:cubicBezTo>
                    <a:cubicBezTo>
                      <a:pt x="838" y="328"/>
                      <a:pt x="828" y="328"/>
                      <a:pt x="821" y="324"/>
                    </a:cubicBezTo>
                    <a:cubicBezTo>
                      <a:pt x="813" y="323"/>
                      <a:pt x="804" y="323"/>
                      <a:pt x="797" y="328"/>
                    </a:cubicBezTo>
                    <a:cubicBezTo>
                      <a:pt x="793" y="327"/>
                      <a:pt x="795" y="322"/>
                      <a:pt x="793" y="319"/>
                    </a:cubicBezTo>
                    <a:cubicBezTo>
                      <a:pt x="788" y="310"/>
                      <a:pt x="777" y="311"/>
                      <a:pt x="769" y="311"/>
                    </a:cubicBezTo>
                    <a:cubicBezTo>
                      <a:pt x="763" y="311"/>
                      <a:pt x="758" y="315"/>
                      <a:pt x="754" y="319"/>
                    </a:cubicBezTo>
                    <a:cubicBezTo>
                      <a:pt x="751" y="326"/>
                      <a:pt x="752" y="333"/>
                      <a:pt x="756" y="339"/>
                    </a:cubicBezTo>
                    <a:cubicBezTo>
                      <a:pt x="758" y="341"/>
                      <a:pt x="761" y="342"/>
                      <a:pt x="763" y="341"/>
                    </a:cubicBezTo>
                    <a:cubicBezTo>
                      <a:pt x="766" y="337"/>
                      <a:pt x="767" y="332"/>
                      <a:pt x="771" y="332"/>
                    </a:cubicBezTo>
                    <a:cubicBezTo>
                      <a:pt x="774" y="331"/>
                      <a:pt x="778" y="334"/>
                      <a:pt x="778" y="337"/>
                    </a:cubicBezTo>
                    <a:cubicBezTo>
                      <a:pt x="779" y="342"/>
                      <a:pt x="776" y="344"/>
                      <a:pt x="773" y="347"/>
                    </a:cubicBezTo>
                    <a:cubicBezTo>
                      <a:pt x="768" y="350"/>
                      <a:pt x="762" y="349"/>
                      <a:pt x="757" y="348"/>
                    </a:cubicBezTo>
                    <a:cubicBezTo>
                      <a:pt x="746" y="346"/>
                      <a:pt x="745" y="334"/>
                      <a:pt x="743" y="326"/>
                    </a:cubicBezTo>
                    <a:cubicBezTo>
                      <a:pt x="735" y="321"/>
                      <a:pt x="727" y="312"/>
                      <a:pt x="717" y="310"/>
                    </a:cubicBezTo>
                    <a:cubicBezTo>
                      <a:pt x="706" y="309"/>
                      <a:pt x="697" y="313"/>
                      <a:pt x="693" y="322"/>
                    </a:cubicBezTo>
                    <a:cubicBezTo>
                      <a:pt x="691" y="328"/>
                      <a:pt x="690" y="337"/>
                      <a:pt x="695" y="342"/>
                    </a:cubicBezTo>
                    <a:cubicBezTo>
                      <a:pt x="697" y="344"/>
                      <a:pt x="701" y="344"/>
                      <a:pt x="704" y="342"/>
                    </a:cubicBezTo>
                    <a:cubicBezTo>
                      <a:pt x="706" y="339"/>
                      <a:pt x="707" y="336"/>
                      <a:pt x="711" y="337"/>
                    </a:cubicBezTo>
                    <a:cubicBezTo>
                      <a:pt x="713" y="337"/>
                      <a:pt x="715" y="339"/>
                      <a:pt x="716" y="341"/>
                    </a:cubicBezTo>
                    <a:cubicBezTo>
                      <a:pt x="716" y="346"/>
                      <a:pt x="712" y="350"/>
                      <a:pt x="708" y="352"/>
                    </a:cubicBezTo>
                    <a:cubicBezTo>
                      <a:pt x="703" y="356"/>
                      <a:pt x="697" y="353"/>
                      <a:pt x="691" y="353"/>
                    </a:cubicBezTo>
                    <a:cubicBezTo>
                      <a:pt x="681" y="348"/>
                      <a:pt x="682" y="336"/>
                      <a:pt x="680" y="326"/>
                    </a:cubicBezTo>
                    <a:cubicBezTo>
                      <a:pt x="683" y="315"/>
                      <a:pt x="693" y="303"/>
                      <a:pt x="706" y="302"/>
                    </a:cubicBezTo>
                    <a:cubicBezTo>
                      <a:pt x="715" y="289"/>
                      <a:pt x="707" y="273"/>
                      <a:pt x="709" y="258"/>
                    </a:cubicBezTo>
                    <a:cubicBezTo>
                      <a:pt x="712" y="250"/>
                      <a:pt x="713" y="239"/>
                      <a:pt x="723" y="236"/>
                    </a:cubicBezTo>
                    <a:cubicBezTo>
                      <a:pt x="729" y="234"/>
                      <a:pt x="734" y="235"/>
                      <a:pt x="740" y="238"/>
                    </a:cubicBezTo>
                    <a:cubicBezTo>
                      <a:pt x="751" y="244"/>
                      <a:pt x="750" y="258"/>
                      <a:pt x="750" y="268"/>
                    </a:cubicBezTo>
                    <a:cubicBezTo>
                      <a:pt x="757" y="272"/>
                      <a:pt x="766" y="271"/>
                      <a:pt x="772" y="267"/>
                    </a:cubicBezTo>
                    <a:cubicBezTo>
                      <a:pt x="779" y="258"/>
                      <a:pt x="781" y="246"/>
                      <a:pt x="777" y="235"/>
                    </a:cubicBezTo>
                    <a:cubicBezTo>
                      <a:pt x="772" y="233"/>
                      <a:pt x="773" y="228"/>
                      <a:pt x="771" y="225"/>
                    </a:cubicBezTo>
                    <a:cubicBezTo>
                      <a:pt x="776" y="218"/>
                      <a:pt x="779" y="208"/>
                      <a:pt x="776" y="199"/>
                    </a:cubicBezTo>
                    <a:cubicBezTo>
                      <a:pt x="774" y="189"/>
                      <a:pt x="766" y="184"/>
                      <a:pt x="757" y="180"/>
                    </a:cubicBezTo>
                    <a:cubicBezTo>
                      <a:pt x="751" y="179"/>
                      <a:pt x="744" y="176"/>
                      <a:pt x="738" y="180"/>
                    </a:cubicBezTo>
                    <a:cubicBezTo>
                      <a:pt x="733" y="185"/>
                      <a:pt x="732" y="191"/>
                      <a:pt x="734" y="197"/>
                    </a:cubicBezTo>
                    <a:cubicBezTo>
                      <a:pt x="736" y="200"/>
                      <a:pt x="738" y="204"/>
                      <a:pt x="740" y="204"/>
                    </a:cubicBezTo>
                    <a:cubicBezTo>
                      <a:pt x="744" y="202"/>
                      <a:pt x="748" y="200"/>
                      <a:pt x="752" y="203"/>
                    </a:cubicBezTo>
                    <a:cubicBezTo>
                      <a:pt x="756" y="206"/>
                      <a:pt x="753" y="210"/>
                      <a:pt x="752" y="213"/>
                    </a:cubicBezTo>
                    <a:cubicBezTo>
                      <a:pt x="748" y="217"/>
                      <a:pt x="742" y="218"/>
                      <a:pt x="737" y="216"/>
                    </a:cubicBezTo>
                    <a:cubicBezTo>
                      <a:pt x="728" y="211"/>
                      <a:pt x="723" y="201"/>
                      <a:pt x="723" y="191"/>
                    </a:cubicBezTo>
                    <a:cubicBezTo>
                      <a:pt x="722" y="185"/>
                      <a:pt x="732" y="179"/>
                      <a:pt x="723" y="173"/>
                    </a:cubicBezTo>
                    <a:cubicBezTo>
                      <a:pt x="718" y="170"/>
                      <a:pt x="715" y="166"/>
                      <a:pt x="709" y="164"/>
                    </a:cubicBezTo>
                    <a:cubicBezTo>
                      <a:pt x="704" y="167"/>
                      <a:pt x="699" y="166"/>
                      <a:pt x="695" y="166"/>
                    </a:cubicBezTo>
                    <a:cubicBezTo>
                      <a:pt x="688" y="163"/>
                      <a:pt x="680" y="160"/>
                      <a:pt x="680" y="151"/>
                    </a:cubicBezTo>
                    <a:cubicBezTo>
                      <a:pt x="678" y="147"/>
                      <a:pt x="679" y="143"/>
                      <a:pt x="681" y="139"/>
                    </a:cubicBezTo>
                    <a:cubicBezTo>
                      <a:pt x="682" y="136"/>
                      <a:pt x="686" y="134"/>
                      <a:pt x="688" y="136"/>
                    </a:cubicBezTo>
                    <a:cubicBezTo>
                      <a:pt x="693" y="141"/>
                      <a:pt x="684" y="147"/>
                      <a:pt x="690" y="152"/>
                    </a:cubicBezTo>
                    <a:cubicBezTo>
                      <a:pt x="693" y="156"/>
                      <a:pt x="699" y="157"/>
                      <a:pt x="703" y="156"/>
                    </a:cubicBezTo>
                    <a:cubicBezTo>
                      <a:pt x="709" y="155"/>
                      <a:pt x="714" y="151"/>
                      <a:pt x="716" y="145"/>
                    </a:cubicBezTo>
                    <a:cubicBezTo>
                      <a:pt x="718" y="133"/>
                      <a:pt x="711" y="121"/>
                      <a:pt x="701" y="113"/>
                    </a:cubicBezTo>
                    <a:cubicBezTo>
                      <a:pt x="694" y="110"/>
                      <a:pt x="688" y="107"/>
                      <a:pt x="682" y="112"/>
                    </a:cubicBezTo>
                    <a:cubicBezTo>
                      <a:pt x="679" y="113"/>
                      <a:pt x="676" y="113"/>
                      <a:pt x="674" y="112"/>
                    </a:cubicBezTo>
                    <a:cubicBezTo>
                      <a:pt x="670" y="106"/>
                      <a:pt x="668" y="99"/>
                      <a:pt x="661" y="96"/>
                    </a:cubicBezTo>
                    <a:cubicBezTo>
                      <a:pt x="648" y="91"/>
                      <a:pt x="632" y="94"/>
                      <a:pt x="623" y="105"/>
                    </a:cubicBezTo>
                    <a:cubicBezTo>
                      <a:pt x="620" y="109"/>
                      <a:pt x="620" y="115"/>
                      <a:pt x="621" y="120"/>
                    </a:cubicBezTo>
                    <a:cubicBezTo>
                      <a:pt x="627" y="132"/>
                      <a:pt x="638" y="120"/>
                      <a:pt x="646" y="127"/>
                    </a:cubicBezTo>
                    <a:cubicBezTo>
                      <a:pt x="653" y="130"/>
                      <a:pt x="660" y="137"/>
                      <a:pt x="660" y="146"/>
                    </a:cubicBezTo>
                    <a:cubicBezTo>
                      <a:pt x="658" y="153"/>
                      <a:pt x="656" y="160"/>
                      <a:pt x="650" y="163"/>
                    </a:cubicBezTo>
                    <a:cubicBezTo>
                      <a:pt x="636" y="166"/>
                      <a:pt x="618" y="170"/>
                      <a:pt x="612" y="186"/>
                    </a:cubicBezTo>
                    <a:cubicBezTo>
                      <a:pt x="613" y="195"/>
                      <a:pt x="620" y="201"/>
                      <a:pt x="617" y="210"/>
                    </a:cubicBezTo>
                    <a:cubicBezTo>
                      <a:pt x="616" y="214"/>
                      <a:pt x="614" y="218"/>
                      <a:pt x="609" y="220"/>
                    </a:cubicBezTo>
                    <a:cubicBezTo>
                      <a:pt x="606" y="220"/>
                      <a:pt x="601" y="220"/>
                      <a:pt x="600" y="216"/>
                    </a:cubicBezTo>
                    <a:cubicBezTo>
                      <a:pt x="600" y="208"/>
                      <a:pt x="611" y="204"/>
                      <a:pt x="605" y="196"/>
                    </a:cubicBezTo>
                    <a:cubicBezTo>
                      <a:pt x="602" y="191"/>
                      <a:pt x="596" y="191"/>
                      <a:pt x="592" y="193"/>
                    </a:cubicBezTo>
                    <a:cubicBezTo>
                      <a:pt x="584" y="193"/>
                      <a:pt x="576" y="200"/>
                      <a:pt x="574" y="208"/>
                    </a:cubicBezTo>
                    <a:cubicBezTo>
                      <a:pt x="571" y="215"/>
                      <a:pt x="571" y="225"/>
                      <a:pt x="575" y="232"/>
                    </a:cubicBezTo>
                    <a:cubicBezTo>
                      <a:pt x="581" y="240"/>
                      <a:pt x="589" y="247"/>
                      <a:pt x="598" y="249"/>
                    </a:cubicBezTo>
                    <a:cubicBezTo>
                      <a:pt x="605" y="249"/>
                      <a:pt x="612" y="244"/>
                      <a:pt x="619" y="246"/>
                    </a:cubicBezTo>
                    <a:cubicBezTo>
                      <a:pt x="624" y="254"/>
                      <a:pt x="632" y="257"/>
                      <a:pt x="641" y="256"/>
                    </a:cubicBezTo>
                    <a:cubicBezTo>
                      <a:pt x="646" y="255"/>
                      <a:pt x="650" y="250"/>
                      <a:pt x="651" y="245"/>
                    </a:cubicBezTo>
                    <a:cubicBezTo>
                      <a:pt x="656" y="237"/>
                      <a:pt x="646" y="236"/>
                      <a:pt x="643" y="232"/>
                    </a:cubicBezTo>
                    <a:cubicBezTo>
                      <a:pt x="637" y="226"/>
                      <a:pt x="635" y="217"/>
                      <a:pt x="638" y="209"/>
                    </a:cubicBezTo>
                    <a:cubicBezTo>
                      <a:pt x="640" y="201"/>
                      <a:pt x="648" y="197"/>
                      <a:pt x="657" y="196"/>
                    </a:cubicBezTo>
                    <a:cubicBezTo>
                      <a:pt x="665" y="196"/>
                      <a:pt x="673" y="201"/>
                      <a:pt x="680" y="206"/>
                    </a:cubicBezTo>
                    <a:cubicBezTo>
                      <a:pt x="692" y="229"/>
                      <a:pt x="690" y="260"/>
                      <a:pt x="678" y="282"/>
                    </a:cubicBezTo>
                    <a:cubicBezTo>
                      <a:pt x="670" y="293"/>
                      <a:pt x="660" y="303"/>
                      <a:pt x="646" y="307"/>
                    </a:cubicBezTo>
                    <a:cubicBezTo>
                      <a:pt x="634" y="310"/>
                      <a:pt x="620" y="311"/>
                      <a:pt x="607" y="309"/>
                    </a:cubicBezTo>
                    <a:cubicBezTo>
                      <a:pt x="600" y="311"/>
                      <a:pt x="594" y="311"/>
                      <a:pt x="586" y="308"/>
                    </a:cubicBezTo>
                    <a:cubicBezTo>
                      <a:pt x="578" y="291"/>
                      <a:pt x="560" y="273"/>
                      <a:pt x="540" y="272"/>
                    </a:cubicBezTo>
                    <a:cubicBezTo>
                      <a:pt x="522" y="272"/>
                      <a:pt x="505" y="277"/>
                      <a:pt x="489" y="283"/>
                    </a:cubicBezTo>
                    <a:cubicBezTo>
                      <a:pt x="475" y="289"/>
                      <a:pt x="459" y="289"/>
                      <a:pt x="446" y="281"/>
                    </a:cubicBezTo>
                    <a:cubicBezTo>
                      <a:pt x="434" y="274"/>
                      <a:pt x="424" y="261"/>
                      <a:pt x="421" y="249"/>
                    </a:cubicBezTo>
                    <a:cubicBezTo>
                      <a:pt x="417" y="238"/>
                      <a:pt x="419" y="226"/>
                      <a:pt x="419" y="215"/>
                    </a:cubicBezTo>
                    <a:cubicBezTo>
                      <a:pt x="407" y="200"/>
                      <a:pt x="393" y="182"/>
                      <a:pt x="401" y="161"/>
                    </a:cubicBezTo>
                    <a:cubicBezTo>
                      <a:pt x="404" y="147"/>
                      <a:pt x="415" y="138"/>
                      <a:pt x="425" y="127"/>
                    </a:cubicBezTo>
                    <a:cubicBezTo>
                      <a:pt x="444" y="115"/>
                      <a:pt x="468" y="97"/>
                      <a:pt x="464" y="72"/>
                    </a:cubicBezTo>
                    <a:cubicBezTo>
                      <a:pt x="463" y="66"/>
                      <a:pt x="457" y="60"/>
                      <a:pt x="461" y="53"/>
                    </a:cubicBezTo>
                    <a:cubicBezTo>
                      <a:pt x="472" y="47"/>
                      <a:pt x="489" y="49"/>
                      <a:pt x="500" y="53"/>
                    </a:cubicBezTo>
                    <a:cubicBezTo>
                      <a:pt x="519" y="62"/>
                      <a:pt x="540" y="77"/>
                      <a:pt x="541" y="100"/>
                    </a:cubicBezTo>
                    <a:cubicBezTo>
                      <a:pt x="543" y="107"/>
                      <a:pt x="535" y="113"/>
                      <a:pt x="541" y="119"/>
                    </a:cubicBezTo>
                    <a:cubicBezTo>
                      <a:pt x="552" y="130"/>
                      <a:pt x="555" y="145"/>
                      <a:pt x="550" y="159"/>
                    </a:cubicBezTo>
                    <a:cubicBezTo>
                      <a:pt x="550" y="168"/>
                      <a:pt x="540" y="173"/>
                      <a:pt x="538" y="180"/>
                    </a:cubicBezTo>
                    <a:cubicBezTo>
                      <a:pt x="537" y="192"/>
                      <a:pt x="534" y="204"/>
                      <a:pt x="524" y="211"/>
                    </a:cubicBezTo>
                    <a:cubicBezTo>
                      <a:pt x="516" y="215"/>
                      <a:pt x="508" y="220"/>
                      <a:pt x="499" y="217"/>
                    </a:cubicBezTo>
                    <a:cubicBezTo>
                      <a:pt x="489" y="213"/>
                      <a:pt x="479" y="203"/>
                      <a:pt x="478" y="193"/>
                    </a:cubicBezTo>
                    <a:cubicBezTo>
                      <a:pt x="477" y="184"/>
                      <a:pt x="482" y="179"/>
                      <a:pt x="484" y="173"/>
                    </a:cubicBezTo>
                    <a:cubicBezTo>
                      <a:pt x="493" y="166"/>
                      <a:pt x="501" y="180"/>
                      <a:pt x="511" y="171"/>
                    </a:cubicBezTo>
                    <a:cubicBezTo>
                      <a:pt x="516" y="167"/>
                      <a:pt x="515" y="159"/>
                      <a:pt x="515" y="154"/>
                    </a:cubicBezTo>
                    <a:cubicBezTo>
                      <a:pt x="509" y="139"/>
                      <a:pt x="509" y="139"/>
                      <a:pt x="509" y="139"/>
                    </a:cubicBezTo>
                    <a:cubicBezTo>
                      <a:pt x="500" y="132"/>
                      <a:pt x="487" y="129"/>
                      <a:pt x="475" y="133"/>
                    </a:cubicBezTo>
                    <a:cubicBezTo>
                      <a:pt x="454" y="139"/>
                      <a:pt x="451" y="163"/>
                      <a:pt x="445" y="180"/>
                    </a:cubicBezTo>
                    <a:cubicBezTo>
                      <a:pt x="444" y="199"/>
                      <a:pt x="451" y="216"/>
                      <a:pt x="462" y="231"/>
                    </a:cubicBezTo>
                    <a:cubicBezTo>
                      <a:pt x="477" y="247"/>
                      <a:pt x="499" y="258"/>
                      <a:pt x="521" y="252"/>
                    </a:cubicBezTo>
                    <a:cubicBezTo>
                      <a:pt x="540" y="245"/>
                      <a:pt x="557" y="227"/>
                      <a:pt x="560" y="208"/>
                    </a:cubicBezTo>
                    <a:cubicBezTo>
                      <a:pt x="561" y="201"/>
                      <a:pt x="561" y="193"/>
                      <a:pt x="559" y="186"/>
                    </a:cubicBezTo>
                    <a:cubicBezTo>
                      <a:pt x="560" y="183"/>
                      <a:pt x="565" y="183"/>
                      <a:pt x="567" y="180"/>
                    </a:cubicBezTo>
                    <a:cubicBezTo>
                      <a:pt x="576" y="169"/>
                      <a:pt x="585" y="154"/>
                      <a:pt x="580" y="139"/>
                    </a:cubicBezTo>
                    <a:cubicBezTo>
                      <a:pt x="577" y="130"/>
                      <a:pt x="574" y="121"/>
                      <a:pt x="568" y="114"/>
                    </a:cubicBezTo>
                    <a:cubicBezTo>
                      <a:pt x="567" y="92"/>
                      <a:pt x="567" y="92"/>
                      <a:pt x="567" y="92"/>
                    </a:cubicBezTo>
                    <a:cubicBezTo>
                      <a:pt x="565" y="63"/>
                      <a:pt x="543" y="36"/>
                      <a:pt x="516" y="26"/>
                    </a:cubicBezTo>
                    <a:cubicBezTo>
                      <a:pt x="506" y="23"/>
                      <a:pt x="495" y="20"/>
                      <a:pt x="485" y="19"/>
                    </a:cubicBezTo>
                    <a:cubicBezTo>
                      <a:pt x="468" y="19"/>
                      <a:pt x="452" y="23"/>
                      <a:pt x="436" y="28"/>
                    </a:cubicBezTo>
                    <a:cubicBezTo>
                      <a:pt x="429" y="32"/>
                      <a:pt x="422" y="36"/>
                      <a:pt x="416" y="42"/>
                    </a:cubicBezTo>
                    <a:cubicBezTo>
                      <a:pt x="415" y="46"/>
                      <a:pt x="420" y="45"/>
                      <a:pt x="422" y="47"/>
                    </a:cubicBezTo>
                    <a:cubicBezTo>
                      <a:pt x="431" y="55"/>
                      <a:pt x="434" y="68"/>
                      <a:pt x="430" y="79"/>
                    </a:cubicBezTo>
                    <a:cubicBezTo>
                      <a:pt x="423" y="106"/>
                      <a:pt x="392" y="105"/>
                      <a:pt x="380" y="127"/>
                    </a:cubicBezTo>
                    <a:cubicBezTo>
                      <a:pt x="373" y="133"/>
                      <a:pt x="369" y="141"/>
                      <a:pt x="365" y="149"/>
                    </a:cubicBezTo>
                    <a:cubicBezTo>
                      <a:pt x="365" y="158"/>
                      <a:pt x="359" y="165"/>
                      <a:pt x="362" y="173"/>
                    </a:cubicBezTo>
                    <a:cubicBezTo>
                      <a:pt x="362" y="188"/>
                      <a:pt x="369" y="203"/>
                      <a:pt x="378" y="214"/>
                    </a:cubicBezTo>
                    <a:cubicBezTo>
                      <a:pt x="383" y="219"/>
                      <a:pt x="392" y="222"/>
                      <a:pt x="390" y="231"/>
                    </a:cubicBezTo>
                    <a:cubicBezTo>
                      <a:pt x="383" y="249"/>
                      <a:pt x="386" y="269"/>
                      <a:pt x="398" y="284"/>
                    </a:cubicBezTo>
                    <a:cubicBezTo>
                      <a:pt x="408" y="296"/>
                      <a:pt x="420" y="306"/>
                      <a:pt x="434" y="312"/>
                    </a:cubicBezTo>
                    <a:cubicBezTo>
                      <a:pt x="436" y="324"/>
                      <a:pt x="420" y="324"/>
                      <a:pt x="415" y="331"/>
                    </a:cubicBezTo>
                    <a:cubicBezTo>
                      <a:pt x="400" y="345"/>
                      <a:pt x="393" y="362"/>
                      <a:pt x="393" y="383"/>
                    </a:cubicBezTo>
                    <a:cubicBezTo>
                      <a:pt x="397" y="408"/>
                      <a:pt x="400" y="436"/>
                      <a:pt x="423" y="452"/>
                    </a:cubicBezTo>
                    <a:cubicBezTo>
                      <a:pt x="426" y="454"/>
                      <a:pt x="433" y="456"/>
                      <a:pt x="432" y="462"/>
                    </a:cubicBezTo>
                    <a:cubicBezTo>
                      <a:pt x="429" y="465"/>
                      <a:pt x="424" y="463"/>
                      <a:pt x="422" y="466"/>
                    </a:cubicBezTo>
                    <a:cubicBezTo>
                      <a:pt x="407" y="480"/>
                      <a:pt x="390" y="497"/>
                      <a:pt x="392" y="519"/>
                    </a:cubicBezTo>
                    <a:cubicBezTo>
                      <a:pt x="389" y="535"/>
                      <a:pt x="389" y="535"/>
                      <a:pt x="389" y="535"/>
                    </a:cubicBezTo>
                    <a:cubicBezTo>
                      <a:pt x="380" y="544"/>
                      <a:pt x="374" y="555"/>
                      <a:pt x="369" y="566"/>
                    </a:cubicBezTo>
                    <a:cubicBezTo>
                      <a:pt x="370" y="570"/>
                      <a:pt x="366" y="573"/>
                      <a:pt x="365" y="576"/>
                    </a:cubicBezTo>
                    <a:cubicBezTo>
                      <a:pt x="361" y="594"/>
                      <a:pt x="356" y="618"/>
                      <a:pt x="368" y="634"/>
                    </a:cubicBezTo>
                    <a:cubicBezTo>
                      <a:pt x="386" y="656"/>
                      <a:pt x="416" y="661"/>
                      <a:pt x="430" y="687"/>
                    </a:cubicBezTo>
                    <a:cubicBezTo>
                      <a:pt x="435" y="698"/>
                      <a:pt x="435" y="712"/>
                      <a:pt x="426" y="721"/>
                    </a:cubicBezTo>
                    <a:cubicBezTo>
                      <a:pt x="425" y="723"/>
                      <a:pt x="421" y="725"/>
                      <a:pt x="422" y="728"/>
                    </a:cubicBezTo>
                    <a:cubicBezTo>
                      <a:pt x="456" y="755"/>
                      <a:pt x="509" y="744"/>
                      <a:pt x="543" y="723"/>
                    </a:cubicBezTo>
                    <a:cubicBezTo>
                      <a:pt x="554" y="711"/>
                      <a:pt x="564" y="699"/>
                      <a:pt x="568" y="682"/>
                    </a:cubicBezTo>
                    <a:cubicBezTo>
                      <a:pt x="572" y="668"/>
                      <a:pt x="571" y="651"/>
                      <a:pt x="566" y="637"/>
                    </a:cubicBezTo>
                    <a:cubicBezTo>
                      <a:pt x="565" y="632"/>
                      <a:pt x="572" y="630"/>
                      <a:pt x="573" y="625"/>
                    </a:cubicBezTo>
                    <a:cubicBezTo>
                      <a:pt x="577" y="614"/>
                      <a:pt x="578" y="602"/>
                      <a:pt x="577" y="590"/>
                    </a:cubicBezTo>
                    <a:cubicBezTo>
                      <a:pt x="572" y="579"/>
                      <a:pt x="564" y="567"/>
                      <a:pt x="554" y="559"/>
                    </a:cubicBezTo>
                    <a:cubicBezTo>
                      <a:pt x="544" y="534"/>
                      <a:pt x="518" y="518"/>
                      <a:pt x="490" y="517"/>
                    </a:cubicBezTo>
                    <a:cubicBezTo>
                      <a:pt x="481" y="518"/>
                      <a:pt x="473" y="517"/>
                      <a:pt x="465" y="522"/>
                    </a:cubicBezTo>
                    <a:cubicBezTo>
                      <a:pt x="461" y="528"/>
                      <a:pt x="452" y="531"/>
                      <a:pt x="448" y="539"/>
                    </a:cubicBezTo>
                    <a:cubicBezTo>
                      <a:pt x="443" y="550"/>
                      <a:pt x="441" y="563"/>
                      <a:pt x="443" y="576"/>
                    </a:cubicBezTo>
                    <a:cubicBezTo>
                      <a:pt x="452" y="589"/>
                      <a:pt x="438" y="603"/>
                      <a:pt x="445" y="617"/>
                    </a:cubicBezTo>
                    <a:cubicBezTo>
                      <a:pt x="446" y="623"/>
                      <a:pt x="451" y="629"/>
                      <a:pt x="457" y="632"/>
                    </a:cubicBezTo>
                    <a:cubicBezTo>
                      <a:pt x="467" y="634"/>
                      <a:pt x="481" y="639"/>
                      <a:pt x="491" y="631"/>
                    </a:cubicBezTo>
                    <a:cubicBezTo>
                      <a:pt x="497" y="626"/>
                      <a:pt x="502" y="619"/>
                      <a:pt x="502" y="611"/>
                    </a:cubicBezTo>
                    <a:cubicBezTo>
                      <a:pt x="503" y="602"/>
                      <a:pt x="498" y="594"/>
                      <a:pt x="490" y="590"/>
                    </a:cubicBezTo>
                    <a:cubicBezTo>
                      <a:pt x="486" y="584"/>
                      <a:pt x="475" y="594"/>
                      <a:pt x="476" y="583"/>
                    </a:cubicBezTo>
                    <a:cubicBezTo>
                      <a:pt x="472" y="581"/>
                      <a:pt x="473" y="574"/>
                      <a:pt x="473" y="570"/>
                    </a:cubicBezTo>
                    <a:cubicBezTo>
                      <a:pt x="477" y="558"/>
                      <a:pt x="489" y="556"/>
                      <a:pt x="499" y="555"/>
                    </a:cubicBezTo>
                    <a:cubicBezTo>
                      <a:pt x="516" y="555"/>
                      <a:pt x="529" y="568"/>
                      <a:pt x="539" y="580"/>
                    </a:cubicBezTo>
                    <a:cubicBezTo>
                      <a:pt x="549" y="591"/>
                      <a:pt x="552" y="607"/>
                      <a:pt x="548" y="621"/>
                    </a:cubicBezTo>
                    <a:cubicBezTo>
                      <a:pt x="548" y="630"/>
                      <a:pt x="536" y="636"/>
                      <a:pt x="539" y="645"/>
                    </a:cubicBezTo>
                    <a:cubicBezTo>
                      <a:pt x="545" y="668"/>
                      <a:pt x="534" y="688"/>
                      <a:pt x="517" y="703"/>
                    </a:cubicBezTo>
                    <a:cubicBezTo>
                      <a:pt x="514" y="702"/>
                      <a:pt x="515" y="705"/>
                      <a:pt x="513" y="707"/>
                    </a:cubicBezTo>
                    <a:cubicBezTo>
                      <a:pt x="499" y="717"/>
                      <a:pt x="482" y="715"/>
                      <a:pt x="466" y="720"/>
                    </a:cubicBezTo>
                    <a:cubicBezTo>
                      <a:pt x="464" y="720"/>
                      <a:pt x="462" y="718"/>
                      <a:pt x="462" y="717"/>
                    </a:cubicBezTo>
                    <a:cubicBezTo>
                      <a:pt x="463" y="710"/>
                      <a:pt x="466" y="701"/>
                      <a:pt x="464" y="693"/>
                    </a:cubicBezTo>
                    <a:cubicBezTo>
                      <a:pt x="456" y="672"/>
                      <a:pt x="440" y="657"/>
                      <a:pt x="421" y="644"/>
                    </a:cubicBezTo>
                    <a:cubicBezTo>
                      <a:pt x="403" y="628"/>
                      <a:pt x="391" y="608"/>
                      <a:pt x="396" y="585"/>
                    </a:cubicBezTo>
                    <a:cubicBezTo>
                      <a:pt x="399" y="573"/>
                      <a:pt x="403" y="561"/>
                      <a:pt x="413" y="554"/>
                    </a:cubicBezTo>
                    <a:cubicBezTo>
                      <a:pt x="416" y="532"/>
                      <a:pt x="425" y="510"/>
                      <a:pt x="445" y="498"/>
                    </a:cubicBezTo>
                    <a:cubicBezTo>
                      <a:pt x="464" y="489"/>
                      <a:pt x="488" y="486"/>
                      <a:pt x="509" y="492"/>
                    </a:cubicBezTo>
                    <a:cubicBezTo>
                      <a:pt x="527" y="498"/>
                      <a:pt x="546" y="497"/>
                      <a:pt x="565" y="493"/>
                    </a:cubicBezTo>
                    <a:cubicBezTo>
                      <a:pt x="578" y="489"/>
                      <a:pt x="588" y="478"/>
                      <a:pt x="595" y="467"/>
                    </a:cubicBezTo>
                    <a:cubicBezTo>
                      <a:pt x="601" y="467"/>
                      <a:pt x="607" y="463"/>
                      <a:pt x="613" y="463"/>
                    </a:cubicBezTo>
                    <a:cubicBezTo>
                      <a:pt x="629" y="461"/>
                      <a:pt x="644" y="466"/>
                      <a:pt x="659" y="469"/>
                    </a:cubicBezTo>
                    <a:cubicBezTo>
                      <a:pt x="674" y="475"/>
                      <a:pt x="689" y="489"/>
                      <a:pt x="692" y="506"/>
                    </a:cubicBezTo>
                    <a:cubicBezTo>
                      <a:pt x="698" y="524"/>
                      <a:pt x="695" y="546"/>
                      <a:pt x="682" y="561"/>
                    </a:cubicBezTo>
                    <a:cubicBezTo>
                      <a:pt x="674" y="572"/>
                      <a:pt x="659" y="575"/>
                      <a:pt x="645" y="571"/>
                    </a:cubicBezTo>
                    <a:cubicBezTo>
                      <a:pt x="639" y="567"/>
                      <a:pt x="631" y="562"/>
                      <a:pt x="629" y="555"/>
                    </a:cubicBezTo>
                    <a:cubicBezTo>
                      <a:pt x="627" y="544"/>
                      <a:pt x="633" y="531"/>
                      <a:pt x="644" y="525"/>
                    </a:cubicBezTo>
                    <a:cubicBezTo>
                      <a:pt x="648" y="524"/>
                      <a:pt x="658" y="529"/>
                      <a:pt x="655" y="520"/>
                    </a:cubicBezTo>
                    <a:cubicBezTo>
                      <a:pt x="654" y="515"/>
                      <a:pt x="651" y="509"/>
                      <a:pt x="646" y="506"/>
                    </a:cubicBezTo>
                    <a:cubicBezTo>
                      <a:pt x="640" y="503"/>
                      <a:pt x="630" y="501"/>
                      <a:pt x="623" y="504"/>
                    </a:cubicBezTo>
                    <a:cubicBezTo>
                      <a:pt x="615" y="508"/>
                      <a:pt x="618" y="518"/>
                      <a:pt x="609" y="521"/>
                    </a:cubicBezTo>
                    <a:cubicBezTo>
                      <a:pt x="599" y="521"/>
                      <a:pt x="589" y="521"/>
                      <a:pt x="583" y="531"/>
                    </a:cubicBezTo>
                    <a:cubicBezTo>
                      <a:pt x="580" y="537"/>
                      <a:pt x="579" y="543"/>
                      <a:pt x="579" y="550"/>
                    </a:cubicBezTo>
                    <a:cubicBezTo>
                      <a:pt x="581" y="555"/>
                      <a:pt x="585" y="560"/>
                      <a:pt x="590" y="562"/>
                    </a:cubicBezTo>
                    <a:cubicBezTo>
                      <a:pt x="595" y="564"/>
                      <a:pt x="599" y="557"/>
                      <a:pt x="600" y="554"/>
                    </a:cubicBezTo>
                    <a:cubicBezTo>
                      <a:pt x="600" y="550"/>
                      <a:pt x="602" y="547"/>
                      <a:pt x="605" y="546"/>
                    </a:cubicBezTo>
                    <a:cubicBezTo>
                      <a:pt x="609" y="545"/>
                      <a:pt x="613" y="549"/>
                      <a:pt x="615" y="553"/>
                    </a:cubicBezTo>
                    <a:cubicBezTo>
                      <a:pt x="617" y="561"/>
                      <a:pt x="607" y="566"/>
                      <a:pt x="604" y="574"/>
                    </a:cubicBezTo>
                    <a:cubicBezTo>
                      <a:pt x="603" y="584"/>
                      <a:pt x="609" y="590"/>
                      <a:pt x="617" y="596"/>
                    </a:cubicBezTo>
                    <a:cubicBezTo>
                      <a:pt x="629" y="605"/>
                      <a:pt x="654" y="598"/>
                      <a:pt x="655" y="620"/>
                    </a:cubicBezTo>
                    <a:cubicBezTo>
                      <a:pt x="653" y="630"/>
                      <a:pt x="648" y="640"/>
                      <a:pt x="638" y="642"/>
                    </a:cubicBezTo>
                    <a:cubicBezTo>
                      <a:pt x="631" y="646"/>
                      <a:pt x="624" y="641"/>
                      <a:pt x="618" y="641"/>
                    </a:cubicBezTo>
                    <a:cubicBezTo>
                      <a:pt x="615" y="646"/>
                      <a:pt x="614" y="653"/>
                      <a:pt x="616" y="658"/>
                    </a:cubicBezTo>
                    <a:cubicBezTo>
                      <a:pt x="622" y="666"/>
                      <a:pt x="629" y="673"/>
                      <a:pt x="639" y="674"/>
                    </a:cubicBezTo>
                    <a:cubicBezTo>
                      <a:pt x="649" y="676"/>
                      <a:pt x="660" y="675"/>
                      <a:pt x="667" y="667"/>
                    </a:cubicBezTo>
                    <a:cubicBezTo>
                      <a:pt x="669" y="665"/>
                      <a:pt x="669" y="660"/>
                      <a:pt x="672" y="660"/>
                    </a:cubicBezTo>
                    <a:cubicBezTo>
                      <a:pt x="683" y="666"/>
                      <a:pt x="697" y="663"/>
                      <a:pt x="706" y="656"/>
                    </a:cubicBezTo>
                    <a:cubicBezTo>
                      <a:pt x="711" y="651"/>
                      <a:pt x="717" y="646"/>
                      <a:pt x="716" y="638"/>
                    </a:cubicBezTo>
                    <a:cubicBezTo>
                      <a:pt x="714" y="631"/>
                      <a:pt x="712" y="624"/>
                      <a:pt x="707" y="620"/>
                    </a:cubicBezTo>
                    <a:cubicBezTo>
                      <a:pt x="703" y="617"/>
                      <a:pt x="696" y="616"/>
                      <a:pt x="692" y="616"/>
                    </a:cubicBezTo>
                    <a:cubicBezTo>
                      <a:pt x="687" y="619"/>
                      <a:pt x="680" y="620"/>
                      <a:pt x="680" y="627"/>
                    </a:cubicBezTo>
                    <a:cubicBezTo>
                      <a:pt x="684" y="627"/>
                      <a:pt x="688" y="630"/>
                      <a:pt x="689" y="634"/>
                    </a:cubicBezTo>
                    <a:cubicBezTo>
                      <a:pt x="690" y="638"/>
                      <a:pt x="686" y="641"/>
                      <a:pt x="684" y="642"/>
                    </a:cubicBezTo>
                    <a:cubicBezTo>
                      <a:pt x="679" y="646"/>
                      <a:pt x="675" y="640"/>
                      <a:pt x="672" y="637"/>
                    </a:cubicBezTo>
                    <a:cubicBezTo>
                      <a:pt x="668" y="633"/>
                      <a:pt x="670" y="626"/>
                      <a:pt x="671" y="622"/>
                    </a:cubicBezTo>
                    <a:cubicBezTo>
                      <a:pt x="675" y="612"/>
                      <a:pt x="685" y="608"/>
                      <a:pt x="695" y="607"/>
                    </a:cubicBezTo>
                    <a:cubicBezTo>
                      <a:pt x="699" y="607"/>
                      <a:pt x="704" y="611"/>
                      <a:pt x="707" y="608"/>
                    </a:cubicBezTo>
                    <a:cubicBezTo>
                      <a:pt x="714" y="605"/>
                      <a:pt x="717" y="599"/>
                      <a:pt x="718" y="592"/>
                    </a:cubicBezTo>
                    <a:cubicBezTo>
                      <a:pt x="717" y="582"/>
                      <a:pt x="709" y="570"/>
                      <a:pt x="719" y="560"/>
                    </a:cubicBezTo>
                    <a:cubicBezTo>
                      <a:pt x="724" y="555"/>
                      <a:pt x="730" y="551"/>
                      <a:pt x="737" y="551"/>
                    </a:cubicBezTo>
                    <a:cubicBezTo>
                      <a:pt x="742" y="552"/>
                      <a:pt x="747" y="554"/>
                      <a:pt x="750" y="558"/>
                    </a:cubicBezTo>
                    <a:cubicBezTo>
                      <a:pt x="751" y="561"/>
                      <a:pt x="749" y="565"/>
                      <a:pt x="747" y="567"/>
                    </a:cubicBezTo>
                    <a:cubicBezTo>
                      <a:pt x="745" y="568"/>
                      <a:pt x="743" y="569"/>
                      <a:pt x="741" y="569"/>
                    </a:cubicBezTo>
                    <a:cubicBezTo>
                      <a:pt x="737" y="566"/>
                      <a:pt x="740" y="561"/>
                      <a:pt x="735" y="560"/>
                    </a:cubicBezTo>
                    <a:cubicBezTo>
                      <a:pt x="729" y="561"/>
                      <a:pt x="725" y="566"/>
                      <a:pt x="723" y="572"/>
                    </a:cubicBezTo>
                    <a:cubicBezTo>
                      <a:pt x="724" y="579"/>
                      <a:pt x="723" y="588"/>
                      <a:pt x="731" y="590"/>
                    </a:cubicBezTo>
                    <a:cubicBezTo>
                      <a:pt x="740" y="596"/>
                      <a:pt x="752" y="596"/>
                      <a:pt x="761" y="592"/>
                    </a:cubicBezTo>
                    <a:cubicBezTo>
                      <a:pt x="766" y="591"/>
                      <a:pt x="771" y="585"/>
                      <a:pt x="772" y="580"/>
                    </a:cubicBezTo>
                    <a:cubicBezTo>
                      <a:pt x="776" y="573"/>
                      <a:pt x="766" y="564"/>
                      <a:pt x="776" y="560"/>
                    </a:cubicBezTo>
                    <a:cubicBezTo>
                      <a:pt x="786" y="557"/>
                      <a:pt x="790" y="547"/>
                      <a:pt x="792" y="537"/>
                    </a:cubicBezTo>
                    <a:cubicBezTo>
                      <a:pt x="796" y="526"/>
                      <a:pt x="789" y="518"/>
                      <a:pt x="785" y="509"/>
                    </a:cubicBezTo>
                    <a:cubicBezTo>
                      <a:pt x="778" y="504"/>
                      <a:pt x="771" y="504"/>
                      <a:pt x="762" y="505"/>
                    </a:cubicBezTo>
                    <a:cubicBezTo>
                      <a:pt x="752" y="511"/>
                      <a:pt x="763" y="524"/>
                      <a:pt x="752" y="530"/>
                    </a:cubicBezTo>
                    <a:cubicBezTo>
                      <a:pt x="746" y="537"/>
                      <a:pt x="738" y="530"/>
                      <a:pt x="732" y="527"/>
                    </a:cubicBezTo>
                    <a:cubicBezTo>
                      <a:pt x="716" y="511"/>
                      <a:pt x="734" y="489"/>
                      <a:pt x="721" y="472"/>
                    </a:cubicBezTo>
                    <a:cubicBezTo>
                      <a:pt x="717" y="466"/>
                      <a:pt x="707" y="465"/>
                      <a:pt x="700" y="464"/>
                    </a:cubicBezTo>
                    <a:cubicBezTo>
                      <a:pt x="692" y="460"/>
                      <a:pt x="685" y="455"/>
                      <a:pt x="682" y="446"/>
                    </a:cubicBezTo>
                    <a:cubicBezTo>
                      <a:pt x="676" y="438"/>
                      <a:pt x="680" y="425"/>
                      <a:pt x="685" y="418"/>
                    </a:cubicBezTo>
                    <a:cubicBezTo>
                      <a:pt x="692" y="413"/>
                      <a:pt x="700" y="407"/>
                      <a:pt x="708" y="410"/>
                    </a:cubicBezTo>
                    <a:cubicBezTo>
                      <a:pt x="712" y="412"/>
                      <a:pt x="716" y="415"/>
                      <a:pt x="717" y="418"/>
                    </a:cubicBezTo>
                    <a:cubicBezTo>
                      <a:pt x="718" y="423"/>
                      <a:pt x="716" y="426"/>
                      <a:pt x="713" y="429"/>
                    </a:cubicBezTo>
                    <a:cubicBezTo>
                      <a:pt x="712" y="430"/>
                      <a:pt x="710" y="430"/>
                      <a:pt x="710" y="429"/>
                    </a:cubicBezTo>
                    <a:cubicBezTo>
                      <a:pt x="707" y="425"/>
                      <a:pt x="710" y="417"/>
                      <a:pt x="703" y="419"/>
                    </a:cubicBezTo>
                    <a:cubicBezTo>
                      <a:pt x="697" y="420"/>
                      <a:pt x="692" y="422"/>
                      <a:pt x="690" y="428"/>
                    </a:cubicBezTo>
                    <a:cubicBezTo>
                      <a:pt x="687" y="432"/>
                      <a:pt x="687" y="438"/>
                      <a:pt x="689" y="442"/>
                    </a:cubicBezTo>
                    <a:cubicBezTo>
                      <a:pt x="691" y="450"/>
                      <a:pt x="699" y="455"/>
                      <a:pt x="706" y="457"/>
                    </a:cubicBezTo>
                    <a:cubicBezTo>
                      <a:pt x="717" y="460"/>
                      <a:pt x="726" y="455"/>
                      <a:pt x="736" y="453"/>
                    </a:cubicBezTo>
                    <a:cubicBezTo>
                      <a:pt x="736" y="449"/>
                      <a:pt x="738" y="445"/>
                      <a:pt x="742" y="444"/>
                    </a:cubicBezTo>
                    <a:cubicBezTo>
                      <a:pt x="743" y="438"/>
                      <a:pt x="746" y="432"/>
                      <a:pt x="750" y="428"/>
                    </a:cubicBezTo>
                    <a:cubicBezTo>
                      <a:pt x="758" y="422"/>
                      <a:pt x="769" y="421"/>
                      <a:pt x="778" y="424"/>
                    </a:cubicBezTo>
                    <a:cubicBezTo>
                      <a:pt x="783" y="428"/>
                      <a:pt x="789" y="430"/>
                      <a:pt x="788" y="438"/>
                    </a:cubicBezTo>
                    <a:cubicBezTo>
                      <a:pt x="787" y="440"/>
                      <a:pt x="786" y="442"/>
                      <a:pt x="783" y="442"/>
                    </a:cubicBezTo>
                    <a:cubicBezTo>
                      <a:pt x="780" y="443"/>
                      <a:pt x="775" y="444"/>
                      <a:pt x="775" y="439"/>
                    </a:cubicBezTo>
                    <a:cubicBezTo>
                      <a:pt x="774" y="437"/>
                      <a:pt x="777" y="434"/>
                      <a:pt x="775" y="433"/>
                    </a:cubicBezTo>
                    <a:cubicBezTo>
                      <a:pt x="769" y="429"/>
                      <a:pt x="761" y="432"/>
                      <a:pt x="756" y="435"/>
                    </a:cubicBezTo>
                    <a:cubicBezTo>
                      <a:pt x="751" y="440"/>
                      <a:pt x="751" y="445"/>
                      <a:pt x="752" y="452"/>
                    </a:cubicBezTo>
                    <a:cubicBezTo>
                      <a:pt x="753" y="457"/>
                      <a:pt x="758" y="460"/>
                      <a:pt x="762" y="463"/>
                    </a:cubicBezTo>
                    <a:cubicBezTo>
                      <a:pt x="767" y="463"/>
                      <a:pt x="775" y="464"/>
                      <a:pt x="780" y="462"/>
                    </a:cubicBezTo>
                    <a:cubicBezTo>
                      <a:pt x="785" y="459"/>
                      <a:pt x="784" y="454"/>
                      <a:pt x="789" y="452"/>
                    </a:cubicBezTo>
                    <a:cubicBezTo>
                      <a:pt x="800" y="451"/>
                      <a:pt x="808" y="460"/>
                      <a:pt x="819" y="458"/>
                    </a:cubicBezTo>
                    <a:cubicBezTo>
                      <a:pt x="829" y="456"/>
                      <a:pt x="840" y="451"/>
                      <a:pt x="844" y="440"/>
                    </a:cubicBezTo>
                    <a:cubicBezTo>
                      <a:pt x="843" y="438"/>
                      <a:pt x="839" y="439"/>
                      <a:pt x="837" y="437"/>
                    </a:cubicBezTo>
                    <a:close/>
                    <a:moveTo>
                      <a:pt x="790" y="480"/>
                    </a:moveTo>
                    <a:cubicBezTo>
                      <a:pt x="788" y="478"/>
                      <a:pt x="788" y="474"/>
                      <a:pt x="785" y="474"/>
                    </a:cubicBezTo>
                    <a:cubicBezTo>
                      <a:pt x="773" y="475"/>
                      <a:pt x="759" y="480"/>
                      <a:pt x="750" y="470"/>
                    </a:cubicBezTo>
                    <a:cubicBezTo>
                      <a:pt x="748" y="468"/>
                      <a:pt x="747" y="464"/>
                      <a:pt x="743" y="465"/>
                    </a:cubicBezTo>
                    <a:cubicBezTo>
                      <a:pt x="733" y="466"/>
                      <a:pt x="741" y="474"/>
                      <a:pt x="740" y="479"/>
                    </a:cubicBezTo>
                    <a:cubicBezTo>
                      <a:pt x="742" y="493"/>
                      <a:pt x="730" y="507"/>
                      <a:pt x="740" y="518"/>
                    </a:cubicBezTo>
                    <a:cubicBezTo>
                      <a:pt x="747" y="516"/>
                      <a:pt x="741" y="509"/>
                      <a:pt x="743" y="504"/>
                    </a:cubicBezTo>
                    <a:cubicBezTo>
                      <a:pt x="748" y="494"/>
                      <a:pt x="760" y="489"/>
                      <a:pt x="771" y="489"/>
                    </a:cubicBezTo>
                    <a:cubicBezTo>
                      <a:pt x="776" y="492"/>
                      <a:pt x="782" y="493"/>
                      <a:pt x="788" y="494"/>
                    </a:cubicBezTo>
                    <a:cubicBezTo>
                      <a:pt x="792" y="494"/>
                      <a:pt x="791" y="489"/>
                      <a:pt x="790" y="488"/>
                    </a:cubicBezTo>
                    <a:cubicBezTo>
                      <a:pt x="787" y="486"/>
                      <a:pt x="790" y="483"/>
                      <a:pt x="790" y="480"/>
                    </a:cubicBezTo>
                    <a:close/>
                    <a:moveTo>
                      <a:pt x="768" y="295"/>
                    </a:moveTo>
                    <a:cubicBezTo>
                      <a:pt x="761" y="297"/>
                      <a:pt x="751" y="298"/>
                      <a:pt x="747" y="306"/>
                    </a:cubicBezTo>
                    <a:cubicBezTo>
                      <a:pt x="739" y="305"/>
                      <a:pt x="734" y="298"/>
                      <a:pt x="728" y="297"/>
                    </a:cubicBezTo>
                    <a:cubicBezTo>
                      <a:pt x="722" y="293"/>
                      <a:pt x="727" y="286"/>
                      <a:pt x="725" y="281"/>
                    </a:cubicBezTo>
                    <a:cubicBezTo>
                      <a:pt x="722" y="270"/>
                      <a:pt x="722" y="258"/>
                      <a:pt x="728" y="250"/>
                    </a:cubicBezTo>
                    <a:cubicBezTo>
                      <a:pt x="735" y="249"/>
                      <a:pt x="733" y="256"/>
                      <a:pt x="734" y="260"/>
                    </a:cubicBezTo>
                    <a:cubicBezTo>
                      <a:pt x="734" y="266"/>
                      <a:pt x="736" y="273"/>
                      <a:pt x="738" y="278"/>
                    </a:cubicBezTo>
                    <a:cubicBezTo>
                      <a:pt x="740" y="282"/>
                      <a:pt x="743" y="285"/>
                      <a:pt x="747" y="285"/>
                    </a:cubicBezTo>
                    <a:cubicBezTo>
                      <a:pt x="754" y="286"/>
                      <a:pt x="761" y="282"/>
                      <a:pt x="767" y="280"/>
                    </a:cubicBezTo>
                    <a:cubicBezTo>
                      <a:pt x="767" y="279"/>
                      <a:pt x="767" y="279"/>
                      <a:pt x="767" y="279"/>
                    </a:cubicBezTo>
                    <a:cubicBezTo>
                      <a:pt x="757" y="280"/>
                      <a:pt x="748" y="280"/>
                      <a:pt x="742" y="273"/>
                    </a:cubicBezTo>
                    <a:cubicBezTo>
                      <a:pt x="740" y="269"/>
                      <a:pt x="740" y="269"/>
                      <a:pt x="740" y="269"/>
                    </a:cubicBezTo>
                    <a:cubicBezTo>
                      <a:pt x="741" y="260"/>
                      <a:pt x="742" y="248"/>
                      <a:pt x="733" y="243"/>
                    </a:cubicBezTo>
                    <a:cubicBezTo>
                      <a:pt x="729" y="242"/>
                      <a:pt x="727" y="242"/>
                      <a:pt x="723" y="244"/>
                    </a:cubicBezTo>
                    <a:cubicBezTo>
                      <a:pt x="711" y="257"/>
                      <a:pt x="719" y="275"/>
                      <a:pt x="718" y="290"/>
                    </a:cubicBezTo>
                    <a:cubicBezTo>
                      <a:pt x="717" y="293"/>
                      <a:pt x="714" y="297"/>
                      <a:pt x="716" y="301"/>
                    </a:cubicBezTo>
                    <a:cubicBezTo>
                      <a:pt x="727" y="302"/>
                      <a:pt x="735" y="310"/>
                      <a:pt x="744" y="316"/>
                    </a:cubicBezTo>
                    <a:cubicBezTo>
                      <a:pt x="748" y="312"/>
                      <a:pt x="752" y="307"/>
                      <a:pt x="757" y="304"/>
                    </a:cubicBezTo>
                    <a:cubicBezTo>
                      <a:pt x="771" y="299"/>
                      <a:pt x="771" y="299"/>
                      <a:pt x="771" y="299"/>
                    </a:cubicBezTo>
                    <a:cubicBezTo>
                      <a:pt x="770" y="297"/>
                      <a:pt x="770" y="295"/>
                      <a:pt x="768" y="295"/>
                    </a:cubicBezTo>
                    <a:close/>
                    <a:moveTo>
                      <a:pt x="668" y="207"/>
                    </a:moveTo>
                    <a:cubicBezTo>
                      <a:pt x="662" y="205"/>
                      <a:pt x="656" y="204"/>
                      <a:pt x="651" y="207"/>
                    </a:cubicBezTo>
                    <a:cubicBezTo>
                      <a:pt x="647" y="211"/>
                      <a:pt x="646" y="216"/>
                      <a:pt x="648" y="220"/>
                    </a:cubicBezTo>
                    <a:cubicBezTo>
                      <a:pt x="651" y="226"/>
                      <a:pt x="660" y="224"/>
                      <a:pt x="660" y="231"/>
                    </a:cubicBezTo>
                    <a:cubicBezTo>
                      <a:pt x="663" y="242"/>
                      <a:pt x="660" y="254"/>
                      <a:pt x="653" y="261"/>
                    </a:cubicBezTo>
                    <a:cubicBezTo>
                      <a:pt x="648" y="266"/>
                      <a:pt x="642" y="269"/>
                      <a:pt x="634" y="267"/>
                    </a:cubicBezTo>
                    <a:cubicBezTo>
                      <a:pt x="628" y="264"/>
                      <a:pt x="619" y="264"/>
                      <a:pt x="614" y="257"/>
                    </a:cubicBezTo>
                    <a:cubicBezTo>
                      <a:pt x="611" y="255"/>
                      <a:pt x="609" y="257"/>
                      <a:pt x="606" y="258"/>
                    </a:cubicBezTo>
                    <a:cubicBezTo>
                      <a:pt x="595" y="262"/>
                      <a:pt x="585" y="255"/>
                      <a:pt x="577" y="247"/>
                    </a:cubicBezTo>
                    <a:cubicBezTo>
                      <a:pt x="570" y="242"/>
                      <a:pt x="568" y="234"/>
                      <a:pt x="563" y="227"/>
                    </a:cubicBezTo>
                    <a:cubicBezTo>
                      <a:pt x="553" y="242"/>
                      <a:pt x="538" y="257"/>
                      <a:pt x="519" y="261"/>
                    </a:cubicBezTo>
                    <a:cubicBezTo>
                      <a:pt x="501" y="259"/>
                      <a:pt x="487" y="261"/>
                      <a:pt x="472" y="251"/>
                    </a:cubicBezTo>
                    <a:cubicBezTo>
                      <a:pt x="448" y="235"/>
                      <a:pt x="437" y="208"/>
                      <a:pt x="437" y="182"/>
                    </a:cubicBezTo>
                    <a:cubicBezTo>
                      <a:pt x="440" y="164"/>
                      <a:pt x="446" y="145"/>
                      <a:pt x="461" y="133"/>
                    </a:cubicBezTo>
                    <a:cubicBezTo>
                      <a:pt x="475" y="123"/>
                      <a:pt x="496" y="123"/>
                      <a:pt x="511" y="133"/>
                    </a:cubicBezTo>
                    <a:cubicBezTo>
                      <a:pt x="521" y="142"/>
                      <a:pt x="529" y="157"/>
                      <a:pt x="523" y="171"/>
                    </a:cubicBezTo>
                    <a:cubicBezTo>
                      <a:pt x="519" y="179"/>
                      <a:pt x="510" y="185"/>
                      <a:pt x="501" y="187"/>
                    </a:cubicBezTo>
                    <a:cubicBezTo>
                      <a:pt x="498" y="186"/>
                      <a:pt x="493" y="184"/>
                      <a:pt x="490" y="186"/>
                    </a:cubicBezTo>
                    <a:cubicBezTo>
                      <a:pt x="489" y="192"/>
                      <a:pt x="492" y="198"/>
                      <a:pt x="495" y="202"/>
                    </a:cubicBezTo>
                    <a:cubicBezTo>
                      <a:pt x="500" y="208"/>
                      <a:pt x="507" y="208"/>
                      <a:pt x="514" y="208"/>
                    </a:cubicBezTo>
                    <a:cubicBezTo>
                      <a:pt x="525" y="203"/>
                      <a:pt x="529" y="192"/>
                      <a:pt x="529" y="181"/>
                    </a:cubicBezTo>
                    <a:cubicBezTo>
                      <a:pt x="529" y="178"/>
                      <a:pt x="526" y="173"/>
                      <a:pt x="530" y="170"/>
                    </a:cubicBezTo>
                    <a:cubicBezTo>
                      <a:pt x="534" y="168"/>
                      <a:pt x="540" y="168"/>
                      <a:pt x="541" y="163"/>
                    </a:cubicBezTo>
                    <a:cubicBezTo>
                      <a:pt x="544" y="156"/>
                      <a:pt x="544" y="149"/>
                      <a:pt x="545" y="143"/>
                    </a:cubicBezTo>
                    <a:cubicBezTo>
                      <a:pt x="541" y="133"/>
                      <a:pt x="538" y="123"/>
                      <a:pt x="529" y="117"/>
                    </a:cubicBezTo>
                    <a:cubicBezTo>
                      <a:pt x="530" y="109"/>
                      <a:pt x="534" y="100"/>
                      <a:pt x="530" y="93"/>
                    </a:cubicBezTo>
                    <a:cubicBezTo>
                      <a:pt x="526" y="76"/>
                      <a:pt x="508" y="64"/>
                      <a:pt x="493" y="59"/>
                    </a:cubicBezTo>
                    <a:cubicBezTo>
                      <a:pt x="485" y="59"/>
                      <a:pt x="477" y="53"/>
                      <a:pt x="470" y="59"/>
                    </a:cubicBezTo>
                    <a:cubicBezTo>
                      <a:pt x="473" y="76"/>
                      <a:pt x="472" y="93"/>
                      <a:pt x="462" y="106"/>
                    </a:cubicBezTo>
                    <a:cubicBezTo>
                      <a:pt x="446" y="126"/>
                      <a:pt x="420" y="134"/>
                      <a:pt x="411" y="157"/>
                    </a:cubicBezTo>
                    <a:cubicBezTo>
                      <a:pt x="408" y="163"/>
                      <a:pt x="406" y="169"/>
                      <a:pt x="407" y="177"/>
                    </a:cubicBezTo>
                    <a:cubicBezTo>
                      <a:pt x="411" y="190"/>
                      <a:pt x="416" y="205"/>
                      <a:pt x="429" y="213"/>
                    </a:cubicBezTo>
                    <a:cubicBezTo>
                      <a:pt x="431" y="214"/>
                      <a:pt x="429" y="215"/>
                      <a:pt x="429" y="216"/>
                    </a:cubicBezTo>
                    <a:cubicBezTo>
                      <a:pt x="421" y="228"/>
                      <a:pt x="429" y="241"/>
                      <a:pt x="430" y="254"/>
                    </a:cubicBezTo>
                    <a:cubicBezTo>
                      <a:pt x="439" y="265"/>
                      <a:pt x="451" y="280"/>
                      <a:pt x="467" y="279"/>
                    </a:cubicBezTo>
                    <a:cubicBezTo>
                      <a:pt x="480" y="280"/>
                      <a:pt x="493" y="273"/>
                      <a:pt x="505" y="270"/>
                    </a:cubicBezTo>
                    <a:cubicBezTo>
                      <a:pt x="521" y="267"/>
                      <a:pt x="541" y="261"/>
                      <a:pt x="556" y="268"/>
                    </a:cubicBezTo>
                    <a:cubicBezTo>
                      <a:pt x="571" y="275"/>
                      <a:pt x="584" y="287"/>
                      <a:pt x="591" y="301"/>
                    </a:cubicBezTo>
                    <a:cubicBezTo>
                      <a:pt x="595" y="303"/>
                      <a:pt x="601" y="302"/>
                      <a:pt x="605" y="300"/>
                    </a:cubicBezTo>
                    <a:cubicBezTo>
                      <a:pt x="628" y="306"/>
                      <a:pt x="655" y="301"/>
                      <a:pt x="670" y="281"/>
                    </a:cubicBezTo>
                    <a:cubicBezTo>
                      <a:pt x="677" y="265"/>
                      <a:pt x="682" y="247"/>
                      <a:pt x="678" y="230"/>
                    </a:cubicBezTo>
                    <a:cubicBezTo>
                      <a:pt x="678" y="221"/>
                      <a:pt x="673" y="214"/>
                      <a:pt x="668" y="207"/>
                    </a:cubicBezTo>
                    <a:close/>
                    <a:moveTo>
                      <a:pt x="678" y="510"/>
                    </a:moveTo>
                    <a:cubicBezTo>
                      <a:pt x="673" y="500"/>
                      <a:pt x="667" y="489"/>
                      <a:pt x="657" y="484"/>
                    </a:cubicBezTo>
                    <a:cubicBezTo>
                      <a:pt x="640" y="480"/>
                      <a:pt x="624" y="473"/>
                      <a:pt x="606" y="479"/>
                    </a:cubicBezTo>
                    <a:cubicBezTo>
                      <a:pt x="596" y="488"/>
                      <a:pt x="588" y="500"/>
                      <a:pt x="575" y="505"/>
                    </a:cubicBezTo>
                    <a:cubicBezTo>
                      <a:pt x="543" y="514"/>
                      <a:pt x="543" y="514"/>
                      <a:pt x="543" y="514"/>
                    </a:cubicBezTo>
                    <a:cubicBezTo>
                      <a:pt x="539" y="514"/>
                      <a:pt x="536" y="508"/>
                      <a:pt x="532" y="511"/>
                    </a:cubicBezTo>
                    <a:cubicBezTo>
                      <a:pt x="530" y="519"/>
                      <a:pt x="539" y="517"/>
                      <a:pt x="543" y="521"/>
                    </a:cubicBezTo>
                    <a:cubicBezTo>
                      <a:pt x="550" y="525"/>
                      <a:pt x="554" y="532"/>
                      <a:pt x="559" y="538"/>
                    </a:cubicBezTo>
                    <a:cubicBezTo>
                      <a:pt x="562" y="537"/>
                      <a:pt x="562" y="537"/>
                      <a:pt x="562" y="537"/>
                    </a:cubicBezTo>
                    <a:cubicBezTo>
                      <a:pt x="564" y="529"/>
                      <a:pt x="568" y="520"/>
                      <a:pt x="575" y="514"/>
                    </a:cubicBezTo>
                    <a:cubicBezTo>
                      <a:pt x="584" y="511"/>
                      <a:pt x="592" y="504"/>
                      <a:pt x="601" y="508"/>
                    </a:cubicBezTo>
                    <a:cubicBezTo>
                      <a:pt x="605" y="507"/>
                      <a:pt x="603" y="503"/>
                      <a:pt x="605" y="501"/>
                    </a:cubicBezTo>
                    <a:cubicBezTo>
                      <a:pt x="612" y="497"/>
                      <a:pt x="618" y="491"/>
                      <a:pt x="625" y="489"/>
                    </a:cubicBezTo>
                    <a:cubicBezTo>
                      <a:pt x="633" y="485"/>
                      <a:pt x="639" y="488"/>
                      <a:pt x="648" y="488"/>
                    </a:cubicBezTo>
                    <a:cubicBezTo>
                      <a:pt x="650" y="490"/>
                      <a:pt x="653" y="489"/>
                      <a:pt x="655" y="490"/>
                    </a:cubicBezTo>
                    <a:cubicBezTo>
                      <a:pt x="664" y="495"/>
                      <a:pt x="670" y="505"/>
                      <a:pt x="673" y="514"/>
                    </a:cubicBezTo>
                    <a:cubicBezTo>
                      <a:pt x="674" y="524"/>
                      <a:pt x="671" y="533"/>
                      <a:pt x="665" y="538"/>
                    </a:cubicBezTo>
                    <a:cubicBezTo>
                      <a:pt x="657" y="538"/>
                      <a:pt x="652" y="540"/>
                      <a:pt x="646" y="544"/>
                    </a:cubicBezTo>
                    <a:cubicBezTo>
                      <a:pt x="644" y="546"/>
                      <a:pt x="646" y="550"/>
                      <a:pt x="647" y="552"/>
                    </a:cubicBezTo>
                    <a:cubicBezTo>
                      <a:pt x="650" y="556"/>
                      <a:pt x="654" y="561"/>
                      <a:pt x="659" y="558"/>
                    </a:cubicBezTo>
                    <a:cubicBezTo>
                      <a:pt x="677" y="553"/>
                      <a:pt x="677" y="534"/>
                      <a:pt x="679" y="518"/>
                    </a:cubicBezTo>
                    <a:cubicBezTo>
                      <a:pt x="678" y="510"/>
                      <a:pt x="678" y="510"/>
                      <a:pt x="678" y="510"/>
                    </a:cubicBezTo>
                    <a:close/>
                    <a:moveTo>
                      <a:pt x="660" y="208"/>
                    </a:moveTo>
                    <a:cubicBezTo>
                      <a:pt x="658" y="208"/>
                      <a:pt x="657" y="207"/>
                      <a:pt x="655" y="209"/>
                    </a:cubicBezTo>
                    <a:cubicBezTo>
                      <a:pt x="651" y="213"/>
                      <a:pt x="655" y="216"/>
                      <a:pt x="658" y="220"/>
                    </a:cubicBezTo>
                    <a:cubicBezTo>
                      <a:pt x="660" y="224"/>
                      <a:pt x="666" y="223"/>
                      <a:pt x="666" y="228"/>
                    </a:cubicBezTo>
                    <a:cubicBezTo>
                      <a:pt x="666" y="252"/>
                      <a:pt x="666" y="252"/>
                      <a:pt x="666" y="252"/>
                    </a:cubicBezTo>
                    <a:cubicBezTo>
                      <a:pt x="661" y="264"/>
                      <a:pt x="649" y="273"/>
                      <a:pt x="636" y="273"/>
                    </a:cubicBezTo>
                    <a:cubicBezTo>
                      <a:pt x="626" y="272"/>
                      <a:pt x="614" y="271"/>
                      <a:pt x="610" y="261"/>
                    </a:cubicBezTo>
                    <a:cubicBezTo>
                      <a:pt x="607" y="259"/>
                      <a:pt x="603" y="261"/>
                      <a:pt x="599" y="260"/>
                    </a:cubicBezTo>
                    <a:cubicBezTo>
                      <a:pt x="583" y="260"/>
                      <a:pt x="571" y="250"/>
                      <a:pt x="562" y="240"/>
                    </a:cubicBezTo>
                    <a:cubicBezTo>
                      <a:pt x="559" y="240"/>
                      <a:pt x="559" y="240"/>
                      <a:pt x="559" y="240"/>
                    </a:cubicBezTo>
                    <a:cubicBezTo>
                      <a:pt x="555" y="246"/>
                      <a:pt x="552" y="252"/>
                      <a:pt x="546" y="256"/>
                    </a:cubicBezTo>
                    <a:cubicBezTo>
                      <a:pt x="547" y="261"/>
                      <a:pt x="554" y="257"/>
                      <a:pt x="556" y="260"/>
                    </a:cubicBezTo>
                    <a:cubicBezTo>
                      <a:pt x="570" y="266"/>
                      <a:pt x="582" y="277"/>
                      <a:pt x="591" y="289"/>
                    </a:cubicBezTo>
                    <a:cubicBezTo>
                      <a:pt x="592" y="292"/>
                      <a:pt x="594" y="292"/>
                      <a:pt x="596" y="295"/>
                    </a:cubicBezTo>
                    <a:cubicBezTo>
                      <a:pt x="609" y="296"/>
                      <a:pt x="622" y="295"/>
                      <a:pt x="634" y="293"/>
                    </a:cubicBezTo>
                    <a:cubicBezTo>
                      <a:pt x="651" y="288"/>
                      <a:pt x="667" y="275"/>
                      <a:pt x="672" y="256"/>
                    </a:cubicBezTo>
                    <a:cubicBezTo>
                      <a:pt x="672" y="239"/>
                      <a:pt x="675" y="221"/>
                      <a:pt x="660" y="208"/>
                    </a:cubicBezTo>
                    <a:close/>
                    <a:moveTo>
                      <a:pt x="650" y="375"/>
                    </a:moveTo>
                    <a:cubicBezTo>
                      <a:pt x="640" y="367"/>
                      <a:pt x="639" y="352"/>
                      <a:pt x="635" y="340"/>
                    </a:cubicBezTo>
                    <a:cubicBezTo>
                      <a:pt x="633" y="338"/>
                      <a:pt x="633" y="338"/>
                      <a:pt x="633" y="338"/>
                    </a:cubicBezTo>
                    <a:cubicBezTo>
                      <a:pt x="620" y="343"/>
                      <a:pt x="608" y="344"/>
                      <a:pt x="594" y="344"/>
                    </a:cubicBezTo>
                    <a:cubicBezTo>
                      <a:pt x="589" y="350"/>
                      <a:pt x="588" y="357"/>
                      <a:pt x="584" y="363"/>
                    </a:cubicBezTo>
                    <a:cubicBezTo>
                      <a:pt x="574" y="378"/>
                      <a:pt x="558" y="387"/>
                      <a:pt x="540" y="382"/>
                    </a:cubicBezTo>
                    <a:cubicBezTo>
                      <a:pt x="533" y="384"/>
                      <a:pt x="525" y="380"/>
                      <a:pt x="518" y="377"/>
                    </a:cubicBezTo>
                    <a:cubicBezTo>
                      <a:pt x="512" y="373"/>
                      <a:pt x="507" y="367"/>
                      <a:pt x="507" y="360"/>
                    </a:cubicBezTo>
                    <a:cubicBezTo>
                      <a:pt x="509" y="353"/>
                      <a:pt x="510" y="346"/>
                      <a:pt x="517" y="343"/>
                    </a:cubicBezTo>
                    <a:cubicBezTo>
                      <a:pt x="522" y="340"/>
                      <a:pt x="528" y="338"/>
                      <a:pt x="534" y="341"/>
                    </a:cubicBezTo>
                    <a:cubicBezTo>
                      <a:pt x="538" y="341"/>
                      <a:pt x="540" y="346"/>
                      <a:pt x="542" y="349"/>
                    </a:cubicBezTo>
                    <a:cubicBezTo>
                      <a:pt x="547" y="346"/>
                      <a:pt x="555" y="348"/>
                      <a:pt x="557" y="342"/>
                    </a:cubicBezTo>
                    <a:cubicBezTo>
                      <a:pt x="559" y="336"/>
                      <a:pt x="561" y="330"/>
                      <a:pt x="560" y="324"/>
                    </a:cubicBezTo>
                    <a:cubicBezTo>
                      <a:pt x="556" y="315"/>
                      <a:pt x="547" y="310"/>
                      <a:pt x="539" y="306"/>
                    </a:cubicBezTo>
                    <a:cubicBezTo>
                      <a:pt x="523" y="301"/>
                      <a:pt x="503" y="302"/>
                      <a:pt x="492" y="316"/>
                    </a:cubicBezTo>
                    <a:cubicBezTo>
                      <a:pt x="484" y="327"/>
                      <a:pt x="484" y="327"/>
                      <a:pt x="484" y="327"/>
                    </a:cubicBezTo>
                    <a:cubicBezTo>
                      <a:pt x="474" y="332"/>
                      <a:pt x="461" y="333"/>
                      <a:pt x="452" y="340"/>
                    </a:cubicBezTo>
                    <a:cubicBezTo>
                      <a:pt x="444" y="351"/>
                      <a:pt x="432" y="361"/>
                      <a:pt x="432" y="376"/>
                    </a:cubicBezTo>
                    <a:cubicBezTo>
                      <a:pt x="429" y="396"/>
                      <a:pt x="431" y="418"/>
                      <a:pt x="449" y="431"/>
                    </a:cubicBezTo>
                    <a:cubicBezTo>
                      <a:pt x="456" y="434"/>
                      <a:pt x="463" y="441"/>
                      <a:pt x="472" y="441"/>
                    </a:cubicBezTo>
                    <a:cubicBezTo>
                      <a:pt x="477" y="449"/>
                      <a:pt x="482" y="459"/>
                      <a:pt x="492" y="464"/>
                    </a:cubicBezTo>
                    <a:cubicBezTo>
                      <a:pt x="504" y="475"/>
                      <a:pt x="519" y="475"/>
                      <a:pt x="535" y="475"/>
                    </a:cubicBezTo>
                    <a:cubicBezTo>
                      <a:pt x="547" y="472"/>
                      <a:pt x="559" y="465"/>
                      <a:pt x="566" y="454"/>
                    </a:cubicBezTo>
                    <a:cubicBezTo>
                      <a:pt x="569" y="448"/>
                      <a:pt x="573" y="440"/>
                      <a:pt x="568" y="434"/>
                    </a:cubicBezTo>
                    <a:cubicBezTo>
                      <a:pt x="565" y="428"/>
                      <a:pt x="560" y="426"/>
                      <a:pt x="555" y="423"/>
                    </a:cubicBezTo>
                    <a:cubicBezTo>
                      <a:pt x="541" y="419"/>
                      <a:pt x="540" y="436"/>
                      <a:pt x="530" y="440"/>
                    </a:cubicBezTo>
                    <a:cubicBezTo>
                      <a:pt x="522" y="441"/>
                      <a:pt x="515" y="441"/>
                      <a:pt x="509" y="438"/>
                    </a:cubicBezTo>
                    <a:cubicBezTo>
                      <a:pt x="502" y="432"/>
                      <a:pt x="502" y="422"/>
                      <a:pt x="504" y="414"/>
                    </a:cubicBezTo>
                    <a:cubicBezTo>
                      <a:pt x="509" y="403"/>
                      <a:pt x="517" y="389"/>
                      <a:pt x="532" y="389"/>
                    </a:cubicBezTo>
                    <a:cubicBezTo>
                      <a:pt x="540" y="392"/>
                      <a:pt x="551" y="391"/>
                      <a:pt x="561" y="393"/>
                    </a:cubicBezTo>
                    <a:cubicBezTo>
                      <a:pt x="581" y="397"/>
                      <a:pt x="591" y="418"/>
                      <a:pt x="596" y="434"/>
                    </a:cubicBezTo>
                    <a:cubicBezTo>
                      <a:pt x="608" y="431"/>
                      <a:pt x="620" y="436"/>
                      <a:pt x="631" y="437"/>
                    </a:cubicBezTo>
                    <a:cubicBezTo>
                      <a:pt x="641" y="432"/>
                      <a:pt x="635" y="422"/>
                      <a:pt x="637" y="414"/>
                    </a:cubicBezTo>
                    <a:cubicBezTo>
                      <a:pt x="642" y="401"/>
                      <a:pt x="655" y="393"/>
                      <a:pt x="668" y="389"/>
                    </a:cubicBezTo>
                    <a:cubicBezTo>
                      <a:pt x="670" y="387"/>
                      <a:pt x="669" y="386"/>
                      <a:pt x="668" y="384"/>
                    </a:cubicBezTo>
                    <a:cubicBezTo>
                      <a:pt x="650" y="375"/>
                      <a:pt x="650" y="375"/>
                      <a:pt x="650" y="375"/>
                    </a:cubicBezTo>
                    <a:close/>
                    <a:moveTo>
                      <a:pt x="637" y="374"/>
                    </a:moveTo>
                    <a:cubicBezTo>
                      <a:pt x="633" y="366"/>
                      <a:pt x="632" y="357"/>
                      <a:pt x="630" y="349"/>
                    </a:cubicBezTo>
                    <a:cubicBezTo>
                      <a:pt x="620" y="350"/>
                      <a:pt x="610" y="353"/>
                      <a:pt x="600" y="353"/>
                    </a:cubicBezTo>
                    <a:cubicBezTo>
                      <a:pt x="595" y="357"/>
                      <a:pt x="593" y="364"/>
                      <a:pt x="589" y="371"/>
                    </a:cubicBezTo>
                    <a:cubicBezTo>
                      <a:pt x="585" y="377"/>
                      <a:pt x="577" y="381"/>
                      <a:pt x="573" y="387"/>
                    </a:cubicBezTo>
                    <a:cubicBezTo>
                      <a:pt x="583" y="396"/>
                      <a:pt x="592" y="405"/>
                      <a:pt x="598" y="417"/>
                    </a:cubicBezTo>
                    <a:cubicBezTo>
                      <a:pt x="601" y="419"/>
                      <a:pt x="601" y="423"/>
                      <a:pt x="604" y="425"/>
                    </a:cubicBezTo>
                    <a:cubicBezTo>
                      <a:pt x="611" y="425"/>
                      <a:pt x="620" y="428"/>
                      <a:pt x="627" y="427"/>
                    </a:cubicBezTo>
                    <a:cubicBezTo>
                      <a:pt x="629" y="411"/>
                      <a:pt x="637" y="396"/>
                      <a:pt x="652" y="387"/>
                    </a:cubicBezTo>
                    <a:cubicBezTo>
                      <a:pt x="648" y="382"/>
                      <a:pt x="642" y="379"/>
                      <a:pt x="637" y="374"/>
                    </a:cubicBezTo>
                    <a:close/>
                    <a:moveTo>
                      <a:pt x="637" y="140"/>
                    </a:moveTo>
                    <a:cubicBezTo>
                      <a:pt x="643" y="140"/>
                      <a:pt x="646" y="149"/>
                      <a:pt x="641" y="152"/>
                    </a:cubicBezTo>
                    <a:cubicBezTo>
                      <a:pt x="625" y="155"/>
                      <a:pt x="607" y="157"/>
                      <a:pt x="600" y="175"/>
                    </a:cubicBezTo>
                    <a:cubicBezTo>
                      <a:pt x="598" y="178"/>
                      <a:pt x="595" y="177"/>
                      <a:pt x="592" y="176"/>
                    </a:cubicBezTo>
                    <a:cubicBezTo>
                      <a:pt x="590" y="169"/>
                      <a:pt x="595" y="163"/>
                      <a:pt x="596" y="156"/>
                    </a:cubicBezTo>
                    <a:cubicBezTo>
                      <a:pt x="599" y="143"/>
                      <a:pt x="594" y="129"/>
                      <a:pt x="592" y="115"/>
                    </a:cubicBezTo>
                    <a:cubicBezTo>
                      <a:pt x="592" y="114"/>
                      <a:pt x="594" y="111"/>
                      <a:pt x="596" y="112"/>
                    </a:cubicBezTo>
                    <a:cubicBezTo>
                      <a:pt x="602" y="118"/>
                      <a:pt x="601" y="128"/>
                      <a:pt x="608" y="134"/>
                    </a:cubicBezTo>
                    <a:cubicBezTo>
                      <a:pt x="615" y="145"/>
                      <a:pt x="627" y="143"/>
                      <a:pt x="637" y="140"/>
                    </a:cubicBezTo>
                    <a:close/>
                    <a:moveTo>
                      <a:pt x="640" y="384"/>
                    </a:moveTo>
                    <a:cubicBezTo>
                      <a:pt x="631" y="378"/>
                      <a:pt x="627" y="367"/>
                      <a:pt x="625" y="358"/>
                    </a:cubicBezTo>
                    <a:cubicBezTo>
                      <a:pt x="619" y="354"/>
                      <a:pt x="610" y="357"/>
                      <a:pt x="604" y="358"/>
                    </a:cubicBezTo>
                    <a:cubicBezTo>
                      <a:pt x="600" y="368"/>
                      <a:pt x="595" y="379"/>
                      <a:pt x="586" y="388"/>
                    </a:cubicBezTo>
                    <a:cubicBezTo>
                      <a:pt x="587" y="394"/>
                      <a:pt x="594" y="397"/>
                      <a:pt x="598" y="401"/>
                    </a:cubicBezTo>
                    <a:cubicBezTo>
                      <a:pt x="603" y="406"/>
                      <a:pt x="608" y="412"/>
                      <a:pt x="609" y="418"/>
                    </a:cubicBezTo>
                    <a:cubicBezTo>
                      <a:pt x="613" y="419"/>
                      <a:pt x="619" y="420"/>
                      <a:pt x="622" y="419"/>
                    </a:cubicBezTo>
                    <a:cubicBezTo>
                      <a:pt x="624" y="409"/>
                      <a:pt x="627" y="399"/>
                      <a:pt x="635" y="392"/>
                    </a:cubicBezTo>
                    <a:cubicBezTo>
                      <a:pt x="637" y="391"/>
                      <a:pt x="642" y="388"/>
                      <a:pt x="640" y="384"/>
                    </a:cubicBezTo>
                    <a:close/>
                    <a:moveTo>
                      <a:pt x="624" y="616"/>
                    </a:moveTo>
                    <a:cubicBezTo>
                      <a:pt x="615" y="610"/>
                      <a:pt x="603" y="609"/>
                      <a:pt x="597" y="597"/>
                    </a:cubicBezTo>
                    <a:cubicBezTo>
                      <a:pt x="595" y="597"/>
                      <a:pt x="592" y="599"/>
                      <a:pt x="593" y="601"/>
                    </a:cubicBezTo>
                    <a:cubicBezTo>
                      <a:pt x="596" y="613"/>
                      <a:pt x="592" y="627"/>
                      <a:pt x="585" y="637"/>
                    </a:cubicBezTo>
                    <a:cubicBezTo>
                      <a:pt x="585" y="641"/>
                      <a:pt x="587" y="645"/>
                      <a:pt x="590" y="647"/>
                    </a:cubicBezTo>
                    <a:cubicBezTo>
                      <a:pt x="593" y="647"/>
                      <a:pt x="594" y="650"/>
                      <a:pt x="597" y="648"/>
                    </a:cubicBezTo>
                    <a:cubicBezTo>
                      <a:pt x="599" y="638"/>
                      <a:pt x="604" y="625"/>
                      <a:pt x="617" y="624"/>
                    </a:cubicBezTo>
                    <a:cubicBezTo>
                      <a:pt x="624" y="625"/>
                      <a:pt x="630" y="629"/>
                      <a:pt x="638" y="627"/>
                    </a:cubicBezTo>
                    <a:cubicBezTo>
                      <a:pt x="639" y="626"/>
                      <a:pt x="639" y="624"/>
                      <a:pt x="639" y="622"/>
                    </a:cubicBezTo>
                    <a:cubicBezTo>
                      <a:pt x="635" y="617"/>
                      <a:pt x="629" y="618"/>
                      <a:pt x="624" y="616"/>
                    </a:cubicBezTo>
                    <a:close/>
                    <a:moveTo>
                      <a:pt x="552" y="430"/>
                    </a:moveTo>
                    <a:cubicBezTo>
                      <a:pt x="545" y="431"/>
                      <a:pt x="546" y="438"/>
                      <a:pt x="540" y="441"/>
                    </a:cubicBezTo>
                    <a:cubicBezTo>
                      <a:pt x="536" y="446"/>
                      <a:pt x="529" y="448"/>
                      <a:pt x="523" y="449"/>
                    </a:cubicBezTo>
                    <a:cubicBezTo>
                      <a:pt x="515" y="447"/>
                      <a:pt x="504" y="448"/>
                      <a:pt x="499" y="439"/>
                    </a:cubicBezTo>
                    <a:cubicBezTo>
                      <a:pt x="493" y="432"/>
                      <a:pt x="494" y="421"/>
                      <a:pt x="495" y="412"/>
                    </a:cubicBezTo>
                    <a:cubicBezTo>
                      <a:pt x="492" y="409"/>
                      <a:pt x="488" y="408"/>
                      <a:pt x="484" y="409"/>
                    </a:cubicBezTo>
                    <a:cubicBezTo>
                      <a:pt x="479" y="402"/>
                      <a:pt x="463" y="399"/>
                      <a:pt x="467" y="388"/>
                    </a:cubicBezTo>
                    <a:cubicBezTo>
                      <a:pt x="474" y="381"/>
                      <a:pt x="482" y="373"/>
                      <a:pt x="489" y="367"/>
                    </a:cubicBezTo>
                    <a:cubicBezTo>
                      <a:pt x="488" y="365"/>
                      <a:pt x="484" y="366"/>
                      <a:pt x="482" y="366"/>
                    </a:cubicBezTo>
                    <a:cubicBezTo>
                      <a:pt x="471" y="373"/>
                      <a:pt x="462" y="382"/>
                      <a:pt x="457" y="393"/>
                    </a:cubicBezTo>
                    <a:cubicBezTo>
                      <a:pt x="458" y="400"/>
                      <a:pt x="464" y="404"/>
                      <a:pt x="469" y="409"/>
                    </a:cubicBezTo>
                    <a:cubicBezTo>
                      <a:pt x="474" y="412"/>
                      <a:pt x="480" y="415"/>
                      <a:pt x="487" y="416"/>
                    </a:cubicBezTo>
                    <a:cubicBezTo>
                      <a:pt x="490" y="419"/>
                      <a:pt x="484" y="422"/>
                      <a:pt x="483" y="424"/>
                    </a:cubicBezTo>
                    <a:cubicBezTo>
                      <a:pt x="473" y="427"/>
                      <a:pt x="461" y="423"/>
                      <a:pt x="454" y="416"/>
                    </a:cubicBezTo>
                    <a:cubicBezTo>
                      <a:pt x="444" y="403"/>
                      <a:pt x="443" y="387"/>
                      <a:pt x="448" y="372"/>
                    </a:cubicBezTo>
                    <a:cubicBezTo>
                      <a:pt x="455" y="357"/>
                      <a:pt x="470" y="348"/>
                      <a:pt x="485" y="346"/>
                    </a:cubicBezTo>
                    <a:cubicBezTo>
                      <a:pt x="488" y="347"/>
                      <a:pt x="490" y="343"/>
                      <a:pt x="492" y="346"/>
                    </a:cubicBezTo>
                    <a:cubicBezTo>
                      <a:pt x="490" y="352"/>
                      <a:pt x="493" y="358"/>
                      <a:pt x="493" y="365"/>
                    </a:cubicBezTo>
                    <a:cubicBezTo>
                      <a:pt x="503" y="362"/>
                      <a:pt x="494" y="348"/>
                      <a:pt x="502" y="343"/>
                    </a:cubicBezTo>
                    <a:cubicBezTo>
                      <a:pt x="509" y="333"/>
                      <a:pt x="522" y="328"/>
                      <a:pt x="534" y="331"/>
                    </a:cubicBezTo>
                    <a:cubicBezTo>
                      <a:pt x="538" y="333"/>
                      <a:pt x="543" y="335"/>
                      <a:pt x="546" y="338"/>
                    </a:cubicBezTo>
                    <a:cubicBezTo>
                      <a:pt x="548" y="339"/>
                      <a:pt x="549" y="339"/>
                      <a:pt x="550" y="338"/>
                    </a:cubicBezTo>
                    <a:cubicBezTo>
                      <a:pt x="553" y="335"/>
                      <a:pt x="553" y="328"/>
                      <a:pt x="550" y="323"/>
                    </a:cubicBezTo>
                    <a:cubicBezTo>
                      <a:pt x="540" y="314"/>
                      <a:pt x="525" y="308"/>
                      <a:pt x="510" y="313"/>
                    </a:cubicBezTo>
                    <a:cubicBezTo>
                      <a:pt x="500" y="317"/>
                      <a:pt x="494" y="326"/>
                      <a:pt x="489" y="336"/>
                    </a:cubicBezTo>
                    <a:cubicBezTo>
                      <a:pt x="482" y="340"/>
                      <a:pt x="473" y="336"/>
                      <a:pt x="465" y="342"/>
                    </a:cubicBezTo>
                    <a:cubicBezTo>
                      <a:pt x="454" y="347"/>
                      <a:pt x="447" y="359"/>
                      <a:pt x="441" y="369"/>
                    </a:cubicBezTo>
                    <a:cubicBezTo>
                      <a:pt x="438" y="388"/>
                      <a:pt x="438" y="414"/>
                      <a:pt x="457" y="426"/>
                    </a:cubicBezTo>
                    <a:cubicBezTo>
                      <a:pt x="463" y="432"/>
                      <a:pt x="472" y="432"/>
                      <a:pt x="479" y="434"/>
                    </a:cubicBezTo>
                    <a:cubicBezTo>
                      <a:pt x="483" y="437"/>
                      <a:pt x="481" y="443"/>
                      <a:pt x="484" y="447"/>
                    </a:cubicBezTo>
                    <a:cubicBezTo>
                      <a:pt x="497" y="464"/>
                      <a:pt x="520" y="472"/>
                      <a:pt x="541" y="466"/>
                    </a:cubicBezTo>
                    <a:cubicBezTo>
                      <a:pt x="550" y="464"/>
                      <a:pt x="555" y="454"/>
                      <a:pt x="561" y="448"/>
                    </a:cubicBezTo>
                    <a:cubicBezTo>
                      <a:pt x="565" y="440"/>
                      <a:pt x="558" y="432"/>
                      <a:pt x="552" y="430"/>
                    </a:cubicBezTo>
                    <a:close/>
                    <a:moveTo>
                      <a:pt x="520" y="118"/>
                    </a:moveTo>
                    <a:cubicBezTo>
                      <a:pt x="530" y="126"/>
                      <a:pt x="533" y="138"/>
                      <a:pt x="536" y="150"/>
                    </a:cubicBezTo>
                    <a:cubicBezTo>
                      <a:pt x="535" y="153"/>
                      <a:pt x="535" y="153"/>
                      <a:pt x="535" y="153"/>
                    </a:cubicBezTo>
                    <a:cubicBezTo>
                      <a:pt x="535" y="154"/>
                      <a:pt x="533" y="158"/>
                      <a:pt x="531" y="155"/>
                    </a:cubicBezTo>
                    <a:cubicBezTo>
                      <a:pt x="530" y="148"/>
                      <a:pt x="526" y="142"/>
                      <a:pt x="525" y="134"/>
                    </a:cubicBezTo>
                    <a:cubicBezTo>
                      <a:pt x="512" y="117"/>
                      <a:pt x="491" y="116"/>
                      <a:pt x="472" y="118"/>
                    </a:cubicBezTo>
                    <a:cubicBezTo>
                      <a:pt x="469" y="119"/>
                      <a:pt x="465" y="122"/>
                      <a:pt x="462" y="122"/>
                    </a:cubicBezTo>
                    <a:cubicBezTo>
                      <a:pt x="460" y="122"/>
                      <a:pt x="458" y="123"/>
                      <a:pt x="459" y="120"/>
                    </a:cubicBezTo>
                    <a:cubicBezTo>
                      <a:pt x="473" y="110"/>
                      <a:pt x="484" y="94"/>
                      <a:pt x="480" y="76"/>
                    </a:cubicBezTo>
                    <a:cubicBezTo>
                      <a:pt x="481" y="72"/>
                      <a:pt x="474" y="67"/>
                      <a:pt x="480" y="64"/>
                    </a:cubicBezTo>
                    <a:cubicBezTo>
                      <a:pt x="499" y="65"/>
                      <a:pt x="516" y="76"/>
                      <a:pt x="523" y="93"/>
                    </a:cubicBezTo>
                    <a:cubicBezTo>
                      <a:pt x="526" y="102"/>
                      <a:pt x="520" y="109"/>
                      <a:pt x="520" y="118"/>
                    </a:cubicBezTo>
                    <a:close/>
                    <a:moveTo>
                      <a:pt x="520" y="581"/>
                    </a:moveTo>
                    <a:cubicBezTo>
                      <a:pt x="514" y="575"/>
                      <a:pt x="506" y="574"/>
                      <a:pt x="499" y="573"/>
                    </a:cubicBezTo>
                    <a:cubicBezTo>
                      <a:pt x="498" y="573"/>
                      <a:pt x="496" y="574"/>
                      <a:pt x="497" y="575"/>
                    </a:cubicBezTo>
                    <a:cubicBezTo>
                      <a:pt x="509" y="581"/>
                      <a:pt x="517" y="592"/>
                      <a:pt x="517" y="606"/>
                    </a:cubicBezTo>
                    <a:cubicBezTo>
                      <a:pt x="516" y="620"/>
                      <a:pt x="514" y="637"/>
                      <a:pt x="498" y="644"/>
                    </a:cubicBezTo>
                    <a:cubicBezTo>
                      <a:pt x="483" y="647"/>
                      <a:pt x="468" y="649"/>
                      <a:pt x="453" y="644"/>
                    </a:cubicBezTo>
                    <a:cubicBezTo>
                      <a:pt x="452" y="644"/>
                      <a:pt x="451" y="644"/>
                      <a:pt x="451" y="645"/>
                    </a:cubicBezTo>
                    <a:cubicBezTo>
                      <a:pt x="462" y="652"/>
                      <a:pt x="472" y="663"/>
                      <a:pt x="477" y="675"/>
                    </a:cubicBezTo>
                    <a:cubicBezTo>
                      <a:pt x="484" y="682"/>
                      <a:pt x="476" y="695"/>
                      <a:pt x="486" y="700"/>
                    </a:cubicBezTo>
                    <a:cubicBezTo>
                      <a:pt x="497" y="700"/>
                      <a:pt x="506" y="694"/>
                      <a:pt x="514" y="687"/>
                    </a:cubicBezTo>
                    <a:cubicBezTo>
                      <a:pt x="521" y="676"/>
                      <a:pt x="526" y="663"/>
                      <a:pt x="524" y="650"/>
                    </a:cubicBezTo>
                    <a:cubicBezTo>
                      <a:pt x="523" y="645"/>
                      <a:pt x="519" y="641"/>
                      <a:pt x="522" y="636"/>
                    </a:cubicBezTo>
                    <a:cubicBezTo>
                      <a:pt x="529" y="629"/>
                      <a:pt x="533" y="620"/>
                      <a:pt x="535" y="611"/>
                    </a:cubicBezTo>
                    <a:cubicBezTo>
                      <a:pt x="535" y="599"/>
                      <a:pt x="530" y="587"/>
                      <a:pt x="520" y="581"/>
                    </a:cubicBezTo>
                    <a:close/>
                    <a:moveTo>
                      <a:pt x="532" y="358"/>
                    </a:moveTo>
                    <a:cubicBezTo>
                      <a:pt x="530" y="359"/>
                      <a:pt x="530" y="359"/>
                      <a:pt x="530" y="359"/>
                    </a:cubicBezTo>
                    <a:cubicBezTo>
                      <a:pt x="531" y="360"/>
                      <a:pt x="532" y="360"/>
                      <a:pt x="533" y="360"/>
                    </a:cubicBezTo>
                    <a:cubicBezTo>
                      <a:pt x="533" y="358"/>
                      <a:pt x="532" y="358"/>
                      <a:pt x="532" y="358"/>
                    </a:cubicBezTo>
                    <a:close/>
                    <a:moveTo>
                      <a:pt x="844" y="327"/>
                    </a:moveTo>
                    <a:cubicBezTo>
                      <a:pt x="839" y="323"/>
                      <a:pt x="834" y="319"/>
                      <a:pt x="827" y="319"/>
                    </a:cubicBezTo>
                    <a:cubicBezTo>
                      <a:pt x="819" y="313"/>
                      <a:pt x="810" y="317"/>
                      <a:pt x="801" y="318"/>
                    </a:cubicBezTo>
                    <a:cubicBezTo>
                      <a:pt x="797" y="311"/>
                      <a:pt x="792" y="304"/>
                      <a:pt x="783" y="302"/>
                    </a:cubicBezTo>
                    <a:cubicBezTo>
                      <a:pt x="786" y="301"/>
                      <a:pt x="785" y="297"/>
                      <a:pt x="787" y="295"/>
                    </a:cubicBezTo>
                    <a:cubicBezTo>
                      <a:pt x="785" y="290"/>
                      <a:pt x="791" y="281"/>
                      <a:pt x="782" y="280"/>
                    </a:cubicBezTo>
                    <a:cubicBezTo>
                      <a:pt x="778" y="282"/>
                      <a:pt x="776" y="278"/>
                      <a:pt x="773" y="278"/>
                    </a:cubicBezTo>
                    <a:cubicBezTo>
                      <a:pt x="773" y="276"/>
                      <a:pt x="773" y="276"/>
                      <a:pt x="773" y="276"/>
                    </a:cubicBezTo>
                    <a:cubicBezTo>
                      <a:pt x="783" y="267"/>
                      <a:pt x="788" y="256"/>
                      <a:pt x="787" y="242"/>
                    </a:cubicBezTo>
                    <a:cubicBezTo>
                      <a:pt x="786" y="236"/>
                      <a:pt x="785" y="230"/>
                      <a:pt x="780" y="226"/>
                    </a:cubicBezTo>
                    <a:cubicBezTo>
                      <a:pt x="785" y="215"/>
                      <a:pt x="787" y="204"/>
                      <a:pt x="782" y="192"/>
                    </a:cubicBezTo>
                    <a:cubicBezTo>
                      <a:pt x="776" y="179"/>
                      <a:pt x="762" y="174"/>
                      <a:pt x="748" y="171"/>
                    </a:cubicBezTo>
                    <a:cubicBezTo>
                      <a:pt x="743" y="171"/>
                      <a:pt x="739" y="173"/>
                      <a:pt x="735" y="173"/>
                    </a:cubicBezTo>
                    <a:cubicBezTo>
                      <a:pt x="731" y="167"/>
                      <a:pt x="714" y="165"/>
                      <a:pt x="721" y="154"/>
                    </a:cubicBezTo>
                    <a:cubicBezTo>
                      <a:pt x="723" y="151"/>
                      <a:pt x="723" y="151"/>
                      <a:pt x="723" y="151"/>
                    </a:cubicBezTo>
                    <a:cubicBezTo>
                      <a:pt x="728" y="136"/>
                      <a:pt x="722" y="120"/>
                      <a:pt x="709" y="112"/>
                    </a:cubicBezTo>
                    <a:cubicBezTo>
                      <a:pt x="701" y="104"/>
                      <a:pt x="691" y="103"/>
                      <a:pt x="680" y="102"/>
                    </a:cubicBezTo>
                    <a:cubicBezTo>
                      <a:pt x="669" y="88"/>
                      <a:pt x="651" y="84"/>
                      <a:pt x="635" y="90"/>
                    </a:cubicBezTo>
                    <a:cubicBezTo>
                      <a:pt x="626" y="93"/>
                      <a:pt x="618" y="98"/>
                      <a:pt x="614" y="105"/>
                    </a:cubicBezTo>
                    <a:cubicBezTo>
                      <a:pt x="611" y="113"/>
                      <a:pt x="612" y="121"/>
                      <a:pt x="615" y="128"/>
                    </a:cubicBezTo>
                    <a:cubicBezTo>
                      <a:pt x="620" y="132"/>
                      <a:pt x="624" y="138"/>
                      <a:pt x="630" y="134"/>
                    </a:cubicBezTo>
                    <a:cubicBezTo>
                      <a:pt x="635" y="129"/>
                      <a:pt x="641" y="131"/>
                      <a:pt x="646" y="133"/>
                    </a:cubicBezTo>
                    <a:cubicBezTo>
                      <a:pt x="650" y="137"/>
                      <a:pt x="652" y="142"/>
                      <a:pt x="652" y="148"/>
                    </a:cubicBezTo>
                    <a:cubicBezTo>
                      <a:pt x="652" y="154"/>
                      <a:pt x="645" y="158"/>
                      <a:pt x="641" y="159"/>
                    </a:cubicBezTo>
                    <a:cubicBezTo>
                      <a:pt x="638" y="160"/>
                      <a:pt x="634" y="162"/>
                      <a:pt x="631" y="160"/>
                    </a:cubicBezTo>
                    <a:cubicBezTo>
                      <a:pt x="620" y="164"/>
                      <a:pt x="608" y="171"/>
                      <a:pt x="604" y="183"/>
                    </a:cubicBezTo>
                    <a:cubicBezTo>
                      <a:pt x="600" y="189"/>
                      <a:pt x="592" y="183"/>
                      <a:pt x="588" y="186"/>
                    </a:cubicBezTo>
                    <a:cubicBezTo>
                      <a:pt x="581" y="186"/>
                      <a:pt x="576" y="194"/>
                      <a:pt x="570" y="196"/>
                    </a:cubicBezTo>
                    <a:cubicBezTo>
                      <a:pt x="561" y="189"/>
                      <a:pt x="576" y="186"/>
                      <a:pt x="577" y="180"/>
                    </a:cubicBezTo>
                    <a:cubicBezTo>
                      <a:pt x="584" y="170"/>
                      <a:pt x="588" y="160"/>
                      <a:pt x="588" y="148"/>
                    </a:cubicBezTo>
                    <a:cubicBezTo>
                      <a:pt x="587" y="134"/>
                      <a:pt x="581" y="123"/>
                      <a:pt x="576" y="111"/>
                    </a:cubicBezTo>
                    <a:cubicBezTo>
                      <a:pt x="579" y="102"/>
                      <a:pt x="575" y="93"/>
                      <a:pt x="575" y="83"/>
                    </a:cubicBezTo>
                    <a:cubicBezTo>
                      <a:pt x="571" y="74"/>
                      <a:pt x="569" y="63"/>
                      <a:pt x="562" y="54"/>
                    </a:cubicBezTo>
                    <a:cubicBezTo>
                      <a:pt x="544" y="28"/>
                      <a:pt x="514" y="16"/>
                      <a:pt x="483" y="13"/>
                    </a:cubicBezTo>
                    <a:cubicBezTo>
                      <a:pt x="465" y="11"/>
                      <a:pt x="451" y="20"/>
                      <a:pt x="435" y="22"/>
                    </a:cubicBezTo>
                    <a:cubicBezTo>
                      <a:pt x="425" y="27"/>
                      <a:pt x="415" y="31"/>
                      <a:pt x="407" y="40"/>
                    </a:cubicBezTo>
                    <a:cubicBezTo>
                      <a:pt x="408" y="43"/>
                      <a:pt x="408" y="48"/>
                      <a:pt x="410" y="51"/>
                    </a:cubicBezTo>
                    <a:cubicBezTo>
                      <a:pt x="412" y="53"/>
                      <a:pt x="415" y="51"/>
                      <a:pt x="417" y="53"/>
                    </a:cubicBezTo>
                    <a:cubicBezTo>
                      <a:pt x="423" y="58"/>
                      <a:pt x="425" y="65"/>
                      <a:pt x="425" y="73"/>
                    </a:cubicBezTo>
                    <a:cubicBezTo>
                      <a:pt x="423" y="89"/>
                      <a:pt x="406" y="99"/>
                      <a:pt x="392" y="105"/>
                    </a:cubicBezTo>
                    <a:cubicBezTo>
                      <a:pt x="389" y="101"/>
                      <a:pt x="393" y="95"/>
                      <a:pt x="392" y="90"/>
                    </a:cubicBezTo>
                    <a:cubicBezTo>
                      <a:pt x="392" y="82"/>
                      <a:pt x="387" y="74"/>
                      <a:pt x="380" y="70"/>
                    </a:cubicBezTo>
                    <a:cubicBezTo>
                      <a:pt x="372" y="68"/>
                      <a:pt x="362" y="63"/>
                      <a:pt x="355" y="69"/>
                    </a:cubicBezTo>
                    <a:cubicBezTo>
                      <a:pt x="350" y="73"/>
                      <a:pt x="346" y="80"/>
                      <a:pt x="339" y="77"/>
                    </a:cubicBezTo>
                    <a:cubicBezTo>
                      <a:pt x="326" y="73"/>
                      <a:pt x="324" y="60"/>
                      <a:pt x="319" y="50"/>
                    </a:cubicBezTo>
                    <a:cubicBezTo>
                      <a:pt x="316" y="42"/>
                      <a:pt x="320" y="32"/>
                      <a:pt x="313" y="26"/>
                    </a:cubicBezTo>
                    <a:cubicBezTo>
                      <a:pt x="310" y="18"/>
                      <a:pt x="300" y="22"/>
                      <a:pt x="293" y="22"/>
                    </a:cubicBezTo>
                    <a:cubicBezTo>
                      <a:pt x="260" y="22"/>
                      <a:pt x="225" y="25"/>
                      <a:pt x="191" y="23"/>
                    </a:cubicBezTo>
                    <a:cubicBezTo>
                      <a:pt x="178" y="25"/>
                      <a:pt x="163" y="24"/>
                      <a:pt x="150" y="25"/>
                    </a:cubicBezTo>
                    <a:cubicBezTo>
                      <a:pt x="103" y="26"/>
                      <a:pt x="52" y="25"/>
                      <a:pt x="5" y="26"/>
                    </a:cubicBezTo>
                    <a:cubicBezTo>
                      <a:pt x="3" y="28"/>
                      <a:pt x="4" y="30"/>
                      <a:pt x="4" y="31"/>
                    </a:cubicBezTo>
                    <a:cubicBezTo>
                      <a:pt x="22" y="34"/>
                      <a:pt x="40" y="32"/>
                      <a:pt x="58" y="32"/>
                    </a:cubicBezTo>
                    <a:cubicBezTo>
                      <a:pt x="262" y="30"/>
                      <a:pt x="262" y="30"/>
                      <a:pt x="262" y="30"/>
                    </a:cubicBezTo>
                    <a:cubicBezTo>
                      <a:pt x="276" y="31"/>
                      <a:pt x="292" y="29"/>
                      <a:pt x="307" y="30"/>
                    </a:cubicBezTo>
                    <a:cubicBezTo>
                      <a:pt x="310" y="42"/>
                      <a:pt x="312" y="54"/>
                      <a:pt x="316" y="65"/>
                    </a:cubicBezTo>
                    <a:cubicBezTo>
                      <a:pt x="322" y="65"/>
                      <a:pt x="318" y="71"/>
                      <a:pt x="321" y="73"/>
                    </a:cubicBezTo>
                    <a:cubicBezTo>
                      <a:pt x="327" y="82"/>
                      <a:pt x="339" y="89"/>
                      <a:pt x="351" y="87"/>
                    </a:cubicBezTo>
                    <a:cubicBezTo>
                      <a:pt x="356" y="83"/>
                      <a:pt x="356" y="73"/>
                      <a:pt x="364" y="73"/>
                    </a:cubicBezTo>
                    <a:cubicBezTo>
                      <a:pt x="369" y="73"/>
                      <a:pt x="374" y="74"/>
                      <a:pt x="378" y="77"/>
                    </a:cubicBezTo>
                    <a:cubicBezTo>
                      <a:pt x="382" y="82"/>
                      <a:pt x="386" y="89"/>
                      <a:pt x="384" y="96"/>
                    </a:cubicBezTo>
                    <a:cubicBezTo>
                      <a:pt x="384" y="113"/>
                      <a:pt x="368" y="121"/>
                      <a:pt x="356" y="127"/>
                    </a:cubicBezTo>
                    <a:cubicBezTo>
                      <a:pt x="334" y="131"/>
                      <a:pt x="312" y="121"/>
                      <a:pt x="300" y="103"/>
                    </a:cubicBezTo>
                    <a:cubicBezTo>
                      <a:pt x="293" y="95"/>
                      <a:pt x="292" y="83"/>
                      <a:pt x="287" y="75"/>
                    </a:cubicBezTo>
                    <a:cubicBezTo>
                      <a:pt x="286" y="73"/>
                      <a:pt x="283" y="73"/>
                      <a:pt x="282" y="73"/>
                    </a:cubicBezTo>
                    <a:cubicBezTo>
                      <a:pt x="278" y="77"/>
                      <a:pt x="282" y="82"/>
                      <a:pt x="283" y="86"/>
                    </a:cubicBezTo>
                    <a:cubicBezTo>
                      <a:pt x="289" y="111"/>
                      <a:pt x="311" y="128"/>
                      <a:pt x="333" y="133"/>
                    </a:cubicBezTo>
                    <a:cubicBezTo>
                      <a:pt x="346" y="138"/>
                      <a:pt x="357" y="131"/>
                      <a:pt x="368" y="128"/>
                    </a:cubicBezTo>
                    <a:cubicBezTo>
                      <a:pt x="369" y="129"/>
                      <a:pt x="369" y="129"/>
                      <a:pt x="369" y="129"/>
                    </a:cubicBezTo>
                    <a:cubicBezTo>
                      <a:pt x="358" y="150"/>
                      <a:pt x="358" y="150"/>
                      <a:pt x="358" y="150"/>
                    </a:cubicBezTo>
                    <a:cubicBezTo>
                      <a:pt x="357" y="161"/>
                      <a:pt x="351" y="172"/>
                      <a:pt x="356" y="183"/>
                    </a:cubicBezTo>
                    <a:cubicBezTo>
                      <a:pt x="363" y="205"/>
                      <a:pt x="363" y="205"/>
                      <a:pt x="363" y="205"/>
                    </a:cubicBezTo>
                    <a:cubicBezTo>
                      <a:pt x="367" y="208"/>
                      <a:pt x="366" y="212"/>
                      <a:pt x="369" y="215"/>
                    </a:cubicBezTo>
                    <a:cubicBezTo>
                      <a:pt x="374" y="222"/>
                      <a:pt x="386" y="228"/>
                      <a:pt x="380" y="238"/>
                    </a:cubicBezTo>
                    <a:cubicBezTo>
                      <a:pt x="376" y="250"/>
                      <a:pt x="381" y="261"/>
                      <a:pt x="383" y="273"/>
                    </a:cubicBezTo>
                    <a:cubicBezTo>
                      <a:pt x="389" y="292"/>
                      <a:pt x="407" y="304"/>
                      <a:pt x="423" y="316"/>
                    </a:cubicBezTo>
                    <a:cubicBezTo>
                      <a:pt x="398" y="330"/>
                      <a:pt x="383" y="357"/>
                      <a:pt x="386" y="386"/>
                    </a:cubicBezTo>
                    <a:cubicBezTo>
                      <a:pt x="390" y="410"/>
                      <a:pt x="394" y="436"/>
                      <a:pt x="413" y="452"/>
                    </a:cubicBezTo>
                    <a:cubicBezTo>
                      <a:pt x="426" y="463"/>
                      <a:pt x="405" y="467"/>
                      <a:pt x="402" y="475"/>
                    </a:cubicBezTo>
                    <a:cubicBezTo>
                      <a:pt x="392" y="485"/>
                      <a:pt x="387" y="497"/>
                      <a:pt x="384" y="511"/>
                    </a:cubicBezTo>
                    <a:cubicBezTo>
                      <a:pt x="382" y="532"/>
                      <a:pt x="382" y="532"/>
                      <a:pt x="382" y="532"/>
                    </a:cubicBezTo>
                    <a:cubicBezTo>
                      <a:pt x="364" y="552"/>
                      <a:pt x="356" y="576"/>
                      <a:pt x="352" y="602"/>
                    </a:cubicBezTo>
                    <a:cubicBezTo>
                      <a:pt x="352" y="614"/>
                      <a:pt x="355" y="628"/>
                      <a:pt x="362" y="639"/>
                    </a:cubicBezTo>
                    <a:cubicBezTo>
                      <a:pt x="361" y="640"/>
                      <a:pt x="361" y="640"/>
                      <a:pt x="361" y="640"/>
                    </a:cubicBezTo>
                    <a:cubicBezTo>
                      <a:pt x="347" y="637"/>
                      <a:pt x="335" y="641"/>
                      <a:pt x="323" y="646"/>
                    </a:cubicBezTo>
                    <a:cubicBezTo>
                      <a:pt x="301" y="656"/>
                      <a:pt x="285" y="678"/>
                      <a:pt x="280" y="700"/>
                    </a:cubicBezTo>
                    <a:cubicBezTo>
                      <a:pt x="277" y="701"/>
                      <a:pt x="277" y="701"/>
                      <a:pt x="277" y="701"/>
                    </a:cubicBezTo>
                    <a:cubicBezTo>
                      <a:pt x="112" y="704"/>
                      <a:pt x="112" y="704"/>
                      <a:pt x="112" y="704"/>
                    </a:cubicBezTo>
                    <a:cubicBezTo>
                      <a:pt x="75" y="704"/>
                      <a:pt x="41" y="705"/>
                      <a:pt x="2" y="706"/>
                    </a:cubicBezTo>
                    <a:cubicBezTo>
                      <a:pt x="1" y="708"/>
                      <a:pt x="1" y="711"/>
                      <a:pt x="2" y="713"/>
                    </a:cubicBezTo>
                    <a:cubicBezTo>
                      <a:pt x="7" y="714"/>
                      <a:pt x="7" y="714"/>
                      <a:pt x="7" y="714"/>
                    </a:cubicBezTo>
                    <a:cubicBezTo>
                      <a:pt x="189" y="712"/>
                      <a:pt x="189" y="712"/>
                      <a:pt x="189" y="712"/>
                    </a:cubicBezTo>
                    <a:cubicBezTo>
                      <a:pt x="220" y="711"/>
                      <a:pt x="250" y="710"/>
                      <a:pt x="283" y="710"/>
                    </a:cubicBezTo>
                    <a:cubicBezTo>
                      <a:pt x="285" y="697"/>
                      <a:pt x="292" y="686"/>
                      <a:pt x="299" y="674"/>
                    </a:cubicBezTo>
                    <a:cubicBezTo>
                      <a:pt x="315" y="656"/>
                      <a:pt x="337" y="644"/>
                      <a:pt x="361" y="649"/>
                    </a:cubicBezTo>
                    <a:cubicBezTo>
                      <a:pt x="364" y="650"/>
                      <a:pt x="366" y="650"/>
                      <a:pt x="369" y="650"/>
                    </a:cubicBezTo>
                    <a:cubicBezTo>
                      <a:pt x="379" y="659"/>
                      <a:pt x="387" y="671"/>
                      <a:pt x="382" y="685"/>
                    </a:cubicBezTo>
                    <a:cubicBezTo>
                      <a:pt x="381" y="691"/>
                      <a:pt x="375" y="693"/>
                      <a:pt x="369" y="695"/>
                    </a:cubicBezTo>
                    <a:cubicBezTo>
                      <a:pt x="356" y="697"/>
                      <a:pt x="348" y="679"/>
                      <a:pt x="336" y="689"/>
                    </a:cubicBezTo>
                    <a:cubicBezTo>
                      <a:pt x="320" y="705"/>
                      <a:pt x="313" y="724"/>
                      <a:pt x="308" y="745"/>
                    </a:cubicBezTo>
                    <a:cubicBezTo>
                      <a:pt x="306" y="746"/>
                      <a:pt x="306" y="746"/>
                      <a:pt x="306" y="746"/>
                    </a:cubicBezTo>
                    <a:cubicBezTo>
                      <a:pt x="193" y="746"/>
                      <a:pt x="193" y="746"/>
                      <a:pt x="193" y="746"/>
                    </a:cubicBezTo>
                    <a:cubicBezTo>
                      <a:pt x="13" y="747"/>
                      <a:pt x="13" y="747"/>
                      <a:pt x="13" y="747"/>
                    </a:cubicBezTo>
                    <a:cubicBezTo>
                      <a:pt x="9" y="745"/>
                      <a:pt x="6" y="749"/>
                      <a:pt x="2" y="748"/>
                    </a:cubicBezTo>
                    <a:cubicBezTo>
                      <a:pt x="0" y="750"/>
                      <a:pt x="1" y="753"/>
                      <a:pt x="1" y="755"/>
                    </a:cubicBezTo>
                    <a:cubicBezTo>
                      <a:pt x="3" y="756"/>
                      <a:pt x="3" y="756"/>
                      <a:pt x="3" y="756"/>
                    </a:cubicBezTo>
                    <a:cubicBezTo>
                      <a:pt x="99" y="756"/>
                      <a:pt x="200" y="754"/>
                      <a:pt x="294" y="755"/>
                    </a:cubicBezTo>
                    <a:cubicBezTo>
                      <a:pt x="316" y="752"/>
                      <a:pt x="316" y="752"/>
                      <a:pt x="316" y="752"/>
                    </a:cubicBezTo>
                    <a:cubicBezTo>
                      <a:pt x="318" y="748"/>
                      <a:pt x="315" y="743"/>
                      <a:pt x="317" y="739"/>
                    </a:cubicBezTo>
                    <a:cubicBezTo>
                      <a:pt x="320" y="723"/>
                      <a:pt x="328" y="706"/>
                      <a:pt x="342" y="697"/>
                    </a:cubicBezTo>
                    <a:cubicBezTo>
                      <a:pt x="353" y="696"/>
                      <a:pt x="363" y="706"/>
                      <a:pt x="375" y="702"/>
                    </a:cubicBezTo>
                    <a:cubicBezTo>
                      <a:pt x="384" y="696"/>
                      <a:pt x="384" y="696"/>
                      <a:pt x="384" y="696"/>
                    </a:cubicBezTo>
                    <a:cubicBezTo>
                      <a:pt x="391" y="687"/>
                      <a:pt x="393" y="674"/>
                      <a:pt x="388" y="662"/>
                    </a:cubicBezTo>
                    <a:cubicBezTo>
                      <a:pt x="394" y="662"/>
                      <a:pt x="399" y="667"/>
                      <a:pt x="404" y="671"/>
                    </a:cubicBezTo>
                    <a:cubicBezTo>
                      <a:pt x="414" y="679"/>
                      <a:pt x="425" y="690"/>
                      <a:pt x="425" y="705"/>
                    </a:cubicBezTo>
                    <a:cubicBezTo>
                      <a:pt x="423" y="712"/>
                      <a:pt x="419" y="718"/>
                      <a:pt x="412" y="722"/>
                    </a:cubicBezTo>
                    <a:cubicBezTo>
                      <a:pt x="411" y="725"/>
                      <a:pt x="410" y="729"/>
                      <a:pt x="414" y="731"/>
                    </a:cubicBezTo>
                    <a:cubicBezTo>
                      <a:pt x="424" y="742"/>
                      <a:pt x="439" y="748"/>
                      <a:pt x="453" y="751"/>
                    </a:cubicBezTo>
                    <a:cubicBezTo>
                      <a:pt x="478" y="757"/>
                      <a:pt x="503" y="748"/>
                      <a:pt x="527" y="740"/>
                    </a:cubicBezTo>
                    <a:cubicBezTo>
                      <a:pt x="539" y="737"/>
                      <a:pt x="548" y="728"/>
                      <a:pt x="558" y="721"/>
                    </a:cubicBezTo>
                    <a:cubicBezTo>
                      <a:pt x="568" y="707"/>
                      <a:pt x="575" y="691"/>
                      <a:pt x="577" y="673"/>
                    </a:cubicBezTo>
                    <a:cubicBezTo>
                      <a:pt x="580" y="660"/>
                      <a:pt x="575" y="648"/>
                      <a:pt x="577" y="636"/>
                    </a:cubicBezTo>
                    <a:cubicBezTo>
                      <a:pt x="587" y="617"/>
                      <a:pt x="592" y="591"/>
                      <a:pt x="577" y="574"/>
                    </a:cubicBezTo>
                    <a:cubicBezTo>
                      <a:pt x="573" y="566"/>
                      <a:pt x="564" y="563"/>
                      <a:pt x="560" y="556"/>
                    </a:cubicBezTo>
                    <a:cubicBezTo>
                      <a:pt x="550" y="529"/>
                      <a:pt x="522" y="513"/>
                      <a:pt x="494" y="510"/>
                    </a:cubicBezTo>
                    <a:cubicBezTo>
                      <a:pt x="475" y="509"/>
                      <a:pt x="459" y="514"/>
                      <a:pt x="447" y="529"/>
                    </a:cubicBezTo>
                    <a:cubicBezTo>
                      <a:pt x="436" y="543"/>
                      <a:pt x="429" y="564"/>
                      <a:pt x="436" y="583"/>
                    </a:cubicBezTo>
                    <a:cubicBezTo>
                      <a:pt x="434" y="601"/>
                      <a:pt x="432" y="625"/>
                      <a:pt x="450" y="636"/>
                    </a:cubicBezTo>
                    <a:cubicBezTo>
                      <a:pt x="461" y="642"/>
                      <a:pt x="473" y="643"/>
                      <a:pt x="486" y="641"/>
                    </a:cubicBezTo>
                    <a:cubicBezTo>
                      <a:pt x="493" y="641"/>
                      <a:pt x="498" y="634"/>
                      <a:pt x="503" y="629"/>
                    </a:cubicBezTo>
                    <a:cubicBezTo>
                      <a:pt x="508" y="622"/>
                      <a:pt x="511" y="616"/>
                      <a:pt x="511" y="607"/>
                    </a:cubicBezTo>
                    <a:cubicBezTo>
                      <a:pt x="508" y="597"/>
                      <a:pt x="501" y="589"/>
                      <a:pt x="492" y="584"/>
                    </a:cubicBezTo>
                    <a:cubicBezTo>
                      <a:pt x="488" y="583"/>
                      <a:pt x="483" y="583"/>
                      <a:pt x="481" y="580"/>
                    </a:cubicBezTo>
                    <a:cubicBezTo>
                      <a:pt x="479" y="576"/>
                      <a:pt x="481" y="573"/>
                      <a:pt x="482" y="570"/>
                    </a:cubicBezTo>
                    <a:cubicBezTo>
                      <a:pt x="489" y="561"/>
                      <a:pt x="501" y="563"/>
                      <a:pt x="511" y="566"/>
                    </a:cubicBezTo>
                    <a:cubicBezTo>
                      <a:pt x="521" y="571"/>
                      <a:pt x="529" y="581"/>
                      <a:pt x="537" y="589"/>
                    </a:cubicBezTo>
                    <a:cubicBezTo>
                      <a:pt x="540" y="600"/>
                      <a:pt x="544" y="615"/>
                      <a:pt x="537" y="626"/>
                    </a:cubicBezTo>
                    <a:cubicBezTo>
                      <a:pt x="537" y="632"/>
                      <a:pt x="524" y="635"/>
                      <a:pt x="529" y="644"/>
                    </a:cubicBezTo>
                    <a:cubicBezTo>
                      <a:pt x="537" y="656"/>
                      <a:pt x="533" y="675"/>
                      <a:pt x="524" y="686"/>
                    </a:cubicBezTo>
                    <a:cubicBezTo>
                      <a:pt x="513" y="700"/>
                      <a:pt x="494" y="708"/>
                      <a:pt x="477" y="707"/>
                    </a:cubicBezTo>
                    <a:cubicBezTo>
                      <a:pt x="472" y="701"/>
                      <a:pt x="475" y="692"/>
                      <a:pt x="472" y="686"/>
                    </a:cubicBezTo>
                    <a:cubicBezTo>
                      <a:pt x="458" y="661"/>
                      <a:pt x="435" y="646"/>
                      <a:pt x="415" y="626"/>
                    </a:cubicBezTo>
                    <a:cubicBezTo>
                      <a:pt x="402" y="613"/>
                      <a:pt x="401" y="591"/>
                      <a:pt x="407" y="575"/>
                    </a:cubicBezTo>
                    <a:cubicBezTo>
                      <a:pt x="409" y="566"/>
                      <a:pt x="418" y="562"/>
                      <a:pt x="423" y="555"/>
                    </a:cubicBezTo>
                    <a:cubicBezTo>
                      <a:pt x="423" y="535"/>
                      <a:pt x="432" y="517"/>
                      <a:pt x="448" y="506"/>
                    </a:cubicBezTo>
                    <a:cubicBezTo>
                      <a:pt x="463" y="498"/>
                      <a:pt x="481" y="495"/>
                      <a:pt x="497" y="497"/>
                    </a:cubicBezTo>
                    <a:cubicBezTo>
                      <a:pt x="512" y="502"/>
                      <a:pt x="529" y="504"/>
                      <a:pt x="545" y="504"/>
                    </a:cubicBezTo>
                    <a:cubicBezTo>
                      <a:pt x="560" y="504"/>
                      <a:pt x="573" y="500"/>
                      <a:pt x="585" y="492"/>
                    </a:cubicBezTo>
                    <a:cubicBezTo>
                      <a:pt x="590" y="487"/>
                      <a:pt x="596" y="482"/>
                      <a:pt x="600" y="475"/>
                    </a:cubicBezTo>
                    <a:cubicBezTo>
                      <a:pt x="607" y="470"/>
                      <a:pt x="615" y="472"/>
                      <a:pt x="623" y="471"/>
                    </a:cubicBezTo>
                    <a:cubicBezTo>
                      <a:pt x="641" y="472"/>
                      <a:pt x="660" y="475"/>
                      <a:pt x="673" y="488"/>
                    </a:cubicBezTo>
                    <a:cubicBezTo>
                      <a:pt x="685" y="500"/>
                      <a:pt x="690" y="518"/>
                      <a:pt x="687" y="535"/>
                    </a:cubicBezTo>
                    <a:cubicBezTo>
                      <a:pt x="685" y="547"/>
                      <a:pt x="679" y="559"/>
                      <a:pt x="667" y="564"/>
                    </a:cubicBezTo>
                    <a:cubicBezTo>
                      <a:pt x="657" y="566"/>
                      <a:pt x="648" y="565"/>
                      <a:pt x="640" y="559"/>
                    </a:cubicBezTo>
                    <a:cubicBezTo>
                      <a:pt x="637" y="555"/>
                      <a:pt x="636" y="548"/>
                      <a:pt x="638" y="544"/>
                    </a:cubicBezTo>
                    <a:cubicBezTo>
                      <a:pt x="640" y="539"/>
                      <a:pt x="645" y="535"/>
                      <a:pt x="649" y="532"/>
                    </a:cubicBezTo>
                    <a:cubicBezTo>
                      <a:pt x="659" y="533"/>
                      <a:pt x="659" y="533"/>
                      <a:pt x="659" y="533"/>
                    </a:cubicBezTo>
                    <a:cubicBezTo>
                      <a:pt x="665" y="525"/>
                      <a:pt x="661" y="516"/>
                      <a:pt x="659" y="508"/>
                    </a:cubicBezTo>
                    <a:cubicBezTo>
                      <a:pt x="652" y="498"/>
                      <a:pt x="638" y="494"/>
                      <a:pt x="625" y="495"/>
                    </a:cubicBezTo>
                    <a:cubicBezTo>
                      <a:pt x="617" y="497"/>
                      <a:pt x="611" y="505"/>
                      <a:pt x="607" y="512"/>
                    </a:cubicBezTo>
                    <a:cubicBezTo>
                      <a:pt x="603" y="515"/>
                      <a:pt x="598" y="510"/>
                      <a:pt x="593" y="512"/>
                    </a:cubicBezTo>
                    <a:cubicBezTo>
                      <a:pt x="583" y="514"/>
                      <a:pt x="573" y="522"/>
                      <a:pt x="570" y="533"/>
                    </a:cubicBezTo>
                    <a:cubicBezTo>
                      <a:pt x="568" y="539"/>
                      <a:pt x="567" y="546"/>
                      <a:pt x="570" y="554"/>
                    </a:cubicBezTo>
                    <a:cubicBezTo>
                      <a:pt x="574" y="563"/>
                      <a:pt x="584" y="567"/>
                      <a:pt x="592" y="572"/>
                    </a:cubicBezTo>
                    <a:cubicBezTo>
                      <a:pt x="592" y="577"/>
                      <a:pt x="595" y="581"/>
                      <a:pt x="593" y="586"/>
                    </a:cubicBezTo>
                    <a:cubicBezTo>
                      <a:pt x="594" y="588"/>
                      <a:pt x="597" y="589"/>
                      <a:pt x="600" y="589"/>
                    </a:cubicBezTo>
                    <a:cubicBezTo>
                      <a:pt x="609" y="602"/>
                      <a:pt x="624" y="610"/>
                      <a:pt x="640" y="611"/>
                    </a:cubicBezTo>
                    <a:cubicBezTo>
                      <a:pt x="644" y="612"/>
                      <a:pt x="645" y="616"/>
                      <a:pt x="646" y="619"/>
                    </a:cubicBezTo>
                    <a:cubicBezTo>
                      <a:pt x="647" y="625"/>
                      <a:pt x="645" y="631"/>
                      <a:pt x="640" y="634"/>
                    </a:cubicBezTo>
                    <a:cubicBezTo>
                      <a:pt x="633" y="637"/>
                      <a:pt x="625" y="634"/>
                      <a:pt x="620" y="631"/>
                    </a:cubicBezTo>
                    <a:cubicBezTo>
                      <a:pt x="613" y="633"/>
                      <a:pt x="608" y="641"/>
                      <a:pt x="607" y="648"/>
                    </a:cubicBezTo>
                    <a:cubicBezTo>
                      <a:pt x="605" y="661"/>
                      <a:pt x="615" y="672"/>
                      <a:pt x="625" y="678"/>
                    </a:cubicBezTo>
                    <a:cubicBezTo>
                      <a:pt x="636" y="681"/>
                      <a:pt x="649" y="686"/>
                      <a:pt x="660" y="681"/>
                    </a:cubicBezTo>
                    <a:cubicBezTo>
                      <a:pt x="668" y="680"/>
                      <a:pt x="670" y="667"/>
                      <a:pt x="680" y="672"/>
                    </a:cubicBezTo>
                    <a:cubicBezTo>
                      <a:pt x="691" y="673"/>
                      <a:pt x="704" y="667"/>
                      <a:pt x="713" y="659"/>
                    </a:cubicBezTo>
                    <a:cubicBezTo>
                      <a:pt x="719" y="653"/>
                      <a:pt x="722" y="646"/>
                      <a:pt x="723" y="637"/>
                    </a:cubicBezTo>
                    <a:cubicBezTo>
                      <a:pt x="720" y="630"/>
                      <a:pt x="722" y="620"/>
                      <a:pt x="713" y="615"/>
                    </a:cubicBezTo>
                    <a:cubicBezTo>
                      <a:pt x="717" y="609"/>
                      <a:pt x="721" y="602"/>
                      <a:pt x="726" y="596"/>
                    </a:cubicBezTo>
                    <a:cubicBezTo>
                      <a:pt x="740" y="603"/>
                      <a:pt x="757" y="606"/>
                      <a:pt x="770" y="594"/>
                    </a:cubicBezTo>
                    <a:cubicBezTo>
                      <a:pt x="777" y="588"/>
                      <a:pt x="782" y="580"/>
                      <a:pt x="780" y="569"/>
                    </a:cubicBezTo>
                    <a:cubicBezTo>
                      <a:pt x="795" y="559"/>
                      <a:pt x="801" y="540"/>
                      <a:pt x="799" y="522"/>
                    </a:cubicBezTo>
                    <a:cubicBezTo>
                      <a:pt x="794" y="514"/>
                      <a:pt x="794" y="501"/>
                      <a:pt x="782" y="499"/>
                    </a:cubicBezTo>
                    <a:cubicBezTo>
                      <a:pt x="771" y="495"/>
                      <a:pt x="758" y="496"/>
                      <a:pt x="750" y="505"/>
                    </a:cubicBezTo>
                    <a:cubicBezTo>
                      <a:pt x="744" y="512"/>
                      <a:pt x="756" y="520"/>
                      <a:pt x="747" y="524"/>
                    </a:cubicBezTo>
                    <a:cubicBezTo>
                      <a:pt x="743" y="526"/>
                      <a:pt x="740" y="524"/>
                      <a:pt x="737" y="522"/>
                    </a:cubicBezTo>
                    <a:cubicBezTo>
                      <a:pt x="726" y="507"/>
                      <a:pt x="737" y="490"/>
                      <a:pt x="731" y="473"/>
                    </a:cubicBezTo>
                    <a:cubicBezTo>
                      <a:pt x="728" y="465"/>
                      <a:pt x="728" y="465"/>
                      <a:pt x="728" y="465"/>
                    </a:cubicBezTo>
                    <a:cubicBezTo>
                      <a:pt x="731" y="460"/>
                      <a:pt x="737" y="460"/>
                      <a:pt x="741" y="455"/>
                    </a:cubicBezTo>
                    <a:cubicBezTo>
                      <a:pt x="747" y="458"/>
                      <a:pt x="747" y="463"/>
                      <a:pt x="753" y="466"/>
                    </a:cubicBezTo>
                    <a:cubicBezTo>
                      <a:pt x="758" y="472"/>
                      <a:pt x="767" y="471"/>
                      <a:pt x="774" y="472"/>
                    </a:cubicBezTo>
                    <a:cubicBezTo>
                      <a:pt x="781" y="470"/>
                      <a:pt x="787" y="468"/>
                      <a:pt x="792" y="463"/>
                    </a:cubicBezTo>
                    <a:cubicBezTo>
                      <a:pt x="796" y="462"/>
                      <a:pt x="802" y="466"/>
                      <a:pt x="807" y="464"/>
                    </a:cubicBezTo>
                    <a:cubicBezTo>
                      <a:pt x="816" y="468"/>
                      <a:pt x="826" y="465"/>
                      <a:pt x="834" y="461"/>
                    </a:cubicBezTo>
                    <a:cubicBezTo>
                      <a:pt x="840" y="455"/>
                      <a:pt x="849" y="450"/>
                      <a:pt x="851" y="440"/>
                    </a:cubicBezTo>
                    <a:cubicBezTo>
                      <a:pt x="852" y="436"/>
                      <a:pt x="854" y="431"/>
                      <a:pt x="852" y="428"/>
                    </a:cubicBezTo>
                    <a:cubicBezTo>
                      <a:pt x="845" y="429"/>
                      <a:pt x="838" y="431"/>
                      <a:pt x="833" y="425"/>
                    </a:cubicBezTo>
                    <a:cubicBezTo>
                      <a:pt x="826" y="414"/>
                      <a:pt x="821" y="397"/>
                      <a:pt x="805" y="394"/>
                    </a:cubicBezTo>
                    <a:cubicBezTo>
                      <a:pt x="800" y="393"/>
                      <a:pt x="794" y="392"/>
                      <a:pt x="790" y="394"/>
                    </a:cubicBezTo>
                    <a:cubicBezTo>
                      <a:pt x="774" y="388"/>
                      <a:pt x="755" y="385"/>
                      <a:pt x="742" y="398"/>
                    </a:cubicBezTo>
                    <a:cubicBezTo>
                      <a:pt x="736" y="397"/>
                      <a:pt x="732" y="393"/>
                      <a:pt x="730" y="387"/>
                    </a:cubicBezTo>
                    <a:cubicBezTo>
                      <a:pt x="731" y="381"/>
                      <a:pt x="738" y="378"/>
                      <a:pt x="742" y="373"/>
                    </a:cubicBezTo>
                    <a:cubicBezTo>
                      <a:pt x="747" y="372"/>
                      <a:pt x="751" y="378"/>
                      <a:pt x="756" y="378"/>
                    </a:cubicBezTo>
                    <a:cubicBezTo>
                      <a:pt x="765" y="382"/>
                      <a:pt x="775" y="378"/>
                      <a:pt x="782" y="373"/>
                    </a:cubicBezTo>
                    <a:cubicBezTo>
                      <a:pt x="799" y="378"/>
                      <a:pt x="816" y="374"/>
                      <a:pt x="828" y="362"/>
                    </a:cubicBezTo>
                    <a:cubicBezTo>
                      <a:pt x="831" y="356"/>
                      <a:pt x="837" y="347"/>
                      <a:pt x="844" y="346"/>
                    </a:cubicBezTo>
                    <a:cubicBezTo>
                      <a:pt x="848" y="346"/>
                      <a:pt x="854" y="347"/>
                      <a:pt x="855" y="341"/>
                    </a:cubicBezTo>
                    <a:cubicBezTo>
                      <a:pt x="855" y="334"/>
                      <a:pt x="849" y="331"/>
                      <a:pt x="844" y="327"/>
                    </a:cubicBezTo>
                    <a:close/>
                    <a:moveTo>
                      <a:pt x="774" y="165"/>
                    </a:moveTo>
                    <a:cubicBezTo>
                      <a:pt x="775" y="167"/>
                      <a:pt x="776" y="169"/>
                      <a:pt x="778" y="170"/>
                    </a:cubicBezTo>
                    <a:cubicBezTo>
                      <a:pt x="778" y="172"/>
                      <a:pt x="775" y="173"/>
                      <a:pt x="773" y="174"/>
                    </a:cubicBezTo>
                    <a:cubicBezTo>
                      <a:pt x="764" y="165"/>
                      <a:pt x="752" y="165"/>
                      <a:pt x="739" y="165"/>
                    </a:cubicBezTo>
                    <a:cubicBezTo>
                      <a:pt x="736" y="163"/>
                      <a:pt x="731" y="164"/>
                      <a:pt x="728" y="158"/>
                    </a:cubicBezTo>
                    <a:cubicBezTo>
                      <a:pt x="735" y="143"/>
                      <a:pt x="733" y="124"/>
                      <a:pt x="723" y="111"/>
                    </a:cubicBezTo>
                    <a:cubicBezTo>
                      <a:pt x="715" y="102"/>
                      <a:pt x="703" y="95"/>
                      <a:pt x="689" y="98"/>
                    </a:cubicBezTo>
                    <a:cubicBezTo>
                      <a:pt x="677" y="85"/>
                      <a:pt x="660" y="82"/>
                      <a:pt x="643" y="79"/>
                    </a:cubicBezTo>
                    <a:cubicBezTo>
                      <a:pt x="628" y="82"/>
                      <a:pt x="610" y="85"/>
                      <a:pt x="603" y="102"/>
                    </a:cubicBezTo>
                    <a:cubicBezTo>
                      <a:pt x="597" y="102"/>
                      <a:pt x="589" y="107"/>
                      <a:pt x="585" y="100"/>
                    </a:cubicBezTo>
                    <a:cubicBezTo>
                      <a:pt x="586" y="82"/>
                      <a:pt x="579" y="66"/>
                      <a:pt x="571" y="51"/>
                    </a:cubicBezTo>
                    <a:cubicBezTo>
                      <a:pt x="564" y="44"/>
                      <a:pt x="559" y="33"/>
                      <a:pt x="549" y="33"/>
                    </a:cubicBezTo>
                    <a:cubicBezTo>
                      <a:pt x="547" y="24"/>
                      <a:pt x="536" y="21"/>
                      <a:pt x="529" y="17"/>
                    </a:cubicBezTo>
                    <a:cubicBezTo>
                      <a:pt x="509" y="11"/>
                      <a:pt x="484" y="3"/>
                      <a:pt x="460" y="7"/>
                    </a:cubicBezTo>
                    <a:cubicBezTo>
                      <a:pt x="444" y="12"/>
                      <a:pt x="428" y="13"/>
                      <a:pt x="415" y="23"/>
                    </a:cubicBezTo>
                    <a:cubicBezTo>
                      <a:pt x="408" y="30"/>
                      <a:pt x="398" y="33"/>
                      <a:pt x="395" y="42"/>
                    </a:cubicBezTo>
                    <a:cubicBezTo>
                      <a:pt x="403" y="51"/>
                      <a:pt x="415" y="60"/>
                      <a:pt x="413" y="73"/>
                    </a:cubicBezTo>
                    <a:cubicBezTo>
                      <a:pt x="413" y="79"/>
                      <a:pt x="410" y="83"/>
                      <a:pt x="405" y="87"/>
                    </a:cubicBezTo>
                    <a:cubicBezTo>
                      <a:pt x="403" y="87"/>
                      <a:pt x="400" y="89"/>
                      <a:pt x="398" y="87"/>
                    </a:cubicBezTo>
                    <a:cubicBezTo>
                      <a:pt x="395" y="75"/>
                      <a:pt x="385" y="62"/>
                      <a:pt x="372" y="60"/>
                    </a:cubicBezTo>
                    <a:cubicBezTo>
                      <a:pt x="359" y="58"/>
                      <a:pt x="347" y="74"/>
                      <a:pt x="337" y="62"/>
                    </a:cubicBezTo>
                    <a:cubicBezTo>
                      <a:pt x="327" y="56"/>
                      <a:pt x="327" y="43"/>
                      <a:pt x="324" y="33"/>
                    </a:cubicBezTo>
                    <a:cubicBezTo>
                      <a:pt x="323" y="27"/>
                      <a:pt x="326" y="20"/>
                      <a:pt x="320" y="16"/>
                    </a:cubicBezTo>
                    <a:cubicBezTo>
                      <a:pt x="292" y="12"/>
                      <a:pt x="260" y="15"/>
                      <a:pt x="230" y="14"/>
                    </a:cubicBezTo>
                    <a:cubicBezTo>
                      <a:pt x="176" y="14"/>
                      <a:pt x="125" y="14"/>
                      <a:pt x="70" y="15"/>
                    </a:cubicBezTo>
                    <a:cubicBezTo>
                      <a:pt x="48" y="13"/>
                      <a:pt x="27" y="16"/>
                      <a:pt x="5" y="14"/>
                    </a:cubicBezTo>
                    <a:cubicBezTo>
                      <a:pt x="4" y="13"/>
                      <a:pt x="4" y="11"/>
                      <a:pt x="6" y="11"/>
                    </a:cubicBezTo>
                    <a:cubicBezTo>
                      <a:pt x="28" y="10"/>
                      <a:pt x="51" y="11"/>
                      <a:pt x="73" y="10"/>
                    </a:cubicBezTo>
                    <a:cubicBezTo>
                      <a:pt x="136" y="11"/>
                      <a:pt x="194" y="9"/>
                      <a:pt x="256" y="10"/>
                    </a:cubicBezTo>
                    <a:cubicBezTo>
                      <a:pt x="280" y="10"/>
                      <a:pt x="300" y="10"/>
                      <a:pt x="323" y="10"/>
                    </a:cubicBezTo>
                    <a:cubicBezTo>
                      <a:pt x="328" y="16"/>
                      <a:pt x="332" y="22"/>
                      <a:pt x="329" y="30"/>
                    </a:cubicBezTo>
                    <a:cubicBezTo>
                      <a:pt x="334" y="40"/>
                      <a:pt x="331" y="53"/>
                      <a:pt x="341" y="60"/>
                    </a:cubicBezTo>
                    <a:cubicBezTo>
                      <a:pt x="349" y="63"/>
                      <a:pt x="357" y="56"/>
                      <a:pt x="366" y="56"/>
                    </a:cubicBezTo>
                    <a:cubicBezTo>
                      <a:pt x="377" y="55"/>
                      <a:pt x="387" y="59"/>
                      <a:pt x="394" y="68"/>
                    </a:cubicBezTo>
                    <a:cubicBezTo>
                      <a:pt x="398" y="72"/>
                      <a:pt x="399" y="78"/>
                      <a:pt x="403" y="82"/>
                    </a:cubicBezTo>
                    <a:cubicBezTo>
                      <a:pt x="405" y="79"/>
                      <a:pt x="408" y="76"/>
                      <a:pt x="408" y="72"/>
                    </a:cubicBezTo>
                    <a:cubicBezTo>
                      <a:pt x="407" y="61"/>
                      <a:pt x="399" y="51"/>
                      <a:pt x="388" y="45"/>
                    </a:cubicBezTo>
                    <a:cubicBezTo>
                      <a:pt x="388" y="41"/>
                      <a:pt x="388" y="41"/>
                      <a:pt x="388" y="41"/>
                    </a:cubicBezTo>
                    <a:cubicBezTo>
                      <a:pt x="398" y="28"/>
                      <a:pt x="413" y="17"/>
                      <a:pt x="428" y="11"/>
                    </a:cubicBezTo>
                    <a:cubicBezTo>
                      <a:pt x="443" y="7"/>
                      <a:pt x="456" y="1"/>
                      <a:pt x="472" y="0"/>
                    </a:cubicBezTo>
                    <a:cubicBezTo>
                      <a:pt x="502" y="4"/>
                      <a:pt x="533" y="10"/>
                      <a:pt x="556" y="30"/>
                    </a:cubicBezTo>
                    <a:cubicBezTo>
                      <a:pt x="574" y="40"/>
                      <a:pt x="581" y="60"/>
                      <a:pt x="588" y="78"/>
                    </a:cubicBezTo>
                    <a:cubicBezTo>
                      <a:pt x="590" y="84"/>
                      <a:pt x="589" y="92"/>
                      <a:pt x="592" y="97"/>
                    </a:cubicBezTo>
                    <a:cubicBezTo>
                      <a:pt x="595" y="97"/>
                      <a:pt x="596" y="97"/>
                      <a:pt x="598" y="97"/>
                    </a:cubicBezTo>
                    <a:cubicBezTo>
                      <a:pt x="608" y="80"/>
                      <a:pt x="628" y="74"/>
                      <a:pt x="648" y="75"/>
                    </a:cubicBezTo>
                    <a:cubicBezTo>
                      <a:pt x="662" y="78"/>
                      <a:pt x="677" y="80"/>
                      <a:pt x="687" y="91"/>
                    </a:cubicBezTo>
                    <a:cubicBezTo>
                      <a:pt x="696" y="93"/>
                      <a:pt x="705" y="93"/>
                      <a:pt x="713" y="97"/>
                    </a:cubicBezTo>
                    <a:cubicBezTo>
                      <a:pt x="727" y="107"/>
                      <a:pt x="737" y="120"/>
                      <a:pt x="738" y="136"/>
                    </a:cubicBezTo>
                    <a:cubicBezTo>
                      <a:pt x="735" y="158"/>
                      <a:pt x="735" y="158"/>
                      <a:pt x="735" y="158"/>
                    </a:cubicBezTo>
                    <a:cubicBezTo>
                      <a:pt x="737" y="160"/>
                      <a:pt x="737" y="160"/>
                      <a:pt x="737" y="160"/>
                    </a:cubicBezTo>
                    <a:cubicBezTo>
                      <a:pt x="744" y="160"/>
                      <a:pt x="751" y="160"/>
                      <a:pt x="758" y="161"/>
                    </a:cubicBezTo>
                    <a:cubicBezTo>
                      <a:pt x="764" y="161"/>
                      <a:pt x="768" y="167"/>
                      <a:pt x="77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2" name="文本框 111"/>
            <p:cNvSpPr txBox="1"/>
            <p:nvPr/>
          </p:nvSpPr>
          <p:spPr>
            <a:xfrm>
              <a:off x="3900987" y="1048596"/>
              <a:ext cx="960573" cy="190332"/>
            </a:xfrm>
            <a:prstGeom prst="rect">
              <a:avLst/>
            </a:prstGeom>
            <a:noFill/>
          </p:spPr>
          <p:txBody>
            <a:bodyPr wrap="square" rtlCol="0">
              <a:sp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algn="ctr"/>
              <a:r>
                <a:rPr lang="zh-CN" altLang="en-US" sz="1600" dirty="0">
                  <a:solidFill>
                    <a:schemeClr val="bg1"/>
                  </a:solidFill>
                </a:rPr>
                <a:t>放风筝</a:t>
              </a:r>
            </a:p>
          </p:txBody>
        </p:sp>
      </p:grpSp>
      <p:grpSp>
        <p:nvGrpSpPr>
          <p:cNvPr id="245" name="组合 244"/>
          <p:cNvGrpSpPr/>
          <p:nvPr/>
        </p:nvGrpSpPr>
        <p:grpSpPr>
          <a:xfrm>
            <a:off x="1107364" y="4677904"/>
            <a:ext cx="2410346" cy="530966"/>
            <a:chOff x="3711170" y="994510"/>
            <a:chExt cx="1361641" cy="298504"/>
          </a:xfrm>
          <a:solidFill>
            <a:srgbClr val="96D2CB"/>
          </a:solidFill>
        </p:grpSpPr>
        <p:grpSp>
          <p:nvGrpSpPr>
            <p:cNvPr id="246" name="组合 245"/>
            <p:cNvGrpSpPr/>
            <p:nvPr/>
          </p:nvGrpSpPr>
          <p:grpSpPr>
            <a:xfrm>
              <a:off x="3711170" y="994510"/>
              <a:ext cx="1361641" cy="298504"/>
              <a:chOff x="3071813" y="1292226"/>
              <a:chExt cx="2824163" cy="619124"/>
            </a:xfrm>
            <a:grpFill/>
          </p:grpSpPr>
          <p:sp>
            <p:nvSpPr>
              <p:cNvPr id="248" name="Freeform 5"/>
              <p:cNvSpPr/>
              <p:nvPr/>
            </p:nvSpPr>
            <p:spPr bwMode="auto">
              <a:xfrm>
                <a:off x="3478213" y="1362075"/>
                <a:ext cx="311150" cy="488950"/>
              </a:xfrm>
              <a:custGeom>
                <a:avLst/>
                <a:gdLst>
                  <a:gd name="T0" fmla="*/ 122 w 388"/>
                  <a:gd name="T1" fmla="*/ 22 h 609"/>
                  <a:gd name="T2" fmla="*/ 59 w 388"/>
                  <a:gd name="T3" fmla="*/ 65 h 609"/>
                  <a:gd name="T4" fmla="*/ 57 w 388"/>
                  <a:gd name="T5" fmla="*/ 66 h 609"/>
                  <a:gd name="T6" fmla="*/ 42 w 388"/>
                  <a:gd name="T7" fmla="*/ 139 h 609"/>
                  <a:gd name="T8" fmla="*/ 33 w 388"/>
                  <a:gd name="T9" fmla="*/ 150 h 609"/>
                  <a:gd name="T10" fmla="*/ 32 w 388"/>
                  <a:gd name="T11" fmla="*/ 191 h 609"/>
                  <a:gd name="T12" fmla="*/ 2 w 388"/>
                  <a:gd name="T13" fmla="*/ 233 h 609"/>
                  <a:gd name="T14" fmla="*/ 12 w 388"/>
                  <a:gd name="T15" fmla="*/ 249 h 609"/>
                  <a:gd name="T16" fmla="*/ 22 w 388"/>
                  <a:gd name="T17" fmla="*/ 275 h 609"/>
                  <a:gd name="T18" fmla="*/ 15 w 388"/>
                  <a:gd name="T19" fmla="*/ 351 h 609"/>
                  <a:gd name="T20" fmla="*/ 0 w 388"/>
                  <a:gd name="T21" fmla="*/ 376 h 609"/>
                  <a:gd name="T22" fmla="*/ 15 w 388"/>
                  <a:gd name="T23" fmla="*/ 398 h 609"/>
                  <a:gd name="T24" fmla="*/ 30 w 388"/>
                  <a:gd name="T25" fmla="*/ 447 h 609"/>
                  <a:gd name="T26" fmla="*/ 58 w 388"/>
                  <a:gd name="T27" fmla="*/ 525 h 609"/>
                  <a:gd name="T28" fmla="*/ 58 w 388"/>
                  <a:gd name="T29" fmla="*/ 545 h 609"/>
                  <a:gd name="T30" fmla="*/ 78 w 388"/>
                  <a:gd name="T31" fmla="*/ 551 h 609"/>
                  <a:gd name="T32" fmla="*/ 131 w 388"/>
                  <a:gd name="T33" fmla="*/ 605 h 609"/>
                  <a:gd name="T34" fmla="*/ 388 w 388"/>
                  <a:gd name="T35" fmla="*/ 609 h 609"/>
                  <a:gd name="T36" fmla="*/ 388 w 388"/>
                  <a:gd name="T37" fmla="*/ 2 h 609"/>
                  <a:gd name="T38" fmla="*/ 135 w 388"/>
                  <a:gd name="T39" fmla="*/ 0 h 609"/>
                  <a:gd name="T40" fmla="*/ 122 w 388"/>
                  <a:gd name="T41" fmla="*/ 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122" y="22"/>
                    </a:moveTo>
                    <a:cubicBezTo>
                      <a:pt x="109" y="46"/>
                      <a:pt x="84" y="59"/>
                      <a:pt x="59" y="65"/>
                    </a:cubicBezTo>
                    <a:cubicBezTo>
                      <a:pt x="57" y="66"/>
                      <a:pt x="57" y="66"/>
                      <a:pt x="57" y="66"/>
                    </a:cubicBezTo>
                    <a:cubicBezTo>
                      <a:pt x="64" y="92"/>
                      <a:pt x="54" y="117"/>
                      <a:pt x="42" y="139"/>
                    </a:cubicBezTo>
                    <a:cubicBezTo>
                      <a:pt x="38" y="142"/>
                      <a:pt x="36" y="146"/>
                      <a:pt x="33" y="150"/>
                    </a:cubicBezTo>
                    <a:cubicBezTo>
                      <a:pt x="34" y="164"/>
                      <a:pt x="35" y="177"/>
                      <a:pt x="32" y="191"/>
                    </a:cubicBezTo>
                    <a:cubicBezTo>
                      <a:pt x="28" y="208"/>
                      <a:pt x="14" y="221"/>
                      <a:pt x="2" y="233"/>
                    </a:cubicBezTo>
                    <a:cubicBezTo>
                      <a:pt x="4" y="239"/>
                      <a:pt x="8" y="243"/>
                      <a:pt x="12" y="249"/>
                    </a:cubicBezTo>
                    <a:cubicBezTo>
                      <a:pt x="15" y="258"/>
                      <a:pt x="20" y="266"/>
                      <a:pt x="22" y="275"/>
                    </a:cubicBezTo>
                    <a:cubicBezTo>
                      <a:pt x="30" y="299"/>
                      <a:pt x="27" y="330"/>
                      <a:pt x="15" y="351"/>
                    </a:cubicBezTo>
                    <a:cubicBezTo>
                      <a:pt x="12" y="361"/>
                      <a:pt x="2" y="366"/>
                      <a:pt x="0" y="376"/>
                    </a:cubicBezTo>
                    <a:cubicBezTo>
                      <a:pt x="3" y="384"/>
                      <a:pt x="13" y="389"/>
                      <a:pt x="15" y="398"/>
                    </a:cubicBezTo>
                    <a:cubicBezTo>
                      <a:pt x="25" y="413"/>
                      <a:pt x="29" y="430"/>
                      <a:pt x="30" y="447"/>
                    </a:cubicBezTo>
                    <a:cubicBezTo>
                      <a:pt x="48" y="470"/>
                      <a:pt x="61" y="495"/>
                      <a:pt x="58" y="525"/>
                    </a:cubicBezTo>
                    <a:cubicBezTo>
                      <a:pt x="60" y="531"/>
                      <a:pt x="57" y="538"/>
                      <a:pt x="58" y="545"/>
                    </a:cubicBezTo>
                    <a:cubicBezTo>
                      <a:pt x="65" y="547"/>
                      <a:pt x="71" y="548"/>
                      <a:pt x="78" y="551"/>
                    </a:cubicBezTo>
                    <a:cubicBezTo>
                      <a:pt x="101" y="560"/>
                      <a:pt x="122" y="582"/>
                      <a:pt x="131" y="605"/>
                    </a:cubicBezTo>
                    <a:cubicBezTo>
                      <a:pt x="216" y="609"/>
                      <a:pt x="304" y="606"/>
                      <a:pt x="388" y="609"/>
                    </a:cubicBezTo>
                    <a:cubicBezTo>
                      <a:pt x="388" y="2"/>
                      <a:pt x="388" y="2"/>
                      <a:pt x="388" y="2"/>
                    </a:cubicBezTo>
                    <a:cubicBezTo>
                      <a:pt x="305" y="1"/>
                      <a:pt x="217" y="2"/>
                      <a:pt x="135" y="0"/>
                    </a:cubicBezTo>
                    <a:cubicBezTo>
                      <a:pt x="127" y="5"/>
                      <a:pt x="127" y="15"/>
                      <a:pt x="1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Rectangle 6"/>
              <p:cNvSpPr>
                <a:spLocks noChangeArrowheads="1"/>
              </p:cNvSpPr>
              <p:nvPr/>
            </p:nvSpPr>
            <p:spPr bwMode="auto">
              <a:xfrm>
                <a:off x="3759201" y="1363663"/>
                <a:ext cx="1616075" cy="487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0" name="Freeform 7"/>
              <p:cNvSpPr/>
              <p:nvPr/>
            </p:nvSpPr>
            <p:spPr bwMode="auto">
              <a:xfrm>
                <a:off x="5172076" y="1362075"/>
                <a:ext cx="311150" cy="490537"/>
              </a:xfrm>
              <a:custGeom>
                <a:avLst/>
                <a:gdLst>
                  <a:gd name="T0" fmla="*/ 266 w 388"/>
                  <a:gd name="T1" fmla="*/ 21 h 609"/>
                  <a:gd name="T2" fmla="*/ 329 w 388"/>
                  <a:gd name="T3" fmla="*/ 65 h 609"/>
                  <a:gd name="T4" fmla="*/ 331 w 388"/>
                  <a:gd name="T5" fmla="*/ 66 h 609"/>
                  <a:gd name="T6" fmla="*/ 346 w 388"/>
                  <a:gd name="T7" fmla="*/ 138 h 609"/>
                  <a:gd name="T8" fmla="*/ 355 w 388"/>
                  <a:gd name="T9" fmla="*/ 150 h 609"/>
                  <a:gd name="T10" fmla="*/ 357 w 388"/>
                  <a:gd name="T11" fmla="*/ 190 h 609"/>
                  <a:gd name="T12" fmla="*/ 386 w 388"/>
                  <a:gd name="T13" fmla="*/ 232 h 609"/>
                  <a:gd name="T14" fmla="*/ 377 w 388"/>
                  <a:gd name="T15" fmla="*/ 249 h 609"/>
                  <a:gd name="T16" fmla="*/ 366 w 388"/>
                  <a:gd name="T17" fmla="*/ 275 h 609"/>
                  <a:gd name="T18" fmla="*/ 373 w 388"/>
                  <a:gd name="T19" fmla="*/ 351 h 609"/>
                  <a:gd name="T20" fmla="*/ 388 w 388"/>
                  <a:gd name="T21" fmla="*/ 376 h 609"/>
                  <a:gd name="T22" fmla="*/ 373 w 388"/>
                  <a:gd name="T23" fmla="*/ 398 h 609"/>
                  <a:gd name="T24" fmla="*/ 358 w 388"/>
                  <a:gd name="T25" fmla="*/ 447 h 609"/>
                  <a:gd name="T26" fmla="*/ 330 w 388"/>
                  <a:gd name="T27" fmla="*/ 524 h 609"/>
                  <a:gd name="T28" fmla="*/ 330 w 388"/>
                  <a:gd name="T29" fmla="*/ 544 h 609"/>
                  <a:gd name="T30" fmla="*/ 310 w 388"/>
                  <a:gd name="T31" fmla="*/ 550 h 609"/>
                  <a:gd name="T32" fmla="*/ 257 w 388"/>
                  <a:gd name="T33" fmla="*/ 605 h 609"/>
                  <a:gd name="T34" fmla="*/ 0 w 388"/>
                  <a:gd name="T35" fmla="*/ 608 h 609"/>
                  <a:gd name="T36" fmla="*/ 0 w 388"/>
                  <a:gd name="T37" fmla="*/ 2 h 609"/>
                  <a:gd name="T38" fmla="*/ 253 w 388"/>
                  <a:gd name="T39" fmla="*/ 0 h 609"/>
                  <a:gd name="T40" fmla="*/ 266 w 388"/>
                  <a:gd name="T41" fmla="*/ 2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266" y="21"/>
                    </a:moveTo>
                    <a:cubicBezTo>
                      <a:pt x="279" y="46"/>
                      <a:pt x="304" y="58"/>
                      <a:pt x="329" y="65"/>
                    </a:cubicBezTo>
                    <a:cubicBezTo>
                      <a:pt x="331" y="66"/>
                      <a:pt x="331" y="66"/>
                      <a:pt x="331" y="66"/>
                    </a:cubicBezTo>
                    <a:cubicBezTo>
                      <a:pt x="324" y="92"/>
                      <a:pt x="334" y="117"/>
                      <a:pt x="346" y="138"/>
                    </a:cubicBezTo>
                    <a:cubicBezTo>
                      <a:pt x="350" y="142"/>
                      <a:pt x="352" y="146"/>
                      <a:pt x="355" y="150"/>
                    </a:cubicBezTo>
                    <a:cubicBezTo>
                      <a:pt x="354" y="164"/>
                      <a:pt x="353" y="176"/>
                      <a:pt x="357" y="190"/>
                    </a:cubicBezTo>
                    <a:cubicBezTo>
                      <a:pt x="360" y="208"/>
                      <a:pt x="374" y="220"/>
                      <a:pt x="386" y="232"/>
                    </a:cubicBezTo>
                    <a:cubicBezTo>
                      <a:pt x="384" y="239"/>
                      <a:pt x="380" y="243"/>
                      <a:pt x="377" y="249"/>
                    </a:cubicBezTo>
                    <a:cubicBezTo>
                      <a:pt x="373" y="257"/>
                      <a:pt x="368" y="265"/>
                      <a:pt x="366" y="275"/>
                    </a:cubicBezTo>
                    <a:cubicBezTo>
                      <a:pt x="358" y="299"/>
                      <a:pt x="361" y="330"/>
                      <a:pt x="373" y="351"/>
                    </a:cubicBezTo>
                    <a:cubicBezTo>
                      <a:pt x="377" y="361"/>
                      <a:pt x="386" y="366"/>
                      <a:pt x="388" y="376"/>
                    </a:cubicBezTo>
                    <a:cubicBezTo>
                      <a:pt x="385" y="384"/>
                      <a:pt x="375" y="389"/>
                      <a:pt x="373" y="398"/>
                    </a:cubicBezTo>
                    <a:cubicBezTo>
                      <a:pt x="363" y="412"/>
                      <a:pt x="359" y="430"/>
                      <a:pt x="358" y="447"/>
                    </a:cubicBezTo>
                    <a:cubicBezTo>
                      <a:pt x="341" y="469"/>
                      <a:pt x="327" y="495"/>
                      <a:pt x="330" y="524"/>
                    </a:cubicBezTo>
                    <a:cubicBezTo>
                      <a:pt x="328" y="531"/>
                      <a:pt x="331" y="538"/>
                      <a:pt x="330" y="544"/>
                    </a:cubicBezTo>
                    <a:cubicBezTo>
                      <a:pt x="323" y="546"/>
                      <a:pt x="317" y="548"/>
                      <a:pt x="310" y="550"/>
                    </a:cubicBezTo>
                    <a:cubicBezTo>
                      <a:pt x="287" y="559"/>
                      <a:pt x="266" y="581"/>
                      <a:pt x="257" y="605"/>
                    </a:cubicBezTo>
                    <a:cubicBezTo>
                      <a:pt x="172" y="609"/>
                      <a:pt x="84" y="606"/>
                      <a:pt x="0" y="608"/>
                    </a:cubicBezTo>
                    <a:cubicBezTo>
                      <a:pt x="0" y="2"/>
                      <a:pt x="0" y="2"/>
                      <a:pt x="0" y="2"/>
                    </a:cubicBezTo>
                    <a:cubicBezTo>
                      <a:pt x="83" y="0"/>
                      <a:pt x="171" y="2"/>
                      <a:pt x="253" y="0"/>
                    </a:cubicBezTo>
                    <a:cubicBezTo>
                      <a:pt x="261" y="5"/>
                      <a:pt x="261" y="15"/>
                      <a:pt x="26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8"/>
              <p:cNvSpPr/>
              <p:nvPr/>
            </p:nvSpPr>
            <p:spPr bwMode="auto">
              <a:xfrm>
                <a:off x="3381376" y="1441450"/>
                <a:ext cx="17463" cy="14287"/>
              </a:xfrm>
              <a:custGeom>
                <a:avLst/>
                <a:gdLst>
                  <a:gd name="T0" fmla="*/ 4 w 22"/>
                  <a:gd name="T1" fmla="*/ 2 h 18"/>
                  <a:gd name="T2" fmla="*/ 0 w 22"/>
                  <a:gd name="T3" fmla="*/ 8 h 18"/>
                  <a:gd name="T4" fmla="*/ 14 w 22"/>
                  <a:gd name="T5" fmla="*/ 18 h 18"/>
                  <a:gd name="T6" fmla="*/ 22 w 22"/>
                  <a:gd name="T7" fmla="*/ 10 h 18"/>
                  <a:gd name="T8" fmla="*/ 4 w 22"/>
                  <a:gd name="T9" fmla="*/ 2 h 18"/>
                </a:gdLst>
                <a:ahLst/>
                <a:cxnLst>
                  <a:cxn ang="0">
                    <a:pos x="T0" y="T1"/>
                  </a:cxn>
                  <a:cxn ang="0">
                    <a:pos x="T2" y="T3"/>
                  </a:cxn>
                  <a:cxn ang="0">
                    <a:pos x="T4" y="T5"/>
                  </a:cxn>
                  <a:cxn ang="0">
                    <a:pos x="T6" y="T7"/>
                  </a:cxn>
                  <a:cxn ang="0">
                    <a:pos x="T8" y="T9"/>
                  </a:cxn>
                </a:cxnLst>
                <a:rect l="0" t="0" r="r" b="b"/>
                <a:pathLst>
                  <a:path w="22" h="18">
                    <a:moveTo>
                      <a:pt x="4" y="2"/>
                    </a:moveTo>
                    <a:cubicBezTo>
                      <a:pt x="1" y="3"/>
                      <a:pt x="0" y="5"/>
                      <a:pt x="0" y="8"/>
                    </a:cubicBezTo>
                    <a:cubicBezTo>
                      <a:pt x="2" y="13"/>
                      <a:pt x="7" y="18"/>
                      <a:pt x="14" y="18"/>
                    </a:cubicBezTo>
                    <a:cubicBezTo>
                      <a:pt x="16" y="15"/>
                      <a:pt x="21" y="14"/>
                      <a:pt x="22" y="10"/>
                    </a:cubicBezTo>
                    <a:cubicBezTo>
                      <a:pt x="20" y="0"/>
                      <a:pt x="10" y="6"/>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9"/>
              <p:cNvSpPr/>
              <p:nvPr/>
            </p:nvSpPr>
            <p:spPr bwMode="auto">
              <a:xfrm>
                <a:off x="3384551" y="1592263"/>
                <a:ext cx="31750" cy="25400"/>
              </a:xfrm>
              <a:custGeom>
                <a:avLst/>
                <a:gdLst>
                  <a:gd name="T0" fmla="*/ 12 w 39"/>
                  <a:gd name="T1" fmla="*/ 2 h 30"/>
                  <a:gd name="T2" fmla="*/ 0 w 39"/>
                  <a:gd name="T3" fmla="*/ 14 h 30"/>
                  <a:gd name="T4" fmla="*/ 15 w 39"/>
                  <a:gd name="T5" fmla="*/ 30 h 30"/>
                  <a:gd name="T6" fmla="*/ 35 w 39"/>
                  <a:gd name="T7" fmla="*/ 23 h 30"/>
                  <a:gd name="T8" fmla="*/ 32 w 39"/>
                  <a:gd name="T9" fmla="*/ 13 h 30"/>
                  <a:gd name="T10" fmla="*/ 12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12" y="2"/>
                    </a:moveTo>
                    <a:cubicBezTo>
                      <a:pt x="8" y="6"/>
                      <a:pt x="1" y="8"/>
                      <a:pt x="0" y="14"/>
                    </a:cubicBezTo>
                    <a:cubicBezTo>
                      <a:pt x="5" y="18"/>
                      <a:pt x="9" y="26"/>
                      <a:pt x="15" y="30"/>
                    </a:cubicBezTo>
                    <a:cubicBezTo>
                      <a:pt x="22" y="29"/>
                      <a:pt x="29" y="28"/>
                      <a:pt x="35" y="23"/>
                    </a:cubicBezTo>
                    <a:cubicBezTo>
                      <a:pt x="39" y="19"/>
                      <a:pt x="32" y="16"/>
                      <a:pt x="32" y="13"/>
                    </a:cubicBezTo>
                    <a:cubicBezTo>
                      <a:pt x="26" y="7"/>
                      <a:pt x="20"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0"/>
              <p:cNvSpPr/>
              <p:nvPr/>
            </p:nvSpPr>
            <p:spPr bwMode="auto">
              <a:xfrm>
                <a:off x="3402013" y="1468438"/>
                <a:ext cx="49213" cy="42862"/>
              </a:xfrm>
              <a:custGeom>
                <a:avLst/>
                <a:gdLst>
                  <a:gd name="T0" fmla="*/ 16 w 60"/>
                  <a:gd name="T1" fmla="*/ 42 h 54"/>
                  <a:gd name="T2" fmla="*/ 1 w 60"/>
                  <a:gd name="T3" fmla="*/ 46 h 54"/>
                  <a:gd name="T4" fmla="*/ 3 w 60"/>
                  <a:gd name="T5" fmla="*/ 51 h 54"/>
                  <a:gd name="T6" fmla="*/ 33 w 60"/>
                  <a:gd name="T7" fmla="*/ 51 h 54"/>
                  <a:gd name="T8" fmla="*/ 45 w 60"/>
                  <a:gd name="T9" fmla="*/ 43 h 54"/>
                  <a:gd name="T10" fmla="*/ 60 w 60"/>
                  <a:gd name="T11" fmla="*/ 5 h 54"/>
                  <a:gd name="T12" fmla="*/ 54 w 60"/>
                  <a:gd name="T13" fmla="*/ 1 h 54"/>
                  <a:gd name="T14" fmla="*/ 16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16" y="42"/>
                    </a:moveTo>
                    <a:cubicBezTo>
                      <a:pt x="12" y="44"/>
                      <a:pt x="5" y="43"/>
                      <a:pt x="1" y="46"/>
                    </a:cubicBezTo>
                    <a:cubicBezTo>
                      <a:pt x="0" y="47"/>
                      <a:pt x="2" y="49"/>
                      <a:pt x="3" y="51"/>
                    </a:cubicBezTo>
                    <a:cubicBezTo>
                      <a:pt x="12" y="54"/>
                      <a:pt x="23" y="51"/>
                      <a:pt x="33" y="51"/>
                    </a:cubicBezTo>
                    <a:cubicBezTo>
                      <a:pt x="45" y="43"/>
                      <a:pt x="45" y="43"/>
                      <a:pt x="45" y="43"/>
                    </a:cubicBezTo>
                    <a:cubicBezTo>
                      <a:pt x="55" y="33"/>
                      <a:pt x="60" y="20"/>
                      <a:pt x="60" y="5"/>
                    </a:cubicBezTo>
                    <a:cubicBezTo>
                      <a:pt x="59" y="3"/>
                      <a:pt x="57" y="0"/>
                      <a:pt x="54" y="1"/>
                    </a:cubicBezTo>
                    <a:cubicBezTo>
                      <a:pt x="49" y="19"/>
                      <a:pt x="34" y="36"/>
                      <a:pt x="1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1"/>
              <p:cNvSpPr/>
              <p:nvPr/>
            </p:nvSpPr>
            <p:spPr bwMode="auto">
              <a:xfrm>
                <a:off x="3438526" y="1403350"/>
                <a:ext cx="26988" cy="49212"/>
              </a:xfrm>
              <a:custGeom>
                <a:avLst/>
                <a:gdLst>
                  <a:gd name="T0" fmla="*/ 9 w 34"/>
                  <a:gd name="T1" fmla="*/ 0 h 62"/>
                  <a:gd name="T2" fmla="*/ 14 w 34"/>
                  <a:gd name="T3" fmla="*/ 16 h 62"/>
                  <a:gd name="T4" fmla="*/ 19 w 34"/>
                  <a:gd name="T5" fmla="*/ 62 h 62"/>
                  <a:gd name="T6" fmla="*/ 34 w 34"/>
                  <a:gd name="T7" fmla="*/ 36 h 62"/>
                  <a:gd name="T8" fmla="*/ 34 w 34"/>
                  <a:gd name="T9" fmla="*/ 26 h 62"/>
                  <a:gd name="T10" fmla="*/ 16 w 34"/>
                  <a:gd name="T11" fmla="*/ 5 h 62"/>
                  <a:gd name="T12" fmla="*/ 9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9" y="0"/>
                    </a:moveTo>
                    <a:cubicBezTo>
                      <a:pt x="0" y="3"/>
                      <a:pt x="12" y="10"/>
                      <a:pt x="14" y="16"/>
                    </a:cubicBezTo>
                    <a:cubicBezTo>
                      <a:pt x="22" y="29"/>
                      <a:pt x="14" y="47"/>
                      <a:pt x="19" y="62"/>
                    </a:cubicBezTo>
                    <a:cubicBezTo>
                      <a:pt x="30" y="59"/>
                      <a:pt x="32" y="46"/>
                      <a:pt x="34" y="36"/>
                    </a:cubicBezTo>
                    <a:cubicBezTo>
                      <a:pt x="34" y="32"/>
                      <a:pt x="32" y="29"/>
                      <a:pt x="34" y="26"/>
                    </a:cubicBezTo>
                    <a:cubicBezTo>
                      <a:pt x="28" y="20"/>
                      <a:pt x="24" y="10"/>
                      <a:pt x="16" y="5"/>
                    </a:cubicBezTo>
                    <a:cubicBezTo>
                      <a:pt x="13" y="4"/>
                      <a:pt x="13"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2"/>
              <p:cNvSpPr/>
              <p:nvPr/>
            </p:nvSpPr>
            <p:spPr bwMode="auto">
              <a:xfrm>
                <a:off x="3449638" y="1751013"/>
                <a:ext cx="22225" cy="47625"/>
              </a:xfrm>
              <a:custGeom>
                <a:avLst/>
                <a:gdLst>
                  <a:gd name="T0" fmla="*/ 4 w 27"/>
                  <a:gd name="T1" fmla="*/ 45 h 59"/>
                  <a:gd name="T2" fmla="*/ 1 w 27"/>
                  <a:gd name="T3" fmla="*/ 56 h 59"/>
                  <a:gd name="T4" fmla="*/ 4 w 27"/>
                  <a:gd name="T5" fmla="*/ 58 h 59"/>
                  <a:gd name="T6" fmla="*/ 24 w 27"/>
                  <a:gd name="T7" fmla="*/ 30 h 59"/>
                  <a:gd name="T8" fmla="*/ 15 w 27"/>
                  <a:gd name="T9" fmla="*/ 1 h 59"/>
                  <a:gd name="T10" fmla="*/ 8 w 27"/>
                  <a:gd name="T11" fmla="*/ 2 h 59"/>
                  <a:gd name="T12" fmla="*/ 3 w 27"/>
                  <a:gd name="T13" fmla="*/ 20 h 59"/>
                  <a:gd name="T14" fmla="*/ 4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4" y="45"/>
                    </a:moveTo>
                    <a:cubicBezTo>
                      <a:pt x="3" y="49"/>
                      <a:pt x="0" y="51"/>
                      <a:pt x="1" y="56"/>
                    </a:cubicBezTo>
                    <a:cubicBezTo>
                      <a:pt x="1" y="57"/>
                      <a:pt x="2" y="59"/>
                      <a:pt x="4" y="58"/>
                    </a:cubicBezTo>
                    <a:cubicBezTo>
                      <a:pt x="13" y="52"/>
                      <a:pt x="23" y="42"/>
                      <a:pt x="24" y="30"/>
                    </a:cubicBezTo>
                    <a:cubicBezTo>
                      <a:pt x="27" y="20"/>
                      <a:pt x="23" y="9"/>
                      <a:pt x="15" y="1"/>
                    </a:cubicBezTo>
                    <a:cubicBezTo>
                      <a:pt x="13" y="0"/>
                      <a:pt x="10" y="0"/>
                      <a:pt x="8" y="2"/>
                    </a:cubicBezTo>
                    <a:cubicBezTo>
                      <a:pt x="9" y="9"/>
                      <a:pt x="4" y="14"/>
                      <a:pt x="3" y="20"/>
                    </a:cubicBezTo>
                    <a:cubicBezTo>
                      <a:pt x="4" y="28"/>
                      <a:pt x="4" y="36"/>
                      <a:pt x="4"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3"/>
              <p:cNvSpPr>
                <a:spLocks noEditPoints="1"/>
              </p:cNvSpPr>
              <p:nvPr/>
            </p:nvSpPr>
            <p:spPr bwMode="auto">
              <a:xfrm>
                <a:off x="3071813" y="1292226"/>
                <a:ext cx="727075" cy="619124"/>
              </a:xfrm>
              <a:custGeom>
                <a:avLst/>
                <a:gdLst>
                  <a:gd name="T0" fmla="*/ 115 w 904"/>
                  <a:gd name="T1" fmla="*/ 274 h 769"/>
                  <a:gd name="T2" fmla="*/ 117 w 904"/>
                  <a:gd name="T3" fmla="*/ 576 h 769"/>
                  <a:gd name="T4" fmla="*/ 499 w 904"/>
                  <a:gd name="T5" fmla="*/ 683 h 769"/>
                  <a:gd name="T6" fmla="*/ 572 w 904"/>
                  <a:gd name="T7" fmla="*/ 767 h 769"/>
                  <a:gd name="T8" fmla="*/ 296 w 904"/>
                  <a:gd name="T9" fmla="*/ 681 h 769"/>
                  <a:gd name="T10" fmla="*/ 10 w 904"/>
                  <a:gd name="T11" fmla="*/ 414 h 769"/>
                  <a:gd name="T12" fmla="*/ 54 w 904"/>
                  <a:gd name="T13" fmla="*/ 397 h 769"/>
                  <a:gd name="T14" fmla="*/ 116 w 904"/>
                  <a:gd name="T15" fmla="*/ 438 h 769"/>
                  <a:gd name="T16" fmla="*/ 222 w 904"/>
                  <a:gd name="T17" fmla="*/ 446 h 769"/>
                  <a:gd name="T18" fmla="*/ 163 w 904"/>
                  <a:gd name="T19" fmla="*/ 569 h 769"/>
                  <a:gd name="T20" fmla="*/ 197 w 904"/>
                  <a:gd name="T21" fmla="*/ 620 h 769"/>
                  <a:gd name="T22" fmla="*/ 304 w 904"/>
                  <a:gd name="T23" fmla="*/ 554 h 769"/>
                  <a:gd name="T24" fmla="*/ 291 w 904"/>
                  <a:gd name="T25" fmla="*/ 463 h 769"/>
                  <a:gd name="T26" fmla="*/ 356 w 904"/>
                  <a:gd name="T27" fmla="*/ 621 h 769"/>
                  <a:gd name="T28" fmla="*/ 350 w 904"/>
                  <a:gd name="T29" fmla="*/ 559 h 769"/>
                  <a:gd name="T30" fmla="*/ 482 w 904"/>
                  <a:gd name="T31" fmla="*/ 466 h 769"/>
                  <a:gd name="T32" fmla="*/ 488 w 904"/>
                  <a:gd name="T33" fmla="*/ 42 h 769"/>
                  <a:gd name="T34" fmla="*/ 395 w 904"/>
                  <a:gd name="T35" fmla="*/ 139 h 769"/>
                  <a:gd name="T36" fmla="*/ 479 w 904"/>
                  <a:gd name="T37" fmla="*/ 127 h 769"/>
                  <a:gd name="T38" fmla="*/ 261 w 904"/>
                  <a:gd name="T39" fmla="*/ 232 h 769"/>
                  <a:gd name="T40" fmla="*/ 244 w 904"/>
                  <a:gd name="T41" fmla="*/ 146 h 769"/>
                  <a:gd name="T42" fmla="*/ 209 w 904"/>
                  <a:gd name="T43" fmla="*/ 166 h 769"/>
                  <a:gd name="T44" fmla="*/ 132 w 904"/>
                  <a:gd name="T45" fmla="*/ 267 h 769"/>
                  <a:gd name="T46" fmla="*/ 187 w 904"/>
                  <a:gd name="T47" fmla="*/ 310 h 769"/>
                  <a:gd name="T48" fmla="*/ 80 w 904"/>
                  <a:gd name="T49" fmla="*/ 354 h 769"/>
                  <a:gd name="T50" fmla="*/ 116 w 904"/>
                  <a:gd name="T51" fmla="*/ 494 h 769"/>
                  <a:gd name="T52" fmla="*/ 186 w 904"/>
                  <a:gd name="T53" fmla="*/ 290 h 769"/>
                  <a:gd name="T54" fmla="*/ 136 w 904"/>
                  <a:gd name="T55" fmla="*/ 295 h 769"/>
                  <a:gd name="T56" fmla="*/ 442 w 904"/>
                  <a:gd name="T57" fmla="*/ 106 h 769"/>
                  <a:gd name="T58" fmla="*/ 393 w 904"/>
                  <a:gd name="T59" fmla="*/ 133 h 769"/>
                  <a:gd name="T60" fmla="*/ 236 w 904"/>
                  <a:gd name="T61" fmla="*/ 207 h 769"/>
                  <a:gd name="T62" fmla="*/ 342 w 904"/>
                  <a:gd name="T63" fmla="*/ 537 h 769"/>
                  <a:gd name="T64" fmla="*/ 348 w 904"/>
                  <a:gd name="T65" fmla="*/ 260 h 769"/>
                  <a:gd name="T66" fmla="*/ 236 w 904"/>
                  <a:gd name="T67" fmla="*/ 389 h 769"/>
                  <a:gd name="T68" fmla="*/ 432 w 904"/>
                  <a:gd name="T69" fmla="*/ 441 h 769"/>
                  <a:gd name="T70" fmla="*/ 364 w 904"/>
                  <a:gd name="T71" fmla="*/ 382 h 769"/>
                  <a:gd name="T72" fmla="*/ 274 w 904"/>
                  <a:gd name="T73" fmla="*/ 349 h 769"/>
                  <a:gd name="T74" fmla="*/ 295 w 904"/>
                  <a:gd name="T75" fmla="*/ 418 h 769"/>
                  <a:gd name="T76" fmla="*/ 307 w 904"/>
                  <a:gd name="T77" fmla="*/ 597 h 769"/>
                  <a:gd name="T78" fmla="*/ 358 w 904"/>
                  <a:gd name="T79" fmla="*/ 338 h 769"/>
                  <a:gd name="T80" fmla="*/ 437 w 904"/>
                  <a:gd name="T81" fmla="*/ 388 h 769"/>
                  <a:gd name="T82" fmla="*/ 379 w 904"/>
                  <a:gd name="T83" fmla="*/ 134 h 769"/>
                  <a:gd name="T84" fmla="*/ 406 w 904"/>
                  <a:gd name="T85" fmla="*/ 644 h 769"/>
                  <a:gd name="T86" fmla="*/ 148 w 904"/>
                  <a:gd name="T87" fmla="*/ 378 h 769"/>
                  <a:gd name="T88" fmla="*/ 163 w 904"/>
                  <a:gd name="T89" fmla="*/ 455 h 769"/>
                  <a:gd name="T90" fmla="*/ 224 w 904"/>
                  <a:gd name="T91" fmla="*/ 672 h 769"/>
                  <a:gd name="T92" fmla="*/ 297 w 904"/>
                  <a:gd name="T93" fmla="*/ 512 h 769"/>
                  <a:gd name="T94" fmla="*/ 407 w 904"/>
                  <a:gd name="T95" fmla="*/ 497 h 769"/>
                  <a:gd name="T96" fmla="*/ 412 w 904"/>
                  <a:gd name="T97" fmla="*/ 584 h 769"/>
                  <a:gd name="T98" fmla="*/ 451 w 904"/>
                  <a:gd name="T99" fmla="*/ 751 h 769"/>
                  <a:gd name="T100" fmla="*/ 902 w 904"/>
                  <a:gd name="T101" fmla="*/ 748 h 769"/>
                  <a:gd name="T102" fmla="*/ 902 w 904"/>
                  <a:gd name="T103" fmla="*/ 713 h 769"/>
                  <a:gd name="T104" fmla="*/ 481 w 904"/>
                  <a:gd name="T105" fmla="*/ 316 h 769"/>
                  <a:gd name="T106" fmla="*/ 548 w 904"/>
                  <a:gd name="T107" fmla="*/ 127 h 769"/>
                  <a:gd name="T108" fmla="*/ 611 w 904"/>
                  <a:gd name="T109" fmla="*/ 22 h 769"/>
                  <a:gd name="T110" fmla="*/ 342 w 904"/>
                  <a:gd name="T111" fmla="*/ 54 h 769"/>
                  <a:gd name="T112" fmla="*/ 290 w 904"/>
                  <a:gd name="T113" fmla="*/ 105 h 769"/>
                  <a:gd name="T114" fmla="*/ 117 w 904"/>
                  <a:gd name="T115" fmla="*/ 295 h 769"/>
                  <a:gd name="T116" fmla="*/ 312 w 904"/>
                  <a:gd name="T117" fmla="*/ 97 h 769"/>
                  <a:gd name="T118" fmla="*/ 648 w 904"/>
                  <a:gd name="T119" fmla="*/ 10 h 769"/>
                  <a:gd name="T120" fmla="*/ 489 w 904"/>
                  <a:gd name="T121" fmla="*/ 23 h 769"/>
                  <a:gd name="T122" fmla="*/ 130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 y="366"/>
                    </a:moveTo>
                    <a:cubicBezTo>
                      <a:pt x="13" y="366"/>
                      <a:pt x="13" y="360"/>
                      <a:pt x="17" y="358"/>
                    </a:cubicBezTo>
                    <a:cubicBezTo>
                      <a:pt x="23" y="355"/>
                      <a:pt x="28" y="349"/>
                      <a:pt x="36" y="349"/>
                    </a:cubicBezTo>
                    <a:cubicBezTo>
                      <a:pt x="39" y="343"/>
                      <a:pt x="34" y="334"/>
                      <a:pt x="41" y="328"/>
                    </a:cubicBezTo>
                    <a:cubicBezTo>
                      <a:pt x="54" y="308"/>
                      <a:pt x="77" y="299"/>
                      <a:pt x="99" y="301"/>
                    </a:cubicBezTo>
                    <a:cubicBezTo>
                      <a:pt x="108" y="299"/>
                      <a:pt x="101" y="288"/>
                      <a:pt x="104" y="282"/>
                    </a:cubicBezTo>
                    <a:cubicBezTo>
                      <a:pt x="113" y="269"/>
                      <a:pt x="97" y="256"/>
                      <a:pt x="104" y="241"/>
                    </a:cubicBezTo>
                    <a:cubicBezTo>
                      <a:pt x="104" y="234"/>
                      <a:pt x="111" y="228"/>
                      <a:pt x="106" y="221"/>
                    </a:cubicBezTo>
                    <a:cubicBezTo>
                      <a:pt x="104" y="209"/>
                      <a:pt x="104" y="194"/>
                      <a:pt x="113" y="184"/>
                    </a:cubicBezTo>
                    <a:cubicBezTo>
                      <a:pt x="112" y="182"/>
                      <a:pt x="113" y="181"/>
                      <a:pt x="115" y="181"/>
                    </a:cubicBezTo>
                    <a:cubicBezTo>
                      <a:pt x="116" y="181"/>
                      <a:pt x="117" y="181"/>
                      <a:pt x="118" y="182"/>
                    </a:cubicBezTo>
                    <a:cubicBezTo>
                      <a:pt x="112" y="195"/>
                      <a:pt x="106" y="212"/>
                      <a:pt x="116" y="225"/>
                    </a:cubicBezTo>
                    <a:cubicBezTo>
                      <a:pt x="111" y="233"/>
                      <a:pt x="110" y="244"/>
                      <a:pt x="109" y="253"/>
                    </a:cubicBezTo>
                    <a:cubicBezTo>
                      <a:pt x="115" y="274"/>
                      <a:pt x="115" y="274"/>
                      <a:pt x="115" y="274"/>
                    </a:cubicBezTo>
                    <a:cubicBezTo>
                      <a:pt x="111" y="280"/>
                      <a:pt x="107" y="288"/>
                      <a:pt x="110" y="296"/>
                    </a:cubicBezTo>
                    <a:cubicBezTo>
                      <a:pt x="107" y="300"/>
                      <a:pt x="103" y="305"/>
                      <a:pt x="98" y="307"/>
                    </a:cubicBezTo>
                    <a:cubicBezTo>
                      <a:pt x="82" y="303"/>
                      <a:pt x="63" y="310"/>
                      <a:pt x="51" y="323"/>
                    </a:cubicBezTo>
                    <a:cubicBezTo>
                      <a:pt x="46" y="328"/>
                      <a:pt x="44" y="335"/>
                      <a:pt x="43" y="342"/>
                    </a:cubicBezTo>
                    <a:cubicBezTo>
                      <a:pt x="42" y="347"/>
                      <a:pt x="51" y="353"/>
                      <a:pt x="44" y="356"/>
                    </a:cubicBezTo>
                    <a:cubicBezTo>
                      <a:pt x="34" y="353"/>
                      <a:pt x="24" y="360"/>
                      <a:pt x="16" y="367"/>
                    </a:cubicBezTo>
                    <a:cubicBezTo>
                      <a:pt x="6" y="375"/>
                      <a:pt x="9" y="390"/>
                      <a:pt x="11" y="402"/>
                    </a:cubicBezTo>
                    <a:cubicBezTo>
                      <a:pt x="14" y="410"/>
                      <a:pt x="21" y="419"/>
                      <a:pt x="31" y="420"/>
                    </a:cubicBezTo>
                    <a:cubicBezTo>
                      <a:pt x="35" y="420"/>
                      <a:pt x="38" y="421"/>
                      <a:pt x="42" y="423"/>
                    </a:cubicBezTo>
                    <a:cubicBezTo>
                      <a:pt x="46" y="441"/>
                      <a:pt x="53" y="459"/>
                      <a:pt x="71" y="468"/>
                    </a:cubicBezTo>
                    <a:cubicBezTo>
                      <a:pt x="81" y="473"/>
                      <a:pt x="92" y="471"/>
                      <a:pt x="102" y="470"/>
                    </a:cubicBezTo>
                    <a:cubicBezTo>
                      <a:pt x="108" y="476"/>
                      <a:pt x="105" y="487"/>
                      <a:pt x="107" y="495"/>
                    </a:cubicBezTo>
                    <a:cubicBezTo>
                      <a:pt x="97" y="510"/>
                      <a:pt x="93" y="533"/>
                      <a:pt x="101" y="551"/>
                    </a:cubicBezTo>
                    <a:cubicBezTo>
                      <a:pt x="104" y="560"/>
                      <a:pt x="110" y="569"/>
                      <a:pt x="117" y="576"/>
                    </a:cubicBezTo>
                    <a:cubicBezTo>
                      <a:pt x="122" y="590"/>
                      <a:pt x="130" y="602"/>
                      <a:pt x="143" y="609"/>
                    </a:cubicBezTo>
                    <a:cubicBezTo>
                      <a:pt x="153" y="616"/>
                      <a:pt x="166" y="609"/>
                      <a:pt x="175" y="610"/>
                    </a:cubicBezTo>
                    <a:cubicBezTo>
                      <a:pt x="177" y="613"/>
                      <a:pt x="179" y="617"/>
                      <a:pt x="178" y="620"/>
                    </a:cubicBezTo>
                    <a:cubicBezTo>
                      <a:pt x="172" y="633"/>
                      <a:pt x="172" y="649"/>
                      <a:pt x="180" y="660"/>
                    </a:cubicBezTo>
                    <a:cubicBezTo>
                      <a:pt x="190" y="669"/>
                      <a:pt x="201" y="680"/>
                      <a:pt x="215" y="678"/>
                    </a:cubicBezTo>
                    <a:cubicBezTo>
                      <a:pt x="230" y="675"/>
                      <a:pt x="239" y="689"/>
                      <a:pt x="253" y="687"/>
                    </a:cubicBezTo>
                    <a:cubicBezTo>
                      <a:pt x="271" y="688"/>
                      <a:pt x="289" y="685"/>
                      <a:pt x="299" y="668"/>
                    </a:cubicBezTo>
                    <a:cubicBezTo>
                      <a:pt x="301" y="665"/>
                      <a:pt x="301" y="661"/>
                      <a:pt x="306" y="660"/>
                    </a:cubicBezTo>
                    <a:cubicBezTo>
                      <a:pt x="312" y="663"/>
                      <a:pt x="316" y="651"/>
                      <a:pt x="320" y="658"/>
                    </a:cubicBezTo>
                    <a:cubicBezTo>
                      <a:pt x="322" y="675"/>
                      <a:pt x="321" y="691"/>
                      <a:pt x="327" y="705"/>
                    </a:cubicBezTo>
                    <a:cubicBezTo>
                      <a:pt x="345" y="745"/>
                      <a:pt x="391" y="758"/>
                      <a:pt x="432" y="759"/>
                    </a:cubicBezTo>
                    <a:cubicBezTo>
                      <a:pt x="457" y="759"/>
                      <a:pt x="482" y="752"/>
                      <a:pt x="499" y="734"/>
                    </a:cubicBezTo>
                    <a:cubicBezTo>
                      <a:pt x="504" y="721"/>
                      <a:pt x="488" y="715"/>
                      <a:pt x="489" y="703"/>
                    </a:cubicBezTo>
                    <a:cubicBezTo>
                      <a:pt x="488" y="696"/>
                      <a:pt x="493" y="687"/>
                      <a:pt x="499" y="683"/>
                    </a:cubicBezTo>
                    <a:cubicBezTo>
                      <a:pt x="507" y="680"/>
                      <a:pt x="507" y="680"/>
                      <a:pt x="507" y="680"/>
                    </a:cubicBezTo>
                    <a:cubicBezTo>
                      <a:pt x="509" y="682"/>
                      <a:pt x="505" y="683"/>
                      <a:pt x="505" y="685"/>
                    </a:cubicBezTo>
                    <a:cubicBezTo>
                      <a:pt x="504" y="693"/>
                      <a:pt x="509" y="699"/>
                      <a:pt x="513" y="705"/>
                    </a:cubicBezTo>
                    <a:cubicBezTo>
                      <a:pt x="524" y="714"/>
                      <a:pt x="539" y="714"/>
                      <a:pt x="553" y="709"/>
                    </a:cubicBezTo>
                    <a:cubicBezTo>
                      <a:pt x="558" y="703"/>
                      <a:pt x="564" y="709"/>
                      <a:pt x="567" y="713"/>
                    </a:cubicBezTo>
                    <a:cubicBezTo>
                      <a:pt x="576" y="725"/>
                      <a:pt x="578" y="741"/>
                      <a:pt x="572" y="755"/>
                    </a:cubicBezTo>
                    <a:cubicBezTo>
                      <a:pt x="574" y="757"/>
                      <a:pt x="574" y="761"/>
                      <a:pt x="578" y="762"/>
                    </a:cubicBezTo>
                    <a:cubicBezTo>
                      <a:pt x="635" y="763"/>
                      <a:pt x="635" y="763"/>
                      <a:pt x="635" y="763"/>
                    </a:cubicBezTo>
                    <a:cubicBezTo>
                      <a:pt x="778" y="764"/>
                      <a:pt x="778" y="764"/>
                      <a:pt x="778" y="764"/>
                    </a:cubicBezTo>
                    <a:cubicBezTo>
                      <a:pt x="903" y="765"/>
                      <a:pt x="903" y="765"/>
                      <a:pt x="903" y="765"/>
                    </a:cubicBezTo>
                    <a:cubicBezTo>
                      <a:pt x="903" y="765"/>
                      <a:pt x="903" y="766"/>
                      <a:pt x="903" y="767"/>
                    </a:cubicBezTo>
                    <a:cubicBezTo>
                      <a:pt x="899" y="768"/>
                      <a:pt x="899" y="768"/>
                      <a:pt x="899" y="768"/>
                    </a:cubicBezTo>
                    <a:cubicBezTo>
                      <a:pt x="837" y="769"/>
                      <a:pt x="772" y="766"/>
                      <a:pt x="710" y="767"/>
                    </a:cubicBezTo>
                    <a:cubicBezTo>
                      <a:pt x="662" y="768"/>
                      <a:pt x="620" y="766"/>
                      <a:pt x="572" y="767"/>
                    </a:cubicBezTo>
                    <a:cubicBezTo>
                      <a:pt x="566" y="765"/>
                      <a:pt x="569" y="757"/>
                      <a:pt x="565" y="753"/>
                    </a:cubicBezTo>
                    <a:cubicBezTo>
                      <a:pt x="571" y="740"/>
                      <a:pt x="569" y="725"/>
                      <a:pt x="560" y="715"/>
                    </a:cubicBezTo>
                    <a:cubicBezTo>
                      <a:pt x="553" y="712"/>
                      <a:pt x="548" y="717"/>
                      <a:pt x="540" y="717"/>
                    </a:cubicBezTo>
                    <a:cubicBezTo>
                      <a:pt x="528" y="718"/>
                      <a:pt x="512" y="716"/>
                      <a:pt x="504" y="703"/>
                    </a:cubicBezTo>
                    <a:cubicBezTo>
                      <a:pt x="502" y="700"/>
                      <a:pt x="502" y="694"/>
                      <a:pt x="500" y="691"/>
                    </a:cubicBezTo>
                    <a:cubicBezTo>
                      <a:pt x="498" y="690"/>
                      <a:pt x="497" y="693"/>
                      <a:pt x="496" y="694"/>
                    </a:cubicBezTo>
                    <a:cubicBezTo>
                      <a:pt x="490" y="710"/>
                      <a:pt x="509" y="719"/>
                      <a:pt x="506" y="735"/>
                    </a:cubicBezTo>
                    <a:cubicBezTo>
                      <a:pt x="499" y="746"/>
                      <a:pt x="487" y="751"/>
                      <a:pt x="477" y="757"/>
                    </a:cubicBezTo>
                    <a:cubicBezTo>
                      <a:pt x="448" y="766"/>
                      <a:pt x="422" y="767"/>
                      <a:pt x="394" y="759"/>
                    </a:cubicBezTo>
                    <a:cubicBezTo>
                      <a:pt x="377" y="756"/>
                      <a:pt x="362" y="748"/>
                      <a:pt x="347" y="739"/>
                    </a:cubicBezTo>
                    <a:cubicBezTo>
                      <a:pt x="339" y="731"/>
                      <a:pt x="329" y="723"/>
                      <a:pt x="325" y="711"/>
                    </a:cubicBezTo>
                    <a:cubicBezTo>
                      <a:pt x="318" y="705"/>
                      <a:pt x="320" y="695"/>
                      <a:pt x="317" y="687"/>
                    </a:cubicBezTo>
                    <a:cubicBezTo>
                      <a:pt x="315" y="680"/>
                      <a:pt x="319" y="669"/>
                      <a:pt x="310" y="666"/>
                    </a:cubicBezTo>
                    <a:cubicBezTo>
                      <a:pt x="304" y="669"/>
                      <a:pt x="302" y="677"/>
                      <a:pt x="296" y="681"/>
                    </a:cubicBezTo>
                    <a:cubicBezTo>
                      <a:pt x="281" y="696"/>
                      <a:pt x="256" y="695"/>
                      <a:pt x="238" y="690"/>
                    </a:cubicBezTo>
                    <a:cubicBezTo>
                      <a:pt x="222" y="683"/>
                      <a:pt x="222" y="683"/>
                      <a:pt x="222" y="683"/>
                    </a:cubicBezTo>
                    <a:cubicBezTo>
                      <a:pt x="213" y="683"/>
                      <a:pt x="205" y="686"/>
                      <a:pt x="197" y="681"/>
                    </a:cubicBezTo>
                    <a:cubicBezTo>
                      <a:pt x="182" y="674"/>
                      <a:pt x="170" y="660"/>
                      <a:pt x="168" y="644"/>
                    </a:cubicBezTo>
                    <a:cubicBezTo>
                      <a:pt x="167" y="634"/>
                      <a:pt x="171" y="626"/>
                      <a:pt x="171" y="617"/>
                    </a:cubicBezTo>
                    <a:cubicBezTo>
                      <a:pt x="163" y="614"/>
                      <a:pt x="154" y="621"/>
                      <a:pt x="146" y="617"/>
                    </a:cubicBezTo>
                    <a:cubicBezTo>
                      <a:pt x="128" y="610"/>
                      <a:pt x="116" y="593"/>
                      <a:pt x="109" y="576"/>
                    </a:cubicBezTo>
                    <a:cubicBezTo>
                      <a:pt x="97" y="560"/>
                      <a:pt x="87" y="540"/>
                      <a:pt x="92" y="518"/>
                    </a:cubicBezTo>
                    <a:cubicBezTo>
                      <a:pt x="92" y="509"/>
                      <a:pt x="98" y="503"/>
                      <a:pt x="101" y="495"/>
                    </a:cubicBezTo>
                    <a:cubicBezTo>
                      <a:pt x="105" y="490"/>
                      <a:pt x="101" y="484"/>
                      <a:pt x="101" y="479"/>
                    </a:cubicBezTo>
                    <a:cubicBezTo>
                      <a:pt x="95" y="474"/>
                      <a:pt x="88" y="478"/>
                      <a:pt x="82" y="478"/>
                    </a:cubicBezTo>
                    <a:cubicBezTo>
                      <a:pt x="65" y="477"/>
                      <a:pt x="52" y="463"/>
                      <a:pt x="45" y="449"/>
                    </a:cubicBezTo>
                    <a:cubicBezTo>
                      <a:pt x="41" y="441"/>
                      <a:pt x="40" y="430"/>
                      <a:pt x="32" y="425"/>
                    </a:cubicBezTo>
                    <a:cubicBezTo>
                      <a:pt x="24" y="426"/>
                      <a:pt x="16" y="420"/>
                      <a:pt x="10" y="414"/>
                    </a:cubicBezTo>
                    <a:cubicBezTo>
                      <a:pt x="7" y="415"/>
                      <a:pt x="7" y="415"/>
                      <a:pt x="7" y="415"/>
                    </a:cubicBezTo>
                    <a:cubicBezTo>
                      <a:pt x="0" y="409"/>
                      <a:pt x="6" y="398"/>
                      <a:pt x="3" y="390"/>
                    </a:cubicBezTo>
                    <a:cubicBezTo>
                      <a:pt x="3" y="382"/>
                      <a:pt x="5" y="373"/>
                      <a:pt x="8" y="366"/>
                    </a:cubicBezTo>
                    <a:close/>
                    <a:moveTo>
                      <a:pt x="26" y="367"/>
                    </a:moveTo>
                    <a:cubicBezTo>
                      <a:pt x="19" y="372"/>
                      <a:pt x="18" y="382"/>
                      <a:pt x="16" y="390"/>
                    </a:cubicBezTo>
                    <a:cubicBezTo>
                      <a:pt x="17" y="400"/>
                      <a:pt x="24" y="410"/>
                      <a:pt x="33" y="414"/>
                    </a:cubicBezTo>
                    <a:cubicBezTo>
                      <a:pt x="45" y="418"/>
                      <a:pt x="54" y="408"/>
                      <a:pt x="61" y="401"/>
                    </a:cubicBezTo>
                    <a:cubicBezTo>
                      <a:pt x="65" y="395"/>
                      <a:pt x="64" y="388"/>
                      <a:pt x="63" y="380"/>
                    </a:cubicBezTo>
                    <a:cubicBezTo>
                      <a:pt x="60" y="373"/>
                      <a:pt x="55" y="365"/>
                      <a:pt x="46" y="364"/>
                    </a:cubicBezTo>
                    <a:cubicBezTo>
                      <a:pt x="40" y="359"/>
                      <a:pt x="33" y="364"/>
                      <a:pt x="26" y="367"/>
                    </a:cubicBezTo>
                    <a:close/>
                    <a:moveTo>
                      <a:pt x="29" y="374"/>
                    </a:moveTo>
                    <a:cubicBezTo>
                      <a:pt x="26" y="383"/>
                      <a:pt x="22" y="394"/>
                      <a:pt x="30" y="402"/>
                    </a:cubicBezTo>
                    <a:cubicBezTo>
                      <a:pt x="32" y="404"/>
                      <a:pt x="36" y="406"/>
                      <a:pt x="41" y="406"/>
                    </a:cubicBezTo>
                    <a:cubicBezTo>
                      <a:pt x="46" y="405"/>
                      <a:pt x="52" y="402"/>
                      <a:pt x="54" y="397"/>
                    </a:cubicBezTo>
                    <a:cubicBezTo>
                      <a:pt x="57" y="389"/>
                      <a:pt x="55" y="380"/>
                      <a:pt x="50" y="374"/>
                    </a:cubicBezTo>
                    <a:cubicBezTo>
                      <a:pt x="43" y="371"/>
                      <a:pt x="35" y="368"/>
                      <a:pt x="29" y="374"/>
                    </a:cubicBezTo>
                    <a:close/>
                    <a:moveTo>
                      <a:pt x="67" y="437"/>
                    </a:moveTo>
                    <a:cubicBezTo>
                      <a:pt x="65" y="439"/>
                      <a:pt x="61" y="438"/>
                      <a:pt x="60" y="440"/>
                    </a:cubicBezTo>
                    <a:cubicBezTo>
                      <a:pt x="64" y="451"/>
                      <a:pt x="75" y="456"/>
                      <a:pt x="85" y="458"/>
                    </a:cubicBezTo>
                    <a:cubicBezTo>
                      <a:pt x="96" y="460"/>
                      <a:pt x="104" y="451"/>
                      <a:pt x="115" y="452"/>
                    </a:cubicBezTo>
                    <a:cubicBezTo>
                      <a:pt x="120" y="454"/>
                      <a:pt x="119" y="459"/>
                      <a:pt x="124" y="462"/>
                    </a:cubicBezTo>
                    <a:cubicBezTo>
                      <a:pt x="129" y="464"/>
                      <a:pt x="137" y="463"/>
                      <a:pt x="142" y="463"/>
                    </a:cubicBezTo>
                    <a:cubicBezTo>
                      <a:pt x="146" y="460"/>
                      <a:pt x="151" y="457"/>
                      <a:pt x="152" y="452"/>
                    </a:cubicBezTo>
                    <a:cubicBezTo>
                      <a:pt x="153" y="445"/>
                      <a:pt x="153" y="440"/>
                      <a:pt x="148" y="435"/>
                    </a:cubicBezTo>
                    <a:cubicBezTo>
                      <a:pt x="143" y="432"/>
                      <a:pt x="135" y="429"/>
                      <a:pt x="129" y="433"/>
                    </a:cubicBezTo>
                    <a:cubicBezTo>
                      <a:pt x="127" y="434"/>
                      <a:pt x="130" y="437"/>
                      <a:pt x="129" y="439"/>
                    </a:cubicBezTo>
                    <a:cubicBezTo>
                      <a:pt x="129" y="444"/>
                      <a:pt x="124" y="443"/>
                      <a:pt x="121" y="442"/>
                    </a:cubicBezTo>
                    <a:cubicBezTo>
                      <a:pt x="118" y="442"/>
                      <a:pt x="117" y="440"/>
                      <a:pt x="116" y="438"/>
                    </a:cubicBezTo>
                    <a:cubicBezTo>
                      <a:pt x="115" y="430"/>
                      <a:pt x="121" y="428"/>
                      <a:pt x="126" y="424"/>
                    </a:cubicBezTo>
                    <a:cubicBezTo>
                      <a:pt x="135" y="421"/>
                      <a:pt x="146" y="422"/>
                      <a:pt x="154" y="428"/>
                    </a:cubicBezTo>
                    <a:cubicBezTo>
                      <a:pt x="158" y="432"/>
                      <a:pt x="161" y="438"/>
                      <a:pt x="162" y="444"/>
                    </a:cubicBezTo>
                    <a:cubicBezTo>
                      <a:pt x="166" y="445"/>
                      <a:pt x="168" y="449"/>
                      <a:pt x="168" y="453"/>
                    </a:cubicBezTo>
                    <a:cubicBezTo>
                      <a:pt x="178" y="455"/>
                      <a:pt x="187" y="460"/>
                      <a:pt x="198" y="457"/>
                    </a:cubicBezTo>
                    <a:cubicBezTo>
                      <a:pt x="205" y="455"/>
                      <a:pt x="213" y="450"/>
                      <a:pt x="215" y="442"/>
                    </a:cubicBezTo>
                    <a:cubicBezTo>
                      <a:pt x="217" y="438"/>
                      <a:pt x="217" y="432"/>
                      <a:pt x="214" y="428"/>
                    </a:cubicBezTo>
                    <a:cubicBezTo>
                      <a:pt x="212" y="422"/>
                      <a:pt x="207" y="420"/>
                      <a:pt x="201" y="419"/>
                    </a:cubicBezTo>
                    <a:cubicBezTo>
                      <a:pt x="194" y="417"/>
                      <a:pt x="197" y="425"/>
                      <a:pt x="194" y="429"/>
                    </a:cubicBezTo>
                    <a:cubicBezTo>
                      <a:pt x="194" y="430"/>
                      <a:pt x="192" y="430"/>
                      <a:pt x="191" y="429"/>
                    </a:cubicBezTo>
                    <a:cubicBezTo>
                      <a:pt x="188" y="426"/>
                      <a:pt x="186" y="423"/>
                      <a:pt x="187" y="418"/>
                    </a:cubicBezTo>
                    <a:cubicBezTo>
                      <a:pt x="188" y="415"/>
                      <a:pt x="192" y="412"/>
                      <a:pt x="196" y="410"/>
                    </a:cubicBezTo>
                    <a:cubicBezTo>
                      <a:pt x="204" y="407"/>
                      <a:pt x="212" y="413"/>
                      <a:pt x="219" y="418"/>
                    </a:cubicBezTo>
                    <a:cubicBezTo>
                      <a:pt x="224" y="425"/>
                      <a:pt x="228" y="438"/>
                      <a:pt x="222" y="446"/>
                    </a:cubicBezTo>
                    <a:cubicBezTo>
                      <a:pt x="219" y="455"/>
                      <a:pt x="212" y="460"/>
                      <a:pt x="204" y="464"/>
                    </a:cubicBezTo>
                    <a:cubicBezTo>
                      <a:pt x="197" y="465"/>
                      <a:pt x="187" y="466"/>
                      <a:pt x="183" y="472"/>
                    </a:cubicBezTo>
                    <a:cubicBezTo>
                      <a:pt x="170" y="489"/>
                      <a:pt x="188" y="511"/>
                      <a:pt x="172" y="527"/>
                    </a:cubicBezTo>
                    <a:cubicBezTo>
                      <a:pt x="166" y="530"/>
                      <a:pt x="158" y="537"/>
                      <a:pt x="152" y="530"/>
                    </a:cubicBezTo>
                    <a:cubicBezTo>
                      <a:pt x="141" y="524"/>
                      <a:pt x="152" y="511"/>
                      <a:pt x="142" y="505"/>
                    </a:cubicBezTo>
                    <a:cubicBezTo>
                      <a:pt x="133" y="504"/>
                      <a:pt x="126" y="504"/>
                      <a:pt x="119" y="509"/>
                    </a:cubicBezTo>
                    <a:cubicBezTo>
                      <a:pt x="115" y="518"/>
                      <a:pt x="108" y="526"/>
                      <a:pt x="112" y="537"/>
                    </a:cubicBezTo>
                    <a:cubicBezTo>
                      <a:pt x="114" y="547"/>
                      <a:pt x="118" y="557"/>
                      <a:pt x="128" y="560"/>
                    </a:cubicBezTo>
                    <a:cubicBezTo>
                      <a:pt x="138" y="564"/>
                      <a:pt x="128" y="573"/>
                      <a:pt x="132" y="580"/>
                    </a:cubicBezTo>
                    <a:cubicBezTo>
                      <a:pt x="133" y="585"/>
                      <a:pt x="138" y="591"/>
                      <a:pt x="143" y="592"/>
                    </a:cubicBezTo>
                    <a:cubicBezTo>
                      <a:pt x="152" y="596"/>
                      <a:pt x="164" y="596"/>
                      <a:pt x="173" y="590"/>
                    </a:cubicBezTo>
                    <a:cubicBezTo>
                      <a:pt x="181" y="588"/>
                      <a:pt x="180" y="579"/>
                      <a:pt x="181" y="572"/>
                    </a:cubicBezTo>
                    <a:cubicBezTo>
                      <a:pt x="179" y="566"/>
                      <a:pt x="175" y="561"/>
                      <a:pt x="169" y="560"/>
                    </a:cubicBezTo>
                    <a:cubicBezTo>
                      <a:pt x="164" y="561"/>
                      <a:pt x="167" y="566"/>
                      <a:pt x="163" y="569"/>
                    </a:cubicBezTo>
                    <a:cubicBezTo>
                      <a:pt x="161" y="569"/>
                      <a:pt x="159" y="568"/>
                      <a:pt x="157" y="567"/>
                    </a:cubicBezTo>
                    <a:cubicBezTo>
                      <a:pt x="155" y="565"/>
                      <a:pt x="153" y="561"/>
                      <a:pt x="154" y="558"/>
                    </a:cubicBezTo>
                    <a:cubicBezTo>
                      <a:pt x="157" y="554"/>
                      <a:pt x="162" y="552"/>
                      <a:pt x="167" y="551"/>
                    </a:cubicBezTo>
                    <a:cubicBezTo>
                      <a:pt x="174" y="551"/>
                      <a:pt x="180" y="555"/>
                      <a:pt x="185" y="560"/>
                    </a:cubicBezTo>
                    <a:cubicBezTo>
                      <a:pt x="195" y="570"/>
                      <a:pt x="187" y="582"/>
                      <a:pt x="186" y="592"/>
                    </a:cubicBezTo>
                    <a:cubicBezTo>
                      <a:pt x="187" y="599"/>
                      <a:pt x="190" y="605"/>
                      <a:pt x="197" y="608"/>
                    </a:cubicBezTo>
                    <a:cubicBezTo>
                      <a:pt x="200" y="611"/>
                      <a:pt x="205" y="607"/>
                      <a:pt x="209" y="607"/>
                    </a:cubicBezTo>
                    <a:cubicBezTo>
                      <a:pt x="219" y="608"/>
                      <a:pt x="229" y="612"/>
                      <a:pt x="233" y="622"/>
                    </a:cubicBezTo>
                    <a:cubicBezTo>
                      <a:pt x="234" y="626"/>
                      <a:pt x="236" y="633"/>
                      <a:pt x="232" y="637"/>
                    </a:cubicBezTo>
                    <a:cubicBezTo>
                      <a:pt x="229" y="640"/>
                      <a:pt x="225" y="646"/>
                      <a:pt x="220" y="642"/>
                    </a:cubicBezTo>
                    <a:cubicBezTo>
                      <a:pt x="218" y="641"/>
                      <a:pt x="214" y="638"/>
                      <a:pt x="215" y="634"/>
                    </a:cubicBezTo>
                    <a:cubicBezTo>
                      <a:pt x="216" y="630"/>
                      <a:pt x="220" y="627"/>
                      <a:pt x="224" y="627"/>
                    </a:cubicBezTo>
                    <a:cubicBezTo>
                      <a:pt x="224" y="620"/>
                      <a:pt x="217" y="619"/>
                      <a:pt x="212" y="616"/>
                    </a:cubicBezTo>
                    <a:cubicBezTo>
                      <a:pt x="208" y="616"/>
                      <a:pt x="201" y="617"/>
                      <a:pt x="197" y="620"/>
                    </a:cubicBezTo>
                    <a:cubicBezTo>
                      <a:pt x="192" y="624"/>
                      <a:pt x="190" y="631"/>
                      <a:pt x="188" y="638"/>
                    </a:cubicBezTo>
                    <a:cubicBezTo>
                      <a:pt x="187" y="646"/>
                      <a:pt x="193" y="651"/>
                      <a:pt x="198" y="656"/>
                    </a:cubicBezTo>
                    <a:cubicBezTo>
                      <a:pt x="207" y="663"/>
                      <a:pt x="221" y="666"/>
                      <a:pt x="232" y="660"/>
                    </a:cubicBezTo>
                    <a:cubicBezTo>
                      <a:pt x="235" y="660"/>
                      <a:pt x="235" y="665"/>
                      <a:pt x="237" y="667"/>
                    </a:cubicBezTo>
                    <a:cubicBezTo>
                      <a:pt x="244" y="675"/>
                      <a:pt x="255" y="676"/>
                      <a:pt x="265" y="674"/>
                    </a:cubicBezTo>
                    <a:cubicBezTo>
                      <a:pt x="275" y="673"/>
                      <a:pt x="282" y="666"/>
                      <a:pt x="288" y="658"/>
                    </a:cubicBezTo>
                    <a:cubicBezTo>
                      <a:pt x="290" y="653"/>
                      <a:pt x="289" y="646"/>
                      <a:pt x="286" y="641"/>
                    </a:cubicBezTo>
                    <a:cubicBezTo>
                      <a:pt x="280" y="641"/>
                      <a:pt x="273" y="646"/>
                      <a:pt x="266" y="642"/>
                    </a:cubicBezTo>
                    <a:cubicBezTo>
                      <a:pt x="256" y="640"/>
                      <a:pt x="251" y="630"/>
                      <a:pt x="249" y="620"/>
                    </a:cubicBezTo>
                    <a:cubicBezTo>
                      <a:pt x="250" y="598"/>
                      <a:pt x="275" y="605"/>
                      <a:pt x="287" y="596"/>
                    </a:cubicBezTo>
                    <a:cubicBezTo>
                      <a:pt x="295" y="590"/>
                      <a:pt x="301" y="584"/>
                      <a:pt x="300" y="574"/>
                    </a:cubicBezTo>
                    <a:cubicBezTo>
                      <a:pt x="297" y="566"/>
                      <a:pt x="287" y="561"/>
                      <a:pt x="289" y="553"/>
                    </a:cubicBezTo>
                    <a:cubicBezTo>
                      <a:pt x="291" y="549"/>
                      <a:pt x="295" y="545"/>
                      <a:pt x="299" y="546"/>
                    </a:cubicBezTo>
                    <a:cubicBezTo>
                      <a:pt x="302" y="547"/>
                      <a:pt x="304" y="550"/>
                      <a:pt x="304" y="554"/>
                    </a:cubicBezTo>
                    <a:cubicBezTo>
                      <a:pt x="305" y="557"/>
                      <a:pt x="309" y="564"/>
                      <a:pt x="314" y="562"/>
                    </a:cubicBezTo>
                    <a:cubicBezTo>
                      <a:pt x="319" y="560"/>
                      <a:pt x="323" y="555"/>
                      <a:pt x="325" y="550"/>
                    </a:cubicBezTo>
                    <a:cubicBezTo>
                      <a:pt x="325" y="543"/>
                      <a:pt x="324" y="537"/>
                      <a:pt x="321" y="531"/>
                    </a:cubicBezTo>
                    <a:cubicBezTo>
                      <a:pt x="315" y="521"/>
                      <a:pt x="305" y="521"/>
                      <a:pt x="295" y="521"/>
                    </a:cubicBezTo>
                    <a:cubicBezTo>
                      <a:pt x="286" y="518"/>
                      <a:pt x="289" y="508"/>
                      <a:pt x="281" y="504"/>
                    </a:cubicBezTo>
                    <a:cubicBezTo>
                      <a:pt x="274" y="501"/>
                      <a:pt x="264" y="503"/>
                      <a:pt x="258" y="506"/>
                    </a:cubicBezTo>
                    <a:cubicBezTo>
                      <a:pt x="253" y="509"/>
                      <a:pt x="250" y="515"/>
                      <a:pt x="249" y="520"/>
                    </a:cubicBezTo>
                    <a:cubicBezTo>
                      <a:pt x="246" y="529"/>
                      <a:pt x="256" y="524"/>
                      <a:pt x="260" y="525"/>
                    </a:cubicBezTo>
                    <a:cubicBezTo>
                      <a:pt x="271" y="531"/>
                      <a:pt x="277" y="544"/>
                      <a:pt x="275" y="555"/>
                    </a:cubicBezTo>
                    <a:cubicBezTo>
                      <a:pt x="273" y="562"/>
                      <a:pt x="265" y="567"/>
                      <a:pt x="259" y="571"/>
                    </a:cubicBezTo>
                    <a:cubicBezTo>
                      <a:pt x="245" y="575"/>
                      <a:pt x="230" y="572"/>
                      <a:pt x="222" y="561"/>
                    </a:cubicBezTo>
                    <a:cubicBezTo>
                      <a:pt x="209" y="546"/>
                      <a:pt x="206" y="524"/>
                      <a:pt x="212" y="506"/>
                    </a:cubicBezTo>
                    <a:cubicBezTo>
                      <a:pt x="215" y="489"/>
                      <a:pt x="230" y="475"/>
                      <a:pt x="245" y="469"/>
                    </a:cubicBezTo>
                    <a:cubicBezTo>
                      <a:pt x="260" y="466"/>
                      <a:pt x="275" y="461"/>
                      <a:pt x="291" y="463"/>
                    </a:cubicBezTo>
                    <a:cubicBezTo>
                      <a:pt x="297" y="463"/>
                      <a:pt x="303" y="467"/>
                      <a:pt x="309" y="467"/>
                    </a:cubicBezTo>
                    <a:cubicBezTo>
                      <a:pt x="316" y="478"/>
                      <a:pt x="326" y="489"/>
                      <a:pt x="339" y="493"/>
                    </a:cubicBezTo>
                    <a:cubicBezTo>
                      <a:pt x="358" y="497"/>
                      <a:pt x="377" y="498"/>
                      <a:pt x="395" y="492"/>
                    </a:cubicBezTo>
                    <a:cubicBezTo>
                      <a:pt x="416" y="486"/>
                      <a:pt x="440" y="489"/>
                      <a:pt x="459" y="498"/>
                    </a:cubicBezTo>
                    <a:cubicBezTo>
                      <a:pt x="479" y="510"/>
                      <a:pt x="488" y="532"/>
                      <a:pt x="491" y="554"/>
                    </a:cubicBezTo>
                    <a:cubicBezTo>
                      <a:pt x="501" y="561"/>
                      <a:pt x="505" y="573"/>
                      <a:pt x="508" y="585"/>
                    </a:cubicBezTo>
                    <a:cubicBezTo>
                      <a:pt x="513" y="608"/>
                      <a:pt x="501" y="628"/>
                      <a:pt x="483" y="644"/>
                    </a:cubicBezTo>
                    <a:cubicBezTo>
                      <a:pt x="464" y="657"/>
                      <a:pt x="448" y="672"/>
                      <a:pt x="440" y="693"/>
                    </a:cubicBezTo>
                    <a:cubicBezTo>
                      <a:pt x="438" y="701"/>
                      <a:pt x="441" y="710"/>
                      <a:pt x="442" y="717"/>
                    </a:cubicBezTo>
                    <a:cubicBezTo>
                      <a:pt x="442" y="718"/>
                      <a:pt x="440" y="720"/>
                      <a:pt x="438" y="720"/>
                    </a:cubicBezTo>
                    <a:cubicBezTo>
                      <a:pt x="422" y="715"/>
                      <a:pt x="405" y="717"/>
                      <a:pt x="391" y="707"/>
                    </a:cubicBezTo>
                    <a:cubicBezTo>
                      <a:pt x="389" y="705"/>
                      <a:pt x="390" y="702"/>
                      <a:pt x="387" y="703"/>
                    </a:cubicBezTo>
                    <a:cubicBezTo>
                      <a:pt x="370" y="688"/>
                      <a:pt x="359" y="668"/>
                      <a:pt x="365" y="645"/>
                    </a:cubicBezTo>
                    <a:cubicBezTo>
                      <a:pt x="368" y="636"/>
                      <a:pt x="356" y="630"/>
                      <a:pt x="356" y="621"/>
                    </a:cubicBezTo>
                    <a:cubicBezTo>
                      <a:pt x="352" y="607"/>
                      <a:pt x="355" y="591"/>
                      <a:pt x="365" y="580"/>
                    </a:cubicBezTo>
                    <a:cubicBezTo>
                      <a:pt x="375" y="568"/>
                      <a:pt x="388" y="555"/>
                      <a:pt x="405" y="555"/>
                    </a:cubicBezTo>
                    <a:cubicBezTo>
                      <a:pt x="415" y="556"/>
                      <a:pt x="427" y="558"/>
                      <a:pt x="431" y="570"/>
                    </a:cubicBezTo>
                    <a:cubicBezTo>
                      <a:pt x="431" y="574"/>
                      <a:pt x="432" y="581"/>
                      <a:pt x="428" y="583"/>
                    </a:cubicBezTo>
                    <a:cubicBezTo>
                      <a:pt x="429" y="594"/>
                      <a:pt x="418" y="584"/>
                      <a:pt x="414" y="590"/>
                    </a:cubicBezTo>
                    <a:cubicBezTo>
                      <a:pt x="406" y="594"/>
                      <a:pt x="401" y="602"/>
                      <a:pt x="402" y="611"/>
                    </a:cubicBezTo>
                    <a:cubicBezTo>
                      <a:pt x="402" y="619"/>
                      <a:pt x="407" y="626"/>
                      <a:pt x="413" y="631"/>
                    </a:cubicBezTo>
                    <a:cubicBezTo>
                      <a:pt x="423" y="639"/>
                      <a:pt x="437" y="634"/>
                      <a:pt x="447" y="632"/>
                    </a:cubicBezTo>
                    <a:cubicBezTo>
                      <a:pt x="453" y="629"/>
                      <a:pt x="458" y="623"/>
                      <a:pt x="459" y="617"/>
                    </a:cubicBezTo>
                    <a:cubicBezTo>
                      <a:pt x="466" y="603"/>
                      <a:pt x="452" y="589"/>
                      <a:pt x="461" y="576"/>
                    </a:cubicBezTo>
                    <a:cubicBezTo>
                      <a:pt x="463" y="563"/>
                      <a:pt x="461" y="550"/>
                      <a:pt x="456" y="539"/>
                    </a:cubicBezTo>
                    <a:cubicBezTo>
                      <a:pt x="452" y="531"/>
                      <a:pt x="443" y="528"/>
                      <a:pt x="439" y="522"/>
                    </a:cubicBezTo>
                    <a:cubicBezTo>
                      <a:pt x="431" y="517"/>
                      <a:pt x="423" y="518"/>
                      <a:pt x="414" y="517"/>
                    </a:cubicBezTo>
                    <a:cubicBezTo>
                      <a:pt x="386" y="518"/>
                      <a:pt x="360" y="534"/>
                      <a:pt x="350" y="559"/>
                    </a:cubicBezTo>
                    <a:cubicBezTo>
                      <a:pt x="340" y="567"/>
                      <a:pt x="332" y="579"/>
                      <a:pt x="327" y="590"/>
                    </a:cubicBezTo>
                    <a:cubicBezTo>
                      <a:pt x="326" y="602"/>
                      <a:pt x="327" y="614"/>
                      <a:pt x="331" y="625"/>
                    </a:cubicBezTo>
                    <a:cubicBezTo>
                      <a:pt x="332" y="630"/>
                      <a:pt x="339" y="632"/>
                      <a:pt x="338" y="637"/>
                    </a:cubicBezTo>
                    <a:cubicBezTo>
                      <a:pt x="333" y="651"/>
                      <a:pt x="332" y="668"/>
                      <a:pt x="336" y="682"/>
                    </a:cubicBezTo>
                    <a:cubicBezTo>
                      <a:pt x="340" y="699"/>
                      <a:pt x="350" y="711"/>
                      <a:pt x="361" y="723"/>
                    </a:cubicBezTo>
                    <a:cubicBezTo>
                      <a:pt x="395" y="744"/>
                      <a:pt x="448" y="755"/>
                      <a:pt x="482" y="728"/>
                    </a:cubicBezTo>
                    <a:cubicBezTo>
                      <a:pt x="483" y="725"/>
                      <a:pt x="479" y="723"/>
                      <a:pt x="478" y="721"/>
                    </a:cubicBezTo>
                    <a:cubicBezTo>
                      <a:pt x="469" y="712"/>
                      <a:pt x="469" y="698"/>
                      <a:pt x="474" y="687"/>
                    </a:cubicBezTo>
                    <a:cubicBezTo>
                      <a:pt x="488" y="661"/>
                      <a:pt x="518" y="656"/>
                      <a:pt x="536" y="634"/>
                    </a:cubicBezTo>
                    <a:cubicBezTo>
                      <a:pt x="548" y="618"/>
                      <a:pt x="543" y="594"/>
                      <a:pt x="539" y="576"/>
                    </a:cubicBezTo>
                    <a:cubicBezTo>
                      <a:pt x="538" y="573"/>
                      <a:pt x="534" y="570"/>
                      <a:pt x="535" y="566"/>
                    </a:cubicBezTo>
                    <a:cubicBezTo>
                      <a:pt x="530" y="555"/>
                      <a:pt x="524" y="544"/>
                      <a:pt x="515" y="535"/>
                    </a:cubicBezTo>
                    <a:cubicBezTo>
                      <a:pt x="512" y="519"/>
                      <a:pt x="512" y="519"/>
                      <a:pt x="512" y="519"/>
                    </a:cubicBezTo>
                    <a:cubicBezTo>
                      <a:pt x="514" y="497"/>
                      <a:pt x="497" y="480"/>
                      <a:pt x="482" y="466"/>
                    </a:cubicBezTo>
                    <a:cubicBezTo>
                      <a:pt x="480" y="463"/>
                      <a:pt x="475" y="465"/>
                      <a:pt x="472" y="462"/>
                    </a:cubicBezTo>
                    <a:cubicBezTo>
                      <a:pt x="471" y="456"/>
                      <a:pt x="478" y="454"/>
                      <a:pt x="481" y="452"/>
                    </a:cubicBezTo>
                    <a:cubicBezTo>
                      <a:pt x="504" y="436"/>
                      <a:pt x="507" y="408"/>
                      <a:pt x="511" y="383"/>
                    </a:cubicBezTo>
                    <a:cubicBezTo>
                      <a:pt x="511" y="362"/>
                      <a:pt x="504" y="345"/>
                      <a:pt x="489" y="331"/>
                    </a:cubicBezTo>
                    <a:cubicBezTo>
                      <a:pt x="484" y="324"/>
                      <a:pt x="468" y="324"/>
                      <a:pt x="470" y="312"/>
                    </a:cubicBezTo>
                    <a:cubicBezTo>
                      <a:pt x="484" y="306"/>
                      <a:pt x="496" y="296"/>
                      <a:pt x="506" y="284"/>
                    </a:cubicBezTo>
                    <a:cubicBezTo>
                      <a:pt x="518" y="269"/>
                      <a:pt x="521" y="249"/>
                      <a:pt x="514" y="231"/>
                    </a:cubicBezTo>
                    <a:cubicBezTo>
                      <a:pt x="512" y="222"/>
                      <a:pt x="521" y="219"/>
                      <a:pt x="526" y="214"/>
                    </a:cubicBezTo>
                    <a:cubicBezTo>
                      <a:pt x="535" y="203"/>
                      <a:pt x="542" y="188"/>
                      <a:pt x="542" y="173"/>
                    </a:cubicBezTo>
                    <a:cubicBezTo>
                      <a:pt x="545" y="165"/>
                      <a:pt x="539" y="158"/>
                      <a:pt x="539" y="149"/>
                    </a:cubicBezTo>
                    <a:cubicBezTo>
                      <a:pt x="535" y="141"/>
                      <a:pt x="531" y="133"/>
                      <a:pt x="524" y="127"/>
                    </a:cubicBezTo>
                    <a:cubicBezTo>
                      <a:pt x="512" y="105"/>
                      <a:pt x="481" y="106"/>
                      <a:pt x="474" y="79"/>
                    </a:cubicBezTo>
                    <a:cubicBezTo>
                      <a:pt x="470" y="68"/>
                      <a:pt x="473" y="55"/>
                      <a:pt x="482" y="47"/>
                    </a:cubicBezTo>
                    <a:cubicBezTo>
                      <a:pt x="484" y="45"/>
                      <a:pt x="489" y="46"/>
                      <a:pt x="488" y="42"/>
                    </a:cubicBezTo>
                    <a:cubicBezTo>
                      <a:pt x="482" y="36"/>
                      <a:pt x="475" y="32"/>
                      <a:pt x="468" y="28"/>
                    </a:cubicBezTo>
                    <a:cubicBezTo>
                      <a:pt x="452" y="23"/>
                      <a:pt x="436" y="19"/>
                      <a:pt x="419" y="19"/>
                    </a:cubicBezTo>
                    <a:cubicBezTo>
                      <a:pt x="409" y="20"/>
                      <a:pt x="398" y="23"/>
                      <a:pt x="388" y="26"/>
                    </a:cubicBezTo>
                    <a:cubicBezTo>
                      <a:pt x="361" y="36"/>
                      <a:pt x="339" y="63"/>
                      <a:pt x="337" y="92"/>
                    </a:cubicBezTo>
                    <a:cubicBezTo>
                      <a:pt x="336" y="114"/>
                      <a:pt x="336" y="114"/>
                      <a:pt x="336" y="114"/>
                    </a:cubicBezTo>
                    <a:cubicBezTo>
                      <a:pt x="330" y="121"/>
                      <a:pt x="327" y="130"/>
                      <a:pt x="324" y="139"/>
                    </a:cubicBezTo>
                    <a:cubicBezTo>
                      <a:pt x="319" y="154"/>
                      <a:pt x="328" y="169"/>
                      <a:pt x="337" y="180"/>
                    </a:cubicBezTo>
                    <a:cubicBezTo>
                      <a:pt x="339" y="183"/>
                      <a:pt x="344" y="183"/>
                      <a:pt x="345" y="186"/>
                    </a:cubicBezTo>
                    <a:cubicBezTo>
                      <a:pt x="343" y="193"/>
                      <a:pt x="343" y="201"/>
                      <a:pt x="344" y="208"/>
                    </a:cubicBezTo>
                    <a:cubicBezTo>
                      <a:pt x="347" y="227"/>
                      <a:pt x="364" y="245"/>
                      <a:pt x="383" y="252"/>
                    </a:cubicBezTo>
                    <a:cubicBezTo>
                      <a:pt x="405" y="258"/>
                      <a:pt x="427" y="247"/>
                      <a:pt x="442" y="231"/>
                    </a:cubicBezTo>
                    <a:cubicBezTo>
                      <a:pt x="453" y="216"/>
                      <a:pt x="460" y="199"/>
                      <a:pt x="459" y="180"/>
                    </a:cubicBezTo>
                    <a:cubicBezTo>
                      <a:pt x="453" y="163"/>
                      <a:pt x="450" y="139"/>
                      <a:pt x="429" y="133"/>
                    </a:cubicBezTo>
                    <a:cubicBezTo>
                      <a:pt x="417" y="129"/>
                      <a:pt x="404" y="132"/>
                      <a:pt x="395" y="139"/>
                    </a:cubicBezTo>
                    <a:cubicBezTo>
                      <a:pt x="389" y="154"/>
                      <a:pt x="389" y="154"/>
                      <a:pt x="389" y="154"/>
                    </a:cubicBezTo>
                    <a:cubicBezTo>
                      <a:pt x="389" y="159"/>
                      <a:pt x="388" y="167"/>
                      <a:pt x="393" y="171"/>
                    </a:cubicBezTo>
                    <a:cubicBezTo>
                      <a:pt x="403" y="180"/>
                      <a:pt x="411" y="166"/>
                      <a:pt x="420" y="173"/>
                    </a:cubicBezTo>
                    <a:cubicBezTo>
                      <a:pt x="422" y="179"/>
                      <a:pt x="427" y="184"/>
                      <a:pt x="426" y="193"/>
                    </a:cubicBezTo>
                    <a:cubicBezTo>
                      <a:pt x="425" y="203"/>
                      <a:pt x="415" y="213"/>
                      <a:pt x="405" y="217"/>
                    </a:cubicBezTo>
                    <a:cubicBezTo>
                      <a:pt x="396" y="220"/>
                      <a:pt x="388" y="215"/>
                      <a:pt x="380" y="211"/>
                    </a:cubicBezTo>
                    <a:cubicBezTo>
                      <a:pt x="370" y="204"/>
                      <a:pt x="367" y="192"/>
                      <a:pt x="366" y="180"/>
                    </a:cubicBezTo>
                    <a:cubicBezTo>
                      <a:pt x="364" y="173"/>
                      <a:pt x="354" y="168"/>
                      <a:pt x="354" y="159"/>
                    </a:cubicBezTo>
                    <a:cubicBezTo>
                      <a:pt x="349" y="145"/>
                      <a:pt x="352" y="130"/>
                      <a:pt x="363" y="119"/>
                    </a:cubicBezTo>
                    <a:cubicBezTo>
                      <a:pt x="369" y="113"/>
                      <a:pt x="361" y="107"/>
                      <a:pt x="363" y="100"/>
                    </a:cubicBezTo>
                    <a:cubicBezTo>
                      <a:pt x="364" y="77"/>
                      <a:pt x="385" y="62"/>
                      <a:pt x="404" y="53"/>
                    </a:cubicBezTo>
                    <a:cubicBezTo>
                      <a:pt x="415" y="49"/>
                      <a:pt x="432" y="47"/>
                      <a:pt x="443" y="53"/>
                    </a:cubicBezTo>
                    <a:cubicBezTo>
                      <a:pt x="447" y="60"/>
                      <a:pt x="441" y="66"/>
                      <a:pt x="440" y="72"/>
                    </a:cubicBezTo>
                    <a:cubicBezTo>
                      <a:pt x="436" y="97"/>
                      <a:pt x="460" y="115"/>
                      <a:pt x="479" y="127"/>
                    </a:cubicBezTo>
                    <a:cubicBezTo>
                      <a:pt x="489" y="138"/>
                      <a:pt x="500" y="147"/>
                      <a:pt x="503" y="161"/>
                    </a:cubicBezTo>
                    <a:cubicBezTo>
                      <a:pt x="511" y="182"/>
                      <a:pt x="497" y="200"/>
                      <a:pt x="485" y="215"/>
                    </a:cubicBezTo>
                    <a:cubicBezTo>
                      <a:pt x="485" y="226"/>
                      <a:pt x="487" y="238"/>
                      <a:pt x="483" y="249"/>
                    </a:cubicBezTo>
                    <a:cubicBezTo>
                      <a:pt x="480" y="261"/>
                      <a:pt x="470" y="274"/>
                      <a:pt x="458" y="281"/>
                    </a:cubicBezTo>
                    <a:cubicBezTo>
                      <a:pt x="445" y="289"/>
                      <a:pt x="429" y="289"/>
                      <a:pt x="415" y="283"/>
                    </a:cubicBezTo>
                    <a:cubicBezTo>
                      <a:pt x="399" y="277"/>
                      <a:pt x="382" y="272"/>
                      <a:pt x="364" y="272"/>
                    </a:cubicBezTo>
                    <a:cubicBezTo>
                      <a:pt x="344" y="273"/>
                      <a:pt x="326" y="291"/>
                      <a:pt x="318" y="308"/>
                    </a:cubicBezTo>
                    <a:cubicBezTo>
                      <a:pt x="310" y="311"/>
                      <a:pt x="304" y="311"/>
                      <a:pt x="297" y="309"/>
                    </a:cubicBezTo>
                    <a:cubicBezTo>
                      <a:pt x="284" y="311"/>
                      <a:pt x="270" y="310"/>
                      <a:pt x="258" y="307"/>
                    </a:cubicBezTo>
                    <a:cubicBezTo>
                      <a:pt x="244" y="303"/>
                      <a:pt x="234" y="293"/>
                      <a:pt x="226" y="282"/>
                    </a:cubicBezTo>
                    <a:cubicBezTo>
                      <a:pt x="214" y="260"/>
                      <a:pt x="212" y="229"/>
                      <a:pt x="224" y="206"/>
                    </a:cubicBezTo>
                    <a:cubicBezTo>
                      <a:pt x="231" y="201"/>
                      <a:pt x="239" y="196"/>
                      <a:pt x="247" y="196"/>
                    </a:cubicBezTo>
                    <a:cubicBezTo>
                      <a:pt x="256" y="197"/>
                      <a:pt x="264" y="201"/>
                      <a:pt x="266" y="209"/>
                    </a:cubicBezTo>
                    <a:cubicBezTo>
                      <a:pt x="269" y="217"/>
                      <a:pt x="267" y="226"/>
                      <a:pt x="261" y="232"/>
                    </a:cubicBezTo>
                    <a:cubicBezTo>
                      <a:pt x="258" y="236"/>
                      <a:pt x="248" y="237"/>
                      <a:pt x="253" y="245"/>
                    </a:cubicBezTo>
                    <a:cubicBezTo>
                      <a:pt x="254" y="250"/>
                      <a:pt x="258" y="255"/>
                      <a:pt x="263" y="256"/>
                    </a:cubicBezTo>
                    <a:cubicBezTo>
                      <a:pt x="272" y="257"/>
                      <a:pt x="280" y="254"/>
                      <a:pt x="285" y="246"/>
                    </a:cubicBezTo>
                    <a:cubicBezTo>
                      <a:pt x="292" y="244"/>
                      <a:pt x="299" y="249"/>
                      <a:pt x="306" y="249"/>
                    </a:cubicBezTo>
                    <a:cubicBezTo>
                      <a:pt x="315" y="247"/>
                      <a:pt x="323" y="240"/>
                      <a:pt x="329" y="232"/>
                    </a:cubicBezTo>
                    <a:cubicBezTo>
                      <a:pt x="333" y="225"/>
                      <a:pt x="333" y="215"/>
                      <a:pt x="330" y="208"/>
                    </a:cubicBezTo>
                    <a:cubicBezTo>
                      <a:pt x="328" y="200"/>
                      <a:pt x="320" y="193"/>
                      <a:pt x="312" y="193"/>
                    </a:cubicBezTo>
                    <a:cubicBezTo>
                      <a:pt x="308" y="191"/>
                      <a:pt x="302" y="191"/>
                      <a:pt x="299" y="196"/>
                    </a:cubicBezTo>
                    <a:cubicBezTo>
                      <a:pt x="293" y="204"/>
                      <a:pt x="304" y="208"/>
                      <a:pt x="304" y="216"/>
                    </a:cubicBezTo>
                    <a:cubicBezTo>
                      <a:pt x="303" y="220"/>
                      <a:pt x="298" y="220"/>
                      <a:pt x="295" y="220"/>
                    </a:cubicBezTo>
                    <a:cubicBezTo>
                      <a:pt x="290" y="218"/>
                      <a:pt x="288" y="214"/>
                      <a:pt x="287" y="210"/>
                    </a:cubicBezTo>
                    <a:cubicBezTo>
                      <a:pt x="284" y="201"/>
                      <a:pt x="291" y="195"/>
                      <a:pt x="292" y="186"/>
                    </a:cubicBezTo>
                    <a:cubicBezTo>
                      <a:pt x="286" y="170"/>
                      <a:pt x="268" y="166"/>
                      <a:pt x="254" y="163"/>
                    </a:cubicBezTo>
                    <a:cubicBezTo>
                      <a:pt x="248" y="160"/>
                      <a:pt x="246" y="153"/>
                      <a:pt x="244" y="146"/>
                    </a:cubicBezTo>
                    <a:cubicBezTo>
                      <a:pt x="244" y="137"/>
                      <a:pt x="251" y="130"/>
                      <a:pt x="258" y="127"/>
                    </a:cubicBezTo>
                    <a:cubicBezTo>
                      <a:pt x="266" y="120"/>
                      <a:pt x="277" y="132"/>
                      <a:pt x="283" y="120"/>
                    </a:cubicBezTo>
                    <a:cubicBezTo>
                      <a:pt x="284" y="115"/>
                      <a:pt x="284" y="109"/>
                      <a:pt x="281" y="105"/>
                    </a:cubicBezTo>
                    <a:cubicBezTo>
                      <a:pt x="272" y="94"/>
                      <a:pt x="256" y="91"/>
                      <a:pt x="243" y="96"/>
                    </a:cubicBezTo>
                    <a:cubicBezTo>
                      <a:pt x="236" y="99"/>
                      <a:pt x="234" y="106"/>
                      <a:pt x="230" y="112"/>
                    </a:cubicBezTo>
                    <a:cubicBezTo>
                      <a:pt x="228" y="113"/>
                      <a:pt x="225" y="113"/>
                      <a:pt x="222" y="112"/>
                    </a:cubicBezTo>
                    <a:cubicBezTo>
                      <a:pt x="216" y="107"/>
                      <a:pt x="210" y="110"/>
                      <a:pt x="203" y="113"/>
                    </a:cubicBezTo>
                    <a:cubicBezTo>
                      <a:pt x="193" y="121"/>
                      <a:pt x="186" y="133"/>
                      <a:pt x="188" y="145"/>
                    </a:cubicBezTo>
                    <a:cubicBezTo>
                      <a:pt x="190" y="151"/>
                      <a:pt x="195" y="155"/>
                      <a:pt x="201" y="156"/>
                    </a:cubicBezTo>
                    <a:cubicBezTo>
                      <a:pt x="205" y="157"/>
                      <a:pt x="211" y="156"/>
                      <a:pt x="214" y="152"/>
                    </a:cubicBezTo>
                    <a:cubicBezTo>
                      <a:pt x="220" y="147"/>
                      <a:pt x="211" y="141"/>
                      <a:pt x="216" y="136"/>
                    </a:cubicBezTo>
                    <a:cubicBezTo>
                      <a:pt x="218" y="134"/>
                      <a:pt x="222" y="136"/>
                      <a:pt x="223" y="139"/>
                    </a:cubicBezTo>
                    <a:cubicBezTo>
                      <a:pt x="225" y="143"/>
                      <a:pt x="226" y="147"/>
                      <a:pt x="224" y="151"/>
                    </a:cubicBezTo>
                    <a:cubicBezTo>
                      <a:pt x="224" y="160"/>
                      <a:pt x="216" y="163"/>
                      <a:pt x="209" y="166"/>
                    </a:cubicBezTo>
                    <a:cubicBezTo>
                      <a:pt x="205" y="166"/>
                      <a:pt x="200" y="167"/>
                      <a:pt x="195" y="164"/>
                    </a:cubicBezTo>
                    <a:cubicBezTo>
                      <a:pt x="189" y="166"/>
                      <a:pt x="186" y="170"/>
                      <a:pt x="181" y="173"/>
                    </a:cubicBezTo>
                    <a:cubicBezTo>
                      <a:pt x="172" y="179"/>
                      <a:pt x="182" y="185"/>
                      <a:pt x="181" y="191"/>
                    </a:cubicBezTo>
                    <a:cubicBezTo>
                      <a:pt x="181" y="201"/>
                      <a:pt x="176" y="211"/>
                      <a:pt x="167" y="216"/>
                    </a:cubicBezTo>
                    <a:cubicBezTo>
                      <a:pt x="162" y="218"/>
                      <a:pt x="156" y="217"/>
                      <a:pt x="152" y="213"/>
                    </a:cubicBezTo>
                    <a:cubicBezTo>
                      <a:pt x="151" y="210"/>
                      <a:pt x="148" y="206"/>
                      <a:pt x="152" y="203"/>
                    </a:cubicBezTo>
                    <a:cubicBezTo>
                      <a:pt x="156" y="200"/>
                      <a:pt x="160" y="202"/>
                      <a:pt x="164" y="204"/>
                    </a:cubicBezTo>
                    <a:cubicBezTo>
                      <a:pt x="166" y="204"/>
                      <a:pt x="168" y="200"/>
                      <a:pt x="170" y="197"/>
                    </a:cubicBezTo>
                    <a:cubicBezTo>
                      <a:pt x="172" y="191"/>
                      <a:pt x="171" y="185"/>
                      <a:pt x="166" y="180"/>
                    </a:cubicBezTo>
                    <a:cubicBezTo>
                      <a:pt x="160" y="176"/>
                      <a:pt x="153" y="179"/>
                      <a:pt x="147" y="180"/>
                    </a:cubicBezTo>
                    <a:cubicBezTo>
                      <a:pt x="138" y="184"/>
                      <a:pt x="130" y="189"/>
                      <a:pt x="128" y="199"/>
                    </a:cubicBezTo>
                    <a:cubicBezTo>
                      <a:pt x="125" y="208"/>
                      <a:pt x="128" y="218"/>
                      <a:pt x="133" y="225"/>
                    </a:cubicBezTo>
                    <a:cubicBezTo>
                      <a:pt x="131" y="228"/>
                      <a:pt x="132" y="233"/>
                      <a:pt x="127" y="235"/>
                    </a:cubicBezTo>
                    <a:cubicBezTo>
                      <a:pt x="123" y="246"/>
                      <a:pt x="125" y="258"/>
                      <a:pt x="132" y="267"/>
                    </a:cubicBezTo>
                    <a:cubicBezTo>
                      <a:pt x="138" y="271"/>
                      <a:pt x="147" y="272"/>
                      <a:pt x="154" y="268"/>
                    </a:cubicBezTo>
                    <a:cubicBezTo>
                      <a:pt x="154" y="258"/>
                      <a:pt x="153" y="244"/>
                      <a:pt x="164" y="238"/>
                    </a:cubicBezTo>
                    <a:cubicBezTo>
                      <a:pt x="170" y="235"/>
                      <a:pt x="175" y="234"/>
                      <a:pt x="181" y="236"/>
                    </a:cubicBezTo>
                    <a:cubicBezTo>
                      <a:pt x="191" y="239"/>
                      <a:pt x="192" y="250"/>
                      <a:pt x="195" y="258"/>
                    </a:cubicBezTo>
                    <a:cubicBezTo>
                      <a:pt x="197" y="273"/>
                      <a:pt x="189" y="289"/>
                      <a:pt x="198" y="302"/>
                    </a:cubicBezTo>
                    <a:cubicBezTo>
                      <a:pt x="211" y="303"/>
                      <a:pt x="221" y="315"/>
                      <a:pt x="224" y="326"/>
                    </a:cubicBezTo>
                    <a:cubicBezTo>
                      <a:pt x="222" y="336"/>
                      <a:pt x="223" y="348"/>
                      <a:pt x="213" y="353"/>
                    </a:cubicBezTo>
                    <a:cubicBezTo>
                      <a:pt x="207" y="353"/>
                      <a:pt x="201" y="356"/>
                      <a:pt x="196" y="352"/>
                    </a:cubicBezTo>
                    <a:cubicBezTo>
                      <a:pt x="192" y="350"/>
                      <a:pt x="188" y="346"/>
                      <a:pt x="188" y="341"/>
                    </a:cubicBezTo>
                    <a:cubicBezTo>
                      <a:pt x="189" y="339"/>
                      <a:pt x="191" y="337"/>
                      <a:pt x="193" y="337"/>
                    </a:cubicBezTo>
                    <a:cubicBezTo>
                      <a:pt x="197" y="336"/>
                      <a:pt x="198" y="339"/>
                      <a:pt x="200" y="342"/>
                    </a:cubicBezTo>
                    <a:cubicBezTo>
                      <a:pt x="203" y="344"/>
                      <a:pt x="207" y="344"/>
                      <a:pt x="209" y="342"/>
                    </a:cubicBezTo>
                    <a:cubicBezTo>
                      <a:pt x="214" y="337"/>
                      <a:pt x="213" y="328"/>
                      <a:pt x="211" y="322"/>
                    </a:cubicBezTo>
                    <a:cubicBezTo>
                      <a:pt x="207" y="313"/>
                      <a:pt x="198" y="309"/>
                      <a:pt x="187" y="310"/>
                    </a:cubicBezTo>
                    <a:cubicBezTo>
                      <a:pt x="177" y="312"/>
                      <a:pt x="169" y="321"/>
                      <a:pt x="161" y="326"/>
                    </a:cubicBezTo>
                    <a:cubicBezTo>
                      <a:pt x="159" y="334"/>
                      <a:pt x="158" y="346"/>
                      <a:pt x="147" y="348"/>
                    </a:cubicBezTo>
                    <a:cubicBezTo>
                      <a:pt x="142" y="349"/>
                      <a:pt x="136" y="350"/>
                      <a:pt x="131" y="347"/>
                    </a:cubicBezTo>
                    <a:cubicBezTo>
                      <a:pt x="128" y="344"/>
                      <a:pt x="125" y="342"/>
                      <a:pt x="126" y="337"/>
                    </a:cubicBezTo>
                    <a:cubicBezTo>
                      <a:pt x="126" y="334"/>
                      <a:pt x="130" y="331"/>
                      <a:pt x="133" y="332"/>
                    </a:cubicBezTo>
                    <a:cubicBezTo>
                      <a:pt x="137" y="332"/>
                      <a:pt x="138" y="337"/>
                      <a:pt x="141" y="341"/>
                    </a:cubicBezTo>
                    <a:cubicBezTo>
                      <a:pt x="143" y="342"/>
                      <a:pt x="146" y="341"/>
                      <a:pt x="148" y="339"/>
                    </a:cubicBezTo>
                    <a:cubicBezTo>
                      <a:pt x="152" y="333"/>
                      <a:pt x="153" y="326"/>
                      <a:pt x="150" y="319"/>
                    </a:cubicBezTo>
                    <a:cubicBezTo>
                      <a:pt x="146" y="315"/>
                      <a:pt x="141" y="311"/>
                      <a:pt x="135" y="311"/>
                    </a:cubicBezTo>
                    <a:cubicBezTo>
                      <a:pt x="127" y="311"/>
                      <a:pt x="116" y="310"/>
                      <a:pt x="111" y="319"/>
                    </a:cubicBezTo>
                    <a:cubicBezTo>
                      <a:pt x="109" y="322"/>
                      <a:pt x="111" y="327"/>
                      <a:pt x="107" y="328"/>
                    </a:cubicBezTo>
                    <a:cubicBezTo>
                      <a:pt x="100" y="323"/>
                      <a:pt x="91" y="323"/>
                      <a:pt x="83" y="324"/>
                    </a:cubicBezTo>
                    <a:cubicBezTo>
                      <a:pt x="76" y="328"/>
                      <a:pt x="66" y="328"/>
                      <a:pt x="62" y="337"/>
                    </a:cubicBezTo>
                    <a:cubicBezTo>
                      <a:pt x="70" y="340"/>
                      <a:pt x="77" y="347"/>
                      <a:pt x="80" y="354"/>
                    </a:cubicBezTo>
                    <a:cubicBezTo>
                      <a:pt x="84" y="366"/>
                      <a:pt x="98" y="368"/>
                      <a:pt x="110" y="368"/>
                    </a:cubicBezTo>
                    <a:cubicBezTo>
                      <a:pt x="115" y="368"/>
                      <a:pt x="118" y="363"/>
                      <a:pt x="124" y="364"/>
                    </a:cubicBezTo>
                    <a:cubicBezTo>
                      <a:pt x="131" y="371"/>
                      <a:pt x="131" y="371"/>
                      <a:pt x="131" y="371"/>
                    </a:cubicBezTo>
                    <a:cubicBezTo>
                      <a:pt x="143" y="374"/>
                      <a:pt x="152" y="369"/>
                      <a:pt x="162" y="362"/>
                    </a:cubicBezTo>
                    <a:cubicBezTo>
                      <a:pt x="170" y="370"/>
                      <a:pt x="178" y="375"/>
                      <a:pt x="185" y="384"/>
                    </a:cubicBezTo>
                    <a:cubicBezTo>
                      <a:pt x="187" y="393"/>
                      <a:pt x="176" y="399"/>
                      <a:pt x="169" y="403"/>
                    </a:cubicBezTo>
                    <a:cubicBezTo>
                      <a:pt x="168" y="405"/>
                      <a:pt x="164" y="410"/>
                      <a:pt x="161" y="408"/>
                    </a:cubicBezTo>
                    <a:cubicBezTo>
                      <a:pt x="156" y="402"/>
                      <a:pt x="149" y="399"/>
                      <a:pt x="142" y="397"/>
                    </a:cubicBezTo>
                    <a:cubicBezTo>
                      <a:pt x="133" y="397"/>
                      <a:pt x="123" y="400"/>
                      <a:pt x="115" y="403"/>
                    </a:cubicBezTo>
                    <a:cubicBezTo>
                      <a:pt x="108" y="399"/>
                      <a:pt x="101" y="400"/>
                      <a:pt x="94" y="404"/>
                    </a:cubicBezTo>
                    <a:cubicBezTo>
                      <a:pt x="82" y="413"/>
                      <a:pt x="82" y="430"/>
                      <a:pt x="67" y="437"/>
                    </a:cubicBezTo>
                    <a:close/>
                    <a:moveTo>
                      <a:pt x="114" y="480"/>
                    </a:moveTo>
                    <a:cubicBezTo>
                      <a:pt x="114" y="483"/>
                      <a:pt x="117" y="486"/>
                      <a:pt x="114" y="488"/>
                    </a:cubicBezTo>
                    <a:cubicBezTo>
                      <a:pt x="113" y="489"/>
                      <a:pt x="112" y="494"/>
                      <a:pt x="116" y="494"/>
                    </a:cubicBezTo>
                    <a:cubicBezTo>
                      <a:pt x="122" y="493"/>
                      <a:pt x="128" y="492"/>
                      <a:pt x="133" y="489"/>
                    </a:cubicBezTo>
                    <a:cubicBezTo>
                      <a:pt x="144" y="489"/>
                      <a:pt x="156" y="494"/>
                      <a:pt x="161" y="504"/>
                    </a:cubicBezTo>
                    <a:cubicBezTo>
                      <a:pt x="163" y="509"/>
                      <a:pt x="157" y="516"/>
                      <a:pt x="164" y="518"/>
                    </a:cubicBezTo>
                    <a:cubicBezTo>
                      <a:pt x="174" y="507"/>
                      <a:pt x="162" y="493"/>
                      <a:pt x="164" y="479"/>
                    </a:cubicBezTo>
                    <a:cubicBezTo>
                      <a:pt x="163" y="474"/>
                      <a:pt x="171" y="466"/>
                      <a:pt x="161" y="465"/>
                    </a:cubicBezTo>
                    <a:cubicBezTo>
                      <a:pt x="157" y="464"/>
                      <a:pt x="156" y="468"/>
                      <a:pt x="154" y="470"/>
                    </a:cubicBezTo>
                    <a:cubicBezTo>
                      <a:pt x="145" y="480"/>
                      <a:pt x="131" y="475"/>
                      <a:pt x="119" y="474"/>
                    </a:cubicBezTo>
                    <a:cubicBezTo>
                      <a:pt x="116" y="474"/>
                      <a:pt x="116" y="478"/>
                      <a:pt x="114" y="480"/>
                    </a:cubicBezTo>
                    <a:close/>
                    <a:moveTo>
                      <a:pt x="136" y="295"/>
                    </a:moveTo>
                    <a:cubicBezTo>
                      <a:pt x="134" y="295"/>
                      <a:pt x="134" y="297"/>
                      <a:pt x="133" y="299"/>
                    </a:cubicBezTo>
                    <a:cubicBezTo>
                      <a:pt x="147" y="304"/>
                      <a:pt x="147" y="304"/>
                      <a:pt x="147" y="304"/>
                    </a:cubicBezTo>
                    <a:cubicBezTo>
                      <a:pt x="152" y="307"/>
                      <a:pt x="156" y="312"/>
                      <a:pt x="160" y="316"/>
                    </a:cubicBezTo>
                    <a:cubicBezTo>
                      <a:pt x="169" y="310"/>
                      <a:pt x="177" y="302"/>
                      <a:pt x="188" y="301"/>
                    </a:cubicBezTo>
                    <a:cubicBezTo>
                      <a:pt x="190" y="297"/>
                      <a:pt x="187" y="293"/>
                      <a:pt x="186" y="290"/>
                    </a:cubicBezTo>
                    <a:cubicBezTo>
                      <a:pt x="185" y="275"/>
                      <a:pt x="193" y="257"/>
                      <a:pt x="181" y="244"/>
                    </a:cubicBezTo>
                    <a:cubicBezTo>
                      <a:pt x="177" y="242"/>
                      <a:pt x="175" y="242"/>
                      <a:pt x="171" y="243"/>
                    </a:cubicBezTo>
                    <a:cubicBezTo>
                      <a:pt x="162" y="248"/>
                      <a:pt x="163" y="260"/>
                      <a:pt x="164" y="269"/>
                    </a:cubicBezTo>
                    <a:cubicBezTo>
                      <a:pt x="162" y="273"/>
                      <a:pt x="162" y="273"/>
                      <a:pt x="162" y="273"/>
                    </a:cubicBezTo>
                    <a:cubicBezTo>
                      <a:pt x="156" y="280"/>
                      <a:pt x="147" y="280"/>
                      <a:pt x="137" y="279"/>
                    </a:cubicBezTo>
                    <a:cubicBezTo>
                      <a:pt x="137" y="280"/>
                      <a:pt x="137" y="280"/>
                      <a:pt x="137" y="280"/>
                    </a:cubicBezTo>
                    <a:cubicBezTo>
                      <a:pt x="143" y="282"/>
                      <a:pt x="150" y="286"/>
                      <a:pt x="157" y="285"/>
                    </a:cubicBezTo>
                    <a:cubicBezTo>
                      <a:pt x="161" y="285"/>
                      <a:pt x="164" y="282"/>
                      <a:pt x="166" y="278"/>
                    </a:cubicBezTo>
                    <a:cubicBezTo>
                      <a:pt x="168" y="273"/>
                      <a:pt x="170" y="266"/>
                      <a:pt x="170" y="260"/>
                    </a:cubicBezTo>
                    <a:cubicBezTo>
                      <a:pt x="171" y="256"/>
                      <a:pt x="169" y="249"/>
                      <a:pt x="176" y="250"/>
                    </a:cubicBezTo>
                    <a:cubicBezTo>
                      <a:pt x="182" y="258"/>
                      <a:pt x="182" y="270"/>
                      <a:pt x="179" y="281"/>
                    </a:cubicBezTo>
                    <a:cubicBezTo>
                      <a:pt x="177" y="286"/>
                      <a:pt x="182" y="293"/>
                      <a:pt x="176" y="297"/>
                    </a:cubicBezTo>
                    <a:cubicBezTo>
                      <a:pt x="170" y="298"/>
                      <a:pt x="165" y="305"/>
                      <a:pt x="157" y="306"/>
                    </a:cubicBezTo>
                    <a:cubicBezTo>
                      <a:pt x="153" y="298"/>
                      <a:pt x="143" y="297"/>
                      <a:pt x="136" y="295"/>
                    </a:cubicBezTo>
                    <a:close/>
                    <a:moveTo>
                      <a:pt x="236" y="207"/>
                    </a:moveTo>
                    <a:cubicBezTo>
                      <a:pt x="231" y="214"/>
                      <a:pt x="226" y="221"/>
                      <a:pt x="226" y="230"/>
                    </a:cubicBezTo>
                    <a:cubicBezTo>
                      <a:pt x="222" y="247"/>
                      <a:pt x="227" y="265"/>
                      <a:pt x="234" y="281"/>
                    </a:cubicBezTo>
                    <a:cubicBezTo>
                      <a:pt x="249" y="301"/>
                      <a:pt x="276" y="306"/>
                      <a:pt x="299" y="300"/>
                    </a:cubicBezTo>
                    <a:cubicBezTo>
                      <a:pt x="303" y="302"/>
                      <a:pt x="309" y="303"/>
                      <a:pt x="313" y="301"/>
                    </a:cubicBezTo>
                    <a:cubicBezTo>
                      <a:pt x="320" y="287"/>
                      <a:pt x="333" y="275"/>
                      <a:pt x="348" y="268"/>
                    </a:cubicBezTo>
                    <a:cubicBezTo>
                      <a:pt x="363" y="261"/>
                      <a:pt x="383" y="267"/>
                      <a:pt x="399" y="270"/>
                    </a:cubicBezTo>
                    <a:cubicBezTo>
                      <a:pt x="411" y="273"/>
                      <a:pt x="424" y="280"/>
                      <a:pt x="437" y="279"/>
                    </a:cubicBezTo>
                    <a:cubicBezTo>
                      <a:pt x="453" y="280"/>
                      <a:pt x="465" y="265"/>
                      <a:pt x="474" y="254"/>
                    </a:cubicBezTo>
                    <a:cubicBezTo>
                      <a:pt x="475" y="241"/>
                      <a:pt x="483" y="228"/>
                      <a:pt x="475" y="216"/>
                    </a:cubicBezTo>
                    <a:cubicBezTo>
                      <a:pt x="475" y="215"/>
                      <a:pt x="473" y="214"/>
                      <a:pt x="475" y="213"/>
                    </a:cubicBezTo>
                    <a:cubicBezTo>
                      <a:pt x="488" y="205"/>
                      <a:pt x="493" y="190"/>
                      <a:pt x="497" y="177"/>
                    </a:cubicBezTo>
                    <a:cubicBezTo>
                      <a:pt x="498" y="169"/>
                      <a:pt x="496" y="163"/>
                      <a:pt x="493" y="157"/>
                    </a:cubicBezTo>
                    <a:cubicBezTo>
                      <a:pt x="484" y="134"/>
                      <a:pt x="458" y="126"/>
                      <a:pt x="442" y="106"/>
                    </a:cubicBezTo>
                    <a:cubicBezTo>
                      <a:pt x="432" y="93"/>
                      <a:pt x="431" y="76"/>
                      <a:pt x="434" y="59"/>
                    </a:cubicBezTo>
                    <a:cubicBezTo>
                      <a:pt x="427" y="53"/>
                      <a:pt x="419" y="59"/>
                      <a:pt x="411" y="59"/>
                    </a:cubicBezTo>
                    <a:cubicBezTo>
                      <a:pt x="396" y="64"/>
                      <a:pt x="378" y="76"/>
                      <a:pt x="374" y="93"/>
                    </a:cubicBezTo>
                    <a:cubicBezTo>
                      <a:pt x="370" y="100"/>
                      <a:pt x="374" y="109"/>
                      <a:pt x="375" y="117"/>
                    </a:cubicBezTo>
                    <a:cubicBezTo>
                      <a:pt x="366" y="123"/>
                      <a:pt x="363" y="133"/>
                      <a:pt x="359" y="143"/>
                    </a:cubicBezTo>
                    <a:cubicBezTo>
                      <a:pt x="360" y="149"/>
                      <a:pt x="360" y="156"/>
                      <a:pt x="363" y="163"/>
                    </a:cubicBezTo>
                    <a:cubicBezTo>
                      <a:pt x="364" y="168"/>
                      <a:pt x="370" y="168"/>
                      <a:pt x="374" y="170"/>
                    </a:cubicBezTo>
                    <a:cubicBezTo>
                      <a:pt x="378" y="173"/>
                      <a:pt x="375" y="178"/>
                      <a:pt x="375" y="181"/>
                    </a:cubicBezTo>
                    <a:cubicBezTo>
                      <a:pt x="375" y="192"/>
                      <a:pt x="379" y="203"/>
                      <a:pt x="390" y="208"/>
                    </a:cubicBezTo>
                    <a:cubicBezTo>
                      <a:pt x="397" y="208"/>
                      <a:pt x="404" y="208"/>
                      <a:pt x="409" y="202"/>
                    </a:cubicBezTo>
                    <a:cubicBezTo>
                      <a:pt x="412" y="198"/>
                      <a:pt x="415" y="192"/>
                      <a:pt x="414" y="186"/>
                    </a:cubicBezTo>
                    <a:cubicBezTo>
                      <a:pt x="411" y="184"/>
                      <a:pt x="406" y="186"/>
                      <a:pt x="403" y="187"/>
                    </a:cubicBezTo>
                    <a:cubicBezTo>
                      <a:pt x="394" y="185"/>
                      <a:pt x="385" y="179"/>
                      <a:pt x="381" y="171"/>
                    </a:cubicBezTo>
                    <a:cubicBezTo>
                      <a:pt x="375" y="157"/>
                      <a:pt x="383" y="142"/>
                      <a:pt x="393" y="133"/>
                    </a:cubicBezTo>
                    <a:cubicBezTo>
                      <a:pt x="408" y="123"/>
                      <a:pt x="429" y="123"/>
                      <a:pt x="443" y="133"/>
                    </a:cubicBezTo>
                    <a:cubicBezTo>
                      <a:pt x="458" y="145"/>
                      <a:pt x="464" y="164"/>
                      <a:pt x="467" y="182"/>
                    </a:cubicBezTo>
                    <a:cubicBezTo>
                      <a:pt x="467" y="208"/>
                      <a:pt x="456" y="235"/>
                      <a:pt x="432" y="251"/>
                    </a:cubicBezTo>
                    <a:cubicBezTo>
                      <a:pt x="417" y="261"/>
                      <a:pt x="403" y="259"/>
                      <a:pt x="385" y="261"/>
                    </a:cubicBezTo>
                    <a:cubicBezTo>
                      <a:pt x="366" y="257"/>
                      <a:pt x="351" y="242"/>
                      <a:pt x="341" y="227"/>
                    </a:cubicBezTo>
                    <a:cubicBezTo>
                      <a:pt x="336" y="234"/>
                      <a:pt x="334" y="242"/>
                      <a:pt x="327" y="247"/>
                    </a:cubicBezTo>
                    <a:cubicBezTo>
                      <a:pt x="319" y="255"/>
                      <a:pt x="309" y="262"/>
                      <a:pt x="298" y="258"/>
                    </a:cubicBezTo>
                    <a:cubicBezTo>
                      <a:pt x="295" y="257"/>
                      <a:pt x="293" y="255"/>
                      <a:pt x="290" y="257"/>
                    </a:cubicBezTo>
                    <a:cubicBezTo>
                      <a:pt x="285" y="264"/>
                      <a:pt x="276" y="264"/>
                      <a:pt x="270" y="267"/>
                    </a:cubicBezTo>
                    <a:cubicBezTo>
                      <a:pt x="262" y="269"/>
                      <a:pt x="256" y="266"/>
                      <a:pt x="251" y="261"/>
                    </a:cubicBezTo>
                    <a:cubicBezTo>
                      <a:pt x="244" y="254"/>
                      <a:pt x="241" y="242"/>
                      <a:pt x="244" y="231"/>
                    </a:cubicBezTo>
                    <a:cubicBezTo>
                      <a:pt x="244" y="224"/>
                      <a:pt x="253" y="226"/>
                      <a:pt x="256" y="220"/>
                    </a:cubicBezTo>
                    <a:cubicBezTo>
                      <a:pt x="258" y="216"/>
                      <a:pt x="257" y="211"/>
                      <a:pt x="253" y="207"/>
                    </a:cubicBezTo>
                    <a:cubicBezTo>
                      <a:pt x="248" y="204"/>
                      <a:pt x="242" y="205"/>
                      <a:pt x="236" y="207"/>
                    </a:cubicBezTo>
                    <a:close/>
                    <a:moveTo>
                      <a:pt x="226" y="510"/>
                    </a:moveTo>
                    <a:cubicBezTo>
                      <a:pt x="225" y="518"/>
                      <a:pt x="225" y="518"/>
                      <a:pt x="225" y="518"/>
                    </a:cubicBezTo>
                    <a:cubicBezTo>
                      <a:pt x="227" y="534"/>
                      <a:pt x="227" y="553"/>
                      <a:pt x="245" y="558"/>
                    </a:cubicBezTo>
                    <a:cubicBezTo>
                      <a:pt x="250" y="561"/>
                      <a:pt x="254" y="556"/>
                      <a:pt x="257" y="552"/>
                    </a:cubicBezTo>
                    <a:cubicBezTo>
                      <a:pt x="258" y="550"/>
                      <a:pt x="260" y="546"/>
                      <a:pt x="258" y="544"/>
                    </a:cubicBezTo>
                    <a:cubicBezTo>
                      <a:pt x="252" y="540"/>
                      <a:pt x="247" y="538"/>
                      <a:pt x="239" y="538"/>
                    </a:cubicBezTo>
                    <a:cubicBezTo>
                      <a:pt x="233" y="533"/>
                      <a:pt x="230" y="524"/>
                      <a:pt x="231" y="514"/>
                    </a:cubicBezTo>
                    <a:cubicBezTo>
                      <a:pt x="234" y="505"/>
                      <a:pt x="240" y="495"/>
                      <a:pt x="249" y="490"/>
                    </a:cubicBezTo>
                    <a:cubicBezTo>
                      <a:pt x="251" y="489"/>
                      <a:pt x="254" y="490"/>
                      <a:pt x="256" y="488"/>
                    </a:cubicBezTo>
                    <a:cubicBezTo>
                      <a:pt x="265" y="488"/>
                      <a:pt x="271" y="485"/>
                      <a:pt x="279" y="489"/>
                    </a:cubicBezTo>
                    <a:cubicBezTo>
                      <a:pt x="286" y="491"/>
                      <a:pt x="292" y="497"/>
                      <a:pt x="299" y="501"/>
                    </a:cubicBezTo>
                    <a:cubicBezTo>
                      <a:pt x="301" y="503"/>
                      <a:pt x="299" y="507"/>
                      <a:pt x="303" y="508"/>
                    </a:cubicBezTo>
                    <a:cubicBezTo>
                      <a:pt x="312" y="504"/>
                      <a:pt x="320" y="511"/>
                      <a:pt x="329" y="514"/>
                    </a:cubicBezTo>
                    <a:cubicBezTo>
                      <a:pt x="336" y="520"/>
                      <a:pt x="340" y="529"/>
                      <a:pt x="342" y="537"/>
                    </a:cubicBezTo>
                    <a:cubicBezTo>
                      <a:pt x="345" y="538"/>
                      <a:pt x="345" y="538"/>
                      <a:pt x="345" y="538"/>
                    </a:cubicBezTo>
                    <a:cubicBezTo>
                      <a:pt x="350" y="532"/>
                      <a:pt x="354" y="525"/>
                      <a:pt x="361" y="521"/>
                    </a:cubicBezTo>
                    <a:cubicBezTo>
                      <a:pt x="365" y="517"/>
                      <a:pt x="374" y="519"/>
                      <a:pt x="372" y="511"/>
                    </a:cubicBezTo>
                    <a:cubicBezTo>
                      <a:pt x="368" y="508"/>
                      <a:pt x="365" y="514"/>
                      <a:pt x="361" y="514"/>
                    </a:cubicBezTo>
                    <a:cubicBezTo>
                      <a:pt x="329" y="505"/>
                      <a:pt x="329" y="505"/>
                      <a:pt x="329" y="505"/>
                    </a:cubicBezTo>
                    <a:cubicBezTo>
                      <a:pt x="316" y="500"/>
                      <a:pt x="308" y="488"/>
                      <a:pt x="298" y="479"/>
                    </a:cubicBezTo>
                    <a:cubicBezTo>
                      <a:pt x="280" y="473"/>
                      <a:pt x="264" y="480"/>
                      <a:pt x="247" y="484"/>
                    </a:cubicBezTo>
                    <a:cubicBezTo>
                      <a:pt x="237" y="489"/>
                      <a:pt x="231" y="500"/>
                      <a:pt x="226" y="510"/>
                    </a:cubicBezTo>
                    <a:close/>
                    <a:moveTo>
                      <a:pt x="244" y="208"/>
                    </a:moveTo>
                    <a:cubicBezTo>
                      <a:pt x="229" y="221"/>
                      <a:pt x="232" y="239"/>
                      <a:pt x="232" y="256"/>
                    </a:cubicBezTo>
                    <a:cubicBezTo>
                      <a:pt x="237" y="275"/>
                      <a:pt x="253" y="288"/>
                      <a:pt x="270" y="293"/>
                    </a:cubicBezTo>
                    <a:cubicBezTo>
                      <a:pt x="282" y="295"/>
                      <a:pt x="295" y="296"/>
                      <a:pt x="308" y="295"/>
                    </a:cubicBezTo>
                    <a:cubicBezTo>
                      <a:pt x="310" y="292"/>
                      <a:pt x="312" y="292"/>
                      <a:pt x="313" y="289"/>
                    </a:cubicBezTo>
                    <a:cubicBezTo>
                      <a:pt x="322" y="277"/>
                      <a:pt x="334" y="266"/>
                      <a:pt x="348" y="260"/>
                    </a:cubicBezTo>
                    <a:cubicBezTo>
                      <a:pt x="350" y="257"/>
                      <a:pt x="357" y="261"/>
                      <a:pt x="358" y="256"/>
                    </a:cubicBezTo>
                    <a:cubicBezTo>
                      <a:pt x="352" y="252"/>
                      <a:pt x="349" y="246"/>
                      <a:pt x="345" y="240"/>
                    </a:cubicBezTo>
                    <a:cubicBezTo>
                      <a:pt x="342" y="240"/>
                      <a:pt x="342" y="240"/>
                      <a:pt x="342" y="240"/>
                    </a:cubicBezTo>
                    <a:cubicBezTo>
                      <a:pt x="333" y="250"/>
                      <a:pt x="321" y="260"/>
                      <a:pt x="305" y="260"/>
                    </a:cubicBezTo>
                    <a:cubicBezTo>
                      <a:pt x="301" y="261"/>
                      <a:pt x="297" y="259"/>
                      <a:pt x="294" y="261"/>
                    </a:cubicBezTo>
                    <a:cubicBezTo>
                      <a:pt x="290" y="271"/>
                      <a:pt x="278" y="272"/>
                      <a:pt x="268" y="273"/>
                    </a:cubicBezTo>
                    <a:cubicBezTo>
                      <a:pt x="255" y="273"/>
                      <a:pt x="243" y="264"/>
                      <a:pt x="238" y="252"/>
                    </a:cubicBezTo>
                    <a:cubicBezTo>
                      <a:pt x="238" y="228"/>
                      <a:pt x="238" y="228"/>
                      <a:pt x="238" y="228"/>
                    </a:cubicBezTo>
                    <a:cubicBezTo>
                      <a:pt x="238" y="223"/>
                      <a:pt x="244" y="224"/>
                      <a:pt x="246" y="220"/>
                    </a:cubicBezTo>
                    <a:cubicBezTo>
                      <a:pt x="249" y="216"/>
                      <a:pt x="253" y="213"/>
                      <a:pt x="249" y="209"/>
                    </a:cubicBezTo>
                    <a:cubicBezTo>
                      <a:pt x="247" y="207"/>
                      <a:pt x="246" y="208"/>
                      <a:pt x="244" y="208"/>
                    </a:cubicBezTo>
                    <a:close/>
                    <a:moveTo>
                      <a:pt x="254" y="375"/>
                    </a:moveTo>
                    <a:cubicBezTo>
                      <a:pt x="236" y="384"/>
                      <a:pt x="236" y="384"/>
                      <a:pt x="236" y="384"/>
                    </a:cubicBezTo>
                    <a:cubicBezTo>
                      <a:pt x="235" y="386"/>
                      <a:pt x="234" y="387"/>
                      <a:pt x="236" y="389"/>
                    </a:cubicBezTo>
                    <a:cubicBezTo>
                      <a:pt x="249" y="393"/>
                      <a:pt x="262" y="401"/>
                      <a:pt x="267" y="414"/>
                    </a:cubicBezTo>
                    <a:cubicBezTo>
                      <a:pt x="269" y="422"/>
                      <a:pt x="263" y="432"/>
                      <a:pt x="273" y="437"/>
                    </a:cubicBezTo>
                    <a:cubicBezTo>
                      <a:pt x="284" y="436"/>
                      <a:pt x="296" y="431"/>
                      <a:pt x="308" y="434"/>
                    </a:cubicBezTo>
                    <a:cubicBezTo>
                      <a:pt x="313" y="418"/>
                      <a:pt x="323" y="397"/>
                      <a:pt x="343" y="393"/>
                    </a:cubicBezTo>
                    <a:cubicBezTo>
                      <a:pt x="353" y="391"/>
                      <a:pt x="364" y="392"/>
                      <a:pt x="372" y="389"/>
                    </a:cubicBezTo>
                    <a:cubicBezTo>
                      <a:pt x="387" y="389"/>
                      <a:pt x="395" y="403"/>
                      <a:pt x="400" y="414"/>
                    </a:cubicBezTo>
                    <a:cubicBezTo>
                      <a:pt x="402" y="422"/>
                      <a:pt x="402" y="432"/>
                      <a:pt x="395" y="438"/>
                    </a:cubicBezTo>
                    <a:cubicBezTo>
                      <a:pt x="389" y="441"/>
                      <a:pt x="382" y="441"/>
                      <a:pt x="374" y="440"/>
                    </a:cubicBezTo>
                    <a:cubicBezTo>
                      <a:pt x="364" y="436"/>
                      <a:pt x="363" y="419"/>
                      <a:pt x="349" y="423"/>
                    </a:cubicBezTo>
                    <a:cubicBezTo>
                      <a:pt x="344" y="426"/>
                      <a:pt x="339" y="428"/>
                      <a:pt x="336" y="434"/>
                    </a:cubicBezTo>
                    <a:cubicBezTo>
                      <a:pt x="331" y="440"/>
                      <a:pt x="335" y="448"/>
                      <a:pt x="338" y="454"/>
                    </a:cubicBezTo>
                    <a:cubicBezTo>
                      <a:pt x="345" y="465"/>
                      <a:pt x="357" y="472"/>
                      <a:pt x="369" y="475"/>
                    </a:cubicBezTo>
                    <a:cubicBezTo>
                      <a:pt x="385" y="475"/>
                      <a:pt x="400" y="475"/>
                      <a:pt x="412" y="464"/>
                    </a:cubicBezTo>
                    <a:cubicBezTo>
                      <a:pt x="422" y="459"/>
                      <a:pt x="427" y="449"/>
                      <a:pt x="432" y="441"/>
                    </a:cubicBezTo>
                    <a:cubicBezTo>
                      <a:pt x="441" y="441"/>
                      <a:pt x="448" y="434"/>
                      <a:pt x="455" y="431"/>
                    </a:cubicBezTo>
                    <a:cubicBezTo>
                      <a:pt x="473" y="418"/>
                      <a:pt x="475" y="396"/>
                      <a:pt x="472" y="376"/>
                    </a:cubicBezTo>
                    <a:cubicBezTo>
                      <a:pt x="472" y="361"/>
                      <a:pt x="460" y="351"/>
                      <a:pt x="452" y="340"/>
                    </a:cubicBezTo>
                    <a:cubicBezTo>
                      <a:pt x="443" y="333"/>
                      <a:pt x="430" y="332"/>
                      <a:pt x="420" y="327"/>
                    </a:cubicBezTo>
                    <a:cubicBezTo>
                      <a:pt x="412" y="316"/>
                      <a:pt x="412" y="316"/>
                      <a:pt x="412" y="316"/>
                    </a:cubicBezTo>
                    <a:cubicBezTo>
                      <a:pt x="401" y="302"/>
                      <a:pt x="381" y="301"/>
                      <a:pt x="365" y="306"/>
                    </a:cubicBezTo>
                    <a:cubicBezTo>
                      <a:pt x="357" y="310"/>
                      <a:pt x="348" y="315"/>
                      <a:pt x="344" y="324"/>
                    </a:cubicBezTo>
                    <a:cubicBezTo>
                      <a:pt x="343" y="330"/>
                      <a:pt x="345" y="336"/>
                      <a:pt x="347" y="342"/>
                    </a:cubicBezTo>
                    <a:cubicBezTo>
                      <a:pt x="349" y="348"/>
                      <a:pt x="357" y="346"/>
                      <a:pt x="362" y="349"/>
                    </a:cubicBezTo>
                    <a:cubicBezTo>
                      <a:pt x="364" y="346"/>
                      <a:pt x="366" y="341"/>
                      <a:pt x="370" y="341"/>
                    </a:cubicBezTo>
                    <a:cubicBezTo>
                      <a:pt x="376" y="338"/>
                      <a:pt x="382" y="340"/>
                      <a:pt x="387" y="343"/>
                    </a:cubicBezTo>
                    <a:cubicBezTo>
                      <a:pt x="394" y="346"/>
                      <a:pt x="395" y="353"/>
                      <a:pt x="397" y="360"/>
                    </a:cubicBezTo>
                    <a:cubicBezTo>
                      <a:pt x="397" y="367"/>
                      <a:pt x="392" y="373"/>
                      <a:pt x="386" y="377"/>
                    </a:cubicBezTo>
                    <a:cubicBezTo>
                      <a:pt x="379" y="380"/>
                      <a:pt x="371" y="384"/>
                      <a:pt x="364" y="382"/>
                    </a:cubicBezTo>
                    <a:cubicBezTo>
                      <a:pt x="346" y="387"/>
                      <a:pt x="330" y="378"/>
                      <a:pt x="320" y="363"/>
                    </a:cubicBezTo>
                    <a:cubicBezTo>
                      <a:pt x="316" y="357"/>
                      <a:pt x="315" y="350"/>
                      <a:pt x="310" y="344"/>
                    </a:cubicBezTo>
                    <a:cubicBezTo>
                      <a:pt x="296" y="344"/>
                      <a:pt x="284" y="343"/>
                      <a:pt x="271" y="338"/>
                    </a:cubicBezTo>
                    <a:cubicBezTo>
                      <a:pt x="269" y="340"/>
                      <a:pt x="269" y="340"/>
                      <a:pt x="269" y="340"/>
                    </a:cubicBezTo>
                    <a:cubicBezTo>
                      <a:pt x="265" y="352"/>
                      <a:pt x="264" y="367"/>
                      <a:pt x="254" y="375"/>
                    </a:cubicBezTo>
                    <a:close/>
                    <a:moveTo>
                      <a:pt x="267" y="374"/>
                    </a:moveTo>
                    <a:cubicBezTo>
                      <a:pt x="262" y="379"/>
                      <a:pt x="256" y="382"/>
                      <a:pt x="252" y="387"/>
                    </a:cubicBezTo>
                    <a:cubicBezTo>
                      <a:pt x="267" y="396"/>
                      <a:pt x="275" y="411"/>
                      <a:pt x="277" y="427"/>
                    </a:cubicBezTo>
                    <a:cubicBezTo>
                      <a:pt x="284" y="428"/>
                      <a:pt x="293" y="425"/>
                      <a:pt x="300" y="425"/>
                    </a:cubicBezTo>
                    <a:cubicBezTo>
                      <a:pt x="303" y="423"/>
                      <a:pt x="303" y="419"/>
                      <a:pt x="306" y="417"/>
                    </a:cubicBezTo>
                    <a:cubicBezTo>
                      <a:pt x="312" y="405"/>
                      <a:pt x="321" y="396"/>
                      <a:pt x="331" y="387"/>
                    </a:cubicBezTo>
                    <a:cubicBezTo>
                      <a:pt x="327" y="381"/>
                      <a:pt x="319" y="377"/>
                      <a:pt x="315" y="371"/>
                    </a:cubicBezTo>
                    <a:cubicBezTo>
                      <a:pt x="311" y="364"/>
                      <a:pt x="309" y="357"/>
                      <a:pt x="304" y="353"/>
                    </a:cubicBezTo>
                    <a:cubicBezTo>
                      <a:pt x="294" y="353"/>
                      <a:pt x="284" y="350"/>
                      <a:pt x="274" y="349"/>
                    </a:cubicBezTo>
                    <a:cubicBezTo>
                      <a:pt x="272" y="357"/>
                      <a:pt x="271" y="366"/>
                      <a:pt x="267" y="374"/>
                    </a:cubicBezTo>
                    <a:close/>
                    <a:moveTo>
                      <a:pt x="267" y="140"/>
                    </a:moveTo>
                    <a:cubicBezTo>
                      <a:pt x="277" y="143"/>
                      <a:pt x="289" y="145"/>
                      <a:pt x="296" y="134"/>
                    </a:cubicBezTo>
                    <a:cubicBezTo>
                      <a:pt x="303" y="128"/>
                      <a:pt x="302" y="118"/>
                      <a:pt x="308" y="112"/>
                    </a:cubicBezTo>
                    <a:cubicBezTo>
                      <a:pt x="310" y="111"/>
                      <a:pt x="312" y="114"/>
                      <a:pt x="312" y="115"/>
                    </a:cubicBezTo>
                    <a:cubicBezTo>
                      <a:pt x="310" y="129"/>
                      <a:pt x="305" y="143"/>
                      <a:pt x="308" y="156"/>
                    </a:cubicBezTo>
                    <a:cubicBezTo>
                      <a:pt x="309" y="163"/>
                      <a:pt x="314" y="169"/>
                      <a:pt x="312" y="176"/>
                    </a:cubicBezTo>
                    <a:cubicBezTo>
                      <a:pt x="309" y="177"/>
                      <a:pt x="306" y="178"/>
                      <a:pt x="304" y="175"/>
                    </a:cubicBezTo>
                    <a:cubicBezTo>
                      <a:pt x="297" y="157"/>
                      <a:pt x="279" y="155"/>
                      <a:pt x="263" y="152"/>
                    </a:cubicBezTo>
                    <a:cubicBezTo>
                      <a:pt x="258" y="149"/>
                      <a:pt x="261" y="140"/>
                      <a:pt x="267" y="140"/>
                    </a:cubicBezTo>
                    <a:close/>
                    <a:moveTo>
                      <a:pt x="264" y="384"/>
                    </a:moveTo>
                    <a:cubicBezTo>
                      <a:pt x="262" y="388"/>
                      <a:pt x="267" y="391"/>
                      <a:pt x="269" y="392"/>
                    </a:cubicBezTo>
                    <a:cubicBezTo>
                      <a:pt x="277" y="399"/>
                      <a:pt x="280" y="409"/>
                      <a:pt x="282" y="419"/>
                    </a:cubicBezTo>
                    <a:cubicBezTo>
                      <a:pt x="285" y="420"/>
                      <a:pt x="291" y="419"/>
                      <a:pt x="295" y="418"/>
                    </a:cubicBezTo>
                    <a:cubicBezTo>
                      <a:pt x="296" y="412"/>
                      <a:pt x="301" y="406"/>
                      <a:pt x="306" y="401"/>
                    </a:cubicBezTo>
                    <a:cubicBezTo>
                      <a:pt x="310" y="397"/>
                      <a:pt x="317" y="394"/>
                      <a:pt x="318" y="388"/>
                    </a:cubicBezTo>
                    <a:cubicBezTo>
                      <a:pt x="309" y="379"/>
                      <a:pt x="304" y="368"/>
                      <a:pt x="300" y="358"/>
                    </a:cubicBezTo>
                    <a:cubicBezTo>
                      <a:pt x="294" y="357"/>
                      <a:pt x="285" y="354"/>
                      <a:pt x="279" y="358"/>
                    </a:cubicBezTo>
                    <a:cubicBezTo>
                      <a:pt x="277" y="367"/>
                      <a:pt x="273" y="378"/>
                      <a:pt x="264" y="384"/>
                    </a:cubicBezTo>
                    <a:close/>
                    <a:moveTo>
                      <a:pt x="280" y="616"/>
                    </a:moveTo>
                    <a:cubicBezTo>
                      <a:pt x="275" y="618"/>
                      <a:pt x="269" y="617"/>
                      <a:pt x="265" y="622"/>
                    </a:cubicBezTo>
                    <a:cubicBezTo>
                      <a:pt x="265" y="624"/>
                      <a:pt x="265" y="626"/>
                      <a:pt x="266" y="627"/>
                    </a:cubicBezTo>
                    <a:cubicBezTo>
                      <a:pt x="274" y="629"/>
                      <a:pt x="280" y="625"/>
                      <a:pt x="287" y="624"/>
                    </a:cubicBezTo>
                    <a:cubicBezTo>
                      <a:pt x="300" y="625"/>
                      <a:pt x="305" y="638"/>
                      <a:pt x="307" y="648"/>
                    </a:cubicBezTo>
                    <a:cubicBezTo>
                      <a:pt x="310" y="650"/>
                      <a:pt x="311" y="647"/>
                      <a:pt x="314" y="647"/>
                    </a:cubicBezTo>
                    <a:cubicBezTo>
                      <a:pt x="317" y="645"/>
                      <a:pt x="319" y="641"/>
                      <a:pt x="319" y="637"/>
                    </a:cubicBezTo>
                    <a:cubicBezTo>
                      <a:pt x="312" y="627"/>
                      <a:pt x="308" y="613"/>
                      <a:pt x="311" y="601"/>
                    </a:cubicBezTo>
                    <a:cubicBezTo>
                      <a:pt x="312" y="599"/>
                      <a:pt x="309" y="597"/>
                      <a:pt x="307" y="597"/>
                    </a:cubicBezTo>
                    <a:cubicBezTo>
                      <a:pt x="301" y="609"/>
                      <a:pt x="289" y="610"/>
                      <a:pt x="280" y="616"/>
                    </a:cubicBezTo>
                    <a:close/>
                    <a:moveTo>
                      <a:pt x="352" y="430"/>
                    </a:moveTo>
                    <a:cubicBezTo>
                      <a:pt x="346" y="432"/>
                      <a:pt x="339" y="440"/>
                      <a:pt x="343" y="448"/>
                    </a:cubicBezTo>
                    <a:cubicBezTo>
                      <a:pt x="349" y="454"/>
                      <a:pt x="354" y="464"/>
                      <a:pt x="363" y="466"/>
                    </a:cubicBezTo>
                    <a:cubicBezTo>
                      <a:pt x="384" y="472"/>
                      <a:pt x="407" y="464"/>
                      <a:pt x="420" y="447"/>
                    </a:cubicBezTo>
                    <a:cubicBezTo>
                      <a:pt x="423" y="443"/>
                      <a:pt x="421" y="437"/>
                      <a:pt x="425" y="434"/>
                    </a:cubicBezTo>
                    <a:cubicBezTo>
                      <a:pt x="432" y="432"/>
                      <a:pt x="441" y="432"/>
                      <a:pt x="447" y="426"/>
                    </a:cubicBezTo>
                    <a:cubicBezTo>
                      <a:pt x="466" y="414"/>
                      <a:pt x="466" y="388"/>
                      <a:pt x="463" y="369"/>
                    </a:cubicBezTo>
                    <a:cubicBezTo>
                      <a:pt x="457" y="359"/>
                      <a:pt x="450" y="347"/>
                      <a:pt x="439" y="342"/>
                    </a:cubicBezTo>
                    <a:cubicBezTo>
                      <a:pt x="431" y="336"/>
                      <a:pt x="422" y="340"/>
                      <a:pt x="415" y="336"/>
                    </a:cubicBezTo>
                    <a:cubicBezTo>
                      <a:pt x="410" y="326"/>
                      <a:pt x="404" y="317"/>
                      <a:pt x="394" y="313"/>
                    </a:cubicBezTo>
                    <a:cubicBezTo>
                      <a:pt x="379" y="308"/>
                      <a:pt x="364" y="314"/>
                      <a:pt x="354" y="323"/>
                    </a:cubicBezTo>
                    <a:cubicBezTo>
                      <a:pt x="351" y="328"/>
                      <a:pt x="351" y="335"/>
                      <a:pt x="354" y="338"/>
                    </a:cubicBezTo>
                    <a:cubicBezTo>
                      <a:pt x="355" y="339"/>
                      <a:pt x="356" y="339"/>
                      <a:pt x="358" y="338"/>
                    </a:cubicBezTo>
                    <a:cubicBezTo>
                      <a:pt x="361" y="335"/>
                      <a:pt x="366" y="333"/>
                      <a:pt x="370" y="331"/>
                    </a:cubicBezTo>
                    <a:cubicBezTo>
                      <a:pt x="382" y="328"/>
                      <a:pt x="395" y="333"/>
                      <a:pt x="402" y="343"/>
                    </a:cubicBezTo>
                    <a:cubicBezTo>
                      <a:pt x="410" y="348"/>
                      <a:pt x="401" y="362"/>
                      <a:pt x="411" y="365"/>
                    </a:cubicBezTo>
                    <a:cubicBezTo>
                      <a:pt x="411" y="358"/>
                      <a:pt x="414" y="352"/>
                      <a:pt x="412" y="346"/>
                    </a:cubicBezTo>
                    <a:cubicBezTo>
                      <a:pt x="414" y="343"/>
                      <a:pt x="416" y="347"/>
                      <a:pt x="419" y="346"/>
                    </a:cubicBezTo>
                    <a:cubicBezTo>
                      <a:pt x="434" y="348"/>
                      <a:pt x="449" y="357"/>
                      <a:pt x="456" y="372"/>
                    </a:cubicBezTo>
                    <a:cubicBezTo>
                      <a:pt x="461" y="387"/>
                      <a:pt x="460" y="403"/>
                      <a:pt x="450" y="416"/>
                    </a:cubicBezTo>
                    <a:cubicBezTo>
                      <a:pt x="443" y="423"/>
                      <a:pt x="431" y="427"/>
                      <a:pt x="421" y="424"/>
                    </a:cubicBezTo>
                    <a:cubicBezTo>
                      <a:pt x="420" y="422"/>
                      <a:pt x="414" y="419"/>
                      <a:pt x="417" y="416"/>
                    </a:cubicBezTo>
                    <a:cubicBezTo>
                      <a:pt x="424" y="415"/>
                      <a:pt x="430" y="412"/>
                      <a:pt x="435" y="409"/>
                    </a:cubicBezTo>
                    <a:cubicBezTo>
                      <a:pt x="440" y="404"/>
                      <a:pt x="446" y="400"/>
                      <a:pt x="447" y="393"/>
                    </a:cubicBezTo>
                    <a:cubicBezTo>
                      <a:pt x="442" y="382"/>
                      <a:pt x="433" y="373"/>
                      <a:pt x="422" y="366"/>
                    </a:cubicBezTo>
                    <a:cubicBezTo>
                      <a:pt x="420" y="366"/>
                      <a:pt x="416" y="365"/>
                      <a:pt x="415" y="367"/>
                    </a:cubicBezTo>
                    <a:cubicBezTo>
                      <a:pt x="422" y="373"/>
                      <a:pt x="430" y="381"/>
                      <a:pt x="437" y="388"/>
                    </a:cubicBezTo>
                    <a:cubicBezTo>
                      <a:pt x="441" y="399"/>
                      <a:pt x="425" y="402"/>
                      <a:pt x="420" y="409"/>
                    </a:cubicBezTo>
                    <a:cubicBezTo>
                      <a:pt x="416" y="408"/>
                      <a:pt x="412" y="409"/>
                      <a:pt x="409" y="412"/>
                    </a:cubicBezTo>
                    <a:cubicBezTo>
                      <a:pt x="410" y="421"/>
                      <a:pt x="411" y="432"/>
                      <a:pt x="405" y="439"/>
                    </a:cubicBezTo>
                    <a:cubicBezTo>
                      <a:pt x="400" y="448"/>
                      <a:pt x="389" y="447"/>
                      <a:pt x="381" y="449"/>
                    </a:cubicBezTo>
                    <a:cubicBezTo>
                      <a:pt x="375" y="448"/>
                      <a:pt x="368" y="446"/>
                      <a:pt x="364" y="441"/>
                    </a:cubicBezTo>
                    <a:cubicBezTo>
                      <a:pt x="358" y="438"/>
                      <a:pt x="359" y="431"/>
                      <a:pt x="352" y="430"/>
                    </a:cubicBezTo>
                    <a:close/>
                    <a:moveTo>
                      <a:pt x="384" y="118"/>
                    </a:moveTo>
                    <a:cubicBezTo>
                      <a:pt x="384" y="109"/>
                      <a:pt x="378" y="102"/>
                      <a:pt x="381" y="93"/>
                    </a:cubicBezTo>
                    <a:cubicBezTo>
                      <a:pt x="388" y="76"/>
                      <a:pt x="405" y="65"/>
                      <a:pt x="424" y="64"/>
                    </a:cubicBezTo>
                    <a:cubicBezTo>
                      <a:pt x="430" y="67"/>
                      <a:pt x="423" y="72"/>
                      <a:pt x="424" y="76"/>
                    </a:cubicBezTo>
                    <a:cubicBezTo>
                      <a:pt x="420" y="94"/>
                      <a:pt x="431" y="110"/>
                      <a:pt x="445" y="120"/>
                    </a:cubicBezTo>
                    <a:cubicBezTo>
                      <a:pt x="446" y="123"/>
                      <a:pt x="444" y="122"/>
                      <a:pt x="442" y="122"/>
                    </a:cubicBezTo>
                    <a:cubicBezTo>
                      <a:pt x="439" y="122"/>
                      <a:pt x="435" y="119"/>
                      <a:pt x="432" y="118"/>
                    </a:cubicBezTo>
                    <a:cubicBezTo>
                      <a:pt x="413" y="116"/>
                      <a:pt x="392" y="117"/>
                      <a:pt x="379" y="134"/>
                    </a:cubicBezTo>
                    <a:cubicBezTo>
                      <a:pt x="378" y="142"/>
                      <a:pt x="374" y="148"/>
                      <a:pt x="373" y="155"/>
                    </a:cubicBezTo>
                    <a:cubicBezTo>
                      <a:pt x="371" y="158"/>
                      <a:pt x="369" y="154"/>
                      <a:pt x="369" y="153"/>
                    </a:cubicBezTo>
                    <a:cubicBezTo>
                      <a:pt x="368" y="150"/>
                      <a:pt x="368" y="150"/>
                      <a:pt x="368" y="150"/>
                    </a:cubicBezTo>
                    <a:cubicBezTo>
                      <a:pt x="371" y="138"/>
                      <a:pt x="374" y="126"/>
                      <a:pt x="384" y="118"/>
                    </a:cubicBezTo>
                    <a:close/>
                    <a:moveTo>
                      <a:pt x="384" y="581"/>
                    </a:moveTo>
                    <a:cubicBezTo>
                      <a:pt x="374" y="587"/>
                      <a:pt x="369" y="599"/>
                      <a:pt x="369" y="611"/>
                    </a:cubicBezTo>
                    <a:cubicBezTo>
                      <a:pt x="371" y="620"/>
                      <a:pt x="375" y="629"/>
                      <a:pt x="382" y="636"/>
                    </a:cubicBezTo>
                    <a:cubicBezTo>
                      <a:pt x="385" y="641"/>
                      <a:pt x="381" y="645"/>
                      <a:pt x="380" y="650"/>
                    </a:cubicBezTo>
                    <a:cubicBezTo>
                      <a:pt x="378" y="663"/>
                      <a:pt x="383" y="676"/>
                      <a:pt x="390" y="687"/>
                    </a:cubicBezTo>
                    <a:cubicBezTo>
                      <a:pt x="398" y="694"/>
                      <a:pt x="407" y="700"/>
                      <a:pt x="418" y="700"/>
                    </a:cubicBezTo>
                    <a:cubicBezTo>
                      <a:pt x="428" y="695"/>
                      <a:pt x="420" y="682"/>
                      <a:pt x="427" y="675"/>
                    </a:cubicBezTo>
                    <a:cubicBezTo>
                      <a:pt x="432" y="663"/>
                      <a:pt x="442" y="652"/>
                      <a:pt x="453" y="645"/>
                    </a:cubicBezTo>
                    <a:cubicBezTo>
                      <a:pt x="453" y="644"/>
                      <a:pt x="452" y="644"/>
                      <a:pt x="451" y="644"/>
                    </a:cubicBezTo>
                    <a:cubicBezTo>
                      <a:pt x="436" y="649"/>
                      <a:pt x="421" y="647"/>
                      <a:pt x="406" y="644"/>
                    </a:cubicBezTo>
                    <a:cubicBezTo>
                      <a:pt x="390" y="637"/>
                      <a:pt x="388" y="620"/>
                      <a:pt x="387" y="606"/>
                    </a:cubicBezTo>
                    <a:cubicBezTo>
                      <a:pt x="387" y="592"/>
                      <a:pt x="395" y="581"/>
                      <a:pt x="407" y="575"/>
                    </a:cubicBezTo>
                    <a:cubicBezTo>
                      <a:pt x="408" y="574"/>
                      <a:pt x="406" y="573"/>
                      <a:pt x="405" y="573"/>
                    </a:cubicBezTo>
                    <a:cubicBezTo>
                      <a:pt x="398" y="574"/>
                      <a:pt x="390" y="575"/>
                      <a:pt x="384" y="581"/>
                    </a:cubicBezTo>
                    <a:close/>
                    <a:moveTo>
                      <a:pt x="372" y="358"/>
                    </a:moveTo>
                    <a:cubicBezTo>
                      <a:pt x="372" y="358"/>
                      <a:pt x="371" y="358"/>
                      <a:pt x="371" y="360"/>
                    </a:cubicBezTo>
                    <a:cubicBezTo>
                      <a:pt x="372" y="360"/>
                      <a:pt x="373" y="360"/>
                      <a:pt x="374" y="359"/>
                    </a:cubicBezTo>
                    <a:cubicBezTo>
                      <a:pt x="372" y="358"/>
                      <a:pt x="372" y="358"/>
                      <a:pt x="372" y="358"/>
                    </a:cubicBezTo>
                    <a:close/>
                    <a:moveTo>
                      <a:pt x="60" y="327"/>
                    </a:moveTo>
                    <a:cubicBezTo>
                      <a:pt x="55" y="331"/>
                      <a:pt x="49" y="334"/>
                      <a:pt x="49" y="341"/>
                    </a:cubicBezTo>
                    <a:cubicBezTo>
                      <a:pt x="50" y="347"/>
                      <a:pt x="56" y="346"/>
                      <a:pt x="60" y="346"/>
                    </a:cubicBezTo>
                    <a:cubicBezTo>
                      <a:pt x="67" y="347"/>
                      <a:pt x="73" y="356"/>
                      <a:pt x="76" y="362"/>
                    </a:cubicBezTo>
                    <a:cubicBezTo>
                      <a:pt x="88" y="374"/>
                      <a:pt x="105" y="378"/>
                      <a:pt x="122" y="373"/>
                    </a:cubicBezTo>
                    <a:cubicBezTo>
                      <a:pt x="129" y="378"/>
                      <a:pt x="139" y="382"/>
                      <a:pt x="148" y="378"/>
                    </a:cubicBezTo>
                    <a:cubicBezTo>
                      <a:pt x="153" y="378"/>
                      <a:pt x="157" y="372"/>
                      <a:pt x="162" y="373"/>
                    </a:cubicBezTo>
                    <a:cubicBezTo>
                      <a:pt x="166" y="378"/>
                      <a:pt x="173" y="381"/>
                      <a:pt x="174" y="387"/>
                    </a:cubicBezTo>
                    <a:cubicBezTo>
                      <a:pt x="172" y="393"/>
                      <a:pt x="168" y="397"/>
                      <a:pt x="162" y="398"/>
                    </a:cubicBezTo>
                    <a:cubicBezTo>
                      <a:pt x="149" y="385"/>
                      <a:pt x="130" y="388"/>
                      <a:pt x="114" y="394"/>
                    </a:cubicBezTo>
                    <a:cubicBezTo>
                      <a:pt x="110" y="392"/>
                      <a:pt x="104" y="393"/>
                      <a:pt x="99" y="394"/>
                    </a:cubicBezTo>
                    <a:cubicBezTo>
                      <a:pt x="83" y="397"/>
                      <a:pt x="78" y="414"/>
                      <a:pt x="71" y="425"/>
                    </a:cubicBezTo>
                    <a:cubicBezTo>
                      <a:pt x="66" y="431"/>
                      <a:pt x="59" y="429"/>
                      <a:pt x="52" y="428"/>
                    </a:cubicBezTo>
                    <a:cubicBezTo>
                      <a:pt x="50" y="431"/>
                      <a:pt x="52" y="436"/>
                      <a:pt x="53" y="440"/>
                    </a:cubicBezTo>
                    <a:cubicBezTo>
                      <a:pt x="55" y="450"/>
                      <a:pt x="64" y="455"/>
                      <a:pt x="70" y="461"/>
                    </a:cubicBezTo>
                    <a:cubicBezTo>
                      <a:pt x="78" y="465"/>
                      <a:pt x="88" y="468"/>
                      <a:pt x="97" y="464"/>
                    </a:cubicBezTo>
                    <a:cubicBezTo>
                      <a:pt x="102" y="466"/>
                      <a:pt x="108" y="462"/>
                      <a:pt x="112" y="463"/>
                    </a:cubicBezTo>
                    <a:cubicBezTo>
                      <a:pt x="117" y="468"/>
                      <a:pt x="123" y="470"/>
                      <a:pt x="130" y="472"/>
                    </a:cubicBezTo>
                    <a:cubicBezTo>
                      <a:pt x="137" y="471"/>
                      <a:pt x="146" y="472"/>
                      <a:pt x="151" y="466"/>
                    </a:cubicBezTo>
                    <a:cubicBezTo>
                      <a:pt x="157" y="463"/>
                      <a:pt x="157" y="458"/>
                      <a:pt x="163" y="455"/>
                    </a:cubicBezTo>
                    <a:cubicBezTo>
                      <a:pt x="167" y="460"/>
                      <a:pt x="173" y="460"/>
                      <a:pt x="176" y="465"/>
                    </a:cubicBezTo>
                    <a:cubicBezTo>
                      <a:pt x="173" y="473"/>
                      <a:pt x="173" y="473"/>
                      <a:pt x="173" y="473"/>
                    </a:cubicBezTo>
                    <a:cubicBezTo>
                      <a:pt x="167" y="490"/>
                      <a:pt x="178" y="507"/>
                      <a:pt x="167" y="522"/>
                    </a:cubicBezTo>
                    <a:cubicBezTo>
                      <a:pt x="164" y="524"/>
                      <a:pt x="161" y="526"/>
                      <a:pt x="157" y="524"/>
                    </a:cubicBezTo>
                    <a:cubicBezTo>
                      <a:pt x="148" y="520"/>
                      <a:pt x="160" y="512"/>
                      <a:pt x="154" y="505"/>
                    </a:cubicBezTo>
                    <a:cubicBezTo>
                      <a:pt x="146" y="496"/>
                      <a:pt x="133" y="495"/>
                      <a:pt x="122" y="499"/>
                    </a:cubicBezTo>
                    <a:cubicBezTo>
                      <a:pt x="110" y="501"/>
                      <a:pt x="110" y="514"/>
                      <a:pt x="105" y="522"/>
                    </a:cubicBezTo>
                    <a:cubicBezTo>
                      <a:pt x="103" y="540"/>
                      <a:pt x="109" y="559"/>
                      <a:pt x="124" y="569"/>
                    </a:cubicBezTo>
                    <a:cubicBezTo>
                      <a:pt x="122" y="580"/>
                      <a:pt x="127" y="588"/>
                      <a:pt x="134" y="594"/>
                    </a:cubicBezTo>
                    <a:cubicBezTo>
                      <a:pt x="147" y="606"/>
                      <a:pt x="164" y="603"/>
                      <a:pt x="178" y="596"/>
                    </a:cubicBezTo>
                    <a:cubicBezTo>
                      <a:pt x="183" y="602"/>
                      <a:pt x="187" y="609"/>
                      <a:pt x="191" y="615"/>
                    </a:cubicBezTo>
                    <a:cubicBezTo>
                      <a:pt x="182" y="620"/>
                      <a:pt x="184" y="630"/>
                      <a:pt x="181" y="637"/>
                    </a:cubicBezTo>
                    <a:cubicBezTo>
                      <a:pt x="182" y="646"/>
                      <a:pt x="185" y="653"/>
                      <a:pt x="191" y="659"/>
                    </a:cubicBezTo>
                    <a:cubicBezTo>
                      <a:pt x="200" y="667"/>
                      <a:pt x="213" y="673"/>
                      <a:pt x="224" y="672"/>
                    </a:cubicBezTo>
                    <a:cubicBezTo>
                      <a:pt x="234" y="667"/>
                      <a:pt x="236" y="680"/>
                      <a:pt x="244" y="681"/>
                    </a:cubicBezTo>
                    <a:cubicBezTo>
                      <a:pt x="255" y="686"/>
                      <a:pt x="268" y="681"/>
                      <a:pt x="279" y="678"/>
                    </a:cubicBezTo>
                    <a:cubicBezTo>
                      <a:pt x="289" y="672"/>
                      <a:pt x="299" y="661"/>
                      <a:pt x="297" y="648"/>
                    </a:cubicBezTo>
                    <a:cubicBezTo>
                      <a:pt x="296" y="641"/>
                      <a:pt x="291" y="633"/>
                      <a:pt x="284" y="631"/>
                    </a:cubicBezTo>
                    <a:cubicBezTo>
                      <a:pt x="279" y="634"/>
                      <a:pt x="271" y="637"/>
                      <a:pt x="264" y="634"/>
                    </a:cubicBezTo>
                    <a:cubicBezTo>
                      <a:pt x="259" y="631"/>
                      <a:pt x="257" y="625"/>
                      <a:pt x="258" y="619"/>
                    </a:cubicBezTo>
                    <a:cubicBezTo>
                      <a:pt x="259" y="616"/>
                      <a:pt x="260" y="612"/>
                      <a:pt x="264" y="611"/>
                    </a:cubicBezTo>
                    <a:cubicBezTo>
                      <a:pt x="280" y="610"/>
                      <a:pt x="295" y="602"/>
                      <a:pt x="304" y="589"/>
                    </a:cubicBezTo>
                    <a:cubicBezTo>
                      <a:pt x="307" y="589"/>
                      <a:pt x="310" y="588"/>
                      <a:pt x="311" y="586"/>
                    </a:cubicBezTo>
                    <a:cubicBezTo>
                      <a:pt x="309" y="581"/>
                      <a:pt x="312" y="577"/>
                      <a:pt x="312" y="572"/>
                    </a:cubicBezTo>
                    <a:cubicBezTo>
                      <a:pt x="320" y="567"/>
                      <a:pt x="330" y="563"/>
                      <a:pt x="334" y="554"/>
                    </a:cubicBezTo>
                    <a:cubicBezTo>
                      <a:pt x="337" y="546"/>
                      <a:pt x="336" y="539"/>
                      <a:pt x="334" y="533"/>
                    </a:cubicBezTo>
                    <a:cubicBezTo>
                      <a:pt x="331" y="522"/>
                      <a:pt x="321" y="514"/>
                      <a:pt x="311" y="512"/>
                    </a:cubicBezTo>
                    <a:cubicBezTo>
                      <a:pt x="306" y="510"/>
                      <a:pt x="301" y="515"/>
                      <a:pt x="297" y="512"/>
                    </a:cubicBezTo>
                    <a:cubicBezTo>
                      <a:pt x="293" y="505"/>
                      <a:pt x="287" y="497"/>
                      <a:pt x="279" y="495"/>
                    </a:cubicBezTo>
                    <a:cubicBezTo>
                      <a:pt x="266" y="494"/>
                      <a:pt x="252" y="498"/>
                      <a:pt x="245" y="508"/>
                    </a:cubicBezTo>
                    <a:cubicBezTo>
                      <a:pt x="243" y="516"/>
                      <a:pt x="239" y="525"/>
                      <a:pt x="245" y="533"/>
                    </a:cubicBezTo>
                    <a:cubicBezTo>
                      <a:pt x="255" y="532"/>
                      <a:pt x="255" y="532"/>
                      <a:pt x="255" y="532"/>
                    </a:cubicBezTo>
                    <a:cubicBezTo>
                      <a:pt x="259" y="535"/>
                      <a:pt x="264" y="539"/>
                      <a:pt x="266" y="544"/>
                    </a:cubicBezTo>
                    <a:cubicBezTo>
                      <a:pt x="268" y="548"/>
                      <a:pt x="267" y="555"/>
                      <a:pt x="264" y="559"/>
                    </a:cubicBezTo>
                    <a:cubicBezTo>
                      <a:pt x="256" y="565"/>
                      <a:pt x="247" y="566"/>
                      <a:pt x="237" y="564"/>
                    </a:cubicBezTo>
                    <a:cubicBezTo>
                      <a:pt x="225" y="559"/>
                      <a:pt x="219" y="547"/>
                      <a:pt x="217" y="535"/>
                    </a:cubicBezTo>
                    <a:cubicBezTo>
                      <a:pt x="214" y="518"/>
                      <a:pt x="219" y="500"/>
                      <a:pt x="231" y="488"/>
                    </a:cubicBezTo>
                    <a:cubicBezTo>
                      <a:pt x="244" y="475"/>
                      <a:pt x="263" y="472"/>
                      <a:pt x="281" y="471"/>
                    </a:cubicBezTo>
                    <a:cubicBezTo>
                      <a:pt x="289" y="472"/>
                      <a:pt x="297" y="470"/>
                      <a:pt x="304" y="475"/>
                    </a:cubicBezTo>
                    <a:cubicBezTo>
                      <a:pt x="308" y="482"/>
                      <a:pt x="314" y="487"/>
                      <a:pt x="319" y="492"/>
                    </a:cubicBezTo>
                    <a:cubicBezTo>
                      <a:pt x="331" y="500"/>
                      <a:pt x="344" y="504"/>
                      <a:pt x="359" y="504"/>
                    </a:cubicBezTo>
                    <a:cubicBezTo>
                      <a:pt x="375" y="504"/>
                      <a:pt x="392" y="502"/>
                      <a:pt x="407" y="497"/>
                    </a:cubicBezTo>
                    <a:cubicBezTo>
                      <a:pt x="423" y="495"/>
                      <a:pt x="441" y="498"/>
                      <a:pt x="456" y="506"/>
                    </a:cubicBezTo>
                    <a:cubicBezTo>
                      <a:pt x="472" y="517"/>
                      <a:pt x="481" y="535"/>
                      <a:pt x="481" y="555"/>
                    </a:cubicBezTo>
                    <a:cubicBezTo>
                      <a:pt x="486" y="562"/>
                      <a:pt x="495" y="566"/>
                      <a:pt x="497" y="575"/>
                    </a:cubicBezTo>
                    <a:cubicBezTo>
                      <a:pt x="503" y="591"/>
                      <a:pt x="502" y="613"/>
                      <a:pt x="489" y="626"/>
                    </a:cubicBezTo>
                    <a:cubicBezTo>
                      <a:pt x="469" y="646"/>
                      <a:pt x="446" y="661"/>
                      <a:pt x="432" y="686"/>
                    </a:cubicBezTo>
                    <a:cubicBezTo>
                      <a:pt x="429" y="692"/>
                      <a:pt x="432" y="701"/>
                      <a:pt x="427" y="707"/>
                    </a:cubicBezTo>
                    <a:cubicBezTo>
                      <a:pt x="410" y="708"/>
                      <a:pt x="391" y="700"/>
                      <a:pt x="380" y="686"/>
                    </a:cubicBezTo>
                    <a:cubicBezTo>
                      <a:pt x="371" y="675"/>
                      <a:pt x="367" y="656"/>
                      <a:pt x="375" y="644"/>
                    </a:cubicBezTo>
                    <a:cubicBezTo>
                      <a:pt x="380" y="635"/>
                      <a:pt x="367" y="632"/>
                      <a:pt x="367" y="626"/>
                    </a:cubicBezTo>
                    <a:cubicBezTo>
                      <a:pt x="360" y="615"/>
                      <a:pt x="364" y="600"/>
                      <a:pt x="367" y="589"/>
                    </a:cubicBezTo>
                    <a:cubicBezTo>
                      <a:pt x="375" y="581"/>
                      <a:pt x="383" y="571"/>
                      <a:pt x="393" y="566"/>
                    </a:cubicBezTo>
                    <a:cubicBezTo>
                      <a:pt x="403" y="563"/>
                      <a:pt x="415" y="561"/>
                      <a:pt x="422" y="570"/>
                    </a:cubicBezTo>
                    <a:cubicBezTo>
                      <a:pt x="423" y="573"/>
                      <a:pt x="425" y="576"/>
                      <a:pt x="423" y="580"/>
                    </a:cubicBezTo>
                    <a:cubicBezTo>
                      <a:pt x="421" y="583"/>
                      <a:pt x="416" y="583"/>
                      <a:pt x="412" y="584"/>
                    </a:cubicBezTo>
                    <a:cubicBezTo>
                      <a:pt x="403" y="589"/>
                      <a:pt x="396" y="597"/>
                      <a:pt x="393" y="607"/>
                    </a:cubicBezTo>
                    <a:cubicBezTo>
                      <a:pt x="393" y="616"/>
                      <a:pt x="396" y="622"/>
                      <a:pt x="401" y="629"/>
                    </a:cubicBezTo>
                    <a:cubicBezTo>
                      <a:pt x="406" y="634"/>
                      <a:pt x="411" y="641"/>
                      <a:pt x="418" y="641"/>
                    </a:cubicBezTo>
                    <a:cubicBezTo>
                      <a:pt x="431" y="643"/>
                      <a:pt x="443" y="642"/>
                      <a:pt x="454" y="636"/>
                    </a:cubicBezTo>
                    <a:cubicBezTo>
                      <a:pt x="472" y="625"/>
                      <a:pt x="470" y="601"/>
                      <a:pt x="468" y="583"/>
                    </a:cubicBezTo>
                    <a:cubicBezTo>
                      <a:pt x="475" y="564"/>
                      <a:pt x="468" y="543"/>
                      <a:pt x="457" y="529"/>
                    </a:cubicBezTo>
                    <a:cubicBezTo>
                      <a:pt x="445" y="514"/>
                      <a:pt x="429" y="509"/>
                      <a:pt x="410" y="510"/>
                    </a:cubicBezTo>
                    <a:cubicBezTo>
                      <a:pt x="382" y="513"/>
                      <a:pt x="354" y="529"/>
                      <a:pt x="344" y="556"/>
                    </a:cubicBezTo>
                    <a:cubicBezTo>
                      <a:pt x="340" y="563"/>
                      <a:pt x="331" y="566"/>
                      <a:pt x="327" y="574"/>
                    </a:cubicBezTo>
                    <a:cubicBezTo>
                      <a:pt x="312" y="591"/>
                      <a:pt x="317" y="617"/>
                      <a:pt x="327" y="636"/>
                    </a:cubicBezTo>
                    <a:cubicBezTo>
                      <a:pt x="329" y="648"/>
                      <a:pt x="324" y="660"/>
                      <a:pt x="327" y="673"/>
                    </a:cubicBezTo>
                    <a:cubicBezTo>
                      <a:pt x="329" y="691"/>
                      <a:pt x="336" y="707"/>
                      <a:pt x="346" y="721"/>
                    </a:cubicBezTo>
                    <a:cubicBezTo>
                      <a:pt x="356" y="728"/>
                      <a:pt x="365" y="737"/>
                      <a:pt x="377" y="740"/>
                    </a:cubicBezTo>
                    <a:cubicBezTo>
                      <a:pt x="401" y="748"/>
                      <a:pt x="426" y="757"/>
                      <a:pt x="451" y="751"/>
                    </a:cubicBezTo>
                    <a:cubicBezTo>
                      <a:pt x="465" y="748"/>
                      <a:pt x="480" y="742"/>
                      <a:pt x="490" y="731"/>
                    </a:cubicBezTo>
                    <a:cubicBezTo>
                      <a:pt x="494" y="729"/>
                      <a:pt x="493" y="725"/>
                      <a:pt x="492" y="722"/>
                    </a:cubicBezTo>
                    <a:cubicBezTo>
                      <a:pt x="485" y="718"/>
                      <a:pt x="481" y="712"/>
                      <a:pt x="479" y="705"/>
                    </a:cubicBezTo>
                    <a:cubicBezTo>
                      <a:pt x="479" y="690"/>
                      <a:pt x="490" y="679"/>
                      <a:pt x="500" y="671"/>
                    </a:cubicBezTo>
                    <a:cubicBezTo>
                      <a:pt x="505" y="667"/>
                      <a:pt x="510" y="662"/>
                      <a:pt x="516" y="662"/>
                    </a:cubicBezTo>
                    <a:cubicBezTo>
                      <a:pt x="511" y="674"/>
                      <a:pt x="513" y="687"/>
                      <a:pt x="520" y="696"/>
                    </a:cubicBezTo>
                    <a:cubicBezTo>
                      <a:pt x="529" y="702"/>
                      <a:pt x="529" y="702"/>
                      <a:pt x="529" y="702"/>
                    </a:cubicBezTo>
                    <a:cubicBezTo>
                      <a:pt x="541" y="706"/>
                      <a:pt x="551" y="696"/>
                      <a:pt x="562" y="697"/>
                    </a:cubicBezTo>
                    <a:cubicBezTo>
                      <a:pt x="576" y="706"/>
                      <a:pt x="584" y="723"/>
                      <a:pt x="587" y="739"/>
                    </a:cubicBezTo>
                    <a:cubicBezTo>
                      <a:pt x="589" y="743"/>
                      <a:pt x="586" y="748"/>
                      <a:pt x="588" y="752"/>
                    </a:cubicBezTo>
                    <a:cubicBezTo>
                      <a:pt x="610" y="755"/>
                      <a:pt x="610" y="755"/>
                      <a:pt x="610" y="755"/>
                    </a:cubicBezTo>
                    <a:cubicBezTo>
                      <a:pt x="704" y="754"/>
                      <a:pt x="805" y="756"/>
                      <a:pt x="901" y="756"/>
                    </a:cubicBezTo>
                    <a:cubicBezTo>
                      <a:pt x="903" y="755"/>
                      <a:pt x="903" y="755"/>
                      <a:pt x="903" y="755"/>
                    </a:cubicBezTo>
                    <a:cubicBezTo>
                      <a:pt x="903" y="753"/>
                      <a:pt x="904" y="750"/>
                      <a:pt x="902" y="748"/>
                    </a:cubicBezTo>
                    <a:cubicBezTo>
                      <a:pt x="898" y="749"/>
                      <a:pt x="895" y="745"/>
                      <a:pt x="891" y="747"/>
                    </a:cubicBezTo>
                    <a:cubicBezTo>
                      <a:pt x="711" y="746"/>
                      <a:pt x="711" y="746"/>
                      <a:pt x="711" y="746"/>
                    </a:cubicBezTo>
                    <a:cubicBezTo>
                      <a:pt x="598" y="746"/>
                      <a:pt x="598" y="746"/>
                      <a:pt x="598" y="746"/>
                    </a:cubicBezTo>
                    <a:cubicBezTo>
                      <a:pt x="596" y="745"/>
                      <a:pt x="596" y="745"/>
                      <a:pt x="596" y="745"/>
                    </a:cubicBezTo>
                    <a:cubicBezTo>
                      <a:pt x="591" y="724"/>
                      <a:pt x="584" y="705"/>
                      <a:pt x="568" y="689"/>
                    </a:cubicBezTo>
                    <a:cubicBezTo>
                      <a:pt x="556" y="679"/>
                      <a:pt x="548" y="697"/>
                      <a:pt x="535" y="695"/>
                    </a:cubicBezTo>
                    <a:cubicBezTo>
                      <a:pt x="529" y="693"/>
                      <a:pt x="523" y="691"/>
                      <a:pt x="522" y="685"/>
                    </a:cubicBezTo>
                    <a:cubicBezTo>
                      <a:pt x="517" y="671"/>
                      <a:pt x="525" y="659"/>
                      <a:pt x="535" y="650"/>
                    </a:cubicBezTo>
                    <a:cubicBezTo>
                      <a:pt x="538" y="650"/>
                      <a:pt x="540" y="650"/>
                      <a:pt x="543" y="649"/>
                    </a:cubicBezTo>
                    <a:cubicBezTo>
                      <a:pt x="567" y="644"/>
                      <a:pt x="589" y="656"/>
                      <a:pt x="605" y="674"/>
                    </a:cubicBezTo>
                    <a:cubicBezTo>
                      <a:pt x="612" y="686"/>
                      <a:pt x="619" y="697"/>
                      <a:pt x="621" y="710"/>
                    </a:cubicBezTo>
                    <a:cubicBezTo>
                      <a:pt x="654" y="710"/>
                      <a:pt x="684" y="711"/>
                      <a:pt x="715" y="712"/>
                    </a:cubicBezTo>
                    <a:cubicBezTo>
                      <a:pt x="897" y="714"/>
                      <a:pt x="897" y="714"/>
                      <a:pt x="897" y="714"/>
                    </a:cubicBezTo>
                    <a:cubicBezTo>
                      <a:pt x="902" y="713"/>
                      <a:pt x="902" y="713"/>
                      <a:pt x="902" y="713"/>
                    </a:cubicBezTo>
                    <a:cubicBezTo>
                      <a:pt x="903" y="711"/>
                      <a:pt x="903" y="708"/>
                      <a:pt x="902" y="706"/>
                    </a:cubicBezTo>
                    <a:cubicBezTo>
                      <a:pt x="863" y="705"/>
                      <a:pt x="829" y="704"/>
                      <a:pt x="792" y="704"/>
                    </a:cubicBezTo>
                    <a:cubicBezTo>
                      <a:pt x="627" y="701"/>
                      <a:pt x="627" y="701"/>
                      <a:pt x="627" y="701"/>
                    </a:cubicBezTo>
                    <a:cubicBezTo>
                      <a:pt x="624" y="700"/>
                      <a:pt x="624" y="700"/>
                      <a:pt x="624" y="700"/>
                    </a:cubicBezTo>
                    <a:cubicBezTo>
                      <a:pt x="619" y="678"/>
                      <a:pt x="603" y="656"/>
                      <a:pt x="581" y="646"/>
                    </a:cubicBezTo>
                    <a:cubicBezTo>
                      <a:pt x="569" y="641"/>
                      <a:pt x="557" y="637"/>
                      <a:pt x="543" y="640"/>
                    </a:cubicBezTo>
                    <a:cubicBezTo>
                      <a:pt x="542" y="639"/>
                      <a:pt x="542" y="639"/>
                      <a:pt x="542" y="639"/>
                    </a:cubicBezTo>
                    <a:cubicBezTo>
                      <a:pt x="549" y="628"/>
                      <a:pt x="552" y="614"/>
                      <a:pt x="552" y="602"/>
                    </a:cubicBezTo>
                    <a:cubicBezTo>
                      <a:pt x="548" y="576"/>
                      <a:pt x="540" y="552"/>
                      <a:pt x="522" y="532"/>
                    </a:cubicBezTo>
                    <a:cubicBezTo>
                      <a:pt x="520" y="511"/>
                      <a:pt x="520" y="511"/>
                      <a:pt x="520" y="511"/>
                    </a:cubicBezTo>
                    <a:cubicBezTo>
                      <a:pt x="517" y="497"/>
                      <a:pt x="512" y="485"/>
                      <a:pt x="502" y="475"/>
                    </a:cubicBezTo>
                    <a:cubicBezTo>
                      <a:pt x="499" y="467"/>
                      <a:pt x="478" y="463"/>
                      <a:pt x="491" y="452"/>
                    </a:cubicBezTo>
                    <a:cubicBezTo>
                      <a:pt x="510" y="436"/>
                      <a:pt x="514" y="410"/>
                      <a:pt x="518" y="386"/>
                    </a:cubicBezTo>
                    <a:cubicBezTo>
                      <a:pt x="521" y="357"/>
                      <a:pt x="506" y="330"/>
                      <a:pt x="481" y="316"/>
                    </a:cubicBezTo>
                    <a:cubicBezTo>
                      <a:pt x="497" y="304"/>
                      <a:pt x="515" y="292"/>
                      <a:pt x="521" y="273"/>
                    </a:cubicBezTo>
                    <a:cubicBezTo>
                      <a:pt x="523" y="261"/>
                      <a:pt x="528" y="250"/>
                      <a:pt x="524" y="238"/>
                    </a:cubicBezTo>
                    <a:cubicBezTo>
                      <a:pt x="518" y="228"/>
                      <a:pt x="530" y="222"/>
                      <a:pt x="535" y="215"/>
                    </a:cubicBezTo>
                    <a:cubicBezTo>
                      <a:pt x="538" y="212"/>
                      <a:pt x="537" y="208"/>
                      <a:pt x="541" y="205"/>
                    </a:cubicBezTo>
                    <a:cubicBezTo>
                      <a:pt x="548" y="183"/>
                      <a:pt x="548" y="183"/>
                      <a:pt x="548" y="183"/>
                    </a:cubicBezTo>
                    <a:cubicBezTo>
                      <a:pt x="553" y="172"/>
                      <a:pt x="547" y="161"/>
                      <a:pt x="546" y="150"/>
                    </a:cubicBezTo>
                    <a:cubicBezTo>
                      <a:pt x="535" y="129"/>
                      <a:pt x="535" y="129"/>
                      <a:pt x="535" y="129"/>
                    </a:cubicBezTo>
                    <a:cubicBezTo>
                      <a:pt x="536" y="128"/>
                      <a:pt x="536" y="128"/>
                      <a:pt x="536" y="128"/>
                    </a:cubicBezTo>
                    <a:cubicBezTo>
                      <a:pt x="547" y="131"/>
                      <a:pt x="558" y="138"/>
                      <a:pt x="571" y="133"/>
                    </a:cubicBezTo>
                    <a:cubicBezTo>
                      <a:pt x="593" y="128"/>
                      <a:pt x="615" y="111"/>
                      <a:pt x="621" y="86"/>
                    </a:cubicBezTo>
                    <a:cubicBezTo>
                      <a:pt x="622" y="82"/>
                      <a:pt x="626" y="77"/>
                      <a:pt x="622" y="73"/>
                    </a:cubicBezTo>
                    <a:cubicBezTo>
                      <a:pt x="621" y="73"/>
                      <a:pt x="618" y="73"/>
                      <a:pt x="617" y="75"/>
                    </a:cubicBezTo>
                    <a:cubicBezTo>
                      <a:pt x="612" y="83"/>
                      <a:pt x="611" y="95"/>
                      <a:pt x="604" y="103"/>
                    </a:cubicBezTo>
                    <a:cubicBezTo>
                      <a:pt x="592" y="121"/>
                      <a:pt x="570" y="131"/>
                      <a:pt x="548" y="127"/>
                    </a:cubicBezTo>
                    <a:cubicBezTo>
                      <a:pt x="536" y="121"/>
                      <a:pt x="520" y="113"/>
                      <a:pt x="520" y="96"/>
                    </a:cubicBezTo>
                    <a:cubicBezTo>
                      <a:pt x="518" y="89"/>
                      <a:pt x="522" y="82"/>
                      <a:pt x="526" y="77"/>
                    </a:cubicBezTo>
                    <a:cubicBezTo>
                      <a:pt x="530" y="74"/>
                      <a:pt x="535" y="73"/>
                      <a:pt x="540" y="73"/>
                    </a:cubicBezTo>
                    <a:cubicBezTo>
                      <a:pt x="548" y="73"/>
                      <a:pt x="548" y="83"/>
                      <a:pt x="553" y="87"/>
                    </a:cubicBezTo>
                    <a:cubicBezTo>
                      <a:pt x="565" y="89"/>
                      <a:pt x="577" y="82"/>
                      <a:pt x="583" y="73"/>
                    </a:cubicBezTo>
                    <a:cubicBezTo>
                      <a:pt x="586" y="71"/>
                      <a:pt x="582" y="65"/>
                      <a:pt x="588" y="65"/>
                    </a:cubicBezTo>
                    <a:cubicBezTo>
                      <a:pt x="592" y="54"/>
                      <a:pt x="594" y="42"/>
                      <a:pt x="597" y="30"/>
                    </a:cubicBezTo>
                    <a:cubicBezTo>
                      <a:pt x="612" y="29"/>
                      <a:pt x="628" y="31"/>
                      <a:pt x="642" y="30"/>
                    </a:cubicBezTo>
                    <a:cubicBezTo>
                      <a:pt x="846" y="32"/>
                      <a:pt x="846" y="32"/>
                      <a:pt x="846" y="32"/>
                    </a:cubicBezTo>
                    <a:cubicBezTo>
                      <a:pt x="864" y="32"/>
                      <a:pt x="882" y="34"/>
                      <a:pt x="900" y="31"/>
                    </a:cubicBezTo>
                    <a:cubicBezTo>
                      <a:pt x="900" y="30"/>
                      <a:pt x="901" y="28"/>
                      <a:pt x="899" y="26"/>
                    </a:cubicBezTo>
                    <a:cubicBezTo>
                      <a:pt x="852" y="25"/>
                      <a:pt x="801" y="26"/>
                      <a:pt x="754" y="25"/>
                    </a:cubicBezTo>
                    <a:cubicBezTo>
                      <a:pt x="741" y="24"/>
                      <a:pt x="726" y="25"/>
                      <a:pt x="713" y="23"/>
                    </a:cubicBezTo>
                    <a:cubicBezTo>
                      <a:pt x="679" y="25"/>
                      <a:pt x="644" y="22"/>
                      <a:pt x="611" y="22"/>
                    </a:cubicBezTo>
                    <a:cubicBezTo>
                      <a:pt x="604" y="22"/>
                      <a:pt x="594" y="18"/>
                      <a:pt x="591" y="26"/>
                    </a:cubicBezTo>
                    <a:cubicBezTo>
                      <a:pt x="584" y="32"/>
                      <a:pt x="588" y="42"/>
                      <a:pt x="585" y="50"/>
                    </a:cubicBezTo>
                    <a:cubicBezTo>
                      <a:pt x="580" y="60"/>
                      <a:pt x="578" y="73"/>
                      <a:pt x="565" y="77"/>
                    </a:cubicBezTo>
                    <a:cubicBezTo>
                      <a:pt x="558" y="80"/>
                      <a:pt x="554" y="73"/>
                      <a:pt x="549" y="69"/>
                    </a:cubicBezTo>
                    <a:cubicBezTo>
                      <a:pt x="542" y="63"/>
                      <a:pt x="532" y="68"/>
                      <a:pt x="524" y="70"/>
                    </a:cubicBezTo>
                    <a:cubicBezTo>
                      <a:pt x="517" y="74"/>
                      <a:pt x="512" y="82"/>
                      <a:pt x="512" y="90"/>
                    </a:cubicBezTo>
                    <a:cubicBezTo>
                      <a:pt x="511" y="95"/>
                      <a:pt x="515" y="101"/>
                      <a:pt x="512" y="105"/>
                    </a:cubicBezTo>
                    <a:cubicBezTo>
                      <a:pt x="498" y="99"/>
                      <a:pt x="481" y="89"/>
                      <a:pt x="479" y="73"/>
                    </a:cubicBezTo>
                    <a:cubicBezTo>
                      <a:pt x="479" y="65"/>
                      <a:pt x="481" y="58"/>
                      <a:pt x="487" y="53"/>
                    </a:cubicBezTo>
                    <a:cubicBezTo>
                      <a:pt x="489" y="51"/>
                      <a:pt x="492" y="53"/>
                      <a:pt x="494" y="51"/>
                    </a:cubicBezTo>
                    <a:cubicBezTo>
                      <a:pt x="496" y="48"/>
                      <a:pt x="496" y="43"/>
                      <a:pt x="497" y="40"/>
                    </a:cubicBezTo>
                    <a:cubicBezTo>
                      <a:pt x="489" y="31"/>
                      <a:pt x="479" y="27"/>
                      <a:pt x="469" y="22"/>
                    </a:cubicBezTo>
                    <a:cubicBezTo>
                      <a:pt x="453" y="20"/>
                      <a:pt x="439" y="11"/>
                      <a:pt x="421" y="13"/>
                    </a:cubicBezTo>
                    <a:cubicBezTo>
                      <a:pt x="390" y="16"/>
                      <a:pt x="360" y="28"/>
                      <a:pt x="342" y="54"/>
                    </a:cubicBezTo>
                    <a:cubicBezTo>
                      <a:pt x="335" y="63"/>
                      <a:pt x="333" y="74"/>
                      <a:pt x="329" y="83"/>
                    </a:cubicBezTo>
                    <a:cubicBezTo>
                      <a:pt x="329" y="93"/>
                      <a:pt x="325" y="102"/>
                      <a:pt x="328" y="111"/>
                    </a:cubicBezTo>
                    <a:cubicBezTo>
                      <a:pt x="323" y="123"/>
                      <a:pt x="317" y="134"/>
                      <a:pt x="316" y="148"/>
                    </a:cubicBezTo>
                    <a:cubicBezTo>
                      <a:pt x="316" y="160"/>
                      <a:pt x="320" y="170"/>
                      <a:pt x="327" y="180"/>
                    </a:cubicBezTo>
                    <a:cubicBezTo>
                      <a:pt x="328" y="186"/>
                      <a:pt x="343" y="189"/>
                      <a:pt x="334" y="196"/>
                    </a:cubicBezTo>
                    <a:cubicBezTo>
                      <a:pt x="328" y="194"/>
                      <a:pt x="323" y="186"/>
                      <a:pt x="316" y="186"/>
                    </a:cubicBezTo>
                    <a:cubicBezTo>
                      <a:pt x="312" y="183"/>
                      <a:pt x="304" y="189"/>
                      <a:pt x="300" y="183"/>
                    </a:cubicBezTo>
                    <a:cubicBezTo>
                      <a:pt x="296" y="171"/>
                      <a:pt x="284" y="164"/>
                      <a:pt x="273" y="160"/>
                    </a:cubicBezTo>
                    <a:cubicBezTo>
                      <a:pt x="270" y="162"/>
                      <a:pt x="266" y="160"/>
                      <a:pt x="263" y="159"/>
                    </a:cubicBezTo>
                    <a:cubicBezTo>
                      <a:pt x="259" y="158"/>
                      <a:pt x="252" y="154"/>
                      <a:pt x="252" y="148"/>
                    </a:cubicBezTo>
                    <a:cubicBezTo>
                      <a:pt x="252" y="142"/>
                      <a:pt x="254" y="137"/>
                      <a:pt x="258" y="133"/>
                    </a:cubicBezTo>
                    <a:cubicBezTo>
                      <a:pt x="263" y="131"/>
                      <a:pt x="269" y="129"/>
                      <a:pt x="274" y="134"/>
                    </a:cubicBezTo>
                    <a:cubicBezTo>
                      <a:pt x="280" y="138"/>
                      <a:pt x="284" y="132"/>
                      <a:pt x="289" y="128"/>
                    </a:cubicBezTo>
                    <a:cubicBezTo>
                      <a:pt x="292" y="121"/>
                      <a:pt x="293" y="113"/>
                      <a:pt x="290" y="105"/>
                    </a:cubicBezTo>
                    <a:cubicBezTo>
                      <a:pt x="286" y="98"/>
                      <a:pt x="278" y="93"/>
                      <a:pt x="269" y="90"/>
                    </a:cubicBezTo>
                    <a:cubicBezTo>
                      <a:pt x="253" y="84"/>
                      <a:pt x="235" y="88"/>
                      <a:pt x="224" y="102"/>
                    </a:cubicBezTo>
                    <a:cubicBezTo>
                      <a:pt x="213" y="103"/>
                      <a:pt x="203" y="104"/>
                      <a:pt x="195" y="112"/>
                    </a:cubicBezTo>
                    <a:cubicBezTo>
                      <a:pt x="182" y="120"/>
                      <a:pt x="176" y="136"/>
                      <a:pt x="181" y="151"/>
                    </a:cubicBezTo>
                    <a:cubicBezTo>
                      <a:pt x="183" y="154"/>
                      <a:pt x="183" y="154"/>
                      <a:pt x="183" y="154"/>
                    </a:cubicBezTo>
                    <a:cubicBezTo>
                      <a:pt x="190" y="165"/>
                      <a:pt x="173" y="167"/>
                      <a:pt x="169" y="173"/>
                    </a:cubicBezTo>
                    <a:cubicBezTo>
                      <a:pt x="165" y="173"/>
                      <a:pt x="161" y="171"/>
                      <a:pt x="156" y="171"/>
                    </a:cubicBezTo>
                    <a:cubicBezTo>
                      <a:pt x="142" y="174"/>
                      <a:pt x="128" y="179"/>
                      <a:pt x="122" y="192"/>
                    </a:cubicBezTo>
                    <a:cubicBezTo>
                      <a:pt x="117" y="204"/>
                      <a:pt x="119" y="215"/>
                      <a:pt x="124" y="226"/>
                    </a:cubicBezTo>
                    <a:cubicBezTo>
                      <a:pt x="119" y="230"/>
                      <a:pt x="118" y="236"/>
                      <a:pt x="117" y="242"/>
                    </a:cubicBezTo>
                    <a:cubicBezTo>
                      <a:pt x="116" y="256"/>
                      <a:pt x="121" y="267"/>
                      <a:pt x="131" y="276"/>
                    </a:cubicBezTo>
                    <a:cubicBezTo>
                      <a:pt x="131" y="278"/>
                      <a:pt x="131" y="278"/>
                      <a:pt x="131" y="278"/>
                    </a:cubicBezTo>
                    <a:cubicBezTo>
                      <a:pt x="128" y="278"/>
                      <a:pt x="126" y="282"/>
                      <a:pt x="122" y="280"/>
                    </a:cubicBezTo>
                    <a:cubicBezTo>
                      <a:pt x="113" y="281"/>
                      <a:pt x="119" y="290"/>
                      <a:pt x="117" y="295"/>
                    </a:cubicBezTo>
                    <a:cubicBezTo>
                      <a:pt x="119" y="297"/>
                      <a:pt x="118" y="301"/>
                      <a:pt x="121" y="302"/>
                    </a:cubicBezTo>
                    <a:cubicBezTo>
                      <a:pt x="112" y="304"/>
                      <a:pt x="107" y="311"/>
                      <a:pt x="103" y="318"/>
                    </a:cubicBezTo>
                    <a:cubicBezTo>
                      <a:pt x="94" y="317"/>
                      <a:pt x="85" y="313"/>
                      <a:pt x="77" y="319"/>
                    </a:cubicBezTo>
                    <a:cubicBezTo>
                      <a:pt x="70" y="319"/>
                      <a:pt x="65" y="323"/>
                      <a:pt x="60" y="327"/>
                    </a:cubicBezTo>
                    <a:close/>
                    <a:moveTo>
                      <a:pt x="130" y="165"/>
                    </a:moveTo>
                    <a:cubicBezTo>
                      <a:pt x="136" y="167"/>
                      <a:pt x="140" y="161"/>
                      <a:pt x="146" y="161"/>
                    </a:cubicBezTo>
                    <a:cubicBezTo>
                      <a:pt x="153" y="160"/>
                      <a:pt x="160" y="160"/>
                      <a:pt x="167" y="160"/>
                    </a:cubicBezTo>
                    <a:cubicBezTo>
                      <a:pt x="169" y="158"/>
                      <a:pt x="169" y="158"/>
                      <a:pt x="169" y="158"/>
                    </a:cubicBezTo>
                    <a:cubicBezTo>
                      <a:pt x="166" y="136"/>
                      <a:pt x="166" y="136"/>
                      <a:pt x="166" y="136"/>
                    </a:cubicBezTo>
                    <a:cubicBezTo>
                      <a:pt x="167" y="120"/>
                      <a:pt x="177" y="107"/>
                      <a:pt x="191" y="97"/>
                    </a:cubicBezTo>
                    <a:cubicBezTo>
                      <a:pt x="199" y="93"/>
                      <a:pt x="208" y="93"/>
                      <a:pt x="217" y="91"/>
                    </a:cubicBezTo>
                    <a:cubicBezTo>
                      <a:pt x="227" y="80"/>
                      <a:pt x="242" y="78"/>
                      <a:pt x="256" y="75"/>
                    </a:cubicBezTo>
                    <a:cubicBezTo>
                      <a:pt x="276" y="74"/>
                      <a:pt x="296" y="80"/>
                      <a:pt x="306" y="97"/>
                    </a:cubicBezTo>
                    <a:cubicBezTo>
                      <a:pt x="308" y="97"/>
                      <a:pt x="309" y="97"/>
                      <a:pt x="312" y="97"/>
                    </a:cubicBezTo>
                    <a:cubicBezTo>
                      <a:pt x="315" y="92"/>
                      <a:pt x="314" y="84"/>
                      <a:pt x="316" y="78"/>
                    </a:cubicBezTo>
                    <a:cubicBezTo>
                      <a:pt x="323" y="60"/>
                      <a:pt x="330" y="40"/>
                      <a:pt x="348" y="30"/>
                    </a:cubicBezTo>
                    <a:cubicBezTo>
                      <a:pt x="371" y="10"/>
                      <a:pt x="402" y="4"/>
                      <a:pt x="432" y="0"/>
                    </a:cubicBezTo>
                    <a:cubicBezTo>
                      <a:pt x="448" y="1"/>
                      <a:pt x="461" y="7"/>
                      <a:pt x="476" y="11"/>
                    </a:cubicBezTo>
                    <a:cubicBezTo>
                      <a:pt x="491" y="17"/>
                      <a:pt x="506" y="28"/>
                      <a:pt x="516" y="41"/>
                    </a:cubicBezTo>
                    <a:cubicBezTo>
                      <a:pt x="516" y="45"/>
                      <a:pt x="516" y="45"/>
                      <a:pt x="516" y="45"/>
                    </a:cubicBezTo>
                    <a:cubicBezTo>
                      <a:pt x="505" y="51"/>
                      <a:pt x="497" y="61"/>
                      <a:pt x="496" y="72"/>
                    </a:cubicBezTo>
                    <a:cubicBezTo>
                      <a:pt x="496" y="76"/>
                      <a:pt x="499" y="79"/>
                      <a:pt x="501" y="82"/>
                    </a:cubicBezTo>
                    <a:cubicBezTo>
                      <a:pt x="505" y="78"/>
                      <a:pt x="506" y="72"/>
                      <a:pt x="510" y="68"/>
                    </a:cubicBezTo>
                    <a:cubicBezTo>
                      <a:pt x="517" y="59"/>
                      <a:pt x="527" y="55"/>
                      <a:pt x="538" y="56"/>
                    </a:cubicBezTo>
                    <a:cubicBezTo>
                      <a:pt x="547" y="56"/>
                      <a:pt x="555" y="63"/>
                      <a:pt x="563" y="60"/>
                    </a:cubicBezTo>
                    <a:cubicBezTo>
                      <a:pt x="573" y="53"/>
                      <a:pt x="570" y="40"/>
                      <a:pt x="575" y="30"/>
                    </a:cubicBezTo>
                    <a:cubicBezTo>
                      <a:pt x="572" y="22"/>
                      <a:pt x="576" y="16"/>
                      <a:pt x="581" y="10"/>
                    </a:cubicBezTo>
                    <a:cubicBezTo>
                      <a:pt x="604" y="10"/>
                      <a:pt x="624" y="10"/>
                      <a:pt x="648" y="10"/>
                    </a:cubicBezTo>
                    <a:cubicBezTo>
                      <a:pt x="710" y="9"/>
                      <a:pt x="768" y="11"/>
                      <a:pt x="831" y="10"/>
                    </a:cubicBezTo>
                    <a:cubicBezTo>
                      <a:pt x="853" y="11"/>
                      <a:pt x="876" y="10"/>
                      <a:pt x="898" y="11"/>
                    </a:cubicBezTo>
                    <a:cubicBezTo>
                      <a:pt x="900" y="11"/>
                      <a:pt x="900" y="13"/>
                      <a:pt x="899" y="14"/>
                    </a:cubicBezTo>
                    <a:cubicBezTo>
                      <a:pt x="877" y="16"/>
                      <a:pt x="856" y="13"/>
                      <a:pt x="834" y="15"/>
                    </a:cubicBezTo>
                    <a:cubicBezTo>
                      <a:pt x="779" y="14"/>
                      <a:pt x="728" y="14"/>
                      <a:pt x="674" y="14"/>
                    </a:cubicBezTo>
                    <a:cubicBezTo>
                      <a:pt x="644" y="15"/>
                      <a:pt x="612" y="12"/>
                      <a:pt x="584" y="16"/>
                    </a:cubicBezTo>
                    <a:cubicBezTo>
                      <a:pt x="578" y="20"/>
                      <a:pt x="581" y="27"/>
                      <a:pt x="580" y="33"/>
                    </a:cubicBezTo>
                    <a:cubicBezTo>
                      <a:pt x="577" y="43"/>
                      <a:pt x="577" y="56"/>
                      <a:pt x="567" y="62"/>
                    </a:cubicBezTo>
                    <a:cubicBezTo>
                      <a:pt x="557" y="74"/>
                      <a:pt x="545" y="58"/>
                      <a:pt x="532" y="60"/>
                    </a:cubicBezTo>
                    <a:cubicBezTo>
                      <a:pt x="519" y="62"/>
                      <a:pt x="509" y="75"/>
                      <a:pt x="506" y="87"/>
                    </a:cubicBezTo>
                    <a:cubicBezTo>
                      <a:pt x="504" y="89"/>
                      <a:pt x="501" y="87"/>
                      <a:pt x="499" y="87"/>
                    </a:cubicBezTo>
                    <a:cubicBezTo>
                      <a:pt x="494" y="83"/>
                      <a:pt x="491" y="79"/>
                      <a:pt x="491" y="73"/>
                    </a:cubicBezTo>
                    <a:cubicBezTo>
                      <a:pt x="489" y="60"/>
                      <a:pt x="501" y="51"/>
                      <a:pt x="509" y="42"/>
                    </a:cubicBezTo>
                    <a:cubicBezTo>
                      <a:pt x="506" y="33"/>
                      <a:pt x="496" y="30"/>
                      <a:pt x="489" y="23"/>
                    </a:cubicBezTo>
                    <a:cubicBezTo>
                      <a:pt x="476" y="13"/>
                      <a:pt x="460" y="12"/>
                      <a:pt x="444" y="7"/>
                    </a:cubicBezTo>
                    <a:cubicBezTo>
                      <a:pt x="420" y="3"/>
                      <a:pt x="395" y="11"/>
                      <a:pt x="375" y="17"/>
                    </a:cubicBezTo>
                    <a:cubicBezTo>
                      <a:pt x="368" y="21"/>
                      <a:pt x="357" y="24"/>
                      <a:pt x="355" y="33"/>
                    </a:cubicBezTo>
                    <a:cubicBezTo>
                      <a:pt x="345" y="33"/>
                      <a:pt x="340" y="44"/>
                      <a:pt x="333" y="51"/>
                    </a:cubicBezTo>
                    <a:cubicBezTo>
                      <a:pt x="325" y="66"/>
                      <a:pt x="318" y="82"/>
                      <a:pt x="319" y="100"/>
                    </a:cubicBezTo>
                    <a:cubicBezTo>
                      <a:pt x="315" y="107"/>
                      <a:pt x="307" y="102"/>
                      <a:pt x="301" y="102"/>
                    </a:cubicBezTo>
                    <a:cubicBezTo>
                      <a:pt x="294" y="85"/>
                      <a:pt x="276" y="82"/>
                      <a:pt x="261" y="79"/>
                    </a:cubicBezTo>
                    <a:cubicBezTo>
                      <a:pt x="244" y="82"/>
                      <a:pt x="227" y="85"/>
                      <a:pt x="215" y="98"/>
                    </a:cubicBezTo>
                    <a:cubicBezTo>
                      <a:pt x="201" y="95"/>
                      <a:pt x="189" y="102"/>
                      <a:pt x="181" y="111"/>
                    </a:cubicBezTo>
                    <a:cubicBezTo>
                      <a:pt x="171" y="124"/>
                      <a:pt x="169" y="143"/>
                      <a:pt x="176" y="158"/>
                    </a:cubicBezTo>
                    <a:cubicBezTo>
                      <a:pt x="173" y="164"/>
                      <a:pt x="168" y="163"/>
                      <a:pt x="165" y="165"/>
                    </a:cubicBezTo>
                    <a:cubicBezTo>
                      <a:pt x="152" y="165"/>
                      <a:pt x="140" y="165"/>
                      <a:pt x="131" y="174"/>
                    </a:cubicBezTo>
                    <a:cubicBezTo>
                      <a:pt x="129" y="173"/>
                      <a:pt x="126" y="172"/>
                      <a:pt x="126" y="170"/>
                    </a:cubicBezTo>
                    <a:cubicBezTo>
                      <a:pt x="128" y="169"/>
                      <a:pt x="129" y="167"/>
                      <a:pt x="130"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
              <p:cNvSpPr/>
              <p:nvPr/>
            </p:nvSpPr>
            <p:spPr bwMode="auto">
              <a:xfrm>
                <a:off x="3570288" y="1341438"/>
                <a:ext cx="925513" cy="11112"/>
              </a:xfrm>
              <a:custGeom>
                <a:avLst/>
                <a:gdLst>
                  <a:gd name="T0" fmla="*/ 20 w 1153"/>
                  <a:gd name="T1" fmla="*/ 0 h 13"/>
                  <a:gd name="T2" fmla="*/ 143 w 1153"/>
                  <a:gd name="T3" fmla="*/ 2 h 13"/>
                  <a:gd name="T4" fmla="*/ 809 w 1153"/>
                  <a:gd name="T5" fmla="*/ 4 h 13"/>
                  <a:gd name="T6" fmla="*/ 1144 w 1153"/>
                  <a:gd name="T7" fmla="*/ 5 h 13"/>
                  <a:gd name="T8" fmla="*/ 1149 w 1153"/>
                  <a:gd name="T9" fmla="*/ 11 h 13"/>
                  <a:gd name="T10" fmla="*/ 1024 w 1153"/>
                  <a:gd name="T11" fmla="*/ 13 h 13"/>
                  <a:gd name="T12" fmla="*/ 1004 w 1153"/>
                  <a:gd name="T13" fmla="*/ 11 h 13"/>
                  <a:gd name="T14" fmla="*/ 773 w 1153"/>
                  <a:gd name="T15" fmla="*/ 12 h 13"/>
                  <a:gd name="T16" fmla="*/ 344 w 1153"/>
                  <a:gd name="T17" fmla="*/ 10 h 13"/>
                  <a:gd name="T18" fmla="*/ 34 w 1153"/>
                  <a:gd name="T19" fmla="*/ 9 h 13"/>
                  <a:gd name="T20" fmla="*/ 0 w 1153"/>
                  <a:gd name="T21" fmla="*/ 5 h 13"/>
                  <a:gd name="T22" fmla="*/ 20 w 115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3">
                    <a:moveTo>
                      <a:pt x="20" y="0"/>
                    </a:moveTo>
                    <a:cubicBezTo>
                      <a:pt x="143" y="2"/>
                      <a:pt x="143" y="2"/>
                      <a:pt x="143" y="2"/>
                    </a:cubicBezTo>
                    <a:cubicBezTo>
                      <a:pt x="809" y="4"/>
                      <a:pt x="809" y="4"/>
                      <a:pt x="809" y="4"/>
                    </a:cubicBezTo>
                    <a:cubicBezTo>
                      <a:pt x="922" y="3"/>
                      <a:pt x="1031" y="5"/>
                      <a:pt x="1144" y="5"/>
                    </a:cubicBezTo>
                    <a:cubicBezTo>
                      <a:pt x="1153" y="6"/>
                      <a:pt x="1149" y="9"/>
                      <a:pt x="1149" y="11"/>
                    </a:cubicBezTo>
                    <a:cubicBezTo>
                      <a:pt x="1106" y="12"/>
                      <a:pt x="1065" y="12"/>
                      <a:pt x="1024" y="13"/>
                    </a:cubicBezTo>
                    <a:cubicBezTo>
                      <a:pt x="1004" y="11"/>
                      <a:pt x="1004" y="11"/>
                      <a:pt x="1004" y="11"/>
                    </a:cubicBezTo>
                    <a:cubicBezTo>
                      <a:pt x="927" y="13"/>
                      <a:pt x="847" y="11"/>
                      <a:pt x="773" y="12"/>
                    </a:cubicBezTo>
                    <a:cubicBezTo>
                      <a:pt x="634" y="11"/>
                      <a:pt x="489" y="12"/>
                      <a:pt x="344" y="10"/>
                    </a:cubicBezTo>
                    <a:cubicBezTo>
                      <a:pt x="245" y="10"/>
                      <a:pt x="138" y="9"/>
                      <a:pt x="34" y="9"/>
                    </a:cubicBezTo>
                    <a:cubicBezTo>
                      <a:pt x="23" y="9"/>
                      <a:pt x="0" y="10"/>
                      <a:pt x="0" y="5"/>
                    </a:cubicBezTo>
                    <a:cubicBezTo>
                      <a:pt x="0" y="2"/>
                      <a:pt x="11" y="1"/>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Rectangle 15"/>
              <p:cNvSpPr>
                <a:spLocks noChangeArrowheads="1"/>
              </p:cNvSpPr>
              <p:nvPr/>
            </p:nvSpPr>
            <p:spPr bwMode="auto">
              <a:xfrm>
                <a:off x="3744913"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9" name="Rectangle 16"/>
              <p:cNvSpPr>
                <a:spLocks noChangeArrowheads="1"/>
              </p:cNvSpPr>
              <p:nvPr/>
            </p:nvSpPr>
            <p:spPr bwMode="auto">
              <a:xfrm>
                <a:off x="3775076" y="1301750"/>
                <a:ext cx="717550"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0" name="Freeform 17"/>
              <p:cNvSpPr/>
              <p:nvPr/>
            </p:nvSpPr>
            <p:spPr bwMode="auto">
              <a:xfrm>
                <a:off x="4462463" y="1341438"/>
                <a:ext cx="925513" cy="9525"/>
              </a:xfrm>
              <a:custGeom>
                <a:avLst/>
                <a:gdLst>
                  <a:gd name="T0" fmla="*/ 1153 w 1153"/>
                  <a:gd name="T1" fmla="*/ 5 h 12"/>
                  <a:gd name="T2" fmla="*/ 1119 w 1153"/>
                  <a:gd name="T3" fmla="*/ 9 h 12"/>
                  <a:gd name="T4" fmla="*/ 809 w 1153"/>
                  <a:gd name="T5" fmla="*/ 10 h 12"/>
                  <a:gd name="T6" fmla="*/ 380 w 1153"/>
                  <a:gd name="T7" fmla="*/ 12 h 12"/>
                  <a:gd name="T8" fmla="*/ 149 w 1153"/>
                  <a:gd name="T9" fmla="*/ 11 h 12"/>
                  <a:gd name="T10" fmla="*/ 129 w 1153"/>
                  <a:gd name="T11" fmla="*/ 12 h 12"/>
                  <a:gd name="T12" fmla="*/ 4 w 1153"/>
                  <a:gd name="T13" fmla="*/ 11 h 12"/>
                  <a:gd name="T14" fmla="*/ 9 w 1153"/>
                  <a:gd name="T15" fmla="*/ 4 h 12"/>
                  <a:gd name="T16" fmla="*/ 344 w 1153"/>
                  <a:gd name="T17" fmla="*/ 3 h 12"/>
                  <a:gd name="T18" fmla="*/ 1010 w 1153"/>
                  <a:gd name="T19" fmla="*/ 2 h 12"/>
                  <a:gd name="T20" fmla="*/ 1133 w 1153"/>
                  <a:gd name="T21" fmla="*/ 0 h 12"/>
                  <a:gd name="T22" fmla="*/ 1153 w 115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2">
                    <a:moveTo>
                      <a:pt x="1153" y="5"/>
                    </a:moveTo>
                    <a:cubicBezTo>
                      <a:pt x="1153" y="10"/>
                      <a:pt x="1130" y="9"/>
                      <a:pt x="1119" y="9"/>
                    </a:cubicBezTo>
                    <a:cubicBezTo>
                      <a:pt x="1015" y="9"/>
                      <a:pt x="908" y="9"/>
                      <a:pt x="809" y="10"/>
                    </a:cubicBezTo>
                    <a:cubicBezTo>
                      <a:pt x="664" y="12"/>
                      <a:pt x="519" y="11"/>
                      <a:pt x="380" y="12"/>
                    </a:cubicBezTo>
                    <a:cubicBezTo>
                      <a:pt x="306" y="11"/>
                      <a:pt x="226" y="12"/>
                      <a:pt x="149" y="11"/>
                    </a:cubicBezTo>
                    <a:cubicBezTo>
                      <a:pt x="129" y="12"/>
                      <a:pt x="129" y="12"/>
                      <a:pt x="129" y="12"/>
                    </a:cubicBezTo>
                    <a:cubicBezTo>
                      <a:pt x="88" y="11"/>
                      <a:pt x="47" y="11"/>
                      <a:pt x="4" y="11"/>
                    </a:cubicBezTo>
                    <a:cubicBezTo>
                      <a:pt x="4" y="9"/>
                      <a:pt x="0" y="6"/>
                      <a:pt x="9" y="4"/>
                    </a:cubicBezTo>
                    <a:cubicBezTo>
                      <a:pt x="122" y="4"/>
                      <a:pt x="231" y="3"/>
                      <a:pt x="344" y="3"/>
                    </a:cubicBezTo>
                    <a:cubicBezTo>
                      <a:pt x="1010" y="2"/>
                      <a:pt x="1010" y="2"/>
                      <a:pt x="1010" y="2"/>
                    </a:cubicBezTo>
                    <a:cubicBezTo>
                      <a:pt x="1133" y="0"/>
                      <a:pt x="1133" y="0"/>
                      <a:pt x="1133" y="0"/>
                    </a:cubicBezTo>
                    <a:cubicBezTo>
                      <a:pt x="1142" y="1"/>
                      <a:pt x="1153" y="2"/>
                      <a:pt x="115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Rectangle 18"/>
              <p:cNvSpPr>
                <a:spLocks noChangeArrowheads="1"/>
              </p:cNvSpPr>
              <p:nvPr/>
            </p:nvSpPr>
            <p:spPr bwMode="auto">
              <a:xfrm>
                <a:off x="4465638"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2" name="Rectangle 19"/>
              <p:cNvSpPr>
                <a:spLocks noChangeArrowheads="1"/>
              </p:cNvSpPr>
              <p:nvPr/>
            </p:nvSpPr>
            <p:spPr bwMode="auto">
              <a:xfrm>
                <a:off x="4465638" y="1300163"/>
                <a:ext cx="7175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3" name="Rectangle 20"/>
              <p:cNvSpPr>
                <a:spLocks noChangeArrowheads="1"/>
              </p:cNvSpPr>
              <p:nvPr/>
            </p:nvSpPr>
            <p:spPr bwMode="auto">
              <a:xfrm>
                <a:off x="3759201" y="1860550"/>
                <a:ext cx="14478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4" name="Rectangle 21"/>
              <p:cNvSpPr>
                <a:spLocks noChangeArrowheads="1"/>
              </p:cNvSpPr>
              <p:nvPr/>
            </p:nvSpPr>
            <p:spPr bwMode="auto">
              <a:xfrm>
                <a:off x="3775076" y="1890713"/>
                <a:ext cx="14668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5" name="Rectangle 22"/>
              <p:cNvSpPr>
                <a:spLocks noChangeArrowheads="1"/>
              </p:cNvSpPr>
              <p:nvPr/>
            </p:nvSpPr>
            <p:spPr bwMode="auto">
              <a:xfrm>
                <a:off x="3759201" y="1906588"/>
                <a:ext cx="1495425"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6" name="Freeform 23"/>
              <p:cNvSpPr/>
              <p:nvPr/>
            </p:nvSpPr>
            <p:spPr bwMode="auto">
              <a:xfrm>
                <a:off x="5570538" y="1441450"/>
                <a:ext cx="17463" cy="14287"/>
              </a:xfrm>
              <a:custGeom>
                <a:avLst/>
                <a:gdLst>
                  <a:gd name="T0" fmla="*/ 18 w 22"/>
                  <a:gd name="T1" fmla="*/ 2 h 18"/>
                  <a:gd name="T2" fmla="*/ 0 w 22"/>
                  <a:gd name="T3" fmla="*/ 10 h 18"/>
                  <a:gd name="T4" fmla="*/ 8 w 22"/>
                  <a:gd name="T5" fmla="*/ 18 h 18"/>
                  <a:gd name="T6" fmla="*/ 22 w 22"/>
                  <a:gd name="T7" fmla="*/ 8 h 18"/>
                  <a:gd name="T8" fmla="*/ 18 w 22"/>
                  <a:gd name="T9" fmla="*/ 2 h 18"/>
                </a:gdLst>
                <a:ahLst/>
                <a:cxnLst>
                  <a:cxn ang="0">
                    <a:pos x="T0" y="T1"/>
                  </a:cxn>
                  <a:cxn ang="0">
                    <a:pos x="T2" y="T3"/>
                  </a:cxn>
                  <a:cxn ang="0">
                    <a:pos x="T4" y="T5"/>
                  </a:cxn>
                  <a:cxn ang="0">
                    <a:pos x="T6" y="T7"/>
                  </a:cxn>
                  <a:cxn ang="0">
                    <a:pos x="T8" y="T9"/>
                  </a:cxn>
                </a:cxnLst>
                <a:rect l="0" t="0" r="r" b="b"/>
                <a:pathLst>
                  <a:path w="22" h="18">
                    <a:moveTo>
                      <a:pt x="18" y="2"/>
                    </a:moveTo>
                    <a:cubicBezTo>
                      <a:pt x="12" y="6"/>
                      <a:pt x="2" y="0"/>
                      <a:pt x="0" y="10"/>
                    </a:cubicBezTo>
                    <a:cubicBezTo>
                      <a:pt x="1" y="14"/>
                      <a:pt x="6" y="15"/>
                      <a:pt x="8" y="18"/>
                    </a:cubicBezTo>
                    <a:cubicBezTo>
                      <a:pt x="15" y="18"/>
                      <a:pt x="20" y="13"/>
                      <a:pt x="22" y="8"/>
                    </a:cubicBezTo>
                    <a:cubicBezTo>
                      <a:pt x="22" y="5"/>
                      <a:pt x="21" y="3"/>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4"/>
              <p:cNvSpPr/>
              <p:nvPr/>
            </p:nvSpPr>
            <p:spPr bwMode="auto">
              <a:xfrm>
                <a:off x="5553076" y="1592263"/>
                <a:ext cx="30163" cy="25400"/>
              </a:xfrm>
              <a:custGeom>
                <a:avLst/>
                <a:gdLst>
                  <a:gd name="T0" fmla="*/ 27 w 39"/>
                  <a:gd name="T1" fmla="*/ 2 h 30"/>
                  <a:gd name="T2" fmla="*/ 7 w 39"/>
                  <a:gd name="T3" fmla="*/ 13 h 30"/>
                  <a:gd name="T4" fmla="*/ 4 w 39"/>
                  <a:gd name="T5" fmla="*/ 23 h 30"/>
                  <a:gd name="T6" fmla="*/ 24 w 39"/>
                  <a:gd name="T7" fmla="*/ 30 h 30"/>
                  <a:gd name="T8" fmla="*/ 39 w 39"/>
                  <a:gd name="T9" fmla="*/ 14 h 30"/>
                  <a:gd name="T10" fmla="*/ 27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27" y="2"/>
                    </a:moveTo>
                    <a:cubicBezTo>
                      <a:pt x="19" y="0"/>
                      <a:pt x="13" y="7"/>
                      <a:pt x="7" y="13"/>
                    </a:cubicBezTo>
                    <a:cubicBezTo>
                      <a:pt x="7" y="16"/>
                      <a:pt x="0" y="19"/>
                      <a:pt x="4" y="23"/>
                    </a:cubicBezTo>
                    <a:cubicBezTo>
                      <a:pt x="10" y="28"/>
                      <a:pt x="17" y="29"/>
                      <a:pt x="24" y="30"/>
                    </a:cubicBezTo>
                    <a:cubicBezTo>
                      <a:pt x="30" y="26"/>
                      <a:pt x="34" y="18"/>
                      <a:pt x="39" y="14"/>
                    </a:cubicBezTo>
                    <a:cubicBezTo>
                      <a:pt x="38" y="8"/>
                      <a:pt x="31" y="6"/>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25"/>
              <p:cNvSpPr/>
              <p:nvPr/>
            </p:nvSpPr>
            <p:spPr bwMode="auto">
              <a:xfrm>
                <a:off x="5518151" y="1468438"/>
                <a:ext cx="47625" cy="42862"/>
              </a:xfrm>
              <a:custGeom>
                <a:avLst/>
                <a:gdLst>
                  <a:gd name="T0" fmla="*/ 44 w 60"/>
                  <a:gd name="T1" fmla="*/ 42 h 54"/>
                  <a:gd name="T2" fmla="*/ 6 w 60"/>
                  <a:gd name="T3" fmla="*/ 1 h 54"/>
                  <a:gd name="T4" fmla="*/ 0 w 60"/>
                  <a:gd name="T5" fmla="*/ 5 h 54"/>
                  <a:gd name="T6" fmla="*/ 15 w 60"/>
                  <a:gd name="T7" fmla="*/ 43 h 54"/>
                  <a:gd name="T8" fmla="*/ 27 w 60"/>
                  <a:gd name="T9" fmla="*/ 51 h 54"/>
                  <a:gd name="T10" fmla="*/ 57 w 60"/>
                  <a:gd name="T11" fmla="*/ 51 h 54"/>
                  <a:gd name="T12" fmla="*/ 59 w 60"/>
                  <a:gd name="T13" fmla="*/ 46 h 54"/>
                  <a:gd name="T14" fmla="*/ 44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44" y="42"/>
                    </a:moveTo>
                    <a:cubicBezTo>
                      <a:pt x="26" y="36"/>
                      <a:pt x="11" y="19"/>
                      <a:pt x="6" y="1"/>
                    </a:cubicBezTo>
                    <a:cubicBezTo>
                      <a:pt x="3" y="0"/>
                      <a:pt x="1" y="3"/>
                      <a:pt x="0" y="5"/>
                    </a:cubicBezTo>
                    <a:cubicBezTo>
                      <a:pt x="0" y="20"/>
                      <a:pt x="5" y="33"/>
                      <a:pt x="15" y="43"/>
                    </a:cubicBezTo>
                    <a:cubicBezTo>
                      <a:pt x="27" y="51"/>
                      <a:pt x="27" y="51"/>
                      <a:pt x="27" y="51"/>
                    </a:cubicBezTo>
                    <a:cubicBezTo>
                      <a:pt x="37" y="51"/>
                      <a:pt x="48" y="54"/>
                      <a:pt x="57" y="51"/>
                    </a:cubicBezTo>
                    <a:cubicBezTo>
                      <a:pt x="58" y="49"/>
                      <a:pt x="60" y="47"/>
                      <a:pt x="59" y="46"/>
                    </a:cubicBezTo>
                    <a:cubicBezTo>
                      <a:pt x="55" y="43"/>
                      <a:pt x="48" y="44"/>
                      <a:pt x="4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26"/>
              <p:cNvSpPr/>
              <p:nvPr/>
            </p:nvSpPr>
            <p:spPr bwMode="auto">
              <a:xfrm>
                <a:off x="5503863" y="1403350"/>
                <a:ext cx="26988" cy="49212"/>
              </a:xfrm>
              <a:custGeom>
                <a:avLst/>
                <a:gdLst>
                  <a:gd name="T0" fmla="*/ 25 w 34"/>
                  <a:gd name="T1" fmla="*/ 0 h 62"/>
                  <a:gd name="T2" fmla="*/ 18 w 34"/>
                  <a:gd name="T3" fmla="*/ 5 h 62"/>
                  <a:gd name="T4" fmla="*/ 0 w 34"/>
                  <a:gd name="T5" fmla="*/ 26 h 62"/>
                  <a:gd name="T6" fmla="*/ 0 w 34"/>
                  <a:gd name="T7" fmla="*/ 36 h 62"/>
                  <a:gd name="T8" fmla="*/ 15 w 34"/>
                  <a:gd name="T9" fmla="*/ 62 h 62"/>
                  <a:gd name="T10" fmla="*/ 20 w 34"/>
                  <a:gd name="T11" fmla="*/ 16 h 62"/>
                  <a:gd name="T12" fmla="*/ 25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25" y="0"/>
                    </a:moveTo>
                    <a:cubicBezTo>
                      <a:pt x="21" y="0"/>
                      <a:pt x="21" y="4"/>
                      <a:pt x="18" y="5"/>
                    </a:cubicBezTo>
                    <a:cubicBezTo>
                      <a:pt x="10" y="10"/>
                      <a:pt x="6" y="20"/>
                      <a:pt x="0" y="26"/>
                    </a:cubicBezTo>
                    <a:cubicBezTo>
                      <a:pt x="2" y="29"/>
                      <a:pt x="0" y="32"/>
                      <a:pt x="0" y="36"/>
                    </a:cubicBezTo>
                    <a:cubicBezTo>
                      <a:pt x="2" y="46"/>
                      <a:pt x="4" y="59"/>
                      <a:pt x="15" y="62"/>
                    </a:cubicBezTo>
                    <a:cubicBezTo>
                      <a:pt x="20" y="47"/>
                      <a:pt x="12" y="29"/>
                      <a:pt x="20" y="16"/>
                    </a:cubicBezTo>
                    <a:cubicBezTo>
                      <a:pt x="22" y="10"/>
                      <a:pt x="34" y="3"/>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27"/>
              <p:cNvSpPr/>
              <p:nvPr/>
            </p:nvSpPr>
            <p:spPr bwMode="auto">
              <a:xfrm>
                <a:off x="5497513" y="1751013"/>
                <a:ext cx="20638" cy="47625"/>
              </a:xfrm>
              <a:custGeom>
                <a:avLst/>
                <a:gdLst>
                  <a:gd name="T0" fmla="*/ 23 w 27"/>
                  <a:gd name="T1" fmla="*/ 45 h 59"/>
                  <a:gd name="T2" fmla="*/ 24 w 27"/>
                  <a:gd name="T3" fmla="*/ 20 h 59"/>
                  <a:gd name="T4" fmla="*/ 19 w 27"/>
                  <a:gd name="T5" fmla="*/ 2 h 59"/>
                  <a:gd name="T6" fmla="*/ 12 w 27"/>
                  <a:gd name="T7" fmla="*/ 1 h 59"/>
                  <a:gd name="T8" fmla="*/ 3 w 27"/>
                  <a:gd name="T9" fmla="*/ 30 h 59"/>
                  <a:gd name="T10" fmla="*/ 23 w 27"/>
                  <a:gd name="T11" fmla="*/ 58 h 59"/>
                  <a:gd name="T12" fmla="*/ 26 w 27"/>
                  <a:gd name="T13" fmla="*/ 56 h 59"/>
                  <a:gd name="T14" fmla="*/ 23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23" y="45"/>
                    </a:moveTo>
                    <a:cubicBezTo>
                      <a:pt x="23" y="36"/>
                      <a:pt x="23" y="28"/>
                      <a:pt x="24" y="20"/>
                    </a:cubicBezTo>
                    <a:cubicBezTo>
                      <a:pt x="23" y="14"/>
                      <a:pt x="18" y="9"/>
                      <a:pt x="19" y="2"/>
                    </a:cubicBezTo>
                    <a:cubicBezTo>
                      <a:pt x="17" y="0"/>
                      <a:pt x="14" y="0"/>
                      <a:pt x="12" y="1"/>
                    </a:cubicBezTo>
                    <a:cubicBezTo>
                      <a:pt x="4" y="9"/>
                      <a:pt x="0" y="20"/>
                      <a:pt x="3" y="30"/>
                    </a:cubicBezTo>
                    <a:cubicBezTo>
                      <a:pt x="4" y="42"/>
                      <a:pt x="14" y="52"/>
                      <a:pt x="23" y="58"/>
                    </a:cubicBezTo>
                    <a:cubicBezTo>
                      <a:pt x="25" y="59"/>
                      <a:pt x="26" y="57"/>
                      <a:pt x="26" y="56"/>
                    </a:cubicBezTo>
                    <a:cubicBezTo>
                      <a:pt x="27" y="51"/>
                      <a:pt x="24" y="49"/>
                      <a:pt x="2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28"/>
              <p:cNvSpPr>
                <a:spLocks noEditPoints="1"/>
              </p:cNvSpPr>
              <p:nvPr/>
            </p:nvSpPr>
            <p:spPr bwMode="auto">
              <a:xfrm>
                <a:off x="5170488" y="1292226"/>
                <a:ext cx="725488" cy="619124"/>
              </a:xfrm>
              <a:custGeom>
                <a:avLst/>
                <a:gdLst>
                  <a:gd name="T0" fmla="*/ 736 w 904"/>
                  <a:gd name="T1" fmla="*/ 644 h 769"/>
                  <a:gd name="T2" fmla="*/ 400 w 904"/>
                  <a:gd name="T3" fmla="*/ 703 h 769"/>
                  <a:gd name="T4" fmla="*/ 351 w 904"/>
                  <a:gd name="T5" fmla="*/ 709 h 769"/>
                  <a:gd name="T6" fmla="*/ 724 w 904"/>
                  <a:gd name="T7" fmla="*/ 660 h 769"/>
                  <a:gd name="T8" fmla="*/ 861 w 904"/>
                  <a:gd name="T9" fmla="*/ 342 h 769"/>
                  <a:gd name="T10" fmla="*/ 863 w 904"/>
                  <a:gd name="T11" fmla="*/ 328 h 769"/>
                  <a:gd name="T12" fmla="*/ 863 w 904"/>
                  <a:gd name="T13" fmla="*/ 406 h 769"/>
                  <a:gd name="T14" fmla="*/ 824 w 904"/>
                  <a:gd name="T15" fmla="*/ 354 h 769"/>
                  <a:gd name="T16" fmla="*/ 717 w 904"/>
                  <a:gd name="T17" fmla="*/ 310 h 769"/>
                  <a:gd name="T18" fmla="*/ 772 w 904"/>
                  <a:gd name="T19" fmla="*/ 267 h 769"/>
                  <a:gd name="T20" fmla="*/ 695 w 904"/>
                  <a:gd name="T21" fmla="*/ 166 h 769"/>
                  <a:gd name="T22" fmla="*/ 660 w 904"/>
                  <a:gd name="T23" fmla="*/ 146 h 769"/>
                  <a:gd name="T24" fmla="*/ 643 w 904"/>
                  <a:gd name="T25" fmla="*/ 232 h 769"/>
                  <a:gd name="T26" fmla="*/ 425 w 904"/>
                  <a:gd name="T27" fmla="*/ 127 h 769"/>
                  <a:gd name="T28" fmla="*/ 509 w 904"/>
                  <a:gd name="T29" fmla="*/ 139 h 769"/>
                  <a:gd name="T30" fmla="*/ 416 w 904"/>
                  <a:gd name="T31" fmla="*/ 42 h 769"/>
                  <a:gd name="T32" fmla="*/ 422 w 904"/>
                  <a:gd name="T33" fmla="*/ 466 h 769"/>
                  <a:gd name="T34" fmla="*/ 554 w 904"/>
                  <a:gd name="T35" fmla="*/ 559 h 769"/>
                  <a:gd name="T36" fmla="*/ 548 w 904"/>
                  <a:gd name="T37" fmla="*/ 621 h 769"/>
                  <a:gd name="T38" fmla="*/ 613 w 904"/>
                  <a:gd name="T39" fmla="*/ 463 h 769"/>
                  <a:gd name="T40" fmla="*/ 600 w 904"/>
                  <a:gd name="T41" fmla="*/ 554 h 769"/>
                  <a:gd name="T42" fmla="*/ 707 w 904"/>
                  <a:gd name="T43" fmla="*/ 620 h 769"/>
                  <a:gd name="T44" fmla="*/ 741 w 904"/>
                  <a:gd name="T45" fmla="*/ 569 h 769"/>
                  <a:gd name="T46" fmla="*/ 682 w 904"/>
                  <a:gd name="T47" fmla="*/ 446 h 769"/>
                  <a:gd name="T48" fmla="*/ 788 w 904"/>
                  <a:gd name="T49" fmla="*/ 438 h 769"/>
                  <a:gd name="T50" fmla="*/ 750 w 904"/>
                  <a:gd name="T51" fmla="*/ 470 h 769"/>
                  <a:gd name="T52" fmla="*/ 734 w 904"/>
                  <a:gd name="T53" fmla="*/ 260 h 769"/>
                  <a:gd name="T54" fmla="*/ 768 w 904"/>
                  <a:gd name="T55" fmla="*/ 295 h 769"/>
                  <a:gd name="T56" fmla="*/ 461 w 904"/>
                  <a:gd name="T57" fmla="*/ 133 h 769"/>
                  <a:gd name="T58" fmla="*/ 470 w 904"/>
                  <a:gd name="T59" fmla="*/ 59 h 769"/>
                  <a:gd name="T60" fmla="*/ 668 w 904"/>
                  <a:gd name="T61" fmla="*/ 207 h 769"/>
                  <a:gd name="T62" fmla="*/ 648 w 904"/>
                  <a:gd name="T63" fmla="*/ 488 h 769"/>
                  <a:gd name="T64" fmla="*/ 636 w 904"/>
                  <a:gd name="T65" fmla="*/ 273 h 769"/>
                  <a:gd name="T66" fmla="*/ 633 w 904"/>
                  <a:gd name="T67" fmla="*/ 338 h 769"/>
                  <a:gd name="T68" fmla="*/ 452 w 904"/>
                  <a:gd name="T69" fmla="*/ 340 h 769"/>
                  <a:gd name="T70" fmla="*/ 596 w 904"/>
                  <a:gd name="T71" fmla="*/ 434 h 769"/>
                  <a:gd name="T72" fmla="*/ 652 w 904"/>
                  <a:gd name="T73" fmla="*/ 387 h 769"/>
                  <a:gd name="T74" fmla="*/ 586 w 904"/>
                  <a:gd name="T75" fmla="*/ 388 h 769"/>
                  <a:gd name="T76" fmla="*/ 639 w 904"/>
                  <a:gd name="T77" fmla="*/ 622 h 769"/>
                  <a:gd name="T78" fmla="*/ 483 w 904"/>
                  <a:gd name="T79" fmla="*/ 424 h 769"/>
                  <a:gd name="T80" fmla="*/ 441 w 904"/>
                  <a:gd name="T81" fmla="*/ 369 h 769"/>
                  <a:gd name="T82" fmla="*/ 459 w 904"/>
                  <a:gd name="T83" fmla="*/ 120 h 769"/>
                  <a:gd name="T84" fmla="*/ 514 w 904"/>
                  <a:gd name="T85" fmla="*/ 687 h 769"/>
                  <a:gd name="T86" fmla="*/ 782 w 904"/>
                  <a:gd name="T87" fmla="*/ 280 h 769"/>
                  <a:gd name="T88" fmla="*/ 615 w 904"/>
                  <a:gd name="T89" fmla="*/ 128 h 769"/>
                  <a:gd name="T90" fmla="*/ 483 w 904"/>
                  <a:gd name="T91" fmla="*/ 13 h 769"/>
                  <a:gd name="T92" fmla="*/ 191 w 904"/>
                  <a:gd name="T93" fmla="*/ 23 h 769"/>
                  <a:gd name="T94" fmla="*/ 300 w 904"/>
                  <a:gd name="T95" fmla="*/ 103 h 769"/>
                  <a:gd name="T96" fmla="*/ 386 w 904"/>
                  <a:gd name="T97" fmla="*/ 386 h 769"/>
                  <a:gd name="T98" fmla="*/ 7 w 904"/>
                  <a:gd name="T99" fmla="*/ 714 h 769"/>
                  <a:gd name="T100" fmla="*/ 1 w 904"/>
                  <a:gd name="T101" fmla="*/ 755 h 769"/>
                  <a:gd name="T102" fmla="*/ 527 w 904"/>
                  <a:gd name="T103" fmla="*/ 740 h 769"/>
                  <a:gd name="T104" fmla="*/ 481 w 904"/>
                  <a:gd name="T105" fmla="*/ 580 h 769"/>
                  <a:gd name="T106" fmla="*/ 545 w 904"/>
                  <a:gd name="T107" fmla="*/ 504 h 769"/>
                  <a:gd name="T108" fmla="*/ 593 w 904"/>
                  <a:gd name="T109" fmla="*/ 512 h 769"/>
                  <a:gd name="T110" fmla="*/ 713 w 904"/>
                  <a:gd name="T111" fmla="*/ 659 h 769"/>
                  <a:gd name="T112" fmla="*/ 753 w 904"/>
                  <a:gd name="T113" fmla="*/ 466 h 769"/>
                  <a:gd name="T114" fmla="*/ 782 w 904"/>
                  <a:gd name="T115" fmla="*/ 373 h 769"/>
                  <a:gd name="T116" fmla="*/ 585 w 904"/>
                  <a:gd name="T117" fmla="*/ 100 h 769"/>
                  <a:gd name="T118" fmla="*/ 230 w 904"/>
                  <a:gd name="T119" fmla="*/ 14 h 769"/>
                  <a:gd name="T120" fmla="*/ 388 w 904"/>
                  <a:gd name="T121" fmla="*/ 41 h 769"/>
                  <a:gd name="T122" fmla="*/ 774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96" y="366"/>
                    </a:moveTo>
                    <a:cubicBezTo>
                      <a:pt x="899" y="373"/>
                      <a:pt x="901" y="382"/>
                      <a:pt x="901" y="390"/>
                    </a:cubicBezTo>
                    <a:cubicBezTo>
                      <a:pt x="898" y="398"/>
                      <a:pt x="904" y="409"/>
                      <a:pt x="897" y="415"/>
                    </a:cubicBezTo>
                    <a:cubicBezTo>
                      <a:pt x="894" y="414"/>
                      <a:pt x="894" y="414"/>
                      <a:pt x="894" y="414"/>
                    </a:cubicBezTo>
                    <a:cubicBezTo>
                      <a:pt x="888" y="420"/>
                      <a:pt x="880" y="426"/>
                      <a:pt x="872" y="425"/>
                    </a:cubicBezTo>
                    <a:cubicBezTo>
                      <a:pt x="864" y="430"/>
                      <a:pt x="863" y="441"/>
                      <a:pt x="859" y="449"/>
                    </a:cubicBezTo>
                    <a:cubicBezTo>
                      <a:pt x="852" y="463"/>
                      <a:pt x="839" y="477"/>
                      <a:pt x="822" y="478"/>
                    </a:cubicBezTo>
                    <a:cubicBezTo>
                      <a:pt x="816" y="478"/>
                      <a:pt x="809" y="474"/>
                      <a:pt x="803" y="479"/>
                    </a:cubicBezTo>
                    <a:cubicBezTo>
                      <a:pt x="803" y="484"/>
                      <a:pt x="799" y="490"/>
                      <a:pt x="803" y="495"/>
                    </a:cubicBezTo>
                    <a:cubicBezTo>
                      <a:pt x="806" y="503"/>
                      <a:pt x="812" y="509"/>
                      <a:pt x="812" y="518"/>
                    </a:cubicBezTo>
                    <a:cubicBezTo>
                      <a:pt x="817" y="540"/>
                      <a:pt x="807" y="560"/>
                      <a:pt x="795" y="576"/>
                    </a:cubicBezTo>
                    <a:cubicBezTo>
                      <a:pt x="788" y="593"/>
                      <a:pt x="776" y="610"/>
                      <a:pt x="758" y="617"/>
                    </a:cubicBezTo>
                    <a:cubicBezTo>
                      <a:pt x="750" y="621"/>
                      <a:pt x="741" y="614"/>
                      <a:pt x="733" y="617"/>
                    </a:cubicBezTo>
                    <a:cubicBezTo>
                      <a:pt x="733" y="626"/>
                      <a:pt x="737" y="634"/>
                      <a:pt x="736" y="644"/>
                    </a:cubicBezTo>
                    <a:cubicBezTo>
                      <a:pt x="734" y="660"/>
                      <a:pt x="722" y="674"/>
                      <a:pt x="707" y="681"/>
                    </a:cubicBezTo>
                    <a:cubicBezTo>
                      <a:pt x="699" y="686"/>
                      <a:pt x="691" y="683"/>
                      <a:pt x="682" y="683"/>
                    </a:cubicBezTo>
                    <a:cubicBezTo>
                      <a:pt x="666" y="690"/>
                      <a:pt x="666" y="690"/>
                      <a:pt x="666" y="690"/>
                    </a:cubicBezTo>
                    <a:cubicBezTo>
                      <a:pt x="648" y="695"/>
                      <a:pt x="623" y="696"/>
                      <a:pt x="608" y="681"/>
                    </a:cubicBezTo>
                    <a:cubicBezTo>
                      <a:pt x="602" y="677"/>
                      <a:pt x="600" y="669"/>
                      <a:pt x="594" y="666"/>
                    </a:cubicBezTo>
                    <a:cubicBezTo>
                      <a:pt x="585" y="669"/>
                      <a:pt x="589" y="680"/>
                      <a:pt x="587" y="687"/>
                    </a:cubicBezTo>
                    <a:cubicBezTo>
                      <a:pt x="584" y="695"/>
                      <a:pt x="586" y="705"/>
                      <a:pt x="579" y="711"/>
                    </a:cubicBezTo>
                    <a:cubicBezTo>
                      <a:pt x="575" y="723"/>
                      <a:pt x="565" y="731"/>
                      <a:pt x="557" y="739"/>
                    </a:cubicBezTo>
                    <a:cubicBezTo>
                      <a:pt x="542" y="748"/>
                      <a:pt x="527" y="756"/>
                      <a:pt x="510" y="759"/>
                    </a:cubicBezTo>
                    <a:cubicBezTo>
                      <a:pt x="482" y="767"/>
                      <a:pt x="456" y="766"/>
                      <a:pt x="427" y="757"/>
                    </a:cubicBezTo>
                    <a:cubicBezTo>
                      <a:pt x="417" y="751"/>
                      <a:pt x="405" y="746"/>
                      <a:pt x="398" y="735"/>
                    </a:cubicBezTo>
                    <a:cubicBezTo>
                      <a:pt x="395" y="719"/>
                      <a:pt x="414" y="710"/>
                      <a:pt x="408" y="694"/>
                    </a:cubicBezTo>
                    <a:cubicBezTo>
                      <a:pt x="407" y="693"/>
                      <a:pt x="406" y="690"/>
                      <a:pt x="404" y="691"/>
                    </a:cubicBezTo>
                    <a:cubicBezTo>
                      <a:pt x="402" y="694"/>
                      <a:pt x="402" y="700"/>
                      <a:pt x="400" y="703"/>
                    </a:cubicBezTo>
                    <a:cubicBezTo>
                      <a:pt x="392" y="716"/>
                      <a:pt x="376" y="718"/>
                      <a:pt x="364" y="717"/>
                    </a:cubicBezTo>
                    <a:cubicBezTo>
                      <a:pt x="356" y="717"/>
                      <a:pt x="351" y="712"/>
                      <a:pt x="344" y="715"/>
                    </a:cubicBezTo>
                    <a:cubicBezTo>
                      <a:pt x="335" y="725"/>
                      <a:pt x="333" y="740"/>
                      <a:pt x="339" y="753"/>
                    </a:cubicBezTo>
                    <a:cubicBezTo>
                      <a:pt x="335" y="757"/>
                      <a:pt x="338" y="765"/>
                      <a:pt x="332" y="767"/>
                    </a:cubicBezTo>
                    <a:cubicBezTo>
                      <a:pt x="284" y="766"/>
                      <a:pt x="242" y="768"/>
                      <a:pt x="194" y="767"/>
                    </a:cubicBezTo>
                    <a:cubicBezTo>
                      <a:pt x="132" y="766"/>
                      <a:pt x="67" y="769"/>
                      <a:pt x="5" y="768"/>
                    </a:cubicBezTo>
                    <a:cubicBezTo>
                      <a:pt x="1" y="767"/>
                      <a:pt x="1" y="767"/>
                      <a:pt x="1" y="767"/>
                    </a:cubicBezTo>
                    <a:cubicBezTo>
                      <a:pt x="1" y="766"/>
                      <a:pt x="1" y="765"/>
                      <a:pt x="1" y="765"/>
                    </a:cubicBezTo>
                    <a:cubicBezTo>
                      <a:pt x="126" y="764"/>
                      <a:pt x="126" y="764"/>
                      <a:pt x="126" y="764"/>
                    </a:cubicBezTo>
                    <a:cubicBezTo>
                      <a:pt x="269" y="763"/>
                      <a:pt x="269" y="763"/>
                      <a:pt x="269" y="763"/>
                    </a:cubicBezTo>
                    <a:cubicBezTo>
                      <a:pt x="326" y="762"/>
                      <a:pt x="326" y="762"/>
                      <a:pt x="326" y="762"/>
                    </a:cubicBezTo>
                    <a:cubicBezTo>
                      <a:pt x="330" y="761"/>
                      <a:pt x="330" y="757"/>
                      <a:pt x="332" y="755"/>
                    </a:cubicBezTo>
                    <a:cubicBezTo>
                      <a:pt x="326" y="741"/>
                      <a:pt x="328" y="725"/>
                      <a:pt x="337" y="713"/>
                    </a:cubicBezTo>
                    <a:cubicBezTo>
                      <a:pt x="340" y="709"/>
                      <a:pt x="346" y="703"/>
                      <a:pt x="351" y="709"/>
                    </a:cubicBezTo>
                    <a:cubicBezTo>
                      <a:pt x="365" y="714"/>
                      <a:pt x="380" y="714"/>
                      <a:pt x="391" y="705"/>
                    </a:cubicBezTo>
                    <a:cubicBezTo>
                      <a:pt x="395" y="699"/>
                      <a:pt x="400" y="693"/>
                      <a:pt x="399" y="685"/>
                    </a:cubicBezTo>
                    <a:cubicBezTo>
                      <a:pt x="399" y="683"/>
                      <a:pt x="395" y="682"/>
                      <a:pt x="397" y="680"/>
                    </a:cubicBezTo>
                    <a:cubicBezTo>
                      <a:pt x="405" y="683"/>
                      <a:pt x="405" y="683"/>
                      <a:pt x="405" y="683"/>
                    </a:cubicBezTo>
                    <a:cubicBezTo>
                      <a:pt x="411" y="687"/>
                      <a:pt x="416" y="696"/>
                      <a:pt x="415" y="703"/>
                    </a:cubicBezTo>
                    <a:cubicBezTo>
                      <a:pt x="416" y="715"/>
                      <a:pt x="400" y="721"/>
                      <a:pt x="405" y="734"/>
                    </a:cubicBezTo>
                    <a:cubicBezTo>
                      <a:pt x="422" y="752"/>
                      <a:pt x="447" y="759"/>
                      <a:pt x="472" y="759"/>
                    </a:cubicBezTo>
                    <a:cubicBezTo>
                      <a:pt x="513" y="758"/>
                      <a:pt x="559" y="745"/>
                      <a:pt x="577" y="705"/>
                    </a:cubicBezTo>
                    <a:cubicBezTo>
                      <a:pt x="583" y="691"/>
                      <a:pt x="582" y="675"/>
                      <a:pt x="584" y="658"/>
                    </a:cubicBezTo>
                    <a:cubicBezTo>
                      <a:pt x="588" y="651"/>
                      <a:pt x="592" y="663"/>
                      <a:pt x="598" y="660"/>
                    </a:cubicBezTo>
                    <a:cubicBezTo>
                      <a:pt x="603" y="661"/>
                      <a:pt x="603" y="665"/>
                      <a:pt x="605" y="668"/>
                    </a:cubicBezTo>
                    <a:cubicBezTo>
                      <a:pt x="615" y="685"/>
                      <a:pt x="633" y="688"/>
                      <a:pt x="651" y="687"/>
                    </a:cubicBezTo>
                    <a:cubicBezTo>
                      <a:pt x="665" y="689"/>
                      <a:pt x="674" y="675"/>
                      <a:pt x="689" y="678"/>
                    </a:cubicBezTo>
                    <a:cubicBezTo>
                      <a:pt x="703" y="680"/>
                      <a:pt x="714" y="669"/>
                      <a:pt x="724" y="660"/>
                    </a:cubicBezTo>
                    <a:cubicBezTo>
                      <a:pt x="732" y="649"/>
                      <a:pt x="732" y="633"/>
                      <a:pt x="726" y="620"/>
                    </a:cubicBezTo>
                    <a:cubicBezTo>
                      <a:pt x="725" y="617"/>
                      <a:pt x="727" y="613"/>
                      <a:pt x="729" y="610"/>
                    </a:cubicBezTo>
                    <a:cubicBezTo>
                      <a:pt x="738" y="609"/>
                      <a:pt x="751" y="616"/>
                      <a:pt x="761" y="609"/>
                    </a:cubicBezTo>
                    <a:cubicBezTo>
                      <a:pt x="774" y="602"/>
                      <a:pt x="782" y="590"/>
                      <a:pt x="787" y="576"/>
                    </a:cubicBezTo>
                    <a:cubicBezTo>
                      <a:pt x="794" y="569"/>
                      <a:pt x="800" y="560"/>
                      <a:pt x="803" y="551"/>
                    </a:cubicBezTo>
                    <a:cubicBezTo>
                      <a:pt x="811" y="533"/>
                      <a:pt x="807" y="510"/>
                      <a:pt x="797" y="495"/>
                    </a:cubicBezTo>
                    <a:cubicBezTo>
                      <a:pt x="799" y="487"/>
                      <a:pt x="796" y="476"/>
                      <a:pt x="802" y="470"/>
                    </a:cubicBezTo>
                    <a:cubicBezTo>
                      <a:pt x="812" y="471"/>
                      <a:pt x="823" y="473"/>
                      <a:pt x="833" y="468"/>
                    </a:cubicBezTo>
                    <a:cubicBezTo>
                      <a:pt x="851" y="459"/>
                      <a:pt x="858" y="441"/>
                      <a:pt x="862" y="423"/>
                    </a:cubicBezTo>
                    <a:cubicBezTo>
                      <a:pt x="866" y="421"/>
                      <a:pt x="869" y="420"/>
                      <a:pt x="873" y="420"/>
                    </a:cubicBezTo>
                    <a:cubicBezTo>
                      <a:pt x="883" y="419"/>
                      <a:pt x="890" y="410"/>
                      <a:pt x="893" y="402"/>
                    </a:cubicBezTo>
                    <a:cubicBezTo>
                      <a:pt x="895" y="390"/>
                      <a:pt x="898" y="375"/>
                      <a:pt x="888" y="367"/>
                    </a:cubicBezTo>
                    <a:cubicBezTo>
                      <a:pt x="880" y="360"/>
                      <a:pt x="870" y="353"/>
                      <a:pt x="860" y="356"/>
                    </a:cubicBezTo>
                    <a:cubicBezTo>
                      <a:pt x="853" y="353"/>
                      <a:pt x="862" y="347"/>
                      <a:pt x="861" y="342"/>
                    </a:cubicBezTo>
                    <a:cubicBezTo>
                      <a:pt x="860" y="335"/>
                      <a:pt x="858" y="328"/>
                      <a:pt x="853" y="323"/>
                    </a:cubicBezTo>
                    <a:cubicBezTo>
                      <a:pt x="841" y="310"/>
                      <a:pt x="822" y="303"/>
                      <a:pt x="806" y="307"/>
                    </a:cubicBezTo>
                    <a:cubicBezTo>
                      <a:pt x="801" y="305"/>
                      <a:pt x="797" y="300"/>
                      <a:pt x="794" y="296"/>
                    </a:cubicBezTo>
                    <a:cubicBezTo>
                      <a:pt x="797" y="288"/>
                      <a:pt x="793" y="280"/>
                      <a:pt x="789" y="274"/>
                    </a:cubicBezTo>
                    <a:cubicBezTo>
                      <a:pt x="795" y="253"/>
                      <a:pt x="795" y="253"/>
                      <a:pt x="795" y="253"/>
                    </a:cubicBezTo>
                    <a:cubicBezTo>
                      <a:pt x="794" y="244"/>
                      <a:pt x="793" y="233"/>
                      <a:pt x="788" y="225"/>
                    </a:cubicBezTo>
                    <a:cubicBezTo>
                      <a:pt x="798" y="212"/>
                      <a:pt x="792" y="195"/>
                      <a:pt x="786" y="182"/>
                    </a:cubicBezTo>
                    <a:cubicBezTo>
                      <a:pt x="787" y="181"/>
                      <a:pt x="788" y="181"/>
                      <a:pt x="789" y="181"/>
                    </a:cubicBezTo>
                    <a:cubicBezTo>
                      <a:pt x="791" y="181"/>
                      <a:pt x="792" y="182"/>
                      <a:pt x="791" y="184"/>
                    </a:cubicBezTo>
                    <a:cubicBezTo>
                      <a:pt x="800" y="194"/>
                      <a:pt x="800" y="209"/>
                      <a:pt x="798" y="221"/>
                    </a:cubicBezTo>
                    <a:cubicBezTo>
                      <a:pt x="793" y="228"/>
                      <a:pt x="800" y="234"/>
                      <a:pt x="800" y="241"/>
                    </a:cubicBezTo>
                    <a:cubicBezTo>
                      <a:pt x="807" y="256"/>
                      <a:pt x="791" y="269"/>
                      <a:pt x="800" y="282"/>
                    </a:cubicBezTo>
                    <a:cubicBezTo>
                      <a:pt x="803" y="288"/>
                      <a:pt x="796" y="299"/>
                      <a:pt x="805" y="301"/>
                    </a:cubicBezTo>
                    <a:cubicBezTo>
                      <a:pt x="827" y="299"/>
                      <a:pt x="850" y="308"/>
                      <a:pt x="863" y="328"/>
                    </a:cubicBezTo>
                    <a:cubicBezTo>
                      <a:pt x="870" y="334"/>
                      <a:pt x="865" y="343"/>
                      <a:pt x="868" y="349"/>
                    </a:cubicBezTo>
                    <a:cubicBezTo>
                      <a:pt x="876" y="349"/>
                      <a:pt x="881" y="355"/>
                      <a:pt x="887" y="358"/>
                    </a:cubicBezTo>
                    <a:cubicBezTo>
                      <a:pt x="891" y="360"/>
                      <a:pt x="891" y="366"/>
                      <a:pt x="896" y="366"/>
                    </a:cubicBezTo>
                    <a:close/>
                    <a:moveTo>
                      <a:pt x="878" y="367"/>
                    </a:moveTo>
                    <a:cubicBezTo>
                      <a:pt x="871" y="364"/>
                      <a:pt x="864" y="359"/>
                      <a:pt x="858" y="364"/>
                    </a:cubicBezTo>
                    <a:cubicBezTo>
                      <a:pt x="849" y="365"/>
                      <a:pt x="844" y="373"/>
                      <a:pt x="841" y="380"/>
                    </a:cubicBezTo>
                    <a:cubicBezTo>
                      <a:pt x="840" y="388"/>
                      <a:pt x="839" y="395"/>
                      <a:pt x="843" y="401"/>
                    </a:cubicBezTo>
                    <a:cubicBezTo>
                      <a:pt x="850" y="408"/>
                      <a:pt x="859" y="418"/>
                      <a:pt x="871" y="414"/>
                    </a:cubicBezTo>
                    <a:cubicBezTo>
                      <a:pt x="880" y="410"/>
                      <a:pt x="887" y="400"/>
                      <a:pt x="888" y="390"/>
                    </a:cubicBezTo>
                    <a:cubicBezTo>
                      <a:pt x="886" y="382"/>
                      <a:pt x="885" y="372"/>
                      <a:pt x="878" y="367"/>
                    </a:cubicBezTo>
                    <a:close/>
                    <a:moveTo>
                      <a:pt x="875" y="374"/>
                    </a:moveTo>
                    <a:cubicBezTo>
                      <a:pt x="869" y="368"/>
                      <a:pt x="861" y="371"/>
                      <a:pt x="854" y="374"/>
                    </a:cubicBezTo>
                    <a:cubicBezTo>
                      <a:pt x="849" y="380"/>
                      <a:pt x="847" y="389"/>
                      <a:pt x="850" y="397"/>
                    </a:cubicBezTo>
                    <a:cubicBezTo>
                      <a:pt x="852" y="402"/>
                      <a:pt x="858" y="405"/>
                      <a:pt x="863" y="406"/>
                    </a:cubicBezTo>
                    <a:cubicBezTo>
                      <a:pt x="868" y="406"/>
                      <a:pt x="872" y="404"/>
                      <a:pt x="874" y="402"/>
                    </a:cubicBezTo>
                    <a:cubicBezTo>
                      <a:pt x="882" y="394"/>
                      <a:pt x="878" y="383"/>
                      <a:pt x="875" y="374"/>
                    </a:cubicBezTo>
                    <a:close/>
                    <a:moveTo>
                      <a:pt x="837" y="437"/>
                    </a:moveTo>
                    <a:cubicBezTo>
                      <a:pt x="822" y="430"/>
                      <a:pt x="822" y="413"/>
                      <a:pt x="810" y="404"/>
                    </a:cubicBezTo>
                    <a:cubicBezTo>
                      <a:pt x="803" y="400"/>
                      <a:pt x="796" y="399"/>
                      <a:pt x="789" y="403"/>
                    </a:cubicBezTo>
                    <a:cubicBezTo>
                      <a:pt x="781" y="400"/>
                      <a:pt x="771" y="397"/>
                      <a:pt x="762" y="397"/>
                    </a:cubicBezTo>
                    <a:cubicBezTo>
                      <a:pt x="755" y="399"/>
                      <a:pt x="748" y="402"/>
                      <a:pt x="743" y="408"/>
                    </a:cubicBezTo>
                    <a:cubicBezTo>
                      <a:pt x="740" y="410"/>
                      <a:pt x="736" y="405"/>
                      <a:pt x="735" y="403"/>
                    </a:cubicBezTo>
                    <a:cubicBezTo>
                      <a:pt x="728" y="399"/>
                      <a:pt x="717" y="393"/>
                      <a:pt x="719" y="384"/>
                    </a:cubicBezTo>
                    <a:cubicBezTo>
                      <a:pt x="726" y="375"/>
                      <a:pt x="734" y="370"/>
                      <a:pt x="742" y="362"/>
                    </a:cubicBezTo>
                    <a:cubicBezTo>
                      <a:pt x="752" y="369"/>
                      <a:pt x="761" y="374"/>
                      <a:pt x="773" y="371"/>
                    </a:cubicBezTo>
                    <a:cubicBezTo>
                      <a:pt x="780" y="364"/>
                      <a:pt x="780" y="364"/>
                      <a:pt x="780" y="364"/>
                    </a:cubicBezTo>
                    <a:cubicBezTo>
                      <a:pt x="786" y="363"/>
                      <a:pt x="789" y="368"/>
                      <a:pt x="794" y="368"/>
                    </a:cubicBezTo>
                    <a:cubicBezTo>
                      <a:pt x="806" y="368"/>
                      <a:pt x="820" y="366"/>
                      <a:pt x="824" y="354"/>
                    </a:cubicBezTo>
                    <a:cubicBezTo>
                      <a:pt x="827" y="347"/>
                      <a:pt x="834" y="340"/>
                      <a:pt x="842" y="337"/>
                    </a:cubicBezTo>
                    <a:cubicBezTo>
                      <a:pt x="838" y="328"/>
                      <a:pt x="828" y="328"/>
                      <a:pt x="821" y="324"/>
                    </a:cubicBezTo>
                    <a:cubicBezTo>
                      <a:pt x="813" y="323"/>
                      <a:pt x="804" y="323"/>
                      <a:pt x="797" y="328"/>
                    </a:cubicBezTo>
                    <a:cubicBezTo>
                      <a:pt x="793" y="327"/>
                      <a:pt x="795" y="322"/>
                      <a:pt x="793" y="319"/>
                    </a:cubicBezTo>
                    <a:cubicBezTo>
                      <a:pt x="788" y="310"/>
                      <a:pt x="777" y="311"/>
                      <a:pt x="769" y="311"/>
                    </a:cubicBezTo>
                    <a:cubicBezTo>
                      <a:pt x="763" y="311"/>
                      <a:pt x="758" y="315"/>
                      <a:pt x="754" y="319"/>
                    </a:cubicBezTo>
                    <a:cubicBezTo>
                      <a:pt x="751" y="326"/>
                      <a:pt x="752" y="333"/>
                      <a:pt x="756" y="339"/>
                    </a:cubicBezTo>
                    <a:cubicBezTo>
                      <a:pt x="758" y="341"/>
                      <a:pt x="761" y="342"/>
                      <a:pt x="763" y="341"/>
                    </a:cubicBezTo>
                    <a:cubicBezTo>
                      <a:pt x="766" y="337"/>
                      <a:pt x="767" y="332"/>
                      <a:pt x="771" y="332"/>
                    </a:cubicBezTo>
                    <a:cubicBezTo>
                      <a:pt x="774" y="331"/>
                      <a:pt x="778" y="334"/>
                      <a:pt x="778" y="337"/>
                    </a:cubicBezTo>
                    <a:cubicBezTo>
                      <a:pt x="779" y="342"/>
                      <a:pt x="776" y="344"/>
                      <a:pt x="773" y="347"/>
                    </a:cubicBezTo>
                    <a:cubicBezTo>
                      <a:pt x="768" y="350"/>
                      <a:pt x="762" y="349"/>
                      <a:pt x="757" y="348"/>
                    </a:cubicBezTo>
                    <a:cubicBezTo>
                      <a:pt x="746" y="346"/>
                      <a:pt x="745" y="334"/>
                      <a:pt x="743" y="326"/>
                    </a:cubicBezTo>
                    <a:cubicBezTo>
                      <a:pt x="735" y="321"/>
                      <a:pt x="727" y="312"/>
                      <a:pt x="717" y="310"/>
                    </a:cubicBezTo>
                    <a:cubicBezTo>
                      <a:pt x="706" y="309"/>
                      <a:pt x="697" y="313"/>
                      <a:pt x="693" y="322"/>
                    </a:cubicBezTo>
                    <a:cubicBezTo>
                      <a:pt x="691" y="328"/>
                      <a:pt x="690" y="337"/>
                      <a:pt x="695" y="342"/>
                    </a:cubicBezTo>
                    <a:cubicBezTo>
                      <a:pt x="697" y="344"/>
                      <a:pt x="701" y="344"/>
                      <a:pt x="704" y="342"/>
                    </a:cubicBezTo>
                    <a:cubicBezTo>
                      <a:pt x="706" y="339"/>
                      <a:pt x="707" y="336"/>
                      <a:pt x="711" y="337"/>
                    </a:cubicBezTo>
                    <a:cubicBezTo>
                      <a:pt x="713" y="337"/>
                      <a:pt x="715" y="339"/>
                      <a:pt x="716" y="341"/>
                    </a:cubicBezTo>
                    <a:cubicBezTo>
                      <a:pt x="716" y="346"/>
                      <a:pt x="712" y="350"/>
                      <a:pt x="708" y="352"/>
                    </a:cubicBezTo>
                    <a:cubicBezTo>
                      <a:pt x="703" y="356"/>
                      <a:pt x="697" y="353"/>
                      <a:pt x="691" y="353"/>
                    </a:cubicBezTo>
                    <a:cubicBezTo>
                      <a:pt x="681" y="348"/>
                      <a:pt x="682" y="336"/>
                      <a:pt x="680" y="326"/>
                    </a:cubicBezTo>
                    <a:cubicBezTo>
                      <a:pt x="683" y="315"/>
                      <a:pt x="693" y="303"/>
                      <a:pt x="706" y="302"/>
                    </a:cubicBezTo>
                    <a:cubicBezTo>
                      <a:pt x="715" y="289"/>
                      <a:pt x="707" y="273"/>
                      <a:pt x="709" y="258"/>
                    </a:cubicBezTo>
                    <a:cubicBezTo>
                      <a:pt x="712" y="250"/>
                      <a:pt x="713" y="239"/>
                      <a:pt x="723" y="236"/>
                    </a:cubicBezTo>
                    <a:cubicBezTo>
                      <a:pt x="729" y="234"/>
                      <a:pt x="734" y="235"/>
                      <a:pt x="740" y="238"/>
                    </a:cubicBezTo>
                    <a:cubicBezTo>
                      <a:pt x="751" y="244"/>
                      <a:pt x="750" y="258"/>
                      <a:pt x="750" y="268"/>
                    </a:cubicBezTo>
                    <a:cubicBezTo>
                      <a:pt x="757" y="272"/>
                      <a:pt x="766" y="271"/>
                      <a:pt x="772" y="267"/>
                    </a:cubicBezTo>
                    <a:cubicBezTo>
                      <a:pt x="779" y="258"/>
                      <a:pt x="781" y="246"/>
                      <a:pt x="777" y="235"/>
                    </a:cubicBezTo>
                    <a:cubicBezTo>
                      <a:pt x="772" y="233"/>
                      <a:pt x="773" y="228"/>
                      <a:pt x="771" y="225"/>
                    </a:cubicBezTo>
                    <a:cubicBezTo>
                      <a:pt x="776" y="218"/>
                      <a:pt x="779" y="208"/>
                      <a:pt x="776" y="199"/>
                    </a:cubicBezTo>
                    <a:cubicBezTo>
                      <a:pt x="774" y="189"/>
                      <a:pt x="766" y="184"/>
                      <a:pt x="757" y="180"/>
                    </a:cubicBezTo>
                    <a:cubicBezTo>
                      <a:pt x="751" y="179"/>
                      <a:pt x="744" y="176"/>
                      <a:pt x="738" y="180"/>
                    </a:cubicBezTo>
                    <a:cubicBezTo>
                      <a:pt x="733" y="185"/>
                      <a:pt x="732" y="191"/>
                      <a:pt x="734" y="197"/>
                    </a:cubicBezTo>
                    <a:cubicBezTo>
                      <a:pt x="736" y="200"/>
                      <a:pt x="738" y="204"/>
                      <a:pt x="740" y="204"/>
                    </a:cubicBezTo>
                    <a:cubicBezTo>
                      <a:pt x="744" y="202"/>
                      <a:pt x="748" y="200"/>
                      <a:pt x="752" y="203"/>
                    </a:cubicBezTo>
                    <a:cubicBezTo>
                      <a:pt x="756" y="206"/>
                      <a:pt x="753" y="210"/>
                      <a:pt x="752" y="213"/>
                    </a:cubicBezTo>
                    <a:cubicBezTo>
                      <a:pt x="748" y="217"/>
                      <a:pt x="742" y="218"/>
                      <a:pt x="737" y="216"/>
                    </a:cubicBezTo>
                    <a:cubicBezTo>
                      <a:pt x="728" y="211"/>
                      <a:pt x="723" y="201"/>
                      <a:pt x="723" y="191"/>
                    </a:cubicBezTo>
                    <a:cubicBezTo>
                      <a:pt x="722" y="185"/>
                      <a:pt x="732" y="179"/>
                      <a:pt x="723" y="173"/>
                    </a:cubicBezTo>
                    <a:cubicBezTo>
                      <a:pt x="718" y="170"/>
                      <a:pt x="715" y="166"/>
                      <a:pt x="709" y="164"/>
                    </a:cubicBezTo>
                    <a:cubicBezTo>
                      <a:pt x="704" y="167"/>
                      <a:pt x="699" y="166"/>
                      <a:pt x="695" y="166"/>
                    </a:cubicBezTo>
                    <a:cubicBezTo>
                      <a:pt x="688" y="163"/>
                      <a:pt x="680" y="160"/>
                      <a:pt x="680" y="151"/>
                    </a:cubicBezTo>
                    <a:cubicBezTo>
                      <a:pt x="678" y="147"/>
                      <a:pt x="679" y="143"/>
                      <a:pt x="681" y="139"/>
                    </a:cubicBezTo>
                    <a:cubicBezTo>
                      <a:pt x="682" y="136"/>
                      <a:pt x="686" y="134"/>
                      <a:pt x="688" y="136"/>
                    </a:cubicBezTo>
                    <a:cubicBezTo>
                      <a:pt x="693" y="141"/>
                      <a:pt x="684" y="147"/>
                      <a:pt x="690" y="152"/>
                    </a:cubicBezTo>
                    <a:cubicBezTo>
                      <a:pt x="693" y="156"/>
                      <a:pt x="699" y="157"/>
                      <a:pt x="703" y="156"/>
                    </a:cubicBezTo>
                    <a:cubicBezTo>
                      <a:pt x="709" y="155"/>
                      <a:pt x="714" y="151"/>
                      <a:pt x="716" y="145"/>
                    </a:cubicBezTo>
                    <a:cubicBezTo>
                      <a:pt x="718" y="133"/>
                      <a:pt x="711" y="121"/>
                      <a:pt x="701" y="113"/>
                    </a:cubicBezTo>
                    <a:cubicBezTo>
                      <a:pt x="694" y="110"/>
                      <a:pt x="688" y="107"/>
                      <a:pt x="682" y="112"/>
                    </a:cubicBezTo>
                    <a:cubicBezTo>
                      <a:pt x="679" y="113"/>
                      <a:pt x="676" y="113"/>
                      <a:pt x="674" y="112"/>
                    </a:cubicBezTo>
                    <a:cubicBezTo>
                      <a:pt x="670" y="106"/>
                      <a:pt x="668" y="99"/>
                      <a:pt x="661" y="96"/>
                    </a:cubicBezTo>
                    <a:cubicBezTo>
                      <a:pt x="648" y="91"/>
                      <a:pt x="632" y="94"/>
                      <a:pt x="623" y="105"/>
                    </a:cubicBezTo>
                    <a:cubicBezTo>
                      <a:pt x="620" y="109"/>
                      <a:pt x="620" y="115"/>
                      <a:pt x="621" y="120"/>
                    </a:cubicBezTo>
                    <a:cubicBezTo>
                      <a:pt x="627" y="132"/>
                      <a:pt x="638" y="120"/>
                      <a:pt x="646" y="127"/>
                    </a:cubicBezTo>
                    <a:cubicBezTo>
                      <a:pt x="653" y="130"/>
                      <a:pt x="660" y="137"/>
                      <a:pt x="660" y="146"/>
                    </a:cubicBezTo>
                    <a:cubicBezTo>
                      <a:pt x="658" y="153"/>
                      <a:pt x="656" y="160"/>
                      <a:pt x="650" y="163"/>
                    </a:cubicBezTo>
                    <a:cubicBezTo>
                      <a:pt x="636" y="166"/>
                      <a:pt x="618" y="170"/>
                      <a:pt x="612" y="186"/>
                    </a:cubicBezTo>
                    <a:cubicBezTo>
                      <a:pt x="613" y="195"/>
                      <a:pt x="620" y="201"/>
                      <a:pt x="617" y="210"/>
                    </a:cubicBezTo>
                    <a:cubicBezTo>
                      <a:pt x="616" y="214"/>
                      <a:pt x="614" y="218"/>
                      <a:pt x="609" y="220"/>
                    </a:cubicBezTo>
                    <a:cubicBezTo>
                      <a:pt x="606" y="220"/>
                      <a:pt x="601" y="220"/>
                      <a:pt x="600" y="216"/>
                    </a:cubicBezTo>
                    <a:cubicBezTo>
                      <a:pt x="600" y="208"/>
                      <a:pt x="611" y="204"/>
                      <a:pt x="605" y="196"/>
                    </a:cubicBezTo>
                    <a:cubicBezTo>
                      <a:pt x="602" y="191"/>
                      <a:pt x="596" y="191"/>
                      <a:pt x="592" y="193"/>
                    </a:cubicBezTo>
                    <a:cubicBezTo>
                      <a:pt x="584" y="193"/>
                      <a:pt x="576" y="200"/>
                      <a:pt x="574" y="208"/>
                    </a:cubicBezTo>
                    <a:cubicBezTo>
                      <a:pt x="571" y="215"/>
                      <a:pt x="571" y="225"/>
                      <a:pt x="575" y="232"/>
                    </a:cubicBezTo>
                    <a:cubicBezTo>
                      <a:pt x="581" y="240"/>
                      <a:pt x="589" y="247"/>
                      <a:pt x="598" y="249"/>
                    </a:cubicBezTo>
                    <a:cubicBezTo>
                      <a:pt x="605" y="249"/>
                      <a:pt x="612" y="244"/>
                      <a:pt x="619" y="246"/>
                    </a:cubicBezTo>
                    <a:cubicBezTo>
                      <a:pt x="624" y="254"/>
                      <a:pt x="632" y="257"/>
                      <a:pt x="641" y="256"/>
                    </a:cubicBezTo>
                    <a:cubicBezTo>
                      <a:pt x="646" y="255"/>
                      <a:pt x="650" y="250"/>
                      <a:pt x="651" y="245"/>
                    </a:cubicBezTo>
                    <a:cubicBezTo>
                      <a:pt x="656" y="237"/>
                      <a:pt x="646" y="236"/>
                      <a:pt x="643" y="232"/>
                    </a:cubicBezTo>
                    <a:cubicBezTo>
                      <a:pt x="637" y="226"/>
                      <a:pt x="635" y="217"/>
                      <a:pt x="638" y="209"/>
                    </a:cubicBezTo>
                    <a:cubicBezTo>
                      <a:pt x="640" y="201"/>
                      <a:pt x="648" y="197"/>
                      <a:pt x="657" y="196"/>
                    </a:cubicBezTo>
                    <a:cubicBezTo>
                      <a:pt x="665" y="196"/>
                      <a:pt x="673" y="201"/>
                      <a:pt x="680" y="206"/>
                    </a:cubicBezTo>
                    <a:cubicBezTo>
                      <a:pt x="692" y="229"/>
                      <a:pt x="690" y="260"/>
                      <a:pt x="678" y="282"/>
                    </a:cubicBezTo>
                    <a:cubicBezTo>
                      <a:pt x="670" y="293"/>
                      <a:pt x="660" y="303"/>
                      <a:pt x="646" y="307"/>
                    </a:cubicBezTo>
                    <a:cubicBezTo>
                      <a:pt x="634" y="310"/>
                      <a:pt x="620" y="311"/>
                      <a:pt x="607" y="309"/>
                    </a:cubicBezTo>
                    <a:cubicBezTo>
                      <a:pt x="600" y="311"/>
                      <a:pt x="594" y="311"/>
                      <a:pt x="586" y="308"/>
                    </a:cubicBezTo>
                    <a:cubicBezTo>
                      <a:pt x="578" y="291"/>
                      <a:pt x="560" y="273"/>
                      <a:pt x="540" y="272"/>
                    </a:cubicBezTo>
                    <a:cubicBezTo>
                      <a:pt x="522" y="272"/>
                      <a:pt x="505" y="277"/>
                      <a:pt x="489" y="283"/>
                    </a:cubicBezTo>
                    <a:cubicBezTo>
                      <a:pt x="475" y="289"/>
                      <a:pt x="459" y="289"/>
                      <a:pt x="446" y="281"/>
                    </a:cubicBezTo>
                    <a:cubicBezTo>
                      <a:pt x="434" y="274"/>
                      <a:pt x="424" y="261"/>
                      <a:pt x="421" y="249"/>
                    </a:cubicBezTo>
                    <a:cubicBezTo>
                      <a:pt x="417" y="238"/>
                      <a:pt x="419" y="226"/>
                      <a:pt x="419" y="215"/>
                    </a:cubicBezTo>
                    <a:cubicBezTo>
                      <a:pt x="407" y="200"/>
                      <a:pt x="393" y="182"/>
                      <a:pt x="401" y="161"/>
                    </a:cubicBezTo>
                    <a:cubicBezTo>
                      <a:pt x="404" y="147"/>
                      <a:pt x="415" y="138"/>
                      <a:pt x="425" y="127"/>
                    </a:cubicBezTo>
                    <a:cubicBezTo>
                      <a:pt x="444" y="115"/>
                      <a:pt x="468" y="97"/>
                      <a:pt x="464" y="72"/>
                    </a:cubicBezTo>
                    <a:cubicBezTo>
                      <a:pt x="463" y="66"/>
                      <a:pt x="457" y="60"/>
                      <a:pt x="461" y="53"/>
                    </a:cubicBezTo>
                    <a:cubicBezTo>
                      <a:pt x="472" y="47"/>
                      <a:pt x="489" y="49"/>
                      <a:pt x="500" y="53"/>
                    </a:cubicBezTo>
                    <a:cubicBezTo>
                      <a:pt x="519" y="62"/>
                      <a:pt x="540" y="77"/>
                      <a:pt x="541" y="100"/>
                    </a:cubicBezTo>
                    <a:cubicBezTo>
                      <a:pt x="543" y="107"/>
                      <a:pt x="535" y="113"/>
                      <a:pt x="541" y="119"/>
                    </a:cubicBezTo>
                    <a:cubicBezTo>
                      <a:pt x="552" y="130"/>
                      <a:pt x="555" y="145"/>
                      <a:pt x="550" y="159"/>
                    </a:cubicBezTo>
                    <a:cubicBezTo>
                      <a:pt x="550" y="168"/>
                      <a:pt x="540" y="173"/>
                      <a:pt x="538" y="180"/>
                    </a:cubicBezTo>
                    <a:cubicBezTo>
                      <a:pt x="537" y="192"/>
                      <a:pt x="534" y="204"/>
                      <a:pt x="524" y="211"/>
                    </a:cubicBezTo>
                    <a:cubicBezTo>
                      <a:pt x="516" y="215"/>
                      <a:pt x="508" y="220"/>
                      <a:pt x="499" y="217"/>
                    </a:cubicBezTo>
                    <a:cubicBezTo>
                      <a:pt x="489" y="213"/>
                      <a:pt x="479" y="203"/>
                      <a:pt x="478" y="193"/>
                    </a:cubicBezTo>
                    <a:cubicBezTo>
                      <a:pt x="477" y="184"/>
                      <a:pt x="482" y="179"/>
                      <a:pt x="484" y="173"/>
                    </a:cubicBezTo>
                    <a:cubicBezTo>
                      <a:pt x="493" y="166"/>
                      <a:pt x="501" y="180"/>
                      <a:pt x="511" y="171"/>
                    </a:cubicBezTo>
                    <a:cubicBezTo>
                      <a:pt x="516" y="167"/>
                      <a:pt x="515" y="159"/>
                      <a:pt x="515" y="154"/>
                    </a:cubicBezTo>
                    <a:cubicBezTo>
                      <a:pt x="509" y="139"/>
                      <a:pt x="509" y="139"/>
                      <a:pt x="509" y="139"/>
                    </a:cubicBezTo>
                    <a:cubicBezTo>
                      <a:pt x="500" y="132"/>
                      <a:pt x="487" y="129"/>
                      <a:pt x="475" y="133"/>
                    </a:cubicBezTo>
                    <a:cubicBezTo>
                      <a:pt x="454" y="139"/>
                      <a:pt x="451" y="163"/>
                      <a:pt x="445" y="180"/>
                    </a:cubicBezTo>
                    <a:cubicBezTo>
                      <a:pt x="444" y="199"/>
                      <a:pt x="451" y="216"/>
                      <a:pt x="462" y="231"/>
                    </a:cubicBezTo>
                    <a:cubicBezTo>
                      <a:pt x="477" y="247"/>
                      <a:pt x="499" y="258"/>
                      <a:pt x="521" y="252"/>
                    </a:cubicBezTo>
                    <a:cubicBezTo>
                      <a:pt x="540" y="245"/>
                      <a:pt x="557" y="227"/>
                      <a:pt x="560" y="208"/>
                    </a:cubicBezTo>
                    <a:cubicBezTo>
                      <a:pt x="561" y="201"/>
                      <a:pt x="561" y="193"/>
                      <a:pt x="559" y="186"/>
                    </a:cubicBezTo>
                    <a:cubicBezTo>
                      <a:pt x="560" y="183"/>
                      <a:pt x="565" y="183"/>
                      <a:pt x="567" y="180"/>
                    </a:cubicBezTo>
                    <a:cubicBezTo>
                      <a:pt x="576" y="169"/>
                      <a:pt x="585" y="154"/>
                      <a:pt x="580" y="139"/>
                    </a:cubicBezTo>
                    <a:cubicBezTo>
                      <a:pt x="577" y="130"/>
                      <a:pt x="574" y="121"/>
                      <a:pt x="568" y="114"/>
                    </a:cubicBezTo>
                    <a:cubicBezTo>
                      <a:pt x="567" y="92"/>
                      <a:pt x="567" y="92"/>
                      <a:pt x="567" y="92"/>
                    </a:cubicBezTo>
                    <a:cubicBezTo>
                      <a:pt x="565" y="63"/>
                      <a:pt x="543" y="36"/>
                      <a:pt x="516" y="26"/>
                    </a:cubicBezTo>
                    <a:cubicBezTo>
                      <a:pt x="506" y="23"/>
                      <a:pt x="495" y="20"/>
                      <a:pt x="485" y="19"/>
                    </a:cubicBezTo>
                    <a:cubicBezTo>
                      <a:pt x="468" y="19"/>
                      <a:pt x="452" y="23"/>
                      <a:pt x="436" y="28"/>
                    </a:cubicBezTo>
                    <a:cubicBezTo>
                      <a:pt x="429" y="32"/>
                      <a:pt x="422" y="36"/>
                      <a:pt x="416" y="42"/>
                    </a:cubicBezTo>
                    <a:cubicBezTo>
                      <a:pt x="415" y="46"/>
                      <a:pt x="420" y="45"/>
                      <a:pt x="422" y="47"/>
                    </a:cubicBezTo>
                    <a:cubicBezTo>
                      <a:pt x="431" y="55"/>
                      <a:pt x="434" y="68"/>
                      <a:pt x="430" y="79"/>
                    </a:cubicBezTo>
                    <a:cubicBezTo>
                      <a:pt x="423" y="106"/>
                      <a:pt x="392" y="105"/>
                      <a:pt x="380" y="127"/>
                    </a:cubicBezTo>
                    <a:cubicBezTo>
                      <a:pt x="373" y="133"/>
                      <a:pt x="369" y="141"/>
                      <a:pt x="365" y="149"/>
                    </a:cubicBezTo>
                    <a:cubicBezTo>
                      <a:pt x="365" y="158"/>
                      <a:pt x="359" y="165"/>
                      <a:pt x="362" y="173"/>
                    </a:cubicBezTo>
                    <a:cubicBezTo>
                      <a:pt x="362" y="188"/>
                      <a:pt x="369" y="203"/>
                      <a:pt x="378" y="214"/>
                    </a:cubicBezTo>
                    <a:cubicBezTo>
                      <a:pt x="383" y="219"/>
                      <a:pt x="392" y="222"/>
                      <a:pt x="390" y="231"/>
                    </a:cubicBezTo>
                    <a:cubicBezTo>
                      <a:pt x="383" y="249"/>
                      <a:pt x="386" y="269"/>
                      <a:pt x="398" y="284"/>
                    </a:cubicBezTo>
                    <a:cubicBezTo>
                      <a:pt x="408" y="296"/>
                      <a:pt x="420" y="306"/>
                      <a:pt x="434" y="312"/>
                    </a:cubicBezTo>
                    <a:cubicBezTo>
                      <a:pt x="436" y="324"/>
                      <a:pt x="420" y="324"/>
                      <a:pt x="415" y="331"/>
                    </a:cubicBezTo>
                    <a:cubicBezTo>
                      <a:pt x="400" y="345"/>
                      <a:pt x="393" y="362"/>
                      <a:pt x="393" y="383"/>
                    </a:cubicBezTo>
                    <a:cubicBezTo>
                      <a:pt x="397" y="408"/>
                      <a:pt x="400" y="436"/>
                      <a:pt x="423" y="452"/>
                    </a:cubicBezTo>
                    <a:cubicBezTo>
                      <a:pt x="426" y="454"/>
                      <a:pt x="433" y="456"/>
                      <a:pt x="432" y="462"/>
                    </a:cubicBezTo>
                    <a:cubicBezTo>
                      <a:pt x="429" y="465"/>
                      <a:pt x="424" y="463"/>
                      <a:pt x="422" y="466"/>
                    </a:cubicBezTo>
                    <a:cubicBezTo>
                      <a:pt x="407" y="480"/>
                      <a:pt x="390" y="497"/>
                      <a:pt x="392" y="519"/>
                    </a:cubicBezTo>
                    <a:cubicBezTo>
                      <a:pt x="389" y="535"/>
                      <a:pt x="389" y="535"/>
                      <a:pt x="389" y="535"/>
                    </a:cubicBezTo>
                    <a:cubicBezTo>
                      <a:pt x="380" y="544"/>
                      <a:pt x="374" y="555"/>
                      <a:pt x="369" y="566"/>
                    </a:cubicBezTo>
                    <a:cubicBezTo>
                      <a:pt x="370" y="570"/>
                      <a:pt x="366" y="573"/>
                      <a:pt x="365" y="576"/>
                    </a:cubicBezTo>
                    <a:cubicBezTo>
                      <a:pt x="361" y="594"/>
                      <a:pt x="356" y="618"/>
                      <a:pt x="368" y="634"/>
                    </a:cubicBezTo>
                    <a:cubicBezTo>
                      <a:pt x="386" y="656"/>
                      <a:pt x="416" y="661"/>
                      <a:pt x="430" y="687"/>
                    </a:cubicBezTo>
                    <a:cubicBezTo>
                      <a:pt x="435" y="698"/>
                      <a:pt x="435" y="712"/>
                      <a:pt x="426" y="721"/>
                    </a:cubicBezTo>
                    <a:cubicBezTo>
                      <a:pt x="425" y="723"/>
                      <a:pt x="421" y="725"/>
                      <a:pt x="422" y="728"/>
                    </a:cubicBezTo>
                    <a:cubicBezTo>
                      <a:pt x="456" y="755"/>
                      <a:pt x="509" y="744"/>
                      <a:pt x="543" y="723"/>
                    </a:cubicBezTo>
                    <a:cubicBezTo>
                      <a:pt x="554" y="711"/>
                      <a:pt x="564" y="699"/>
                      <a:pt x="568" y="682"/>
                    </a:cubicBezTo>
                    <a:cubicBezTo>
                      <a:pt x="572" y="668"/>
                      <a:pt x="571" y="651"/>
                      <a:pt x="566" y="637"/>
                    </a:cubicBezTo>
                    <a:cubicBezTo>
                      <a:pt x="565" y="632"/>
                      <a:pt x="572" y="630"/>
                      <a:pt x="573" y="625"/>
                    </a:cubicBezTo>
                    <a:cubicBezTo>
                      <a:pt x="577" y="614"/>
                      <a:pt x="578" y="602"/>
                      <a:pt x="577" y="590"/>
                    </a:cubicBezTo>
                    <a:cubicBezTo>
                      <a:pt x="572" y="579"/>
                      <a:pt x="564" y="567"/>
                      <a:pt x="554" y="559"/>
                    </a:cubicBezTo>
                    <a:cubicBezTo>
                      <a:pt x="544" y="534"/>
                      <a:pt x="518" y="518"/>
                      <a:pt x="490" y="517"/>
                    </a:cubicBezTo>
                    <a:cubicBezTo>
                      <a:pt x="481" y="518"/>
                      <a:pt x="473" y="517"/>
                      <a:pt x="465" y="522"/>
                    </a:cubicBezTo>
                    <a:cubicBezTo>
                      <a:pt x="461" y="528"/>
                      <a:pt x="452" y="531"/>
                      <a:pt x="448" y="539"/>
                    </a:cubicBezTo>
                    <a:cubicBezTo>
                      <a:pt x="443" y="550"/>
                      <a:pt x="441" y="563"/>
                      <a:pt x="443" y="576"/>
                    </a:cubicBezTo>
                    <a:cubicBezTo>
                      <a:pt x="452" y="589"/>
                      <a:pt x="438" y="603"/>
                      <a:pt x="445" y="617"/>
                    </a:cubicBezTo>
                    <a:cubicBezTo>
                      <a:pt x="446" y="623"/>
                      <a:pt x="451" y="629"/>
                      <a:pt x="457" y="632"/>
                    </a:cubicBezTo>
                    <a:cubicBezTo>
                      <a:pt x="467" y="634"/>
                      <a:pt x="481" y="639"/>
                      <a:pt x="491" y="631"/>
                    </a:cubicBezTo>
                    <a:cubicBezTo>
                      <a:pt x="497" y="626"/>
                      <a:pt x="502" y="619"/>
                      <a:pt x="502" y="611"/>
                    </a:cubicBezTo>
                    <a:cubicBezTo>
                      <a:pt x="503" y="602"/>
                      <a:pt x="498" y="594"/>
                      <a:pt x="490" y="590"/>
                    </a:cubicBezTo>
                    <a:cubicBezTo>
                      <a:pt x="486" y="584"/>
                      <a:pt x="475" y="594"/>
                      <a:pt x="476" y="583"/>
                    </a:cubicBezTo>
                    <a:cubicBezTo>
                      <a:pt x="472" y="581"/>
                      <a:pt x="473" y="574"/>
                      <a:pt x="473" y="570"/>
                    </a:cubicBezTo>
                    <a:cubicBezTo>
                      <a:pt x="477" y="558"/>
                      <a:pt x="489" y="556"/>
                      <a:pt x="499" y="555"/>
                    </a:cubicBezTo>
                    <a:cubicBezTo>
                      <a:pt x="516" y="555"/>
                      <a:pt x="529" y="568"/>
                      <a:pt x="539" y="580"/>
                    </a:cubicBezTo>
                    <a:cubicBezTo>
                      <a:pt x="549" y="591"/>
                      <a:pt x="552" y="607"/>
                      <a:pt x="548" y="621"/>
                    </a:cubicBezTo>
                    <a:cubicBezTo>
                      <a:pt x="548" y="630"/>
                      <a:pt x="536" y="636"/>
                      <a:pt x="539" y="645"/>
                    </a:cubicBezTo>
                    <a:cubicBezTo>
                      <a:pt x="545" y="668"/>
                      <a:pt x="534" y="688"/>
                      <a:pt x="517" y="703"/>
                    </a:cubicBezTo>
                    <a:cubicBezTo>
                      <a:pt x="514" y="702"/>
                      <a:pt x="515" y="705"/>
                      <a:pt x="513" y="707"/>
                    </a:cubicBezTo>
                    <a:cubicBezTo>
                      <a:pt x="499" y="717"/>
                      <a:pt x="482" y="715"/>
                      <a:pt x="466" y="720"/>
                    </a:cubicBezTo>
                    <a:cubicBezTo>
                      <a:pt x="464" y="720"/>
                      <a:pt x="462" y="718"/>
                      <a:pt x="462" y="717"/>
                    </a:cubicBezTo>
                    <a:cubicBezTo>
                      <a:pt x="463" y="710"/>
                      <a:pt x="466" y="701"/>
                      <a:pt x="464" y="693"/>
                    </a:cubicBezTo>
                    <a:cubicBezTo>
                      <a:pt x="456" y="672"/>
                      <a:pt x="440" y="657"/>
                      <a:pt x="421" y="644"/>
                    </a:cubicBezTo>
                    <a:cubicBezTo>
                      <a:pt x="403" y="628"/>
                      <a:pt x="391" y="608"/>
                      <a:pt x="396" y="585"/>
                    </a:cubicBezTo>
                    <a:cubicBezTo>
                      <a:pt x="399" y="573"/>
                      <a:pt x="403" y="561"/>
                      <a:pt x="413" y="554"/>
                    </a:cubicBezTo>
                    <a:cubicBezTo>
                      <a:pt x="416" y="532"/>
                      <a:pt x="425" y="510"/>
                      <a:pt x="445" y="498"/>
                    </a:cubicBezTo>
                    <a:cubicBezTo>
                      <a:pt x="464" y="489"/>
                      <a:pt x="488" y="486"/>
                      <a:pt x="509" y="492"/>
                    </a:cubicBezTo>
                    <a:cubicBezTo>
                      <a:pt x="527" y="498"/>
                      <a:pt x="546" y="497"/>
                      <a:pt x="565" y="493"/>
                    </a:cubicBezTo>
                    <a:cubicBezTo>
                      <a:pt x="578" y="489"/>
                      <a:pt x="588" y="478"/>
                      <a:pt x="595" y="467"/>
                    </a:cubicBezTo>
                    <a:cubicBezTo>
                      <a:pt x="601" y="467"/>
                      <a:pt x="607" y="463"/>
                      <a:pt x="613" y="463"/>
                    </a:cubicBezTo>
                    <a:cubicBezTo>
                      <a:pt x="629" y="461"/>
                      <a:pt x="644" y="466"/>
                      <a:pt x="659" y="469"/>
                    </a:cubicBezTo>
                    <a:cubicBezTo>
                      <a:pt x="674" y="475"/>
                      <a:pt x="689" y="489"/>
                      <a:pt x="692" y="506"/>
                    </a:cubicBezTo>
                    <a:cubicBezTo>
                      <a:pt x="698" y="524"/>
                      <a:pt x="695" y="546"/>
                      <a:pt x="682" y="561"/>
                    </a:cubicBezTo>
                    <a:cubicBezTo>
                      <a:pt x="674" y="572"/>
                      <a:pt x="659" y="575"/>
                      <a:pt x="645" y="571"/>
                    </a:cubicBezTo>
                    <a:cubicBezTo>
                      <a:pt x="639" y="567"/>
                      <a:pt x="631" y="562"/>
                      <a:pt x="629" y="555"/>
                    </a:cubicBezTo>
                    <a:cubicBezTo>
                      <a:pt x="627" y="544"/>
                      <a:pt x="633" y="531"/>
                      <a:pt x="644" y="525"/>
                    </a:cubicBezTo>
                    <a:cubicBezTo>
                      <a:pt x="648" y="524"/>
                      <a:pt x="658" y="529"/>
                      <a:pt x="655" y="520"/>
                    </a:cubicBezTo>
                    <a:cubicBezTo>
                      <a:pt x="654" y="515"/>
                      <a:pt x="651" y="509"/>
                      <a:pt x="646" y="506"/>
                    </a:cubicBezTo>
                    <a:cubicBezTo>
                      <a:pt x="640" y="503"/>
                      <a:pt x="630" y="501"/>
                      <a:pt x="623" y="504"/>
                    </a:cubicBezTo>
                    <a:cubicBezTo>
                      <a:pt x="615" y="508"/>
                      <a:pt x="618" y="518"/>
                      <a:pt x="609" y="521"/>
                    </a:cubicBezTo>
                    <a:cubicBezTo>
                      <a:pt x="599" y="521"/>
                      <a:pt x="589" y="521"/>
                      <a:pt x="583" y="531"/>
                    </a:cubicBezTo>
                    <a:cubicBezTo>
                      <a:pt x="580" y="537"/>
                      <a:pt x="579" y="543"/>
                      <a:pt x="579" y="550"/>
                    </a:cubicBezTo>
                    <a:cubicBezTo>
                      <a:pt x="581" y="555"/>
                      <a:pt x="585" y="560"/>
                      <a:pt x="590" y="562"/>
                    </a:cubicBezTo>
                    <a:cubicBezTo>
                      <a:pt x="595" y="564"/>
                      <a:pt x="599" y="557"/>
                      <a:pt x="600" y="554"/>
                    </a:cubicBezTo>
                    <a:cubicBezTo>
                      <a:pt x="600" y="550"/>
                      <a:pt x="602" y="547"/>
                      <a:pt x="605" y="546"/>
                    </a:cubicBezTo>
                    <a:cubicBezTo>
                      <a:pt x="609" y="545"/>
                      <a:pt x="613" y="549"/>
                      <a:pt x="615" y="553"/>
                    </a:cubicBezTo>
                    <a:cubicBezTo>
                      <a:pt x="617" y="561"/>
                      <a:pt x="607" y="566"/>
                      <a:pt x="604" y="574"/>
                    </a:cubicBezTo>
                    <a:cubicBezTo>
                      <a:pt x="603" y="584"/>
                      <a:pt x="609" y="590"/>
                      <a:pt x="617" y="596"/>
                    </a:cubicBezTo>
                    <a:cubicBezTo>
                      <a:pt x="629" y="605"/>
                      <a:pt x="654" y="598"/>
                      <a:pt x="655" y="620"/>
                    </a:cubicBezTo>
                    <a:cubicBezTo>
                      <a:pt x="653" y="630"/>
                      <a:pt x="648" y="640"/>
                      <a:pt x="638" y="642"/>
                    </a:cubicBezTo>
                    <a:cubicBezTo>
                      <a:pt x="631" y="646"/>
                      <a:pt x="624" y="641"/>
                      <a:pt x="618" y="641"/>
                    </a:cubicBezTo>
                    <a:cubicBezTo>
                      <a:pt x="615" y="646"/>
                      <a:pt x="614" y="653"/>
                      <a:pt x="616" y="658"/>
                    </a:cubicBezTo>
                    <a:cubicBezTo>
                      <a:pt x="622" y="666"/>
                      <a:pt x="629" y="673"/>
                      <a:pt x="639" y="674"/>
                    </a:cubicBezTo>
                    <a:cubicBezTo>
                      <a:pt x="649" y="676"/>
                      <a:pt x="660" y="675"/>
                      <a:pt x="667" y="667"/>
                    </a:cubicBezTo>
                    <a:cubicBezTo>
                      <a:pt x="669" y="665"/>
                      <a:pt x="669" y="660"/>
                      <a:pt x="672" y="660"/>
                    </a:cubicBezTo>
                    <a:cubicBezTo>
                      <a:pt x="683" y="666"/>
                      <a:pt x="697" y="663"/>
                      <a:pt x="706" y="656"/>
                    </a:cubicBezTo>
                    <a:cubicBezTo>
                      <a:pt x="711" y="651"/>
                      <a:pt x="717" y="646"/>
                      <a:pt x="716" y="638"/>
                    </a:cubicBezTo>
                    <a:cubicBezTo>
                      <a:pt x="714" y="631"/>
                      <a:pt x="712" y="624"/>
                      <a:pt x="707" y="620"/>
                    </a:cubicBezTo>
                    <a:cubicBezTo>
                      <a:pt x="703" y="617"/>
                      <a:pt x="696" y="616"/>
                      <a:pt x="692" y="616"/>
                    </a:cubicBezTo>
                    <a:cubicBezTo>
                      <a:pt x="687" y="619"/>
                      <a:pt x="680" y="620"/>
                      <a:pt x="680" y="627"/>
                    </a:cubicBezTo>
                    <a:cubicBezTo>
                      <a:pt x="684" y="627"/>
                      <a:pt x="688" y="630"/>
                      <a:pt x="689" y="634"/>
                    </a:cubicBezTo>
                    <a:cubicBezTo>
                      <a:pt x="690" y="638"/>
                      <a:pt x="686" y="641"/>
                      <a:pt x="684" y="642"/>
                    </a:cubicBezTo>
                    <a:cubicBezTo>
                      <a:pt x="679" y="646"/>
                      <a:pt x="675" y="640"/>
                      <a:pt x="672" y="637"/>
                    </a:cubicBezTo>
                    <a:cubicBezTo>
                      <a:pt x="668" y="633"/>
                      <a:pt x="670" y="626"/>
                      <a:pt x="671" y="622"/>
                    </a:cubicBezTo>
                    <a:cubicBezTo>
                      <a:pt x="675" y="612"/>
                      <a:pt x="685" y="608"/>
                      <a:pt x="695" y="607"/>
                    </a:cubicBezTo>
                    <a:cubicBezTo>
                      <a:pt x="699" y="607"/>
                      <a:pt x="704" y="611"/>
                      <a:pt x="707" y="608"/>
                    </a:cubicBezTo>
                    <a:cubicBezTo>
                      <a:pt x="714" y="605"/>
                      <a:pt x="717" y="599"/>
                      <a:pt x="718" y="592"/>
                    </a:cubicBezTo>
                    <a:cubicBezTo>
                      <a:pt x="717" y="582"/>
                      <a:pt x="709" y="570"/>
                      <a:pt x="719" y="560"/>
                    </a:cubicBezTo>
                    <a:cubicBezTo>
                      <a:pt x="724" y="555"/>
                      <a:pt x="730" y="551"/>
                      <a:pt x="737" y="551"/>
                    </a:cubicBezTo>
                    <a:cubicBezTo>
                      <a:pt x="742" y="552"/>
                      <a:pt x="747" y="554"/>
                      <a:pt x="750" y="558"/>
                    </a:cubicBezTo>
                    <a:cubicBezTo>
                      <a:pt x="751" y="561"/>
                      <a:pt x="749" y="565"/>
                      <a:pt x="747" y="567"/>
                    </a:cubicBezTo>
                    <a:cubicBezTo>
                      <a:pt x="745" y="568"/>
                      <a:pt x="743" y="569"/>
                      <a:pt x="741" y="569"/>
                    </a:cubicBezTo>
                    <a:cubicBezTo>
                      <a:pt x="737" y="566"/>
                      <a:pt x="740" y="561"/>
                      <a:pt x="735" y="560"/>
                    </a:cubicBezTo>
                    <a:cubicBezTo>
                      <a:pt x="729" y="561"/>
                      <a:pt x="725" y="566"/>
                      <a:pt x="723" y="572"/>
                    </a:cubicBezTo>
                    <a:cubicBezTo>
                      <a:pt x="724" y="579"/>
                      <a:pt x="723" y="588"/>
                      <a:pt x="731" y="590"/>
                    </a:cubicBezTo>
                    <a:cubicBezTo>
                      <a:pt x="740" y="596"/>
                      <a:pt x="752" y="596"/>
                      <a:pt x="761" y="592"/>
                    </a:cubicBezTo>
                    <a:cubicBezTo>
                      <a:pt x="766" y="591"/>
                      <a:pt x="771" y="585"/>
                      <a:pt x="772" y="580"/>
                    </a:cubicBezTo>
                    <a:cubicBezTo>
                      <a:pt x="776" y="573"/>
                      <a:pt x="766" y="564"/>
                      <a:pt x="776" y="560"/>
                    </a:cubicBezTo>
                    <a:cubicBezTo>
                      <a:pt x="786" y="557"/>
                      <a:pt x="790" y="547"/>
                      <a:pt x="792" y="537"/>
                    </a:cubicBezTo>
                    <a:cubicBezTo>
                      <a:pt x="796" y="526"/>
                      <a:pt x="789" y="518"/>
                      <a:pt x="785" y="509"/>
                    </a:cubicBezTo>
                    <a:cubicBezTo>
                      <a:pt x="778" y="504"/>
                      <a:pt x="771" y="504"/>
                      <a:pt x="762" y="505"/>
                    </a:cubicBezTo>
                    <a:cubicBezTo>
                      <a:pt x="752" y="511"/>
                      <a:pt x="763" y="524"/>
                      <a:pt x="752" y="530"/>
                    </a:cubicBezTo>
                    <a:cubicBezTo>
                      <a:pt x="746" y="537"/>
                      <a:pt x="738" y="530"/>
                      <a:pt x="732" y="527"/>
                    </a:cubicBezTo>
                    <a:cubicBezTo>
                      <a:pt x="716" y="511"/>
                      <a:pt x="734" y="489"/>
                      <a:pt x="721" y="472"/>
                    </a:cubicBezTo>
                    <a:cubicBezTo>
                      <a:pt x="717" y="466"/>
                      <a:pt x="707" y="465"/>
                      <a:pt x="700" y="464"/>
                    </a:cubicBezTo>
                    <a:cubicBezTo>
                      <a:pt x="692" y="460"/>
                      <a:pt x="685" y="455"/>
                      <a:pt x="682" y="446"/>
                    </a:cubicBezTo>
                    <a:cubicBezTo>
                      <a:pt x="676" y="438"/>
                      <a:pt x="680" y="425"/>
                      <a:pt x="685" y="418"/>
                    </a:cubicBezTo>
                    <a:cubicBezTo>
                      <a:pt x="692" y="413"/>
                      <a:pt x="700" y="407"/>
                      <a:pt x="708" y="410"/>
                    </a:cubicBezTo>
                    <a:cubicBezTo>
                      <a:pt x="712" y="412"/>
                      <a:pt x="716" y="415"/>
                      <a:pt x="717" y="418"/>
                    </a:cubicBezTo>
                    <a:cubicBezTo>
                      <a:pt x="718" y="423"/>
                      <a:pt x="716" y="426"/>
                      <a:pt x="713" y="429"/>
                    </a:cubicBezTo>
                    <a:cubicBezTo>
                      <a:pt x="712" y="430"/>
                      <a:pt x="710" y="430"/>
                      <a:pt x="710" y="429"/>
                    </a:cubicBezTo>
                    <a:cubicBezTo>
                      <a:pt x="707" y="425"/>
                      <a:pt x="710" y="417"/>
                      <a:pt x="703" y="419"/>
                    </a:cubicBezTo>
                    <a:cubicBezTo>
                      <a:pt x="697" y="420"/>
                      <a:pt x="692" y="422"/>
                      <a:pt x="690" y="428"/>
                    </a:cubicBezTo>
                    <a:cubicBezTo>
                      <a:pt x="687" y="432"/>
                      <a:pt x="687" y="438"/>
                      <a:pt x="689" y="442"/>
                    </a:cubicBezTo>
                    <a:cubicBezTo>
                      <a:pt x="691" y="450"/>
                      <a:pt x="699" y="455"/>
                      <a:pt x="706" y="457"/>
                    </a:cubicBezTo>
                    <a:cubicBezTo>
                      <a:pt x="717" y="460"/>
                      <a:pt x="726" y="455"/>
                      <a:pt x="736" y="453"/>
                    </a:cubicBezTo>
                    <a:cubicBezTo>
                      <a:pt x="736" y="449"/>
                      <a:pt x="738" y="445"/>
                      <a:pt x="742" y="444"/>
                    </a:cubicBezTo>
                    <a:cubicBezTo>
                      <a:pt x="743" y="438"/>
                      <a:pt x="746" y="432"/>
                      <a:pt x="750" y="428"/>
                    </a:cubicBezTo>
                    <a:cubicBezTo>
                      <a:pt x="758" y="422"/>
                      <a:pt x="769" y="421"/>
                      <a:pt x="778" y="424"/>
                    </a:cubicBezTo>
                    <a:cubicBezTo>
                      <a:pt x="783" y="428"/>
                      <a:pt x="789" y="430"/>
                      <a:pt x="788" y="438"/>
                    </a:cubicBezTo>
                    <a:cubicBezTo>
                      <a:pt x="787" y="440"/>
                      <a:pt x="786" y="442"/>
                      <a:pt x="783" y="442"/>
                    </a:cubicBezTo>
                    <a:cubicBezTo>
                      <a:pt x="780" y="443"/>
                      <a:pt x="775" y="444"/>
                      <a:pt x="775" y="439"/>
                    </a:cubicBezTo>
                    <a:cubicBezTo>
                      <a:pt x="774" y="437"/>
                      <a:pt x="777" y="434"/>
                      <a:pt x="775" y="433"/>
                    </a:cubicBezTo>
                    <a:cubicBezTo>
                      <a:pt x="769" y="429"/>
                      <a:pt x="761" y="432"/>
                      <a:pt x="756" y="435"/>
                    </a:cubicBezTo>
                    <a:cubicBezTo>
                      <a:pt x="751" y="440"/>
                      <a:pt x="751" y="445"/>
                      <a:pt x="752" y="452"/>
                    </a:cubicBezTo>
                    <a:cubicBezTo>
                      <a:pt x="753" y="457"/>
                      <a:pt x="758" y="460"/>
                      <a:pt x="762" y="463"/>
                    </a:cubicBezTo>
                    <a:cubicBezTo>
                      <a:pt x="767" y="463"/>
                      <a:pt x="775" y="464"/>
                      <a:pt x="780" y="462"/>
                    </a:cubicBezTo>
                    <a:cubicBezTo>
                      <a:pt x="785" y="459"/>
                      <a:pt x="784" y="454"/>
                      <a:pt x="789" y="452"/>
                    </a:cubicBezTo>
                    <a:cubicBezTo>
                      <a:pt x="800" y="451"/>
                      <a:pt x="808" y="460"/>
                      <a:pt x="819" y="458"/>
                    </a:cubicBezTo>
                    <a:cubicBezTo>
                      <a:pt x="829" y="456"/>
                      <a:pt x="840" y="451"/>
                      <a:pt x="844" y="440"/>
                    </a:cubicBezTo>
                    <a:cubicBezTo>
                      <a:pt x="843" y="438"/>
                      <a:pt x="839" y="439"/>
                      <a:pt x="837" y="437"/>
                    </a:cubicBezTo>
                    <a:close/>
                    <a:moveTo>
                      <a:pt x="790" y="480"/>
                    </a:moveTo>
                    <a:cubicBezTo>
                      <a:pt x="788" y="478"/>
                      <a:pt x="788" y="474"/>
                      <a:pt x="785" y="474"/>
                    </a:cubicBezTo>
                    <a:cubicBezTo>
                      <a:pt x="773" y="475"/>
                      <a:pt x="759" y="480"/>
                      <a:pt x="750" y="470"/>
                    </a:cubicBezTo>
                    <a:cubicBezTo>
                      <a:pt x="748" y="468"/>
                      <a:pt x="747" y="464"/>
                      <a:pt x="743" y="465"/>
                    </a:cubicBezTo>
                    <a:cubicBezTo>
                      <a:pt x="733" y="466"/>
                      <a:pt x="741" y="474"/>
                      <a:pt x="740" y="479"/>
                    </a:cubicBezTo>
                    <a:cubicBezTo>
                      <a:pt x="742" y="493"/>
                      <a:pt x="730" y="507"/>
                      <a:pt x="740" y="518"/>
                    </a:cubicBezTo>
                    <a:cubicBezTo>
                      <a:pt x="747" y="516"/>
                      <a:pt x="741" y="509"/>
                      <a:pt x="743" y="504"/>
                    </a:cubicBezTo>
                    <a:cubicBezTo>
                      <a:pt x="748" y="494"/>
                      <a:pt x="760" y="489"/>
                      <a:pt x="771" y="489"/>
                    </a:cubicBezTo>
                    <a:cubicBezTo>
                      <a:pt x="776" y="492"/>
                      <a:pt x="782" y="493"/>
                      <a:pt x="788" y="494"/>
                    </a:cubicBezTo>
                    <a:cubicBezTo>
                      <a:pt x="792" y="494"/>
                      <a:pt x="791" y="489"/>
                      <a:pt x="790" y="488"/>
                    </a:cubicBezTo>
                    <a:cubicBezTo>
                      <a:pt x="787" y="486"/>
                      <a:pt x="790" y="483"/>
                      <a:pt x="790" y="480"/>
                    </a:cubicBezTo>
                    <a:close/>
                    <a:moveTo>
                      <a:pt x="768" y="295"/>
                    </a:moveTo>
                    <a:cubicBezTo>
                      <a:pt x="761" y="297"/>
                      <a:pt x="751" y="298"/>
                      <a:pt x="747" y="306"/>
                    </a:cubicBezTo>
                    <a:cubicBezTo>
                      <a:pt x="739" y="305"/>
                      <a:pt x="734" y="298"/>
                      <a:pt x="728" y="297"/>
                    </a:cubicBezTo>
                    <a:cubicBezTo>
                      <a:pt x="722" y="293"/>
                      <a:pt x="727" y="286"/>
                      <a:pt x="725" y="281"/>
                    </a:cubicBezTo>
                    <a:cubicBezTo>
                      <a:pt x="722" y="270"/>
                      <a:pt x="722" y="258"/>
                      <a:pt x="728" y="250"/>
                    </a:cubicBezTo>
                    <a:cubicBezTo>
                      <a:pt x="735" y="249"/>
                      <a:pt x="733" y="256"/>
                      <a:pt x="734" y="260"/>
                    </a:cubicBezTo>
                    <a:cubicBezTo>
                      <a:pt x="734" y="266"/>
                      <a:pt x="736" y="273"/>
                      <a:pt x="738" y="278"/>
                    </a:cubicBezTo>
                    <a:cubicBezTo>
                      <a:pt x="740" y="282"/>
                      <a:pt x="743" y="285"/>
                      <a:pt x="747" y="285"/>
                    </a:cubicBezTo>
                    <a:cubicBezTo>
                      <a:pt x="754" y="286"/>
                      <a:pt x="761" y="282"/>
                      <a:pt x="767" y="280"/>
                    </a:cubicBezTo>
                    <a:cubicBezTo>
                      <a:pt x="767" y="279"/>
                      <a:pt x="767" y="279"/>
                      <a:pt x="767" y="279"/>
                    </a:cubicBezTo>
                    <a:cubicBezTo>
                      <a:pt x="757" y="280"/>
                      <a:pt x="748" y="280"/>
                      <a:pt x="742" y="273"/>
                    </a:cubicBezTo>
                    <a:cubicBezTo>
                      <a:pt x="740" y="269"/>
                      <a:pt x="740" y="269"/>
                      <a:pt x="740" y="269"/>
                    </a:cubicBezTo>
                    <a:cubicBezTo>
                      <a:pt x="741" y="260"/>
                      <a:pt x="742" y="248"/>
                      <a:pt x="733" y="243"/>
                    </a:cubicBezTo>
                    <a:cubicBezTo>
                      <a:pt x="729" y="242"/>
                      <a:pt x="727" y="242"/>
                      <a:pt x="723" y="244"/>
                    </a:cubicBezTo>
                    <a:cubicBezTo>
                      <a:pt x="711" y="257"/>
                      <a:pt x="719" y="275"/>
                      <a:pt x="718" y="290"/>
                    </a:cubicBezTo>
                    <a:cubicBezTo>
                      <a:pt x="717" y="293"/>
                      <a:pt x="714" y="297"/>
                      <a:pt x="716" y="301"/>
                    </a:cubicBezTo>
                    <a:cubicBezTo>
                      <a:pt x="727" y="302"/>
                      <a:pt x="735" y="310"/>
                      <a:pt x="744" y="316"/>
                    </a:cubicBezTo>
                    <a:cubicBezTo>
                      <a:pt x="748" y="312"/>
                      <a:pt x="752" y="307"/>
                      <a:pt x="757" y="304"/>
                    </a:cubicBezTo>
                    <a:cubicBezTo>
                      <a:pt x="771" y="299"/>
                      <a:pt x="771" y="299"/>
                      <a:pt x="771" y="299"/>
                    </a:cubicBezTo>
                    <a:cubicBezTo>
                      <a:pt x="770" y="297"/>
                      <a:pt x="770" y="295"/>
                      <a:pt x="768" y="295"/>
                    </a:cubicBezTo>
                    <a:close/>
                    <a:moveTo>
                      <a:pt x="668" y="207"/>
                    </a:moveTo>
                    <a:cubicBezTo>
                      <a:pt x="662" y="205"/>
                      <a:pt x="656" y="204"/>
                      <a:pt x="651" y="207"/>
                    </a:cubicBezTo>
                    <a:cubicBezTo>
                      <a:pt x="647" y="211"/>
                      <a:pt x="646" y="216"/>
                      <a:pt x="648" y="220"/>
                    </a:cubicBezTo>
                    <a:cubicBezTo>
                      <a:pt x="651" y="226"/>
                      <a:pt x="660" y="224"/>
                      <a:pt x="660" y="231"/>
                    </a:cubicBezTo>
                    <a:cubicBezTo>
                      <a:pt x="663" y="242"/>
                      <a:pt x="660" y="254"/>
                      <a:pt x="653" y="261"/>
                    </a:cubicBezTo>
                    <a:cubicBezTo>
                      <a:pt x="648" y="266"/>
                      <a:pt x="642" y="269"/>
                      <a:pt x="634" y="267"/>
                    </a:cubicBezTo>
                    <a:cubicBezTo>
                      <a:pt x="628" y="264"/>
                      <a:pt x="619" y="264"/>
                      <a:pt x="614" y="257"/>
                    </a:cubicBezTo>
                    <a:cubicBezTo>
                      <a:pt x="611" y="255"/>
                      <a:pt x="609" y="257"/>
                      <a:pt x="606" y="258"/>
                    </a:cubicBezTo>
                    <a:cubicBezTo>
                      <a:pt x="595" y="262"/>
                      <a:pt x="585" y="255"/>
                      <a:pt x="577" y="247"/>
                    </a:cubicBezTo>
                    <a:cubicBezTo>
                      <a:pt x="570" y="242"/>
                      <a:pt x="568" y="234"/>
                      <a:pt x="563" y="227"/>
                    </a:cubicBezTo>
                    <a:cubicBezTo>
                      <a:pt x="553" y="242"/>
                      <a:pt x="538" y="257"/>
                      <a:pt x="519" y="261"/>
                    </a:cubicBezTo>
                    <a:cubicBezTo>
                      <a:pt x="501" y="259"/>
                      <a:pt x="487" y="261"/>
                      <a:pt x="472" y="251"/>
                    </a:cubicBezTo>
                    <a:cubicBezTo>
                      <a:pt x="448" y="235"/>
                      <a:pt x="437" y="208"/>
                      <a:pt x="437" y="182"/>
                    </a:cubicBezTo>
                    <a:cubicBezTo>
                      <a:pt x="440" y="164"/>
                      <a:pt x="446" y="145"/>
                      <a:pt x="461" y="133"/>
                    </a:cubicBezTo>
                    <a:cubicBezTo>
                      <a:pt x="475" y="123"/>
                      <a:pt x="496" y="123"/>
                      <a:pt x="511" y="133"/>
                    </a:cubicBezTo>
                    <a:cubicBezTo>
                      <a:pt x="521" y="142"/>
                      <a:pt x="529" y="157"/>
                      <a:pt x="523" y="171"/>
                    </a:cubicBezTo>
                    <a:cubicBezTo>
                      <a:pt x="519" y="179"/>
                      <a:pt x="510" y="185"/>
                      <a:pt x="501" y="187"/>
                    </a:cubicBezTo>
                    <a:cubicBezTo>
                      <a:pt x="498" y="186"/>
                      <a:pt x="493" y="184"/>
                      <a:pt x="490" y="186"/>
                    </a:cubicBezTo>
                    <a:cubicBezTo>
                      <a:pt x="489" y="192"/>
                      <a:pt x="492" y="198"/>
                      <a:pt x="495" y="202"/>
                    </a:cubicBezTo>
                    <a:cubicBezTo>
                      <a:pt x="500" y="208"/>
                      <a:pt x="507" y="208"/>
                      <a:pt x="514" y="208"/>
                    </a:cubicBezTo>
                    <a:cubicBezTo>
                      <a:pt x="525" y="203"/>
                      <a:pt x="529" y="192"/>
                      <a:pt x="529" y="181"/>
                    </a:cubicBezTo>
                    <a:cubicBezTo>
                      <a:pt x="529" y="178"/>
                      <a:pt x="526" y="173"/>
                      <a:pt x="530" y="170"/>
                    </a:cubicBezTo>
                    <a:cubicBezTo>
                      <a:pt x="534" y="168"/>
                      <a:pt x="540" y="168"/>
                      <a:pt x="541" y="163"/>
                    </a:cubicBezTo>
                    <a:cubicBezTo>
                      <a:pt x="544" y="156"/>
                      <a:pt x="544" y="149"/>
                      <a:pt x="545" y="143"/>
                    </a:cubicBezTo>
                    <a:cubicBezTo>
                      <a:pt x="541" y="133"/>
                      <a:pt x="538" y="123"/>
                      <a:pt x="529" y="117"/>
                    </a:cubicBezTo>
                    <a:cubicBezTo>
                      <a:pt x="530" y="109"/>
                      <a:pt x="534" y="100"/>
                      <a:pt x="530" y="93"/>
                    </a:cubicBezTo>
                    <a:cubicBezTo>
                      <a:pt x="526" y="76"/>
                      <a:pt x="508" y="64"/>
                      <a:pt x="493" y="59"/>
                    </a:cubicBezTo>
                    <a:cubicBezTo>
                      <a:pt x="485" y="59"/>
                      <a:pt x="477" y="53"/>
                      <a:pt x="470" y="59"/>
                    </a:cubicBezTo>
                    <a:cubicBezTo>
                      <a:pt x="473" y="76"/>
                      <a:pt x="472" y="93"/>
                      <a:pt x="462" y="106"/>
                    </a:cubicBezTo>
                    <a:cubicBezTo>
                      <a:pt x="446" y="126"/>
                      <a:pt x="420" y="134"/>
                      <a:pt x="411" y="157"/>
                    </a:cubicBezTo>
                    <a:cubicBezTo>
                      <a:pt x="408" y="163"/>
                      <a:pt x="406" y="169"/>
                      <a:pt x="407" y="177"/>
                    </a:cubicBezTo>
                    <a:cubicBezTo>
                      <a:pt x="411" y="190"/>
                      <a:pt x="416" y="205"/>
                      <a:pt x="429" y="213"/>
                    </a:cubicBezTo>
                    <a:cubicBezTo>
                      <a:pt x="431" y="214"/>
                      <a:pt x="429" y="215"/>
                      <a:pt x="429" y="216"/>
                    </a:cubicBezTo>
                    <a:cubicBezTo>
                      <a:pt x="421" y="228"/>
                      <a:pt x="429" y="241"/>
                      <a:pt x="430" y="254"/>
                    </a:cubicBezTo>
                    <a:cubicBezTo>
                      <a:pt x="439" y="265"/>
                      <a:pt x="451" y="280"/>
                      <a:pt x="467" y="279"/>
                    </a:cubicBezTo>
                    <a:cubicBezTo>
                      <a:pt x="480" y="280"/>
                      <a:pt x="493" y="273"/>
                      <a:pt x="505" y="270"/>
                    </a:cubicBezTo>
                    <a:cubicBezTo>
                      <a:pt x="521" y="267"/>
                      <a:pt x="541" y="261"/>
                      <a:pt x="556" y="268"/>
                    </a:cubicBezTo>
                    <a:cubicBezTo>
                      <a:pt x="571" y="275"/>
                      <a:pt x="584" y="287"/>
                      <a:pt x="591" y="301"/>
                    </a:cubicBezTo>
                    <a:cubicBezTo>
                      <a:pt x="595" y="303"/>
                      <a:pt x="601" y="302"/>
                      <a:pt x="605" y="300"/>
                    </a:cubicBezTo>
                    <a:cubicBezTo>
                      <a:pt x="628" y="306"/>
                      <a:pt x="655" y="301"/>
                      <a:pt x="670" y="281"/>
                    </a:cubicBezTo>
                    <a:cubicBezTo>
                      <a:pt x="677" y="265"/>
                      <a:pt x="682" y="247"/>
                      <a:pt x="678" y="230"/>
                    </a:cubicBezTo>
                    <a:cubicBezTo>
                      <a:pt x="678" y="221"/>
                      <a:pt x="673" y="214"/>
                      <a:pt x="668" y="207"/>
                    </a:cubicBezTo>
                    <a:close/>
                    <a:moveTo>
                      <a:pt x="678" y="510"/>
                    </a:moveTo>
                    <a:cubicBezTo>
                      <a:pt x="673" y="500"/>
                      <a:pt x="667" y="489"/>
                      <a:pt x="657" y="484"/>
                    </a:cubicBezTo>
                    <a:cubicBezTo>
                      <a:pt x="640" y="480"/>
                      <a:pt x="624" y="473"/>
                      <a:pt x="606" y="479"/>
                    </a:cubicBezTo>
                    <a:cubicBezTo>
                      <a:pt x="596" y="488"/>
                      <a:pt x="588" y="500"/>
                      <a:pt x="575" y="505"/>
                    </a:cubicBezTo>
                    <a:cubicBezTo>
                      <a:pt x="543" y="514"/>
                      <a:pt x="543" y="514"/>
                      <a:pt x="543" y="514"/>
                    </a:cubicBezTo>
                    <a:cubicBezTo>
                      <a:pt x="539" y="514"/>
                      <a:pt x="536" y="508"/>
                      <a:pt x="532" y="511"/>
                    </a:cubicBezTo>
                    <a:cubicBezTo>
                      <a:pt x="530" y="519"/>
                      <a:pt x="539" y="517"/>
                      <a:pt x="543" y="521"/>
                    </a:cubicBezTo>
                    <a:cubicBezTo>
                      <a:pt x="550" y="525"/>
                      <a:pt x="554" y="532"/>
                      <a:pt x="559" y="538"/>
                    </a:cubicBezTo>
                    <a:cubicBezTo>
                      <a:pt x="562" y="537"/>
                      <a:pt x="562" y="537"/>
                      <a:pt x="562" y="537"/>
                    </a:cubicBezTo>
                    <a:cubicBezTo>
                      <a:pt x="564" y="529"/>
                      <a:pt x="568" y="520"/>
                      <a:pt x="575" y="514"/>
                    </a:cubicBezTo>
                    <a:cubicBezTo>
                      <a:pt x="584" y="511"/>
                      <a:pt x="592" y="504"/>
                      <a:pt x="601" y="508"/>
                    </a:cubicBezTo>
                    <a:cubicBezTo>
                      <a:pt x="605" y="507"/>
                      <a:pt x="603" y="503"/>
                      <a:pt x="605" y="501"/>
                    </a:cubicBezTo>
                    <a:cubicBezTo>
                      <a:pt x="612" y="497"/>
                      <a:pt x="618" y="491"/>
                      <a:pt x="625" y="489"/>
                    </a:cubicBezTo>
                    <a:cubicBezTo>
                      <a:pt x="633" y="485"/>
                      <a:pt x="639" y="488"/>
                      <a:pt x="648" y="488"/>
                    </a:cubicBezTo>
                    <a:cubicBezTo>
                      <a:pt x="650" y="490"/>
                      <a:pt x="653" y="489"/>
                      <a:pt x="655" y="490"/>
                    </a:cubicBezTo>
                    <a:cubicBezTo>
                      <a:pt x="664" y="495"/>
                      <a:pt x="670" y="505"/>
                      <a:pt x="673" y="514"/>
                    </a:cubicBezTo>
                    <a:cubicBezTo>
                      <a:pt x="674" y="524"/>
                      <a:pt x="671" y="533"/>
                      <a:pt x="665" y="538"/>
                    </a:cubicBezTo>
                    <a:cubicBezTo>
                      <a:pt x="657" y="538"/>
                      <a:pt x="652" y="540"/>
                      <a:pt x="646" y="544"/>
                    </a:cubicBezTo>
                    <a:cubicBezTo>
                      <a:pt x="644" y="546"/>
                      <a:pt x="646" y="550"/>
                      <a:pt x="647" y="552"/>
                    </a:cubicBezTo>
                    <a:cubicBezTo>
                      <a:pt x="650" y="556"/>
                      <a:pt x="654" y="561"/>
                      <a:pt x="659" y="558"/>
                    </a:cubicBezTo>
                    <a:cubicBezTo>
                      <a:pt x="677" y="553"/>
                      <a:pt x="677" y="534"/>
                      <a:pt x="679" y="518"/>
                    </a:cubicBezTo>
                    <a:cubicBezTo>
                      <a:pt x="678" y="510"/>
                      <a:pt x="678" y="510"/>
                      <a:pt x="678" y="510"/>
                    </a:cubicBezTo>
                    <a:close/>
                    <a:moveTo>
                      <a:pt x="660" y="208"/>
                    </a:moveTo>
                    <a:cubicBezTo>
                      <a:pt x="658" y="208"/>
                      <a:pt x="657" y="207"/>
                      <a:pt x="655" y="209"/>
                    </a:cubicBezTo>
                    <a:cubicBezTo>
                      <a:pt x="651" y="213"/>
                      <a:pt x="655" y="216"/>
                      <a:pt x="658" y="220"/>
                    </a:cubicBezTo>
                    <a:cubicBezTo>
                      <a:pt x="660" y="224"/>
                      <a:pt x="666" y="223"/>
                      <a:pt x="666" y="228"/>
                    </a:cubicBezTo>
                    <a:cubicBezTo>
                      <a:pt x="666" y="252"/>
                      <a:pt x="666" y="252"/>
                      <a:pt x="666" y="252"/>
                    </a:cubicBezTo>
                    <a:cubicBezTo>
                      <a:pt x="661" y="264"/>
                      <a:pt x="649" y="273"/>
                      <a:pt x="636" y="273"/>
                    </a:cubicBezTo>
                    <a:cubicBezTo>
                      <a:pt x="626" y="272"/>
                      <a:pt x="614" y="271"/>
                      <a:pt x="610" y="261"/>
                    </a:cubicBezTo>
                    <a:cubicBezTo>
                      <a:pt x="607" y="259"/>
                      <a:pt x="603" y="261"/>
                      <a:pt x="599" y="260"/>
                    </a:cubicBezTo>
                    <a:cubicBezTo>
                      <a:pt x="583" y="260"/>
                      <a:pt x="571" y="250"/>
                      <a:pt x="562" y="240"/>
                    </a:cubicBezTo>
                    <a:cubicBezTo>
                      <a:pt x="559" y="240"/>
                      <a:pt x="559" y="240"/>
                      <a:pt x="559" y="240"/>
                    </a:cubicBezTo>
                    <a:cubicBezTo>
                      <a:pt x="555" y="246"/>
                      <a:pt x="552" y="252"/>
                      <a:pt x="546" y="256"/>
                    </a:cubicBezTo>
                    <a:cubicBezTo>
                      <a:pt x="547" y="261"/>
                      <a:pt x="554" y="257"/>
                      <a:pt x="556" y="260"/>
                    </a:cubicBezTo>
                    <a:cubicBezTo>
                      <a:pt x="570" y="266"/>
                      <a:pt x="582" y="277"/>
                      <a:pt x="591" y="289"/>
                    </a:cubicBezTo>
                    <a:cubicBezTo>
                      <a:pt x="592" y="292"/>
                      <a:pt x="594" y="292"/>
                      <a:pt x="596" y="295"/>
                    </a:cubicBezTo>
                    <a:cubicBezTo>
                      <a:pt x="609" y="296"/>
                      <a:pt x="622" y="295"/>
                      <a:pt x="634" y="293"/>
                    </a:cubicBezTo>
                    <a:cubicBezTo>
                      <a:pt x="651" y="288"/>
                      <a:pt x="667" y="275"/>
                      <a:pt x="672" y="256"/>
                    </a:cubicBezTo>
                    <a:cubicBezTo>
                      <a:pt x="672" y="239"/>
                      <a:pt x="675" y="221"/>
                      <a:pt x="660" y="208"/>
                    </a:cubicBezTo>
                    <a:close/>
                    <a:moveTo>
                      <a:pt x="650" y="375"/>
                    </a:moveTo>
                    <a:cubicBezTo>
                      <a:pt x="640" y="367"/>
                      <a:pt x="639" y="352"/>
                      <a:pt x="635" y="340"/>
                    </a:cubicBezTo>
                    <a:cubicBezTo>
                      <a:pt x="633" y="338"/>
                      <a:pt x="633" y="338"/>
                      <a:pt x="633" y="338"/>
                    </a:cubicBezTo>
                    <a:cubicBezTo>
                      <a:pt x="620" y="343"/>
                      <a:pt x="608" y="344"/>
                      <a:pt x="594" y="344"/>
                    </a:cubicBezTo>
                    <a:cubicBezTo>
                      <a:pt x="589" y="350"/>
                      <a:pt x="588" y="357"/>
                      <a:pt x="584" y="363"/>
                    </a:cubicBezTo>
                    <a:cubicBezTo>
                      <a:pt x="574" y="378"/>
                      <a:pt x="558" y="387"/>
                      <a:pt x="540" y="382"/>
                    </a:cubicBezTo>
                    <a:cubicBezTo>
                      <a:pt x="533" y="384"/>
                      <a:pt x="525" y="380"/>
                      <a:pt x="518" y="377"/>
                    </a:cubicBezTo>
                    <a:cubicBezTo>
                      <a:pt x="512" y="373"/>
                      <a:pt x="507" y="367"/>
                      <a:pt x="507" y="360"/>
                    </a:cubicBezTo>
                    <a:cubicBezTo>
                      <a:pt x="509" y="353"/>
                      <a:pt x="510" y="346"/>
                      <a:pt x="517" y="343"/>
                    </a:cubicBezTo>
                    <a:cubicBezTo>
                      <a:pt x="522" y="340"/>
                      <a:pt x="528" y="338"/>
                      <a:pt x="534" y="341"/>
                    </a:cubicBezTo>
                    <a:cubicBezTo>
                      <a:pt x="538" y="341"/>
                      <a:pt x="540" y="346"/>
                      <a:pt x="542" y="349"/>
                    </a:cubicBezTo>
                    <a:cubicBezTo>
                      <a:pt x="547" y="346"/>
                      <a:pt x="555" y="348"/>
                      <a:pt x="557" y="342"/>
                    </a:cubicBezTo>
                    <a:cubicBezTo>
                      <a:pt x="559" y="336"/>
                      <a:pt x="561" y="330"/>
                      <a:pt x="560" y="324"/>
                    </a:cubicBezTo>
                    <a:cubicBezTo>
                      <a:pt x="556" y="315"/>
                      <a:pt x="547" y="310"/>
                      <a:pt x="539" y="306"/>
                    </a:cubicBezTo>
                    <a:cubicBezTo>
                      <a:pt x="523" y="301"/>
                      <a:pt x="503" y="302"/>
                      <a:pt x="492" y="316"/>
                    </a:cubicBezTo>
                    <a:cubicBezTo>
                      <a:pt x="484" y="327"/>
                      <a:pt x="484" y="327"/>
                      <a:pt x="484" y="327"/>
                    </a:cubicBezTo>
                    <a:cubicBezTo>
                      <a:pt x="474" y="332"/>
                      <a:pt x="461" y="333"/>
                      <a:pt x="452" y="340"/>
                    </a:cubicBezTo>
                    <a:cubicBezTo>
                      <a:pt x="444" y="351"/>
                      <a:pt x="432" y="361"/>
                      <a:pt x="432" y="376"/>
                    </a:cubicBezTo>
                    <a:cubicBezTo>
                      <a:pt x="429" y="396"/>
                      <a:pt x="431" y="418"/>
                      <a:pt x="449" y="431"/>
                    </a:cubicBezTo>
                    <a:cubicBezTo>
                      <a:pt x="456" y="434"/>
                      <a:pt x="463" y="441"/>
                      <a:pt x="472" y="441"/>
                    </a:cubicBezTo>
                    <a:cubicBezTo>
                      <a:pt x="477" y="449"/>
                      <a:pt x="482" y="459"/>
                      <a:pt x="492" y="464"/>
                    </a:cubicBezTo>
                    <a:cubicBezTo>
                      <a:pt x="504" y="475"/>
                      <a:pt x="519" y="475"/>
                      <a:pt x="535" y="475"/>
                    </a:cubicBezTo>
                    <a:cubicBezTo>
                      <a:pt x="547" y="472"/>
                      <a:pt x="559" y="465"/>
                      <a:pt x="566" y="454"/>
                    </a:cubicBezTo>
                    <a:cubicBezTo>
                      <a:pt x="569" y="448"/>
                      <a:pt x="573" y="440"/>
                      <a:pt x="568" y="434"/>
                    </a:cubicBezTo>
                    <a:cubicBezTo>
                      <a:pt x="565" y="428"/>
                      <a:pt x="560" y="426"/>
                      <a:pt x="555" y="423"/>
                    </a:cubicBezTo>
                    <a:cubicBezTo>
                      <a:pt x="541" y="419"/>
                      <a:pt x="540" y="436"/>
                      <a:pt x="530" y="440"/>
                    </a:cubicBezTo>
                    <a:cubicBezTo>
                      <a:pt x="522" y="441"/>
                      <a:pt x="515" y="441"/>
                      <a:pt x="509" y="438"/>
                    </a:cubicBezTo>
                    <a:cubicBezTo>
                      <a:pt x="502" y="432"/>
                      <a:pt x="502" y="422"/>
                      <a:pt x="504" y="414"/>
                    </a:cubicBezTo>
                    <a:cubicBezTo>
                      <a:pt x="509" y="403"/>
                      <a:pt x="517" y="389"/>
                      <a:pt x="532" y="389"/>
                    </a:cubicBezTo>
                    <a:cubicBezTo>
                      <a:pt x="540" y="392"/>
                      <a:pt x="551" y="391"/>
                      <a:pt x="561" y="393"/>
                    </a:cubicBezTo>
                    <a:cubicBezTo>
                      <a:pt x="581" y="397"/>
                      <a:pt x="591" y="418"/>
                      <a:pt x="596" y="434"/>
                    </a:cubicBezTo>
                    <a:cubicBezTo>
                      <a:pt x="608" y="431"/>
                      <a:pt x="620" y="436"/>
                      <a:pt x="631" y="437"/>
                    </a:cubicBezTo>
                    <a:cubicBezTo>
                      <a:pt x="641" y="432"/>
                      <a:pt x="635" y="422"/>
                      <a:pt x="637" y="414"/>
                    </a:cubicBezTo>
                    <a:cubicBezTo>
                      <a:pt x="642" y="401"/>
                      <a:pt x="655" y="393"/>
                      <a:pt x="668" y="389"/>
                    </a:cubicBezTo>
                    <a:cubicBezTo>
                      <a:pt x="670" y="387"/>
                      <a:pt x="669" y="386"/>
                      <a:pt x="668" y="384"/>
                    </a:cubicBezTo>
                    <a:cubicBezTo>
                      <a:pt x="650" y="375"/>
                      <a:pt x="650" y="375"/>
                      <a:pt x="650" y="375"/>
                    </a:cubicBezTo>
                    <a:close/>
                    <a:moveTo>
                      <a:pt x="637" y="374"/>
                    </a:moveTo>
                    <a:cubicBezTo>
                      <a:pt x="633" y="366"/>
                      <a:pt x="632" y="357"/>
                      <a:pt x="630" y="349"/>
                    </a:cubicBezTo>
                    <a:cubicBezTo>
                      <a:pt x="620" y="350"/>
                      <a:pt x="610" y="353"/>
                      <a:pt x="600" y="353"/>
                    </a:cubicBezTo>
                    <a:cubicBezTo>
                      <a:pt x="595" y="357"/>
                      <a:pt x="593" y="364"/>
                      <a:pt x="589" y="371"/>
                    </a:cubicBezTo>
                    <a:cubicBezTo>
                      <a:pt x="585" y="377"/>
                      <a:pt x="577" y="381"/>
                      <a:pt x="573" y="387"/>
                    </a:cubicBezTo>
                    <a:cubicBezTo>
                      <a:pt x="583" y="396"/>
                      <a:pt x="592" y="405"/>
                      <a:pt x="598" y="417"/>
                    </a:cubicBezTo>
                    <a:cubicBezTo>
                      <a:pt x="601" y="419"/>
                      <a:pt x="601" y="423"/>
                      <a:pt x="604" y="425"/>
                    </a:cubicBezTo>
                    <a:cubicBezTo>
                      <a:pt x="611" y="425"/>
                      <a:pt x="620" y="428"/>
                      <a:pt x="627" y="427"/>
                    </a:cubicBezTo>
                    <a:cubicBezTo>
                      <a:pt x="629" y="411"/>
                      <a:pt x="637" y="396"/>
                      <a:pt x="652" y="387"/>
                    </a:cubicBezTo>
                    <a:cubicBezTo>
                      <a:pt x="648" y="382"/>
                      <a:pt x="642" y="379"/>
                      <a:pt x="637" y="374"/>
                    </a:cubicBezTo>
                    <a:close/>
                    <a:moveTo>
                      <a:pt x="637" y="140"/>
                    </a:moveTo>
                    <a:cubicBezTo>
                      <a:pt x="643" y="140"/>
                      <a:pt x="646" y="149"/>
                      <a:pt x="641" y="152"/>
                    </a:cubicBezTo>
                    <a:cubicBezTo>
                      <a:pt x="625" y="155"/>
                      <a:pt x="607" y="157"/>
                      <a:pt x="600" y="175"/>
                    </a:cubicBezTo>
                    <a:cubicBezTo>
                      <a:pt x="598" y="178"/>
                      <a:pt x="595" y="177"/>
                      <a:pt x="592" y="176"/>
                    </a:cubicBezTo>
                    <a:cubicBezTo>
                      <a:pt x="590" y="169"/>
                      <a:pt x="595" y="163"/>
                      <a:pt x="596" y="156"/>
                    </a:cubicBezTo>
                    <a:cubicBezTo>
                      <a:pt x="599" y="143"/>
                      <a:pt x="594" y="129"/>
                      <a:pt x="592" y="115"/>
                    </a:cubicBezTo>
                    <a:cubicBezTo>
                      <a:pt x="592" y="114"/>
                      <a:pt x="594" y="111"/>
                      <a:pt x="596" y="112"/>
                    </a:cubicBezTo>
                    <a:cubicBezTo>
                      <a:pt x="602" y="118"/>
                      <a:pt x="601" y="128"/>
                      <a:pt x="608" y="134"/>
                    </a:cubicBezTo>
                    <a:cubicBezTo>
                      <a:pt x="615" y="145"/>
                      <a:pt x="627" y="143"/>
                      <a:pt x="637" y="140"/>
                    </a:cubicBezTo>
                    <a:close/>
                    <a:moveTo>
                      <a:pt x="640" y="384"/>
                    </a:moveTo>
                    <a:cubicBezTo>
                      <a:pt x="631" y="378"/>
                      <a:pt x="627" y="367"/>
                      <a:pt x="625" y="358"/>
                    </a:cubicBezTo>
                    <a:cubicBezTo>
                      <a:pt x="619" y="354"/>
                      <a:pt x="610" y="357"/>
                      <a:pt x="604" y="358"/>
                    </a:cubicBezTo>
                    <a:cubicBezTo>
                      <a:pt x="600" y="368"/>
                      <a:pt x="595" y="379"/>
                      <a:pt x="586" y="388"/>
                    </a:cubicBezTo>
                    <a:cubicBezTo>
                      <a:pt x="587" y="394"/>
                      <a:pt x="594" y="397"/>
                      <a:pt x="598" y="401"/>
                    </a:cubicBezTo>
                    <a:cubicBezTo>
                      <a:pt x="603" y="406"/>
                      <a:pt x="608" y="412"/>
                      <a:pt x="609" y="418"/>
                    </a:cubicBezTo>
                    <a:cubicBezTo>
                      <a:pt x="613" y="419"/>
                      <a:pt x="619" y="420"/>
                      <a:pt x="622" y="419"/>
                    </a:cubicBezTo>
                    <a:cubicBezTo>
                      <a:pt x="624" y="409"/>
                      <a:pt x="627" y="399"/>
                      <a:pt x="635" y="392"/>
                    </a:cubicBezTo>
                    <a:cubicBezTo>
                      <a:pt x="637" y="391"/>
                      <a:pt x="642" y="388"/>
                      <a:pt x="640" y="384"/>
                    </a:cubicBezTo>
                    <a:close/>
                    <a:moveTo>
                      <a:pt x="624" y="616"/>
                    </a:moveTo>
                    <a:cubicBezTo>
                      <a:pt x="615" y="610"/>
                      <a:pt x="603" y="609"/>
                      <a:pt x="597" y="597"/>
                    </a:cubicBezTo>
                    <a:cubicBezTo>
                      <a:pt x="595" y="597"/>
                      <a:pt x="592" y="599"/>
                      <a:pt x="593" y="601"/>
                    </a:cubicBezTo>
                    <a:cubicBezTo>
                      <a:pt x="596" y="613"/>
                      <a:pt x="592" y="627"/>
                      <a:pt x="585" y="637"/>
                    </a:cubicBezTo>
                    <a:cubicBezTo>
                      <a:pt x="585" y="641"/>
                      <a:pt x="587" y="645"/>
                      <a:pt x="590" y="647"/>
                    </a:cubicBezTo>
                    <a:cubicBezTo>
                      <a:pt x="593" y="647"/>
                      <a:pt x="594" y="650"/>
                      <a:pt x="597" y="648"/>
                    </a:cubicBezTo>
                    <a:cubicBezTo>
                      <a:pt x="599" y="638"/>
                      <a:pt x="604" y="625"/>
                      <a:pt x="617" y="624"/>
                    </a:cubicBezTo>
                    <a:cubicBezTo>
                      <a:pt x="624" y="625"/>
                      <a:pt x="630" y="629"/>
                      <a:pt x="638" y="627"/>
                    </a:cubicBezTo>
                    <a:cubicBezTo>
                      <a:pt x="639" y="626"/>
                      <a:pt x="639" y="624"/>
                      <a:pt x="639" y="622"/>
                    </a:cubicBezTo>
                    <a:cubicBezTo>
                      <a:pt x="635" y="617"/>
                      <a:pt x="629" y="618"/>
                      <a:pt x="624" y="616"/>
                    </a:cubicBezTo>
                    <a:close/>
                    <a:moveTo>
                      <a:pt x="552" y="430"/>
                    </a:moveTo>
                    <a:cubicBezTo>
                      <a:pt x="545" y="431"/>
                      <a:pt x="546" y="438"/>
                      <a:pt x="540" y="441"/>
                    </a:cubicBezTo>
                    <a:cubicBezTo>
                      <a:pt x="536" y="446"/>
                      <a:pt x="529" y="448"/>
                      <a:pt x="523" y="449"/>
                    </a:cubicBezTo>
                    <a:cubicBezTo>
                      <a:pt x="515" y="447"/>
                      <a:pt x="504" y="448"/>
                      <a:pt x="499" y="439"/>
                    </a:cubicBezTo>
                    <a:cubicBezTo>
                      <a:pt x="493" y="432"/>
                      <a:pt x="494" y="421"/>
                      <a:pt x="495" y="412"/>
                    </a:cubicBezTo>
                    <a:cubicBezTo>
                      <a:pt x="492" y="409"/>
                      <a:pt x="488" y="408"/>
                      <a:pt x="484" y="409"/>
                    </a:cubicBezTo>
                    <a:cubicBezTo>
                      <a:pt x="479" y="402"/>
                      <a:pt x="463" y="399"/>
                      <a:pt x="467" y="388"/>
                    </a:cubicBezTo>
                    <a:cubicBezTo>
                      <a:pt x="474" y="381"/>
                      <a:pt x="482" y="373"/>
                      <a:pt x="489" y="367"/>
                    </a:cubicBezTo>
                    <a:cubicBezTo>
                      <a:pt x="488" y="365"/>
                      <a:pt x="484" y="366"/>
                      <a:pt x="482" y="366"/>
                    </a:cubicBezTo>
                    <a:cubicBezTo>
                      <a:pt x="471" y="373"/>
                      <a:pt x="462" y="382"/>
                      <a:pt x="457" y="393"/>
                    </a:cubicBezTo>
                    <a:cubicBezTo>
                      <a:pt x="458" y="400"/>
                      <a:pt x="464" y="404"/>
                      <a:pt x="469" y="409"/>
                    </a:cubicBezTo>
                    <a:cubicBezTo>
                      <a:pt x="474" y="412"/>
                      <a:pt x="480" y="415"/>
                      <a:pt x="487" y="416"/>
                    </a:cubicBezTo>
                    <a:cubicBezTo>
                      <a:pt x="490" y="419"/>
                      <a:pt x="484" y="422"/>
                      <a:pt x="483" y="424"/>
                    </a:cubicBezTo>
                    <a:cubicBezTo>
                      <a:pt x="473" y="427"/>
                      <a:pt x="461" y="423"/>
                      <a:pt x="454" y="416"/>
                    </a:cubicBezTo>
                    <a:cubicBezTo>
                      <a:pt x="444" y="403"/>
                      <a:pt x="443" y="387"/>
                      <a:pt x="448" y="372"/>
                    </a:cubicBezTo>
                    <a:cubicBezTo>
                      <a:pt x="455" y="357"/>
                      <a:pt x="470" y="348"/>
                      <a:pt x="485" y="346"/>
                    </a:cubicBezTo>
                    <a:cubicBezTo>
                      <a:pt x="488" y="347"/>
                      <a:pt x="490" y="343"/>
                      <a:pt x="492" y="346"/>
                    </a:cubicBezTo>
                    <a:cubicBezTo>
                      <a:pt x="490" y="352"/>
                      <a:pt x="493" y="358"/>
                      <a:pt x="493" y="365"/>
                    </a:cubicBezTo>
                    <a:cubicBezTo>
                      <a:pt x="503" y="362"/>
                      <a:pt x="494" y="348"/>
                      <a:pt x="502" y="343"/>
                    </a:cubicBezTo>
                    <a:cubicBezTo>
                      <a:pt x="509" y="333"/>
                      <a:pt x="522" y="328"/>
                      <a:pt x="534" y="331"/>
                    </a:cubicBezTo>
                    <a:cubicBezTo>
                      <a:pt x="538" y="333"/>
                      <a:pt x="543" y="335"/>
                      <a:pt x="546" y="338"/>
                    </a:cubicBezTo>
                    <a:cubicBezTo>
                      <a:pt x="548" y="339"/>
                      <a:pt x="549" y="339"/>
                      <a:pt x="550" y="338"/>
                    </a:cubicBezTo>
                    <a:cubicBezTo>
                      <a:pt x="553" y="335"/>
                      <a:pt x="553" y="328"/>
                      <a:pt x="550" y="323"/>
                    </a:cubicBezTo>
                    <a:cubicBezTo>
                      <a:pt x="540" y="314"/>
                      <a:pt x="525" y="308"/>
                      <a:pt x="510" y="313"/>
                    </a:cubicBezTo>
                    <a:cubicBezTo>
                      <a:pt x="500" y="317"/>
                      <a:pt x="494" y="326"/>
                      <a:pt x="489" y="336"/>
                    </a:cubicBezTo>
                    <a:cubicBezTo>
                      <a:pt x="482" y="340"/>
                      <a:pt x="473" y="336"/>
                      <a:pt x="465" y="342"/>
                    </a:cubicBezTo>
                    <a:cubicBezTo>
                      <a:pt x="454" y="347"/>
                      <a:pt x="447" y="359"/>
                      <a:pt x="441" y="369"/>
                    </a:cubicBezTo>
                    <a:cubicBezTo>
                      <a:pt x="438" y="388"/>
                      <a:pt x="438" y="414"/>
                      <a:pt x="457" y="426"/>
                    </a:cubicBezTo>
                    <a:cubicBezTo>
                      <a:pt x="463" y="432"/>
                      <a:pt x="472" y="432"/>
                      <a:pt x="479" y="434"/>
                    </a:cubicBezTo>
                    <a:cubicBezTo>
                      <a:pt x="483" y="437"/>
                      <a:pt x="481" y="443"/>
                      <a:pt x="484" y="447"/>
                    </a:cubicBezTo>
                    <a:cubicBezTo>
                      <a:pt x="497" y="464"/>
                      <a:pt x="520" y="472"/>
                      <a:pt x="541" y="466"/>
                    </a:cubicBezTo>
                    <a:cubicBezTo>
                      <a:pt x="550" y="464"/>
                      <a:pt x="555" y="454"/>
                      <a:pt x="561" y="448"/>
                    </a:cubicBezTo>
                    <a:cubicBezTo>
                      <a:pt x="565" y="440"/>
                      <a:pt x="558" y="432"/>
                      <a:pt x="552" y="430"/>
                    </a:cubicBezTo>
                    <a:close/>
                    <a:moveTo>
                      <a:pt x="520" y="118"/>
                    </a:moveTo>
                    <a:cubicBezTo>
                      <a:pt x="530" y="126"/>
                      <a:pt x="533" y="138"/>
                      <a:pt x="536" y="150"/>
                    </a:cubicBezTo>
                    <a:cubicBezTo>
                      <a:pt x="535" y="153"/>
                      <a:pt x="535" y="153"/>
                      <a:pt x="535" y="153"/>
                    </a:cubicBezTo>
                    <a:cubicBezTo>
                      <a:pt x="535" y="154"/>
                      <a:pt x="533" y="158"/>
                      <a:pt x="531" y="155"/>
                    </a:cubicBezTo>
                    <a:cubicBezTo>
                      <a:pt x="530" y="148"/>
                      <a:pt x="526" y="142"/>
                      <a:pt x="525" y="134"/>
                    </a:cubicBezTo>
                    <a:cubicBezTo>
                      <a:pt x="512" y="117"/>
                      <a:pt x="491" y="116"/>
                      <a:pt x="472" y="118"/>
                    </a:cubicBezTo>
                    <a:cubicBezTo>
                      <a:pt x="469" y="119"/>
                      <a:pt x="465" y="122"/>
                      <a:pt x="462" y="122"/>
                    </a:cubicBezTo>
                    <a:cubicBezTo>
                      <a:pt x="460" y="122"/>
                      <a:pt x="458" y="123"/>
                      <a:pt x="459" y="120"/>
                    </a:cubicBezTo>
                    <a:cubicBezTo>
                      <a:pt x="473" y="110"/>
                      <a:pt x="484" y="94"/>
                      <a:pt x="480" y="76"/>
                    </a:cubicBezTo>
                    <a:cubicBezTo>
                      <a:pt x="481" y="72"/>
                      <a:pt x="474" y="67"/>
                      <a:pt x="480" y="64"/>
                    </a:cubicBezTo>
                    <a:cubicBezTo>
                      <a:pt x="499" y="65"/>
                      <a:pt x="516" y="76"/>
                      <a:pt x="523" y="93"/>
                    </a:cubicBezTo>
                    <a:cubicBezTo>
                      <a:pt x="526" y="102"/>
                      <a:pt x="520" y="109"/>
                      <a:pt x="520" y="118"/>
                    </a:cubicBezTo>
                    <a:close/>
                    <a:moveTo>
                      <a:pt x="520" y="581"/>
                    </a:moveTo>
                    <a:cubicBezTo>
                      <a:pt x="514" y="575"/>
                      <a:pt x="506" y="574"/>
                      <a:pt x="499" y="573"/>
                    </a:cubicBezTo>
                    <a:cubicBezTo>
                      <a:pt x="498" y="573"/>
                      <a:pt x="496" y="574"/>
                      <a:pt x="497" y="575"/>
                    </a:cubicBezTo>
                    <a:cubicBezTo>
                      <a:pt x="509" y="581"/>
                      <a:pt x="517" y="592"/>
                      <a:pt x="517" y="606"/>
                    </a:cubicBezTo>
                    <a:cubicBezTo>
                      <a:pt x="516" y="620"/>
                      <a:pt x="514" y="637"/>
                      <a:pt x="498" y="644"/>
                    </a:cubicBezTo>
                    <a:cubicBezTo>
                      <a:pt x="483" y="647"/>
                      <a:pt x="468" y="649"/>
                      <a:pt x="453" y="644"/>
                    </a:cubicBezTo>
                    <a:cubicBezTo>
                      <a:pt x="452" y="644"/>
                      <a:pt x="451" y="644"/>
                      <a:pt x="451" y="645"/>
                    </a:cubicBezTo>
                    <a:cubicBezTo>
                      <a:pt x="462" y="652"/>
                      <a:pt x="472" y="663"/>
                      <a:pt x="477" y="675"/>
                    </a:cubicBezTo>
                    <a:cubicBezTo>
                      <a:pt x="484" y="682"/>
                      <a:pt x="476" y="695"/>
                      <a:pt x="486" y="700"/>
                    </a:cubicBezTo>
                    <a:cubicBezTo>
                      <a:pt x="497" y="700"/>
                      <a:pt x="506" y="694"/>
                      <a:pt x="514" y="687"/>
                    </a:cubicBezTo>
                    <a:cubicBezTo>
                      <a:pt x="521" y="676"/>
                      <a:pt x="526" y="663"/>
                      <a:pt x="524" y="650"/>
                    </a:cubicBezTo>
                    <a:cubicBezTo>
                      <a:pt x="523" y="645"/>
                      <a:pt x="519" y="641"/>
                      <a:pt x="522" y="636"/>
                    </a:cubicBezTo>
                    <a:cubicBezTo>
                      <a:pt x="529" y="629"/>
                      <a:pt x="533" y="620"/>
                      <a:pt x="535" y="611"/>
                    </a:cubicBezTo>
                    <a:cubicBezTo>
                      <a:pt x="535" y="599"/>
                      <a:pt x="530" y="587"/>
                      <a:pt x="520" y="581"/>
                    </a:cubicBezTo>
                    <a:close/>
                    <a:moveTo>
                      <a:pt x="532" y="358"/>
                    </a:moveTo>
                    <a:cubicBezTo>
                      <a:pt x="530" y="359"/>
                      <a:pt x="530" y="359"/>
                      <a:pt x="530" y="359"/>
                    </a:cubicBezTo>
                    <a:cubicBezTo>
                      <a:pt x="531" y="360"/>
                      <a:pt x="532" y="360"/>
                      <a:pt x="533" y="360"/>
                    </a:cubicBezTo>
                    <a:cubicBezTo>
                      <a:pt x="533" y="358"/>
                      <a:pt x="532" y="358"/>
                      <a:pt x="532" y="358"/>
                    </a:cubicBezTo>
                    <a:close/>
                    <a:moveTo>
                      <a:pt x="844" y="327"/>
                    </a:moveTo>
                    <a:cubicBezTo>
                      <a:pt x="839" y="323"/>
                      <a:pt x="834" y="319"/>
                      <a:pt x="827" y="319"/>
                    </a:cubicBezTo>
                    <a:cubicBezTo>
                      <a:pt x="819" y="313"/>
                      <a:pt x="810" y="317"/>
                      <a:pt x="801" y="318"/>
                    </a:cubicBezTo>
                    <a:cubicBezTo>
                      <a:pt x="797" y="311"/>
                      <a:pt x="792" y="304"/>
                      <a:pt x="783" y="302"/>
                    </a:cubicBezTo>
                    <a:cubicBezTo>
                      <a:pt x="786" y="301"/>
                      <a:pt x="785" y="297"/>
                      <a:pt x="787" y="295"/>
                    </a:cubicBezTo>
                    <a:cubicBezTo>
                      <a:pt x="785" y="290"/>
                      <a:pt x="791" y="281"/>
                      <a:pt x="782" y="280"/>
                    </a:cubicBezTo>
                    <a:cubicBezTo>
                      <a:pt x="778" y="282"/>
                      <a:pt x="776" y="278"/>
                      <a:pt x="773" y="278"/>
                    </a:cubicBezTo>
                    <a:cubicBezTo>
                      <a:pt x="773" y="276"/>
                      <a:pt x="773" y="276"/>
                      <a:pt x="773" y="276"/>
                    </a:cubicBezTo>
                    <a:cubicBezTo>
                      <a:pt x="783" y="267"/>
                      <a:pt x="788" y="256"/>
                      <a:pt x="787" y="242"/>
                    </a:cubicBezTo>
                    <a:cubicBezTo>
                      <a:pt x="786" y="236"/>
                      <a:pt x="785" y="230"/>
                      <a:pt x="780" y="226"/>
                    </a:cubicBezTo>
                    <a:cubicBezTo>
                      <a:pt x="785" y="215"/>
                      <a:pt x="787" y="204"/>
                      <a:pt x="782" y="192"/>
                    </a:cubicBezTo>
                    <a:cubicBezTo>
                      <a:pt x="776" y="179"/>
                      <a:pt x="762" y="174"/>
                      <a:pt x="748" y="171"/>
                    </a:cubicBezTo>
                    <a:cubicBezTo>
                      <a:pt x="743" y="171"/>
                      <a:pt x="739" y="173"/>
                      <a:pt x="735" y="173"/>
                    </a:cubicBezTo>
                    <a:cubicBezTo>
                      <a:pt x="731" y="167"/>
                      <a:pt x="714" y="165"/>
                      <a:pt x="721" y="154"/>
                    </a:cubicBezTo>
                    <a:cubicBezTo>
                      <a:pt x="723" y="151"/>
                      <a:pt x="723" y="151"/>
                      <a:pt x="723" y="151"/>
                    </a:cubicBezTo>
                    <a:cubicBezTo>
                      <a:pt x="728" y="136"/>
                      <a:pt x="722" y="120"/>
                      <a:pt x="709" y="112"/>
                    </a:cubicBezTo>
                    <a:cubicBezTo>
                      <a:pt x="701" y="104"/>
                      <a:pt x="691" y="103"/>
                      <a:pt x="680" y="102"/>
                    </a:cubicBezTo>
                    <a:cubicBezTo>
                      <a:pt x="669" y="88"/>
                      <a:pt x="651" y="84"/>
                      <a:pt x="635" y="90"/>
                    </a:cubicBezTo>
                    <a:cubicBezTo>
                      <a:pt x="626" y="93"/>
                      <a:pt x="618" y="98"/>
                      <a:pt x="614" y="105"/>
                    </a:cubicBezTo>
                    <a:cubicBezTo>
                      <a:pt x="611" y="113"/>
                      <a:pt x="612" y="121"/>
                      <a:pt x="615" y="128"/>
                    </a:cubicBezTo>
                    <a:cubicBezTo>
                      <a:pt x="620" y="132"/>
                      <a:pt x="624" y="138"/>
                      <a:pt x="630" y="134"/>
                    </a:cubicBezTo>
                    <a:cubicBezTo>
                      <a:pt x="635" y="129"/>
                      <a:pt x="641" y="131"/>
                      <a:pt x="646" y="133"/>
                    </a:cubicBezTo>
                    <a:cubicBezTo>
                      <a:pt x="650" y="137"/>
                      <a:pt x="652" y="142"/>
                      <a:pt x="652" y="148"/>
                    </a:cubicBezTo>
                    <a:cubicBezTo>
                      <a:pt x="652" y="154"/>
                      <a:pt x="645" y="158"/>
                      <a:pt x="641" y="159"/>
                    </a:cubicBezTo>
                    <a:cubicBezTo>
                      <a:pt x="638" y="160"/>
                      <a:pt x="634" y="162"/>
                      <a:pt x="631" y="160"/>
                    </a:cubicBezTo>
                    <a:cubicBezTo>
                      <a:pt x="620" y="164"/>
                      <a:pt x="608" y="171"/>
                      <a:pt x="604" y="183"/>
                    </a:cubicBezTo>
                    <a:cubicBezTo>
                      <a:pt x="600" y="189"/>
                      <a:pt x="592" y="183"/>
                      <a:pt x="588" y="186"/>
                    </a:cubicBezTo>
                    <a:cubicBezTo>
                      <a:pt x="581" y="186"/>
                      <a:pt x="576" y="194"/>
                      <a:pt x="570" y="196"/>
                    </a:cubicBezTo>
                    <a:cubicBezTo>
                      <a:pt x="561" y="189"/>
                      <a:pt x="576" y="186"/>
                      <a:pt x="577" y="180"/>
                    </a:cubicBezTo>
                    <a:cubicBezTo>
                      <a:pt x="584" y="170"/>
                      <a:pt x="588" y="160"/>
                      <a:pt x="588" y="148"/>
                    </a:cubicBezTo>
                    <a:cubicBezTo>
                      <a:pt x="587" y="134"/>
                      <a:pt x="581" y="123"/>
                      <a:pt x="576" y="111"/>
                    </a:cubicBezTo>
                    <a:cubicBezTo>
                      <a:pt x="579" y="102"/>
                      <a:pt x="575" y="93"/>
                      <a:pt x="575" y="83"/>
                    </a:cubicBezTo>
                    <a:cubicBezTo>
                      <a:pt x="571" y="74"/>
                      <a:pt x="569" y="63"/>
                      <a:pt x="562" y="54"/>
                    </a:cubicBezTo>
                    <a:cubicBezTo>
                      <a:pt x="544" y="28"/>
                      <a:pt x="514" y="16"/>
                      <a:pt x="483" y="13"/>
                    </a:cubicBezTo>
                    <a:cubicBezTo>
                      <a:pt x="465" y="11"/>
                      <a:pt x="451" y="20"/>
                      <a:pt x="435" y="22"/>
                    </a:cubicBezTo>
                    <a:cubicBezTo>
                      <a:pt x="425" y="27"/>
                      <a:pt x="415" y="31"/>
                      <a:pt x="407" y="40"/>
                    </a:cubicBezTo>
                    <a:cubicBezTo>
                      <a:pt x="408" y="43"/>
                      <a:pt x="408" y="48"/>
                      <a:pt x="410" y="51"/>
                    </a:cubicBezTo>
                    <a:cubicBezTo>
                      <a:pt x="412" y="53"/>
                      <a:pt x="415" y="51"/>
                      <a:pt x="417" y="53"/>
                    </a:cubicBezTo>
                    <a:cubicBezTo>
                      <a:pt x="423" y="58"/>
                      <a:pt x="425" y="65"/>
                      <a:pt x="425" y="73"/>
                    </a:cubicBezTo>
                    <a:cubicBezTo>
                      <a:pt x="423" y="89"/>
                      <a:pt x="406" y="99"/>
                      <a:pt x="392" y="105"/>
                    </a:cubicBezTo>
                    <a:cubicBezTo>
                      <a:pt x="389" y="101"/>
                      <a:pt x="393" y="95"/>
                      <a:pt x="392" y="90"/>
                    </a:cubicBezTo>
                    <a:cubicBezTo>
                      <a:pt x="392" y="82"/>
                      <a:pt x="387" y="74"/>
                      <a:pt x="380" y="70"/>
                    </a:cubicBezTo>
                    <a:cubicBezTo>
                      <a:pt x="372" y="68"/>
                      <a:pt x="362" y="63"/>
                      <a:pt x="355" y="69"/>
                    </a:cubicBezTo>
                    <a:cubicBezTo>
                      <a:pt x="350" y="73"/>
                      <a:pt x="346" y="80"/>
                      <a:pt x="339" y="77"/>
                    </a:cubicBezTo>
                    <a:cubicBezTo>
                      <a:pt x="326" y="73"/>
                      <a:pt x="324" y="60"/>
                      <a:pt x="319" y="50"/>
                    </a:cubicBezTo>
                    <a:cubicBezTo>
                      <a:pt x="316" y="42"/>
                      <a:pt x="320" y="32"/>
                      <a:pt x="313" y="26"/>
                    </a:cubicBezTo>
                    <a:cubicBezTo>
                      <a:pt x="310" y="18"/>
                      <a:pt x="300" y="22"/>
                      <a:pt x="293" y="22"/>
                    </a:cubicBezTo>
                    <a:cubicBezTo>
                      <a:pt x="260" y="22"/>
                      <a:pt x="225" y="25"/>
                      <a:pt x="191" y="23"/>
                    </a:cubicBezTo>
                    <a:cubicBezTo>
                      <a:pt x="178" y="25"/>
                      <a:pt x="163" y="24"/>
                      <a:pt x="150" y="25"/>
                    </a:cubicBezTo>
                    <a:cubicBezTo>
                      <a:pt x="103" y="26"/>
                      <a:pt x="52" y="25"/>
                      <a:pt x="5" y="26"/>
                    </a:cubicBezTo>
                    <a:cubicBezTo>
                      <a:pt x="3" y="28"/>
                      <a:pt x="4" y="30"/>
                      <a:pt x="4" y="31"/>
                    </a:cubicBezTo>
                    <a:cubicBezTo>
                      <a:pt x="22" y="34"/>
                      <a:pt x="40" y="32"/>
                      <a:pt x="58" y="32"/>
                    </a:cubicBezTo>
                    <a:cubicBezTo>
                      <a:pt x="262" y="30"/>
                      <a:pt x="262" y="30"/>
                      <a:pt x="262" y="30"/>
                    </a:cubicBezTo>
                    <a:cubicBezTo>
                      <a:pt x="276" y="31"/>
                      <a:pt x="292" y="29"/>
                      <a:pt x="307" y="30"/>
                    </a:cubicBezTo>
                    <a:cubicBezTo>
                      <a:pt x="310" y="42"/>
                      <a:pt x="312" y="54"/>
                      <a:pt x="316" y="65"/>
                    </a:cubicBezTo>
                    <a:cubicBezTo>
                      <a:pt x="322" y="65"/>
                      <a:pt x="318" y="71"/>
                      <a:pt x="321" y="73"/>
                    </a:cubicBezTo>
                    <a:cubicBezTo>
                      <a:pt x="327" y="82"/>
                      <a:pt x="339" y="89"/>
                      <a:pt x="351" y="87"/>
                    </a:cubicBezTo>
                    <a:cubicBezTo>
                      <a:pt x="356" y="83"/>
                      <a:pt x="356" y="73"/>
                      <a:pt x="364" y="73"/>
                    </a:cubicBezTo>
                    <a:cubicBezTo>
                      <a:pt x="369" y="73"/>
                      <a:pt x="374" y="74"/>
                      <a:pt x="378" y="77"/>
                    </a:cubicBezTo>
                    <a:cubicBezTo>
                      <a:pt x="382" y="82"/>
                      <a:pt x="386" y="89"/>
                      <a:pt x="384" y="96"/>
                    </a:cubicBezTo>
                    <a:cubicBezTo>
                      <a:pt x="384" y="113"/>
                      <a:pt x="368" y="121"/>
                      <a:pt x="356" y="127"/>
                    </a:cubicBezTo>
                    <a:cubicBezTo>
                      <a:pt x="334" y="131"/>
                      <a:pt x="312" y="121"/>
                      <a:pt x="300" y="103"/>
                    </a:cubicBezTo>
                    <a:cubicBezTo>
                      <a:pt x="293" y="95"/>
                      <a:pt x="292" y="83"/>
                      <a:pt x="287" y="75"/>
                    </a:cubicBezTo>
                    <a:cubicBezTo>
                      <a:pt x="286" y="73"/>
                      <a:pt x="283" y="73"/>
                      <a:pt x="282" y="73"/>
                    </a:cubicBezTo>
                    <a:cubicBezTo>
                      <a:pt x="278" y="77"/>
                      <a:pt x="282" y="82"/>
                      <a:pt x="283" y="86"/>
                    </a:cubicBezTo>
                    <a:cubicBezTo>
                      <a:pt x="289" y="111"/>
                      <a:pt x="311" y="128"/>
                      <a:pt x="333" y="133"/>
                    </a:cubicBezTo>
                    <a:cubicBezTo>
                      <a:pt x="346" y="138"/>
                      <a:pt x="357" y="131"/>
                      <a:pt x="368" y="128"/>
                    </a:cubicBezTo>
                    <a:cubicBezTo>
                      <a:pt x="369" y="129"/>
                      <a:pt x="369" y="129"/>
                      <a:pt x="369" y="129"/>
                    </a:cubicBezTo>
                    <a:cubicBezTo>
                      <a:pt x="358" y="150"/>
                      <a:pt x="358" y="150"/>
                      <a:pt x="358" y="150"/>
                    </a:cubicBezTo>
                    <a:cubicBezTo>
                      <a:pt x="357" y="161"/>
                      <a:pt x="351" y="172"/>
                      <a:pt x="356" y="183"/>
                    </a:cubicBezTo>
                    <a:cubicBezTo>
                      <a:pt x="363" y="205"/>
                      <a:pt x="363" y="205"/>
                      <a:pt x="363" y="205"/>
                    </a:cubicBezTo>
                    <a:cubicBezTo>
                      <a:pt x="367" y="208"/>
                      <a:pt x="366" y="212"/>
                      <a:pt x="369" y="215"/>
                    </a:cubicBezTo>
                    <a:cubicBezTo>
                      <a:pt x="374" y="222"/>
                      <a:pt x="386" y="228"/>
                      <a:pt x="380" y="238"/>
                    </a:cubicBezTo>
                    <a:cubicBezTo>
                      <a:pt x="376" y="250"/>
                      <a:pt x="381" y="261"/>
                      <a:pt x="383" y="273"/>
                    </a:cubicBezTo>
                    <a:cubicBezTo>
                      <a:pt x="389" y="292"/>
                      <a:pt x="407" y="304"/>
                      <a:pt x="423" y="316"/>
                    </a:cubicBezTo>
                    <a:cubicBezTo>
                      <a:pt x="398" y="330"/>
                      <a:pt x="383" y="357"/>
                      <a:pt x="386" y="386"/>
                    </a:cubicBezTo>
                    <a:cubicBezTo>
                      <a:pt x="390" y="410"/>
                      <a:pt x="394" y="436"/>
                      <a:pt x="413" y="452"/>
                    </a:cubicBezTo>
                    <a:cubicBezTo>
                      <a:pt x="426" y="463"/>
                      <a:pt x="405" y="467"/>
                      <a:pt x="402" y="475"/>
                    </a:cubicBezTo>
                    <a:cubicBezTo>
                      <a:pt x="392" y="485"/>
                      <a:pt x="387" y="497"/>
                      <a:pt x="384" y="511"/>
                    </a:cubicBezTo>
                    <a:cubicBezTo>
                      <a:pt x="382" y="532"/>
                      <a:pt x="382" y="532"/>
                      <a:pt x="382" y="532"/>
                    </a:cubicBezTo>
                    <a:cubicBezTo>
                      <a:pt x="364" y="552"/>
                      <a:pt x="356" y="576"/>
                      <a:pt x="352" y="602"/>
                    </a:cubicBezTo>
                    <a:cubicBezTo>
                      <a:pt x="352" y="614"/>
                      <a:pt x="355" y="628"/>
                      <a:pt x="362" y="639"/>
                    </a:cubicBezTo>
                    <a:cubicBezTo>
                      <a:pt x="361" y="640"/>
                      <a:pt x="361" y="640"/>
                      <a:pt x="361" y="640"/>
                    </a:cubicBezTo>
                    <a:cubicBezTo>
                      <a:pt x="347" y="637"/>
                      <a:pt x="335" y="641"/>
                      <a:pt x="323" y="646"/>
                    </a:cubicBezTo>
                    <a:cubicBezTo>
                      <a:pt x="301" y="656"/>
                      <a:pt x="285" y="678"/>
                      <a:pt x="280" y="700"/>
                    </a:cubicBezTo>
                    <a:cubicBezTo>
                      <a:pt x="277" y="701"/>
                      <a:pt x="277" y="701"/>
                      <a:pt x="277" y="701"/>
                    </a:cubicBezTo>
                    <a:cubicBezTo>
                      <a:pt x="112" y="704"/>
                      <a:pt x="112" y="704"/>
                      <a:pt x="112" y="704"/>
                    </a:cubicBezTo>
                    <a:cubicBezTo>
                      <a:pt x="75" y="704"/>
                      <a:pt x="41" y="705"/>
                      <a:pt x="2" y="706"/>
                    </a:cubicBezTo>
                    <a:cubicBezTo>
                      <a:pt x="1" y="708"/>
                      <a:pt x="1" y="711"/>
                      <a:pt x="2" y="713"/>
                    </a:cubicBezTo>
                    <a:cubicBezTo>
                      <a:pt x="7" y="714"/>
                      <a:pt x="7" y="714"/>
                      <a:pt x="7" y="714"/>
                    </a:cubicBezTo>
                    <a:cubicBezTo>
                      <a:pt x="189" y="712"/>
                      <a:pt x="189" y="712"/>
                      <a:pt x="189" y="712"/>
                    </a:cubicBezTo>
                    <a:cubicBezTo>
                      <a:pt x="220" y="711"/>
                      <a:pt x="250" y="710"/>
                      <a:pt x="283" y="710"/>
                    </a:cubicBezTo>
                    <a:cubicBezTo>
                      <a:pt x="285" y="697"/>
                      <a:pt x="292" y="686"/>
                      <a:pt x="299" y="674"/>
                    </a:cubicBezTo>
                    <a:cubicBezTo>
                      <a:pt x="315" y="656"/>
                      <a:pt x="337" y="644"/>
                      <a:pt x="361" y="649"/>
                    </a:cubicBezTo>
                    <a:cubicBezTo>
                      <a:pt x="364" y="650"/>
                      <a:pt x="366" y="650"/>
                      <a:pt x="369" y="650"/>
                    </a:cubicBezTo>
                    <a:cubicBezTo>
                      <a:pt x="379" y="659"/>
                      <a:pt x="387" y="671"/>
                      <a:pt x="382" y="685"/>
                    </a:cubicBezTo>
                    <a:cubicBezTo>
                      <a:pt x="381" y="691"/>
                      <a:pt x="375" y="693"/>
                      <a:pt x="369" y="695"/>
                    </a:cubicBezTo>
                    <a:cubicBezTo>
                      <a:pt x="356" y="697"/>
                      <a:pt x="348" y="679"/>
                      <a:pt x="336" y="689"/>
                    </a:cubicBezTo>
                    <a:cubicBezTo>
                      <a:pt x="320" y="705"/>
                      <a:pt x="313" y="724"/>
                      <a:pt x="308" y="745"/>
                    </a:cubicBezTo>
                    <a:cubicBezTo>
                      <a:pt x="306" y="746"/>
                      <a:pt x="306" y="746"/>
                      <a:pt x="306" y="746"/>
                    </a:cubicBezTo>
                    <a:cubicBezTo>
                      <a:pt x="193" y="746"/>
                      <a:pt x="193" y="746"/>
                      <a:pt x="193" y="746"/>
                    </a:cubicBezTo>
                    <a:cubicBezTo>
                      <a:pt x="13" y="747"/>
                      <a:pt x="13" y="747"/>
                      <a:pt x="13" y="747"/>
                    </a:cubicBezTo>
                    <a:cubicBezTo>
                      <a:pt x="9" y="745"/>
                      <a:pt x="6" y="749"/>
                      <a:pt x="2" y="748"/>
                    </a:cubicBezTo>
                    <a:cubicBezTo>
                      <a:pt x="0" y="750"/>
                      <a:pt x="1" y="753"/>
                      <a:pt x="1" y="755"/>
                    </a:cubicBezTo>
                    <a:cubicBezTo>
                      <a:pt x="3" y="756"/>
                      <a:pt x="3" y="756"/>
                      <a:pt x="3" y="756"/>
                    </a:cubicBezTo>
                    <a:cubicBezTo>
                      <a:pt x="99" y="756"/>
                      <a:pt x="200" y="754"/>
                      <a:pt x="294" y="755"/>
                    </a:cubicBezTo>
                    <a:cubicBezTo>
                      <a:pt x="316" y="752"/>
                      <a:pt x="316" y="752"/>
                      <a:pt x="316" y="752"/>
                    </a:cubicBezTo>
                    <a:cubicBezTo>
                      <a:pt x="318" y="748"/>
                      <a:pt x="315" y="743"/>
                      <a:pt x="317" y="739"/>
                    </a:cubicBezTo>
                    <a:cubicBezTo>
                      <a:pt x="320" y="723"/>
                      <a:pt x="328" y="706"/>
                      <a:pt x="342" y="697"/>
                    </a:cubicBezTo>
                    <a:cubicBezTo>
                      <a:pt x="353" y="696"/>
                      <a:pt x="363" y="706"/>
                      <a:pt x="375" y="702"/>
                    </a:cubicBezTo>
                    <a:cubicBezTo>
                      <a:pt x="384" y="696"/>
                      <a:pt x="384" y="696"/>
                      <a:pt x="384" y="696"/>
                    </a:cubicBezTo>
                    <a:cubicBezTo>
                      <a:pt x="391" y="687"/>
                      <a:pt x="393" y="674"/>
                      <a:pt x="388" y="662"/>
                    </a:cubicBezTo>
                    <a:cubicBezTo>
                      <a:pt x="394" y="662"/>
                      <a:pt x="399" y="667"/>
                      <a:pt x="404" y="671"/>
                    </a:cubicBezTo>
                    <a:cubicBezTo>
                      <a:pt x="414" y="679"/>
                      <a:pt x="425" y="690"/>
                      <a:pt x="425" y="705"/>
                    </a:cubicBezTo>
                    <a:cubicBezTo>
                      <a:pt x="423" y="712"/>
                      <a:pt x="419" y="718"/>
                      <a:pt x="412" y="722"/>
                    </a:cubicBezTo>
                    <a:cubicBezTo>
                      <a:pt x="411" y="725"/>
                      <a:pt x="410" y="729"/>
                      <a:pt x="414" y="731"/>
                    </a:cubicBezTo>
                    <a:cubicBezTo>
                      <a:pt x="424" y="742"/>
                      <a:pt x="439" y="748"/>
                      <a:pt x="453" y="751"/>
                    </a:cubicBezTo>
                    <a:cubicBezTo>
                      <a:pt x="478" y="757"/>
                      <a:pt x="503" y="748"/>
                      <a:pt x="527" y="740"/>
                    </a:cubicBezTo>
                    <a:cubicBezTo>
                      <a:pt x="539" y="737"/>
                      <a:pt x="548" y="728"/>
                      <a:pt x="558" y="721"/>
                    </a:cubicBezTo>
                    <a:cubicBezTo>
                      <a:pt x="568" y="707"/>
                      <a:pt x="575" y="691"/>
                      <a:pt x="577" y="673"/>
                    </a:cubicBezTo>
                    <a:cubicBezTo>
                      <a:pt x="580" y="660"/>
                      <a:pt x="575" y="648"/>
                      <a:pt x="577" y="636"/>
                    </a:cubicBezTo>
                    <a:cubicBezTo>
                      <a:pt x="587" y="617"/>
                      <a:pt x="592" y="591"/>
                      <a:pt x="577" y="574"/>
                    </a:cubicBezTo>
                    <a:cubicBezTo>
                      <a:pt x="573" y="566"/>
                      <a:pt x="564" y="563"/>
                      <a:pt x="560" y="556"/>
                    </a:cubicBezTo>
                    <a:cubicBezTo>
                      <a:pt x="550" y="529"/>
                      <a:pt x="522" y="513"/>
                      <a:pt x="494" y="510"/>
                    </a:cubicBezTo>
                    <a:cubicBezTo>
                      <a:pt x="475" y="509"/>
                      <a:pt x="459" y="514"/>
                      <a:pt x="447" y="529"/>
                    </a:cubicBezTo>
                    <a:cubicBezTo>
                      <a:pt x="436" y="543"/>
                      <a:pt x="429" y="564"/>
                      <a:pt x="436" y="583"/>
                    </a:cubicBezTo>
                    <a:cubicBezTo>
                      <a:pt x="434" y="601"/>
                      <a:pt x="432" y="625"/>
                      <a:pt x="450" y="636"/>
                    </a:cubicBezTo>
                    <a:cubicBezTo>
                      <a:pt x="461" y="642"/>
                      <a:pt x="473" y="643"/>
                      <a:pt x="486" y="641"/>
                    </a:cubicBezTo>
                    <a:cubicBezTo>
                      <a:pt x="493" y="641"/>
                      <a:pt x="498" y="634"/>
                      <a:pt x="503" y="629"/>
                    </a:cubicBezTo>
                    <a:cubicBezTo>
                      <a:pt x="508" y="622"/>
                      <a:pt x="511" y="616"/>
                      <a:pt x="511" y="607"/>
                    </a:cubicBezTo>
                    <a:cubicBezTo>
                      <a:pt x="508" y="597"/>
                      <a:pt x="501" y="589"/>
                      <a:pt x="492" y="584"/>
                    </a:cubicBezTo>
                    <a:cubicBezTo>
                      <a:pt x="488" y="583"/>
                      <a:pt x="483" y="583"/>
                      <a:pt x="481" y="580"/>
                    </a:cubicBezTo>
                    <a:cubicBezTo>
                      <a:pt x="479" y="576"/>
                      <a:pt x="481" y="573"/>
                      <a:pt x="482" y="570"/>
                    </a:cubicBezTo>
                    <a:cubicBezTo>
                      <a:pt x="489" y="561"/>
                      <a:pt x="501" y="563"/>
                      <a:pt x="511" y="566"/>
                    </a:cubicBezTo>
                    <a:cubicBezTo>
                      <a:pt x="521" y="571"/>
                      <a:pt x="529" y="581"/>
                      <a:pt x="537" y="589"/>
                    </a:cubicBezTo>
                    <a:cubicBezTo>
                      <a:pt x="540" y="600"/>
                      <a:pt x="544" y="615"/>
                      <a:pt x="537" y="626"/>
                    </a:cubicBezTo>
                    <a:cubicBezTo>
                      <a:pt x="537" y="632"/>
                      <a:pt x="524" y="635"/>
                      <a:pt x="529" y="644"/>
                    </a:cubicBezTo>
                    <a:cubicBezTo>
                      <a:pt x="537" y="656"/>
                      <a:pt x="533" y="675"/>
                      <a:pt x="524" y="686"/>
                    </a:cubicBezTo>
                    <a:cubicBezTo>
                      <a:pt x="513" y="700"/>
                      <a:pt x="494" y="708"/>
                      <a:pt x="477" y="707"/>
                    </a:cubicBezTo>
                    <a:cubicBezTo>
                      <a:pt x="472" y="701"/>
                      <a:pt x="475" y="692"/>
                      <a:pt x="472" y="686"/>
                    </a:cubicBezTo>
                    <a:cubicBezTo>
                      <a:pt x="458" y="661"/>
                      <a:pt x="435" y="646"/>
                      <a:pt x="415" y="626"/>
                    </a:cubicBezTo>
                    <a:cubicBezTo>
                      <a:pt x="402" y="613"/>
                      <a:pt x="401" y="591"/>
                      <a:pt x="407" y="575"/>
                    </a:cubicBezTo>
                    <a:cubicBezTo>
                      <a:pt x="409" y="566"/>
                      <a:pt x="418" y="562"/>
                      <a:pt x="423" y="555"/>
                    </a:cubicBezTo>
                    <a:cubicBezTo>
                      <a:pt x="423" y="535"/>
                      <a:pt x="432" y="517"/>
                      <a:pt x="448" y="506"/>
                    </a:cubicBezTo>
                    <a:cubicBezTo>
                      <a:pt x="463" y="498"/>
                      <a:pt x="481" y="495"/>
                      <a:pt x="497" y="497"/>
                    </a:cubicBezTo>
                    <a:cubicBezTo>
                      <a:pt x="512" y="502"/>
                      <a:pt x="529" y="504"/>
                      <a:pt x="545" y="504"/>
                    </a:cubicBezTo>
                    <a:cubicBezTo>
                      <a:pt x="560" y="504"/>
                      <a:pt x="573" y="500"/>
                      <a:pt x="585" y="492"/>
                    </a:cubicBezTo>
                    <a:cubicBezTo>
                      <a:pt x="590" y="487"/>
                      <a:pt x="596" y="482"/>
                      <a:pt x="600" y="475"/>
                    </a:cubicBezTo>
                    <a:cubicBezTo>
                      <a:pt x="607" y="470"/>
                      <a:pt x="615" y="472"/>
                      <a:pt x="623" y="471"/>
                    </a:cubicBezTo>
                    <a:cubicBezTo>
                      <a:pt x="641" y="472"/>
                      <a:pt x="660" y="475"/>
                      <a:pt x="673" y="488"/>
                    </a:cubicBezTo>
                    <a:cubicBezTo>
                      <a:pt x="685" y="500"/>
                      <a:pt x="690" y="518"/>
                      <a:pt x="687" y="535"/>
                    </a:cubicBezTo>
                    <a:cubicBezTo>
                      <a:pt x="685" y="547"/>
                      <a:pt x="679" y="559"/>
                      <a:pt x="667" y="564"/>
                    </a:cubicBezTo>
                    <a:cubicBezTo>
                      <a:pt x="657" y="566"/>
                      <a:pt x="648" y="565"/>
                      <a:pt x="640" y="559"/>
                    </a:cubicBezTo>
                    <a:cubicBezTo>
                      <a:pt x="637" y="555"/>
                      <a:pt x="636" y="548"/>
                      <a:pt x="638" y="544"/>
                    </a:cubicBezTo>
                    <a:cubicBezTo>
                      <a:pt x="640" y="539"/>
                      <a:pt x="645" y="535"/>
                      <a:pt x="649" y="532"/>
                    </a:cubicBezTo>
                    <a:cubicBezTo>
                      <a:pt x="659" y="533"/>
                      <a:pt x="659" y="533"/>
                      <a:pt x="659" y="533"/>
                    </a:cubicBezTo>
                    <a:cubicBezTo>
                      <a:pt x="665" y="525"/>
                      <a:pt x="661" y="516"/>
                      <a:pt x="659" y="508"/>
                    </a:cubicBezTo>
                    <a:cubicBezTo>
                      <a:pt x="652" y="498"/>
                      <a:pt x="638" y="494"/>
                      <a:pt x="625" y="495"/>
                    </a:cubicBezTo>
                    <a:cubicBezTo>
                      <a:pt x="617" y="497"/>
                      <a:pt x="611" y="505"/>
                      <a:pt x="607" y="512"/>
                    </a:cubicBezTo>
                    <a:cubicBezTo>
                      <a:pt x="603" y="515"/>
                      <a:pt x="598" y="510"/>
                      <a:pt x="593" y="512"/>
                    </a:cubicBezTo>
                    <a:cubicBezTo>
                      <a:pt x="583" y="514"/>
                      <a:pt x="573" y="522"/>
                      <a:pt x="570" y="533"/>
                    </a:cubicBezTo>
                    <a:cubicBezTo>
                      <a:pt x="568" y="539"/>
                      <a:pt x="567" y="546"/>
                      <a:pt x="570" y="554"/>
                    </a:cubicBezTo>
                    <a:cubicBezTo>
                      <a:pt x="574" y="563"/>
                      <a:pt x="584" y="567"/>
                      <a:pt x="592" y="572"/>
                    </a:cubicBezTo>
                    <a:cubicBezTo>
                      <a:pt x="592" y="577"/>
                      <a:pt x="595" y="581"/>
                      <a:pt x="593" y="586"/>
                    </a:cubicBezTo>
                    <a:cubicBezTo>
                      <a:pt x="594" y="588"/>
                      <a:pt x="597" y="589"/>
                      <a:pt x="600" y="589"/>
                    </a:cubicBezTo>
                    <a:cubicBezTo>
                      <a:pt x="609" y="602"/>
                      <a:pt x="624" y="610"/>
                      <a:pt x="640" y="611"/>
                    </a:cubicBezTo>
                    <a:cubicBezTo>
                      <a:pt x="644" y="612"/>
                      <a:pt x="645" y="616"/>
                      <a:pt x="646" y="619"/>
                    </a:cubicBezTo>
                    <a:cubicBezTo>
                      <a:pt x="647" y="625"/>
                      <a:pt x="645" y="631"/>
                      <a:pt x="640" y="634"/>
                    </a:cubicBezTo>
                    <a:cubicBezTo>
                      <a:pt x="633" y="637"/>
                      <a:pt x="625" y="634"/>
                      <a:pt x="620" y="631"/>
                    </a:cubicBezTo>
                    <a:cubicBezTo>
                      <a:pt x="613" y="633"/>
                      <a:pt x="608" y="641"/>
                      <a:pt x="607" y="648"/>
                    </a:cubicBezTo>
                    <a:cubicBezTo>
                      <a:pt x="605" y="661"/>
                      <a:pt x="615" y="672"/>
                      <a:pt x="625" y="678"/>
                    </a:cubicBezTo>
                    <a:cubicBezTo>
                      <a:pt x="636" y="681"/>
                      <a:pt x="649" y="686"/>
                      <a:pt x="660" y="681"/>
                    </a:cubicBezTo>
                    <a:cubicBezTo>
                      <a:pt x="668" y="680"/>
                      <a:pt x="670" y="667"/>
                      <a:pt x="680" y="672"/>
                    </a:cubicBezTo>
                    <a:cubicBezTo>
                      <a:pt x="691" y="673"/>
                      <a:pt x="704" y="667"/>
                      <a:pt x="713" y="659"/>
                    </a:cubicBezTo>
                    <a:cubicBezTo>
                      <a:pt x="719" y="653"/>
                      <a:pt x="722" y="646"/>
                      <a:pt x="723" y="637"/>
                    </a:cubicBezTo>
                    <a:cubicBezTo>
                      <a:pt x="720" y="630"/>
                      <a:pt x="722" y="620"/>
                      <a:pt x="713" y="615"/>
                    </a:cubicBezTo>
                    <a:cubicBezTo>
                      <a:pt x="717" y="609"/>
                      <a:pt x="721" y="602"/>
                      <a:pt x="726" y="596"/>
                    </a:cubicBezTo>
                    <a:cubicBezTo>
                      <a:pt x="740" y="603"/>
                      <a:pt x="757" y="606"/>
                      <a:pt x="770" y="594"/>
                    </a:cubicBezTo>
                    <a:cubicBezTo>
                      <a:pt x="777" y="588"/>
                      <a:pt x="782" y="580"/>
                      <a:pt x="780" y="569"/>
                    </a:cubicBezTo>
                    <a:cubicBezTo>
                      <a:pt x="795" y="559"/>
                      <a:pt x="801" y="540"/>
                      <a:pt x="799" y="522"/>
                    </a:cubicBezTo>
                    <a:cubicBezTo>
                      <a:pt x="794" y="514"/>
                      <a:pt x="794" y="501"/>
                      <a:pt x="782" y="499"/>
                    </a:cubicBezTo>
                    <a:cubicBezTo>
                      <a:pt x="771" y="495"/>
                      <a:pt x="758" y="496"/>
                      <a:pt x="750" y="505"/>
                    </a:cubicBezTo>
                    <a:cubicBezTo>
                      <a:pt x="744" y="512"/>
                      <a:pt x="756" y="520"/>
                      <a:pt x="747" y="524"/>
                    </a:cubicBezTo>
                    <a:cubicBezTo>
                      <a:pt x="743" y="526"/>
                      <a:pt x="740" y="524"/>
                      <a:pt x="737" y="522"/>
                    </a:cubicBezTo>
                    <a:cubicBezTo>
                      <a:pt x="726" y="507"/>
                      <a:pt x="737" y="490"/>
                      <a:pt x="731" y="473"/>
                    </a:cubicBezTo>
                    <a:cubicBezTo>
                      <a:pt x="728" y="465"/>
                      <a:pt x="728" y="465"/>
                      <a:pt x="728" y="465"/>
                    </a:cubicBezTo>
                    <a:cubicBezTo>
                      <a:pt x="731" y="460"/>
                      <a:pt x="737" y="460"/>
                      <a:pt x="741" y="455"/>
                    </a:cubicBezTo>
                    <a:cubicBezTo>
                      <a:pt x="747" y="458"/>
                      <a:pt x="747" y="463"/>
                      <a:pt x="753" y="466"/>
                    </a:cubicBezTo>
                    <a:cubicBezTo>
                      <a:pt x="758" y="472"/>
                      <a:pt x="767" y="471"/>
                      <a:pt x="774" y="472"/>
                    </a:cubicBezTo>
                    <a:cubicBezTo>
                      <a:pt x="781" y="470"/>
                      <a:pt x="787" y="468"/>
                      <a:pt x="792" y="463"/>
                    </a:cubicBezTo>
                    <a:cubicBezTo>
                      <a:pt x="796" y="462"/>
                      <a:pt x="802" y="466"/>
                      <a:pt x="807" y="464"/>
                    </a:cubicBezTo>
                    <a:cubicBezTo>
                      <a:pt x="816" y="468"/>
                      <a:pt x="826" y="465"/>
                      <a:pt x="834" y="461"/>
                    </a:cubicBezTo>
                    <a:cubicBezTo>
                      <a:pt x="840" y="455"/>
                      <a:pt x="849" y="450"/>
                      <a:pt x="851" y="440"/>
                    </a:cubicBezTo>
                    <a:cubicBezTo>
                      <a:pt x="852" y="436"/>
                      <a:pt x="854" y="431"/>
                      <a:pt x="852" y="428"/>
                    </a:cubicBezTo>
                    <a:cubicBezTo>
                      <a:pt x="845" y="429"/>
                      <a:pt x="838" y="431"/>
                      <a:pt x="833" y="425"/>
                    </a:cubicBezTo>
                    <a:cubicBezTo>
                      <a:pt x="826" y="414"/>
                      <a:pt x="821" y="397"/>
                      <a:pt x="805" y="394"/>
                    </a:cubicBezTo>
                    <a:cubicBezTo>
                      <a:pt x="800" y="393"/>
                      <a:pt x="794" y="392"/>
                      <a:pt x="790" y="394"/>
                    </a:cubicBezTo>
                    <a:cubicBezTo>
                      <a:pt x="774" y="388"/>
                      <a:pt x="755" y="385"/>
                      <a:pt x="742" y="398"/>
                    </a:cubicBezTo>
                    <a:cubicBezTo>
                      <a:pt x="736" y="397"/>
                      <a:pt x="732" y="393"/>
                      <a:pt x="730" y="387"/>
                    </a:cubicBezTo>
                    <a:cubicBezTo>
                      <a:pt x="731" y="381"/>
                      <a:pt x="738" y="378"/>
                      <a:pt x="742" y="373"/>
                    </a:cubicBezTo>
                    <a:cubicBezTo>
                      <a:pt x="747" y="372"/>
                      <a:pt x="751" y="378"/>
                      <a:pt x="756" y="378"/>
                    </a:cubicBezTo>
                    <a:cubicBezTo>
                      <a:pt x="765" y="382"/>
                      <a:pt x="775" y="378"/>
                      <a:pt x="782" y="373"/>
                    </a:cubicBezTo>
                    <a:cubicBezTo>
                      <a:pt x="799" y="378"/>
                      <a:pt x="816" y="374"/>
                      <a:pt x="828" y="362"/>
                    </a:cubicBezTo>
                    <a:cubicBezTo>
                      <a:pt x="831" y="356"/>
                      <a:pt x="837" y="347"/>
                      <a:pt x="844" y="346"/>
                    </a:cubicBezTo>
                    <a:cubicBezTo>
                      <a:pt x="848" y="346"/>
                      <a:pt x="854" y="347"/>
                      <a:pt x="855" y="341"/>
                    </a:cubicBezTo>
                    <a:cubicBezTo>
                      <a:pt x="855" y="334"/>
                      <a:pt x="849" y="331"/>
                      <a:pt x="844" y="327"/>
                    </a:cubicBezTo>
                    <a:close/>
                    <a:moveTo>
                      <a:pt x="774" y="165"/>
                    </a:moveTo>
                    <a:cubicBezTo>
                      <a:pt x="775" y="167"/>
                      <a:pt x="776" y="169"/>
                      <a:pt x="778" y="170"/>
                    </a:cubicBezTo>
                    <a:cubicBezTo>
                      <a:pt x="778" y="172"/>
                      <a:pt x="775" y="173"/>
                      <a:pt x="773" y="174"/>
                    </a:cubicBezTo>
                    <a:cubicBezTo>
                      <a:pt x="764" y="165"/>
                      <a:pt x="752" y="165"/>
                      <a:pt x="739" y="165"/>
                    </a:cubicBezTo>
                    <a:cubicBezTo>
                      <a:pt x="736" y="163"/>
                      <a:pt x="731" y="164"/>
                      <a:pt x="728" y="158"/>
                    </a:cubicBezTo>
                    <a:cubicBezTo>
                      <a:pt x="735" y="143"/>
                      <a:pt x="733" y="124"/>
                      <a:pt x="723" y="111"/>
                    </a:cubicBezTo>
                    <a:cubicBezTo>
                      <a:pt x="715" y="102"/>
                      <a:pt x="703" y="95"/>
                      <a:pt x="689" y="98"/>
                    </a:cubicBezTo>
                    <a:cubicBezTo>
                      <a:pt x="677" y="85"/>
                      <a:pt x="660" y="82"/>
                      <a:pt x="643" y="79"/>
                    </a:cubicBezTo>
                    <a:cubicBezTo>
                      <a:pt x="628" y="82"/>
                      <a:pt x="610" y="85"/>
                      <a:pt x="603" y="102"/>
                    </a:cubicBezTo>
                    <a:cubicBezTo>
                      <a:pt x="597" y="102"/>
                      <a:pt x="589" y="107"/>
                      <a:pt x="585" y="100"/>
                    </a:cubicBezTo>
                    <a:cubicBezTo>
                      <a:pt x="586" y="82"/>
                      <a:pt x="579" y="66"/>
                      <a:pt x="571" y="51"/>
                    </a:cubicBezTo>
                    <a:cubicBezTo>
                      <a:pt x="564" y="44"/>
                      <a:pt x="559" y="33"/>
                      <a:pt x="549" y="33"/>
                    </a:cubicBezTo>
                    <a:cubicBezTo>
                      <a:pt x="547" y="24"/>
                      <a:pt x="536" y="21"/>
                      <a:pt x="529" y="17"/>
                    </a:cubicBezTo>
                    <a:cubicBezTo>
                      <a:pt x="509" y="11"/>
                      <a:pt x="484" y="3"/>
                      <a:pt x="460" y="7"/>
                    </a:cubicBezTo>
                    <a:cubicBezTo>
                      <a:pt x="444" y="12"/>
                      <a:pt x="428" y="13"/>
                      <a:pt x="415" y="23"/>
                    </a:cubicBezTo>
                    <a:cubicBezTo>
                      <a:pt x="408" y="30"/>
                      <a:pt x="398" y="33"/>
                      <a:pt x="395" y="42"/>
                    </a:cubicBezTo>
                    <a:cubicBezTo>
                      <a:pt x="403" y="51"/>
                      <a:pt x="415" y="60"/>
                      <a:pt x="413" y="73"/>
                    </a:cubicBezTo>
                    <a:cubicBezTo>
                      <a:pt x="413" y="79"/>
                      <a:pt x="410" y="83"/>
                      <a:pt x="405" y="87"/>
                    </a:cubicBezTo>
                    <a:cubicBezTo>
                      <a:pt x="403" y="87"/>
                      <a:pt x="400" y="89"/>
                      <a:pt x="398" y="87"/>
                    </a:cubicBezTo>
                    <a:cubicBezTo>
                      <a:pt x="395" y="75"/>
                      <a:pt x="385" y="62"/>
                      <a:pt x="372" y="60"/>
                    </a:cubicBezTo>
                    <a:cubicBezTo>
                      <a:pt x="359" y="58"/>
                      <a:pt x="347" y="74"/>
                      <a:pt x="337" y="62"/>
                    </a:cubicBezTo>
                    <a:cubicBezTo>
                      <a:pt x="327" y="56"/>
                      <a:pt x="327" y="43"/>
                      <a:pt x="324" y="33"/>
                    </a:cubicBezTo>
                    <a:cubicBezTo>
                      <a:pt x="323" y="27"/>
                      <a:pt x="326" y="20"/>
                      <a:pt x="320" y="16"/>
                    </a:cubicBezTo>
                    <a:cubicBezTo>
                      <a:pt x="292" y="12"/>
                      <a:pt x="260" y="15"/>
                      <a:pt x="230" y="14"/>
                    </a:cubicBezTo>
                    <a:cubicBezTo>
                      <a:pt x="176" y="14"/>
                      <a:pt x="125" y="14"/>
                      <a:pt x="70" y="15"/>
                    </a:cubicBezTo>
                    <a:cubicBezTo>
                      <a:pt x="48" y="13"/>
                      <a:pt x="27" y="16"/>
                      <a:pt x="5" y="14"/>
                    </a:cubicBezTo>
                    <a:cubicBezTo>
                      <a:pt x="4" y="13"/>
                      <a:pt x="4" y="11"/>
                      <a:pt x="6" y="11"/>
                    </a:cubicBezTo>
                    <a:cubicBezTo>
                      <a:pt x="28" y="10"/>
                      <a:pt x="51" y="11"/>
                      <a:pt x="73" y="10"/>
                    </a:cubicBezTo>
                    <a:cubicBezTo>
                      <a:pt x="136" y="11"/>
                      <a:pt x="194" y="9"/>
                      <a:pt x="256" y="10"/>
                    </a:cubicBezTo>
                    <a:cubicBezTo>
                      <a:pt x="280" y="10"/>
                      <a:pt x="300" y="10"/>
                      <a:pt x="323" y="10"/>
                    </a:cubicBezTo>
                    <a:cubicBezTo>
                      <a:pt x="328" y="16"/>
                      <a:pt x="332" y="22"/>
                      <a:pt x="329" y="30"/>
                    </a:cubicBezTo>
                    <a:cubicBezTo>
                      <a:pt x="334" y="40"/>
                      <a:pt x="331" y="53"/>
                      <a:pt x="341" y="60"/>
                    </a:cubicBezTo>
                    <a:cubicBezTo>
                      <a:pt x="349" y="63"/>
                      <a:pt x="357" y="56"/>
                      <a:pt x="366" y="56"/>
                    </a:cubicBezTo>
                    <a:cubicBezTo>
                      <a:pt x="377" y="55"/>
                      <a:pt x="387" y="59"/>
                      <a:pt x="394" y="68"/>
                    </a:cubicBezTo>
                    <a:cubicBezTo>
                      <a:pt x="398" y="72"/>
                      <a:pt x="399" y="78"/>
                      <a:pt x="403" y="82"/>
                    </a:cubicBezTo>
                    <a:cubicBezTo>
                      <a:pt x="405" y="79"/>
                      <a:pt x="408" y="76"/>
                      <a:pt x="408" y="72"/>
                    </a:cubicBezTo>
                    <a:cubicBezTo>
                      <a:pt x="407" y="61"/>
                      <a:pt x="399" y="51"/>
                      <a:pt x="388" y="45"/>
                    </a:cubicBezTo>
                    <a:cubicBezTo>
                      <a:pt x="388" y="41"/>
                      <a:pt x="388" y="41"/>
                      <a:pt x="388" y="41"/>
                    </a:cubicBezTo>
                    <a:cubicBezTo>
                      <a:pt x="398" y="28"/>
                      <a:pt x="413" y="17"/>
                      <a:pt x="428" y="11"/>
                    </a:cubicBezTo>
                    <a:cubicBezTo>
                      <a:pt x="443" y="7"/>
                      <a:pt x="456" y="1"/>
                      <a:pt x="472" y="0"/>
                    </a:cubicBezTo>
                    <a:cubicBezTo>
                      <a:pt x="502" y="4"/>
                      <a:pt x="533" y="10"/>
                      <a:pt x="556" y="30"/>
                    </a:cubicBezTo>
                    <a:cubicBezTo>
                      <a:pt x="574" y="40"/>
                      <a:pt x="581" y="60"/>
                      <a:pt x="588" y="78"/>
                    </a:cubicBezTo>
                    <a:cubicBezTo>
                      <a:pt x="590" y="84"/>
                      <a:pt x="589" y="92"/>
                      <a:pt x="592" y="97"/>
                    </a:cubicBezTo>
                    <a:cubicBezTo>
                      <a:pt x="595" y="97"/>
                      <a:pt x="596" y="97"/>
                      <a:pt x="598" y="97"/>
                    </a:cubicBezTo>
                    <a:cubicBezTo>
                      <a:pt x="608" y="80"/>
                      <a:pt x="628" y="74"/>
                      <a:pt x="648" y="75"/>
                    </a:cubicBezTo>
                    <a:cubicBezTo>
                      <a:pt x="662" y="78"/>
                      <a:pt x="677" y="80"/>
                      <a:pt x="687" y="91"/>
                    </a:cubicBezTo>
                    <a:cubicBezTo>
                      <a:pt x="696" y="93"/>
                      <a:pt x="705" y="93"/>
                      <a:pt x="713" y="97"/>
                    </a:cubicBezTo>
                    <a:cubicBezTo>
                      <a:pt x="727" y="107"/>
                      <a:pt x="737" y="120"/>
                      <a:pt x="738" y="136"/>
                    </a:cubicBezTo>
                    <a:cubicBezTo>
                      <a:pt x="735" y="158"/>
                      <a:pt x="735" y="158"/>
                      <a:pt x="735" y="158"/>
                    </a:cubicBezTo>
                    <a:cubicBezTo>
                      <a:pt x="737" y="160"/>
                      <a:pt x="737" y="160"/>
                      <a:pt x="737" y="160"/>
                    </a:cubicBezTo>
                    <a:cubicBezTo>
                      <a:pt x="744" y="160"/>
                      <a:pt x="751" y="160"/>
                      <a:pt x="758" y="161"/>
                    </a:cubicBezTo>
                    <a:cubicBezTo>
                      <a:pt x="764" y="161"/>
                      <a:pt x="768" y="167"/>
                      <a:pt x="77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7" name="文本框 246"/>
            <p:cNvSpPr txBox="1"/>
            <p:nvPr/>
          </p:nvSpPr>
          <p:spPr>
            <a:xfrm>
              <a:off x="3900987" y="1048596"/>
              <a:ext cx="960573" cy="190332"/>
            </a:xfrm>
            <a:prstGeom prst="rect">
              <a:avLst/>
            </a:prstGeom>
            <a:noFill/>
          </p:spPr>
          <p:txBody>
            <a:bodyPr wrap="square" rtlCol="0">
              <a:sp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algn="ctr"/>
              <a:r>
                <a:rPr lang="zh-CN" altLang="en-US" sz="1600" dirty="0">
                  <a:solidFill>
                    <a:schemeClr val="bg1"/>
                  </a:solidFill>
                </a:rPr>
                <a:t>蚕花会</a:t>
              </a:r>
            </a:p>
          </p:txBody>
        </p:sp>
      </p:grpSp>
      <p:grpSp>
        <p:nvGrpSpPr>
          <p:cNvPr id="273" name="组合 272"/>
          <p:cNvGrpSpPr/>
          <p:nvPr/>
        </p:nvGrpSpPr>
        <p:grpSpPr>
          <a:xfrm>
            <a:off x="1107364" y="5311113"/>
            <a:ext cx="2410346" cy="530966"/>
            <a:chOff x="3711170" y="994510"/>
            <a:chExt cx="1361641" cy="298504"/>
          </a:xfrm>
          <a:solidFill>
            <a:srgbClr val="96D2CB"/>
          </a:solidFill>
        </p:grpSpPr>
        <p:grpSp>
          <p:nvGrpSpPr>
            <p:cNvPr id="274" name="组合 273"/>
            <p:cNvGrpSpPr/>
            <p:nvPr/>
          </p:nvGrpSpPr>
          <p:grpSpPr>
            <a:xfrm>
              <a:off x="3711170" y="994510"/>
              <a:ext cx="1361641" cy="298504"/>
              <a:chOff x="3071813" y="1292226"/>
              <a:chExt cx="2824163" cy="619124"/>
            </a:xfrm>
            <a:grpFill/>
          </p:grpSpPr>
          <p:sp>
            <p:nvSpPr>
              <p:cNvPr id="276" name="Freeform 5"/>
              <p:cNvSpPr/>
              <p:nvPr/>
            </p:nvSpPr>
            <p:spPr bwMode="auto">
              <a:xfrm>
                <a:off x="3478213" y="1362075"/>
                <a:ext cx="311150" cy="488950"/>
              </a:xfrm>
              <a:custGeom>
                <a:avLst/>
                <a:gdLst>
                  <a:gd name="T0" fmla="*/ 122 w 388"/>
                  <a:gd name="T1" fmla="*/ 22 h 609"/>
                  <a:gd name="T2" fmla="*/ 59 w 388"/>
                  <a:gd name="T3" fmla="*/ 65 h 609"/>
                  <a:gd name="T4" fmla="*/ 57 w 388"/>
                  <a:gd name="T5" fmla="*/ 66 h 609"/>
                  <a:gd name="T6" fmla="*/ 42 w 388"/>
                  <a:gd name="T7" fmla="*/ 139 h 609"/>
                  <a:gd name="T8" fmla="*/ 33 w 388"/>
                  <a:gd name="T9" fmla="*/ 150 h 609"/>
                  <a:gd name="T10" fmla="*/ 32 w 388"/>
                  <a:gd name="T11" fmla="*/ 191 h 609"/>
                  <a:gd name="T12" fmla="*/ 2 w 388"/>
                  <a:gd name="T13" fmla="*/ 233 h 609"/>
                  <a:gd name="T14" fmla="*/ 12 w 388"/>
                  <a:gd name="T15" fmla="*/ 249 h 609"/>
                  <a:gd name="T16" fmla="*/ 22 w 388"/>
                  <a:gd name="T17" fmla="*/ 275 h 609"/>
                  <a:gd name="T18" fmla="*/ 15 w 388"/>
                  <a:gd name="T19" fmla="*/ 351 h 609"/>
                  <a:gd name="T20" fmla="*/ 0 w 388"/>
                  <a:gd name="T21" fmla="*/ 376 h 609"/>
                  <a:gd name="T22" fmla="*/ 15 w 388"/>
                  <a:gd name="T23" fmla="*/ 398 h 609"/>
                  <a:gd name="T24" fmla="*/ 30 w 388"/>
                  <a:gd name="T25" fmla="*/ 447 h 609"/>
                  <a:gd name="T26" fmla="*/ 58 w 388"/>
                  <a:gd name="T27" fmla="*/ 525 h 609"/>
                  <a:gd name="T28" fmla="*/ 58 w 388"/>
                  <a:gd name="T29" fmla="*/ 545 h 609"/>
                  <a:gd name="T30" fmla="*/ 78 w 388"/>
                  <a:gd name="T31" fmla="*/ 551 h 609"/>
                  <a:gd name="T32" fmla="*/ 131 w 388"/>
                  <a:gd name="T33" fmla="*/ 605 h 609"/>
                  <a:gd name="T34" fmla="*/ 388 w 388"/>
                  <a:gd name="T35" fmla="*/ 609 h 609"/>
                  <a:gd name="T36" fmla="*/ 388 w 388"/>
                  <a:gd name="T37" fmla="*/ 2 h 609"/>
                  <a:gd name="T38" fmla="*/ 135 w 388"/>
                  <a:gd name="T39" fmla="*/ 0 h 609"/>
                  <a:gd name="T40" fmla="*/ 122 w 388"/>
                  <a:gd name="T41" fmla="*/ 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122" y="22"/>
                    </a:moveTo>
                    <a:cubicBezTo>
                      <a:pt x="109" y="46"/>
                      <a:pt x="84" y="59"/>
                      <a:pt x="59" y="65"/>
                    </a:cubicBezTo>
                    <a:cubicBezTo>
                      <a:pt x="57" y="66"/>
                      <a:pt x="57" y="66"/>
                      <a:pt x="57" y="66"/>
                    </a:cubicBezTo>
                    <a:cubicBezTo>
                      <a:pt x="64" y="92"/>
                      <a:pt x="54" y="117"/>
                      <a:pt x="42" y="139"/>
                    </a:cubicBezTo>
                    <a:cubicBezTo>
                      <a:pt x="38" y="142"/>
                      <a:pt x="36" y="146"/>
                      <a:pt x="33" y="150"/>
                    </a:cubicBezTo>
                    <a:cubicBezTo>
                      <a:pt x="34" y="164"/>
                      <a:pt x="35" y="177"/>
                      <a:pt x="32" y="191"/>
                    </a:cubicBezTo>
                    <a:cubicBezTo>
                      <a:pt x="28" y="208"/>
                      <a:pt x="14" y="221"/>
                      <a:pt x="2" y="233"/>
                    </a:cubicBezTo>
                    <a:cubicBezTo>
                      <a:pt x="4" y="239"/>
                      <a:pt x="8" y="243"/>
                      <a:pt x="12" y="249"/>
                    </a:cubicBezTo>
                    <a:cubicBezTo>
                      <a:pt x="15" y="258"/>
                      <a:pt x="20" y="266"/>
                      <a:pt x="22" y="275"/>
                    </a:cubicBezTo>
                    <a:cubicBezTo>
                      <a:pt x="30" y="299"/>
                      <a:pt x="27" y="330"/>
                      <a:pt x="15" y="351"/>
                    </a:cubicBezTo>
                    <a:cubicBezTo>
                      <a:pt x="12" y="361"/>
                      <a:pt x="2" y="366"/>
                      <a:pt x="0" y="376"/>
                    </a:cubicBezTo>
                    <a:cubicBezTo>
                      <a:pt x="3" y="384"/>
                      <a:pt x="13" y="389"/>
                      <a:pt x="15" y="398"/>
                    </a:cubicBezTo>
                    <a:cubicBezTo>
                      <a:pt x="25" y="413"/>
                      <a:pt x="29" y="430"/>
                      <a:pt x="30" y="447"/>
                    </a:cubicBezTo>
                    <a:cubicBezTo>
                      <a:pt x="48" y="470"/>
                      <a:pt x="61" y="495"/>
                      <a:pt x="58" y="525"/>
                    </a:cubicBezTo>
                    <a:cubicBezTo>
                      <a:pt x="60" y="531"/>
                      <a:pt x="57" y="538"/>
                      <a:pt x="58" y="545"/>
                    </a:cubicBezTo>
                    <a:cubicBezTo>
                      <a:pt x="65" y="547"/>
                      <a:pt x="71" y="548"/>
                      <a:pt x="78" y="551"/>
                    </a:cubicBezTo>
                    <a:cubicBezTo>
                      <a:pt x="101" y="560"/>
                      <a:pt x="122" y="582"/>
                      <a:pt x="131" y="605"/>
                    </a:cubicBezTo>
                    <a:cubicBezTo>
                      <a:pt x="216" y="609"/>
                      <a:pt x="304" y="606"/>
                      <a:pt x="388" y="609"/>
                    </a:cubicBezTo>
                    <a:cubicBezTo>
                      <a:pt x="388" y="2"/>
                      <a:pt x="388" y="2"/>
                      <a:pt x="388" y="2"/>
                    </a:cubicBezTo>
                    <a:cubicBezTo>
                      <a:pt x="305" y="1"/>
                      <a:pt x="217" y="2"/>
                      <a:pt x="135" y="0"/>
                    </a:cubicBezTo>
                    <a:cubicBezTo>
                      <a:pt x="127" y="5"/>
                      <a:pt x="127" y="15"/>
                      <a:pt x="1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Rectangle 6"/>
              <p:cNvSpPr>
                <a:spLocks noChangeArrowheads="1"/>
              </p:cNvSpPr>
              <p:nvPr/>
            </p:nvSpPr>
            <p:spPr bwMode="auto">
              <a:xfrm>
                <a:off x="3759201" y="1363663"/>
                <a:ext cx="1616075" cy="487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8" name="Freeform 7"/>
              <p:cNvSpPr/>
              <p:nvPr/>
            </p:nvSpPr>
            <p:spPr bwMode="auto">
              <a:xfrm>
                <a:off x="5172076" y="1362075"/>
                <a:ext cx="311150" cy="490537"/>
              </a:xfrm>
              <a:custGeom>
                <a:avLst/>
                <a:gdLst>
                  <a:gd name="T0" fmla="*/ 266 w 388"/>
                  <a:gd name="T1" fmla="*/ 21 h 609"/>
                  <a:gd name="T2" fmla="*/ 329 w 388"/>
                  <a:gd name="T3" fmla="*/ 65 h 609"/>
                  <a:gd name="T4" fmla="*/ 331 w 388"/>
                  <a:gd name="T5" fmla="*/ 66 h 609"/>
                  <a:gd name="T6" fmla="*/ 346 w 388"/>
                  <a:gd name="T7" fmla="*/ 138 h 609"/>
                  <a:gd name="T8" fmla="*/ 355 w 388"/>
                  <a:gd name="T9" fmla="*/ 150 h 609"/>
                  <a:gd name="T10" fmla="*/ 357 w 388"/>
                  <a:gd name="T11" fmla="*/ 190 h 609"/>
                  <a:gd name="T12" fmla="*/ 386 w 388"/>
                  <a:gd name="T13" fmla="*/ 232 h 609"/>
                  <a:gd name="T14" fmla="*/ 377 w 388"/>
                  <a:gd name="T15" fmla="*/ 249 h 609"/>
                  <a:gd name="T16" fmla="*/ 366 w 388"/>
                  <a:gd name="T17" fmla="*/ 275 h 609"/>
                  <a:gd name="T18" fmla="*/ 373 w 388"/>
                  <a:gd name="T19" fmla="*/ 351 h 609"/>
                  <a:gd name="T20" fmla="*/ 388 w 388"/>
                  <a:gd name="T21" fmla="*/ 376 h 609"/>
                  <a:gd name="T22" fmla="*/ 373 w 388"/>
                  <a:gd name="T23" fmla="*/ 398 h 609"/>
                  <a:gd name="T24" fmla="*/ 358 w 388"/>
                  <a:gd name="T25" fmla="*/ 447 h 609"/>
                  <a:gd name="T26" fmla="*/ 330 w 388"/>
                  <a:gd name="T27" fmla="*/ 524 h 609"/>
                  <a:gd name="T28" fmla="*/ 330 w 388"/>
                  <a:gd name="T29" fmla="*/ 544 h 609"/>
                  <a:gd name="T30" fmla="*/ 310 w 388"/>
                  <a:gd name="T31" fmla="*/ 550 h 609"/>
                  <a:gd name="T32" fmla="*/ 257 w 388"/>
                  <a:gd name="T33" fmla="*/ 605 h 609"/>
                  <a:gd name="T34" fmla="*/ 0 w 388"/>
                  <a:gd name="T35" fmla="*/ 608 h 609"/>
                  <a:gd name="T36" fmla="*/ 0 w 388"/>
                  <a:gd name="T37" fmla="*/ 2 h 609"/>
                  <a:gd name="T38" fmla="*/ 253 w 388"/>
                  <a:gd name="T39" fmla="*/ 0 h 609"/>
                  <a:gd name="T40" fmla="*/ 266 w 388"/>
                  <a:gd name="T41" fmla="*/ 2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266" y="21"/>
                    </a:moveTo>
                    <a:cubicBezTo>
                      <a:pt x="279" y="46"/>
                      <a:pt x="304" y="58"/>
                      <a:pt x="329" y="65"/>
                    </a:cubicBezTo>
                    <a:cubicBezTo>
                      <a:pt x="331" y="66"/>
                      <a:pt x="331" y="66"/>
                      <a:pt x="331" y="66"/>
                    </a:cubicBezTo>
                    <a:cubicBezTo>
                      <a:pt x="324" y="92"/>
                      <a:pt x="334" y="117"/>
                      <a:pt x="346" y="138"/>
                    </a:cubicBezTo>
                    <a:cubicBezTo>
                      <a:pt x="350" y="142"/>
                      <a:pt x="352" y="146"/>
                      <a:pt x="355" y="150"/>
                    </a:cubicBezTo>
                    <a:cubicBezTo>
                      <a:pt x="354" y="164"/>
                      <a:pt x="353" y="176"/>
                      <a:pt x="357" y="190"/>
                    </a:cubicBezTo>
                    <a:cubicBezTo>
                      <a:pt x="360" y="208"/>
                      <a:pt x="374" y="220"/>
                      <a:pt x="386" y="232"/>
                    </a:cubicBezTo>
                    <a:cubicBezTo>
                      <a:pt x="384" y="239"/>
                      <a:pt x="380" y="243"/>
                      <a:pt x="377" y="249"/>
                    </a:cubicBezTo>
                    <a:cubicBezTo>
                      <a:pt x="373" y="257"/>
                      <a:pt x="368" y="265"/>
                      <a:pt x="366" y="275"/>
                    </a:cubicBezTo>
                    <a:cubicBezTo>
                      <a:pt x="358" y="299"/>
                      <a:pt x="361" y="330"/>
                      <a:pt x="373" y="351"/>
                    </a:cubicBezTo>
                    <a:cubicBezTo>
                      <a:pt x="377" y="361"/>
                      <a:pt x="386" y="366"/>
                      <a:pt x="388" y="376"/>
                    </a:cubicBezTo>
                    <a:cubicBezTo>
                      <a:pt x="385" y="384"/>
                      <a:pt x="375" y="389"/>
                      <a:pt x="373" y="398"/>
                    </a:cubicBezTo>
                    <a:cubicBezTo>
                      <a:pt x="363" y="412"/>
                      <a:pt x="359" y="430"/>
                      <a:pt x="358" y="447"/>
                    </a:cubicBezTo>
                    <a:cubicBezTo>
                      <a:pt x="341" y="469"/>
                      <a:pt x="327" y="495"/>
                      <a:pt x="330" y="524"/>
                    </a:cubicBezTo>
                    <a:cubicBezTo>
                      <a:pt x="328" y="531"/>
                      <a:pt x="331" y="538"/>
                      <a:pt x="330" y="544"/>
                    </a:cubicBezTo>
                    <a:cubicBezTo>
                      <a:pt x="323" y="546"/>
                      <a:pt x="317" y="548"/>
                      <a:pt x="310" y="550"/>
                    </a:cubicBezTo>
                    <a:cubicBezTo>
                      <a:pt x="287" y="559"/>
                      <a:pt x="266" y="581"/>
                      <a:pt x="257" y="605"/>
                    </a:cubicBezTo>
                    <a:cubicBezTo>
                      <a:pt x="172" y="609"/>
                      <a:pt x="84" y="606"/>
                      <a:pt x="0" y="608"/>
                    </a:cubicBezTo>
                    <a:cubicBezTo>
                      <a:pt x="0" y="2"/>
                      <a:pt x="0" y="2"/>
                      <a:pt x="0" y="2"/>
                    </a:cubicBezTo>
                    <a:cubicBezTo>
                      <a:pt x="83" y="0"/>
                      <a:pt x="171" y="2"/>
                      <a:pt x="253" y="0"/>
                    </a:cubicBezTo>
                    <a:cubicBezTo>
                      <a:pt x="261" y="5"/>
                      <a:pt x="261" y="15"/>
                      <a:pt x="26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8"/>
              <p:cNvSpPr/>
              <p:nvPr/>
            </p:nvSpPr>
            <p:spPr bwMode="auto">
              <a:xfrm>
                <a:off x="3381376" y="1441450"/>
                <a:ext cx="17463" cy="14287"/>
              </a:xfrm>
              <a:custGeom>
                <a:avLst/>
                <a:gdLst>
                  <a:gd name="T0" fmla="*/ 4 w 22"/>
                  <a:gd name="T1" fmla="*/ 2 h 18"/>
                  <a:gd name="T2" fmla="*/ 0 w 22"/>
                  <a:gd name="T3" fmla="*/ 8 h 18"/>
                  <a:gd name="T4" fmla="*/ 14 w 22"/>
                  <a:gd name="T5" fmla="*/ 18 h 18"/>
                  <a:gd name="T6" fmla="*/ 22 w 22"/>
                  <a:gd name="T7" fmla="*/ 10 h 18"/>
                  <a:gd name="T8" fmla="*/ 4 w 22"/>
                  <a:gd name="T9" fmla="*/ 2 h 18"/>
                </a:gdLst>
                <a:ahLst/>
                <a:cxnLst>
                  <a:cxn ang="0">
                    <a:pos x="T0" y="T1"/>
                  </a:cxn>
                  <a:cxn ang="0">
                    <a:pos x="T2" y="T3"/>
                  </a:cxn>
                  <a:cxn ang="0">
                    <a:pos x="T4" y="T5"/>
                  </a:cxn>
                  <a:cxn ang="0">
                    <a:pos x="T6" y="T7"/>
                  </a:cxn>
                  <a:cxn ang="0">
                    <a:pos x="T8" y="T9"/>
                  </a:cxn>
                </a:cxnLst>
                <a:rect l="0" t="0" r="r" b="b"/>
                <a:pathLst>
                  <a:path w="22" h="18">
                    <a:moveTo>
                      <a:pt x="4" y="2"/>
                    </a:moveTo>
                    <a:cubicBezTo>
                      <a:pt x="1" y="3"/>
                      <a:pt x="0" y="5"/>
                      <a:pt x="0" y="8"/>
                    </a:cubicBezTo>
                    <a:cubicBezTo>
                      <a:pt x="2" y="13"/>
                      <a:pt x="7" y="18"/>
                      <a:pt x="14" y="18"/>
                    </a:cubicBezTo>
                    <a:cubicBezTo>
                      <a:pt x="16" y="15"/>
                      <a:pt x="21" y="14"/>
                      <a:pt x="22" y="10"/>
                    </a:cubicBezTo>
                    <a:cubicBezTo>
                      <a:pt x="20" y="0"/>
                      <a:pt x="10" y="6"/>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9"/>
              <p:cNvSpPr/>
              <p:nvPr/>
            </p:nvSpPr>
            <p:spPr bwMode="auto">
              <a:xfrm>
                <a:off x="3384551" y="1592263"/>
                <a:ext cx="31750" cy="25400"/>
              </a:xfrm>
              <a:custGeom>
                <a:avLst/>
                <a:gdLst>
                  <a:gd name="T0" fmla="*/ 12 w 39"/>
                  <a:gd name="T1" fmla="*/ 2 h 30"/>
                  <a:gd name="T2" fmla="*/ 0 w 39"/>
                  <a:gd name="T3" fmla="*/ 14 h 30"/>
                  <a:gd name="T4" fmla="*/ 15 w 39"/>
                  <a:gd name="T5" fmla="*/ 30 h 30"/>
                  <a:gd name="T6" fmla="*/ 35 w 39"/>
                  <a:gd name="T7" fmla="*/ 23 h 30"/>
                  <a:gd name="T8" fmla="*/ 32 w 39"/>
                  <a:gd name="T9" fmla="*/ 13 h 30"/>
                  <a:gd name="T10" fmla="*/ 12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12" y="2"/>
                    </a:moveTo>
                    <a:cubicBezTo>
                      <a:pt x="8" y="6"/>
                      <a:pt x="1" y="8"/>
                      <a:pt x="0" y="14"/>
                    </a:cubicBezTo>
                    <a:cubicBezTo>
                      <a:pt x="5" y="18"/>
                      <a:pt x="9" y="26"/>
                      <a:pt x="15" y="30"/>
                    </a:cubicBezTo>
                    <a:cubicBezTo>
                      <a:pt x="22" y="29"/>
                      <a:pt x="29" y="28"/>
                      <a:pt x="35" y="23"/>
                    </a:cubicBezTo>
                    <a:cubicBezTo>
                      <a:pt x="39" y="19"/>
                      <a:pt x="32" y="16"/>
                      <a:pt x="32" y="13"/>
                    </a:cubicBezTo>
                    <a:cubicBezTo>
                      <a:pt x="26" y="7"/>
                      <a:pt x="20"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0"/>
              <p:cNvSpPr/>
              <p:nvPr/>
            </p:nvSpPr>
            <p:spPr bwMode="auto">
              <a:xfrm>
                <a:off x="3402013" y="1468438"/>
                <a:ext cx="49213" cy="42862"/>
              </a:xfrm>
              <a:custGeom>
                <a:avLst/>
                <a:gdLst>
                  <a:gd name="T0" fmla="*/ 16 w 60"/>
                  <a:gd name="T1" fmla="*/ 42 h 54"/>
                  <a:gd name="T2" fmla="*/ 1 w 60"/>
                  <a:gd name="T3" fmla="*/ 46 h 54"/>
                  <a:gd name="T4" fmla="*/ 3 w 60"/>
                  <a:gd name="T5" fmla="*/ 51 h 54"/>
                  <a:gd name="T6" fmla="*/ 33 w 60"/>
                  <a:gd name="T7" fmla="*/ 51 h 54"/>
                  <a:gd name="T8" fmla="*/ 45 w 60"/>
                  <a:gd name="T9" fmla="*/ 43 h 54"/>
                  <a:gd name="T10" fmla="*/ 60 w 60"/>
                  <a:gd name="T11" fmla="*/ 5 h 54"/>
                  <a:gd name="T12" fmla="*/ 54 w 60"/>
                  <a:gd name="T13" fmla="*/ 1 h 54"/>
                  <a:gd name="T14" fmla="*/ 16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16" y="42"/>
                    </a:moveTo>
                    <a:cubicBezTo>
                      <a:pt x="12" y="44"/>
                      <a:pt x="5" y="43"/>
                      <a:pt x="1" y="46"/>
                    </a:cubicBezTo>
                    <a:cubicBezTo>
                      <a:pt x="0" y="47"/>
                      <a:pt x="2" y="49"/>
                      <a:pt x="3" y="51"/>
                    </a:cubicBezTo>
                    <a:cubicBezTo>
                      <a:pt x="12" y="54"/>
                      <a:pt x="23" y="51"/>
                      <a:pt x="33" y="51"/>
                    </a:cubicBezTo>
                    <a:cubicBezTo>
                      <a:pt x="45" y="43"/>
                      <a:pt x="45" y="43"/>
                      <a:pt x="45" y="43"/>
                    </a:cubicBezTo>
                    <a:cubicBezTo>
                      <a:pt x="55" y="33"/>
                      <a:pt x="60" y="20"/>
                      <a:pt x="60" y="5"/>
                    </a:cubicBezTo>
                    <a:cubicBezTo>
                      <a:pt x="59" y="3"/>
                      <a:pt x="57" y="0"/>
                      <a:pt x="54" y="1"/>
                    </a:cubicBezTo>
                    <a:cubicBezTo>
                      <a:pt x="49" y="19"/>
                      <a:pt x="34" y="36"/>
                      <a:pt x="1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1"/>
              <p:cNvSpPr/>
              <p:nvPr/>
            </p:nvSpPr>
            <p:spPr bwMode="auto">
              <a:xfrm>
                <a:off x="3438526" y="1403350"/>
                <a:ext cx="26988" cy="49212"/>
              </a:xfrm>
              <a:custGeom>
                <a:avLst/>
                <a:gdLst>
                  <a:gd name="T0" fmla="*/ 9 w 34"/>
                  <a:gd name="T1" fmla="*/ 0 h 62"/>
                  <a:gd name="T2" fmla="*/ 14 w 34"/>
                  <a:gd name="T3" fmla="*/ 16 h 62"/>
                  <a:gd name="T4" fmla="*/ 19 w 34"/>
                  <a:gd name="T5" fmla="*/ 62 h 62"/>
                  <a:gd name="T6" fmla="*/ 34 w 34"/>
                  <a:gd name="T7" fmla="*/ 36 h 62"/>
                  <a:gd name="T8" fmla="*/ 34 w 34"/>
                  <a:gd name="T9" fmla="*/ 26 h 62"/>
                  <a:gd name="T10" fmla="*/ 16 w 34"/>
                  <a:gd name="T11" fmla="*/ 5 h 62"/>
                  <a:gd name="T12" fmla="*/ 9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9" y="0"/>
                    </a:moveTo>
                    <a:cubicBezTo>
                      <a:pt x="0" y="3"/>
                      <a:pt x="12" y="10"/>
                      <a:pt x="14" y="16"/>
                    </a:cubicBezTo>
                    <a:cubicBezTo>
                      <a:pt x="22" y="29"/>
                      <a:pt x="14" y="47"/>
                      <a:pt x="19" y="62"/>
                    </a:cubicBezTo>
                    <a:cubicBezTo>
                      <a:pt x="30" y="59"/>
                      <a:pt x="32" y="46"/>
                      <a:pt x="34" y="36"/>
                    </a:cubicBezTo>
                    <a:cubicBezTo>
                      <a:pt x="34" y="32"/>
                      <a:pt x="32" y="29"/>
                      <a:pt x="34" y="26"/>
                    </a:cubicBezTo>
                    <a:cubicBezTo>
                      <a:pt x="28" y="20"/>
                      <a:pt x="24" y="10"/>
                      <a:pt x="16" y="5"/>
                    </a:cubicBezTo>
                    <a:cubicBezTo>
                      <a:pt x="13" y="4"/>
                      <a:pt x="13"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2"/>
              <p:cNvSpPr/>
              <p:nvPr/>
            </p:nvSpPr>
            <p:spPr bwMode="auto">
              <a:xfrm>
                <a:off x="3449638" y="1751013"/>
                <a:ext cx="22225" cy="47625"/>
              </a:xfrm>
              <a:custGeom>
                <a:avLst/>
                <a:gdLst>
                  <a:gd name="T0" fmla="*/ 4 w 27"/>
                  <a:gd name="T1" fmla="*/ 45 h 59"/>
                  <a:gd name="T2" fmla="*/ 1 w 27"/>
                  <a:gd name="T3" fmla="*/ 56 h 59"/>
                  <a:gd name="T4" fmla="*/ 4 w 27"/>
                  <a:gd name="T5" fmla="*/ 58 h 59"/>
                  <a:gd name="T6" fmla="*/ 24 w 27"/>
                  <a:gd name="T7" fmla="*/ 30 h 59"/>
                  <a:gd name="T8" fmla="*/ 15 w 27"/>
                  <a:gd name="T9" fmla="*/ 1 h 59"/>
                  <a:gd name="T10" fmla="*/ 8 w 27"/>
                  <a:gd name="T11" fmla="*/ 2 h 59"/>
                  <a:gd name="T12" fmla="*/ 3 w 27"/>
                  <a:gd name="T13" fmla="*/ 20 h 59"/>
                  <a:gd name="T14" fmla="*/ 4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4" y="45"/>
                    </a:moveTo>
                    <a:cubicBezTo>
                      <a:pt x="3" y="49"/>
                      <a:pt x="0" y="51"/>
                      <a:pt x="1" y="56"/>
                    </a:cubicBezTo>
                    <a:cubicBezTo>
                      <a:pt x="1" y="57"/>
                      <a:pt x="2" y="59"/>
                      <a:pt x="4" y="58"/>
                    </a:cubicBezTo>
                    <a:cubicBezTo>
                      <a:pt x="13" y="52"/>
                      <a:pt x="23" y="42"/>
                      <a:pt x="24" y="30"/>
                    </a:cubicBezTo>
                    <a:cubicBezTo>
                      <a:pt x="27" y="20"/>
                      <a:pt x="23" y="9"/>
                      <a:pt x="15" y="1"/>
                    </a:cubicBezTo>
                    <a:cubicBezTo>
                      <a:pt x="13" y="0"/>
                      <a:pt x="10" y="0"/>
                      <a:pt x="8" y="2"/>
                    </a:cubicBezTo>
                    <a:cubicBezTo>
                      <a:pt x="9" y="9"/>
                      <a:pt x="4" y="14"/>
                      <a:pt x="3" y="20"/>
                    </a:cubicBezTo>
                    <a:cubicBezTo>
                      <a:pt x="4" y="28"/>
                      <a:pt x="4" y="36"/>
                      <a:pt x="4"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3"/>
              <p:cNvSpPr>
                <a:spLocks noEditPoints="1"/>
              </p:cNvSpPr>
              <p:nvPr/>
            </p:nvSpPr>
            <p:spPr bwMode="auto">
              <a:xfrm>
                <a:off x="3071813" y="1292226"/>
                <a:ext cx="727075" cy="619124"/>
              </a:xfrm>
              <a:custGeom>
                <a:avLst/>
                <a:gdLst>
                  <a:gd name="T0" fmla="*/ 115 w 904"/>
                  <a:gd name="T1" fmla="*/ 274 h 769"/>
                  <a:gd name="T2" fmla="*/ 117 w 904"/>
                  <a:gd name="T3" fmla="*/ 576 h 769"/>
                  <a:gd name="T4" fmla="*/ 499 w 904"/>
                  <a:gd name="T5" fmla="*/ 683 h 769"/>
                  <a:gd name="T6" fmla="*/ 572 w 904"/>
                  <a:gd name="T7" fmla="*/ 767 h 769"/>
                  <a:gd name="T8" fmla="*/ 296 w 904"/>
                  <a:gd name="T9" fmla="*/ 681 h 769"/>
                  <a:gd name="T10" fmla="*/ 10 w 904"/>
                  <a:gd name="T11" fmla="*/ 414 h 769"/>
                  <a:gd name="T12" fmla="*/ 54 w 904"/>
                  <a:gd name="T13" fmla="*/ 397 h 769"/>
                  <a:gd name="T14" fmla="*/ 116 w 904"/>
                  <a:gd name="T15" fmla="*/ 438 h 769"/>
                  <a:gd name="T16" fmla="*/ 222 w 904"/>
                  <a:gd name="T17" fmla="*/ 446 h 769"/>
                  <a:gd name="T18" fmla="*/ 163 w 904"/>
                  <a:gd name="T19" fmla="*/ 569 h 769"/>
                  <a:gd name="T20" fmla="*/ 197 w 904"/>
                  <a:gd name="T21" fmla="*/ 620 h 769"/>
                  <a:gd name="T22" fmla="*/ 304 w 904"/>
                  <a:gd name="T23" fmla="*/ 554 h 769"/>
                  <a:gd name="T24" fmla="*/ 291 w 904"/>
                  <a:gd name="T25" fmla="*/ 463 h 769"/>
                  <a:gd name="T26" fmla="*/ 356 w 904"/>
                  <a:gd name="T27" fmla="*/ 621 h 769"/>
                  <a:gd name="T28" fmla="*/ 350 w 904"/>
                  <a:gd name="T29" fmla="*/ 559 h 769"/>
                  <a:gd name="T30" fmla="*/ 482 w 904"/>
                  <a:gd name="T31" fmla="*/ 466 h 769"/>
                  <a:gd name="T32" fmla="*/ 488 w 904"/>
                  <a:gd name="T33" fmla="*/ 42 h 769"/>
                  <a:gd name="T34" fmla="*/ 395 w 904"/>
                  <a:gd name="T35" fmla="*/ 139 h 769"/>
                  <a:gd name="T36" fmla="*/ 479 w 904"/>
                  <a:gd name="T37" fmla="*/ 127 h 769"/>
                  <a:gd name="T38" fmla="*/ 261 w 904"/>
                  <a:gd name="T39" fmla="*/ 232 h 769"/>
                  <a:gd name="T40" fmla="*/ 244 w 904"/>
                  <a:gd name="T41" fmla="*/ 146 h 769"/>
                  <a:gd name="T42" fmla="*/ 209 w 904"/>
                  <a:gd name="T43" fmla="*/ 166 h 769"/>
                  <a:gd name="T44" fmla="*/ 132 w 904"/>
                  <a:gd name="T45" fmla="*/ 267 h 769"/>
                  <a:gd name="T46" fmla="*/ 187 w 904"/>
                  <a:gd name="T47" fmla="*/ 310 h 769"/>
                  <a:gd name="T48" fmla="*/ 80 w 904"/>
                  <a:gd name="T49" fmla="*/ 354 h 769"/>
                  <a:gd name="T50" fmla="*/ 116 w 904"/>
                  <a:gd name="T51" fmla="*/ 494 h 769"/>
                  <a:gd name="T52" fmla="*/ 186 w 904"/>
                  <a:gd name="T53" fmla="*/ 290 h 769"/>
                  <a:gd name="T54" fmla="*/ 136 w 904"/>
                  <a:gd name="T55" fmla="*/ 295 h 769"/>
                  <a:gd name="T56" fmla="*/ 442 w 904"/>
                  <a:gd name="T57" fmla="*/ 106 h 769"/>
                  <a:gd name="T58" fmla="*/ 393 w 904"/>
                  <a:gd name="T59" fmla="*/ 133 h 769"/>
                  <a:gd name="T60" fmla="*/ 236 w 904"/>
                  <a:gd name="T61" fmla="*/ 207 h 769"/>
                  <a:gd name="T62" fmla="*/ 342 w 904"/>
                  <a:gd name="T63" fmla="*/ 537 h 769"/>
                  <a:gd name="T64" fmla="*/ 348 w 904"/>
                  <a:gd name="T65" fmla="*/ 260 h 769"/>
                  <a:gd name="T66" fmla="*/ 236 w 904"/>
                  <a:gd name="T67" fmla="*/ 389 h 769"/>
                  <a:gd name="T68" fmla="*/ 432 w 904"/>
                  <a:gd name="T69" fmla="*/ 441 h 769"/>
                  <a:gd name="T70" fmla="*/ 364 w 904"/>
                  <a:gd name="T71" fmla="*/ 382 h 769"/>
                  <a:gd name="T72" fmla="*/ 274 w 904"/>
                  <a:gd name="T73" fmla="*/ 349 h 769"/>
                  <a:gd name="T74" fmla="*/ 295 w 904"/>
                  <a:gd name="T75" fmla="*/ 418 h 769"/>
                  <a:gd name="T76" fmla="*/ 307 w 904"/>
                  <a:gd name="T77" fmla="*/ 597 h 769"/>
                  <a:gd name="T78" fmla="*/ 358 w 904"/>
                  <a:gd name="T79" fmla="*/ 338 h 769"/>
                  <a:gd name="T80" fmla="*/ 437 w 904"/>
                  <a:gd name="T81" fmla="*/ 388 h 769"/>
                  <a:gd name="T82" fmla="*/ 379 w 904"/>
                  <a:gd name="T83" fmla="*/ 134 h 769"/>
                  <a:gd name="T84" fmla="*/ 406 w 904"/>
                  <a:gd name="T85" fmla="*/ 644 h 769"/>
                  <a:gd name="T86" fmla="*/ 148 w 904"/>
                  <a:gd name="T87" fmla="*/ 378 h 769"/>
                  <a:gd name="T88" fmla="*/ 163 w 904"/>
                  <a:gd name="T89" fmla="*/ 455 h 769"/>
                  <a:gd name="T90" fmla="*/ 224 w 904"/>
                  <a:gd name="T91" fmla="*/ 672 h 769"/>
                  <a:gd name="T92" fmla="*/ 297 w 904"/>
                  <a:gd name="T93" fmla="*/ 512 h 769"/>
                  <a:gd name="T94" fmla="*/ 407 w 904"/>
                  <a:gd name="T95" fmla="*/ 497 h 769"/>
                  <a:gd name="T96" fmla="*/ 412 w 904"/>
                  <a:gd name="T97" fmla="*/ 584 h 769"/>
                  <a:gd name="T98" fmla="*/ 451 w 904"/>
                  <a:gd name="T99" fmla="*/ 751 h 769"/>
                  <a:gd name="T100" fmla="*/ 902 w 904"/>
                  <a:gd name="T101" fmla="*/ 748 h 769"/>
                  <a:gd name="T102" fmla="*/ 902 w 904"/>
                  <a:gd name="T103" fmla="*/ 713 h 769"/>
                  <a:gd name="T104" fmla="*/ 481 w 904"/>
                  <a:gd name="T105" fmla="*/ 316 h 769"/>
                  <a:gd name="T106" fmla="*/ 548 w 904"/>
                  <a:gd name="T107" fmla="*/ 127 h 769"/>
                  <a:gd name="T108" fmla="*/ 611 w 904"/>
                  <a:gd name="T109" fmla="*/ 22 h 769"/>
                  <a:gd name="T110" fmla="*/ 342 w 904"/>
                  <a:gd name="T111" fmla="*/ 54 h 769"/>
                  <a:gd name="T112" fmla="*/ 290 w 904"/>
                  <a:gd name="T113" fmla="*/ 105 h 769"/>
                  <a:gd name="T114" fmla="*/ 117 w 904"/>
                  <a:gd name="T115" fmla="*/ 295 h 769"/>
                  <a:gd name="T116" fmla="*/ 312 w 904"/>
                  <a:gd name="T117" fmla="*/ 97 h 769"/>
                  <a:gd name="T118" fmla="*/ 648 w 904"/>
                  <a:gd name="T119" fmla="*/ 10 h 769"/>
                  <a:gd name="T120" fmla="*/ 489 w 904"/>
                  <a:gd name="T121" fmla="*/ 23 h 769"/>
                  <a:gd name="T122" fmla="*/ 130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 y="366"/>
                    </a:moveTo>
                    <a:cubicBezTo>
                      <a:pt x="13" y="366"/>
                      <a:pt x="13" y="360"/>
                      <a:pt x="17" y="358"/>
                    </a:cubicBezTo>
                    <a:cubicBezTo>
                      <a:pt x="23" y="355"/>
                      <a:pt x="28" y="349"/>
                      <a:pt x="36" y="349"/>
                    </a:cubicBezTo>
                    <a:cubicBezTo>
                      <a:pt x="39" y="343"/>
                      <a:pt x="34" y="334"/>
                      <a:pt x="41" y="328"/>
                    </a:cubicBezTo>
                    <a:cubicBezTo>
                      <a:pt x="54" y="308"/>
                      <a:pt x="77" y="299"/>
                      <a:pt x="99" y="301"/>
                    </a:cubicBezTo>
                    <a:cubicBezTo>
                      <a:pt x="108" y="299"/>
                      <a:pt x="101" y="288"/>
                      <a:pt x="104" y="282"/>
                    </a:cubicBezTo>
                    <a:cubicBezTo>
                      <a:pt x="113" y="269"/>
                      <a:pt x="97" y="256"/>
                      <a:pt x="104" y="241"/>
                    </a:cubicBezTo>
                    <a:cubicBezTo>
                      <a:pt x="104" y="234"/>
                      <a:pt x="111" y="228"/>
                      <a:pt x="106" y="221"/>
                    </a:cubicBezTo>
                    <a:cubicBezTo>
                      <a:pt x="104" y="209"/>
                      <a:pt x="104" y="194"/>
                      <a:pt x="113" y="184"/>
                    </a:cubicBezTo>
                    <a:cubicBezTo>
                      <a:pt x="112" y="182"/>
                      <a:pt x="113" y="181"/>
                      <a:pt x="115" y="181"/>
                    </a:cubicBezTo>
                    <a:cubicBezTo>
                      <a:pt x="116" y="181"/>
                      <a:pt x="117" y="181"/>
                      <a:pt x="118" y="182"/>
                    </a:cubicBezTo>
                    <a:cubicBezTo>
                      <a:pt x="112" y="195"/>
                      <a:pt x="106" y="212"/>
                      <a:pt x="116" y="225"/>
                    </a:cubicBezTo>
                    <a:cubicBezTo>
                      <a:pt x="111" y="233"/>
                      <a:pt x="110" y="244"/>
                      <a:pt x="109" y="253"/>
                    </a:cubicBezTo>
                    <a:cubicBezTo>
                      <a:pt x="115" y="274"/>
                      <a:pt x="115" y="274"/>
                      <a:pt x="115" y="274"/>
                    </a:cubicBezTo>
                    <a:cubicBezTo>
                      <a:pt x="111" y="280"/>
                      <a:pt x="107" y="288"/>
                      <a:pt x="110" y="296"/>
                    </a:cubicBezTo>
                    <a:cubicBezTo>
                      <a:pt x="107" y="300"/>
                      <a:pt x="103" y="305"/>
                      <a:pt x="98" y="307"/>
                    </a:cubicBezTo>
                    <a:cubicBezTo>
                      <a:pt x="82" y="303"/>
                      <a:pt x="63" y="310"/>
                      <a:pt x="51" y="323"/>
                    </a:cubicBezTo>
                    <a:cubicBezTo>
                      <a:pt x="46" y="328"/>
                      <a:pt x="44" y="335"/>
                      <a:pt x="43" y="342"/>
                    </a:cubicBezTo>
                    <a:cubicBezTo>
                      <a:pt x="42" y="347"/>
                      <a:pt x="51" y="353"/>
                      <a:pt x="44" y="356"/>
                    </a:cubicBezTo>
                    <a:cubicBezTo>
                      <a:pt x="34" y="353"/>
                      <a:pt x="24" y="360"/>
                      <a:pt x="16" y="367"/>
                    </a:cubicBezTo>
                    <a:cubicBezTo>
                      <a:pt x="6" y="375"/>
                      <a:pt x="9" y="390"/>
                      <a:pt x="11" y="402"/>
                    </a:cubicBezTo>
                    <a:cubicBezTo>
                      <a:pt x="14" y="410"/>
                      <a:pt x="21" y="419"/>
                      <a:pt x="31" y="420"/>
                    </a:cubicBezTo>
                    <a:cubicBezTo>
                      <a:pt x="35" y="420"/>
                      <a:pt x="38" y="421"/>
                      <a:pt x="42" y="423"/>
                    </a:cubicBezTo>
                    <a:cubicBezTo>
                      <a:pt x="46" y="441"/>
                      <a:pt x="53" y="459"/>
                      <a:pt x="71" y="468"/>
                    </a:cubicBezTo>
                    <a:cubicBezTo>
                      <a:pt x="81" y="473"/>
                      <a:pt x="92" y="471"/>
                      <a:pt x="102" y="470"/>
                    </a:cubicBezTo>
                    <a:cubicBezTo>
                      <a:pt x="108" y="476"/>
                      <a:pt x="105" y="487"/>
                      <a:pt x="107" y="495"/>
                    </a:cubicBezTo>
                    <a:cubicBezTo>
                      <a:pt x="97" y="510"/>
                      <a:pt x="93" y="533"/>
                      <a:pt x="101" y="551"/>
                    </a:cubicBezTo>
                    <a:cubicBezTo>
                      <a:pt x="104" y="560"/>
                      <a:pt x="110" y="569"/>
                      <a:pt x="117" y="576"/>
                    </a:cubicBezTo>
                    <a:cubicBezTo>
                      <a:pt x="122" y="590"/>
                      <a:pt x="130" y="602"/>
                      <a:pt x="143" y="609"/>
                    </a:cubicBezTo>
                    <a:cubicBezTo>
                      <a:pt x="153" y="616"/>
                      <a:pt x="166" y="609"/>
                      <a:pt x="175" y="610"/>
                    </a:cubicBezTo>
                    <a:cubicBezTo>
                      <a:pt x="177" y="613"/>
                      <a:pt x="179" y="617"/>
                      <a:pt x="178" y="620"/>
                    </a:cubicBezTo>
                    <a:cubicBezTo>
                      <a:pt x="172" y="633"/>
                      <a:pt x="172" y="649"/>
                      <a:pt x="180" y="660"/>
                    </a:cubicBezTo>
                    <a:cubicBezTo>
                      <a:pt x="190" y="669"/>
                      <a:pt x="201" y="680"/>
                      <a:pt x="215" y="678"/>
                    </a:cubicBezTo>
                    <a:cubicBezTo>
                      <a:pt x="230" y="675"/>
                      <a:pt x="239" y="689"/>
                      <a:pt x="253" y="687"/>
                    </a:cubicBezTo>
                    <a:cubicBezTo>
                      <a:pt x="271" y="688"/>
                      <a:pt x="289" y="685"/>
                      <a:pt x="299" y="668"/>
                    </a:cubicBezTo>
                    <a:cubicBezTo>
                      <a:pt x="301" y="665"/>
                      <a:pt x="301" y="661"/>
                      <a:pt x="306" y="660"/>
                    </a:cubicBezTo>
                    <a:cubicBezTo>
                      <a:pt x="312" y="663"/>
                      <a:pt x="316" y="651"/>
                      <a:pt x="320" y="658"/>
                    </a:cubicBezTo>
                    <a:cubicBezTo>
                      <a:pt x="322" y="675"/>
                      <a:pt x="321" y="691"/>
                      <a:pt x="327" y="705"/>
                    </a:cubicBezTo>
                    <a:cubicBezTo>
                      <a:pt x="345" y="745"/>
                      <a:pt x="391" y="758"/>
                      <a:pt x="432" y="759"/>
                    </a:cubicBezTo>
                    <a:cubicBezTo>
                      <a:pt x="457" y="759"/>
                      <a:pt x="482" y="752"/>
                      <a:pt x="499" y="734"/>
                    </a:cubicBezTo>
                    <a:cubicBezTo>
                      <a:pt x="504" y="721"/>
                      <a:pt x="488" y="715"/>
                      <a:pt x="489" y="703"/>
                    </a:cubicBezTo>
                    <a:cubicBezTo>
                      <a:pt x="488" y="696"/>
                      <a:pt x="493" y="687"/>
                      <a:pt x="499" y="683"/>
                    </a:cubicBezTo>
                    <a:cubicBezTo>
                      <a:pt x="507" y="680"/>
                      <a:pt x="507" y="680"/>
                      <a:pt x="507" y="680"/>
                    </a:cubicBezTo>
                    <a:cubicBezTo>
                      <a:pt x="509" y="682"/>
                      <a:pt x="505" y="683"/>
                      <a:pt x="505" y="685"/>
                    </a:cubicBezTo>
                    <a:cubicBezTo>
                      <a:pt x="504" y="693"/>
                      <a:pt x="509" y="699"/>
                      <a:pt x="513" y="705"/>
                    </a:cubicBezTo>
                    <a:cubicBezTo>
                      <a:pt x="524" y="714"/>
                      <a:pt x="539" y="714"/>
                      <a:pt x="553" y="709"/>
                    </a:cubicBezTo>
                    <a:cubicBezTo>
                      <a:pt x="558" y="703"/>
                      <a:pt x="564" y="709"/>
                      <a:pt x="567" y="713"/>
                    </a:cubicBezTo>
                    <a:cubicBezTo>
                      <a:pt x="576" y="725"/>
                      <a:pt x="578" y="741"/>
                      <a:pt x="572" y="755"/>
                    </a:cubicBezTo>
                    <a:cubicBezTo>
                      <a:pt x="574" y="757"/>
                      <a:pt x="574" y="761"/>
                      <a:pt x="578" y="762"/>
                    </a:cubicBezTo>
                    <a:cubicBezTo>
                      <a:pt x="635" y="763"/>
                      <a:pt x="635" y="763"/>
                      <a:pt x="635" y="763"/>
                    </a:cubicBezTo>
                    <a:cubicBezTo>
                      <a:pt x="778" y="764"/>
                      <a:pt x="778" y="764"/>
                      <a:pt x="778" y="764"/>
                    </a:cubicBezTo>
                    <a:cubicBezTo>
                      <a:pt x="903" y="765"/>
                      <a:pt x="903" y="765"/>
                      <a:pt x="903" y="765"/>
                    </a:cubicBezTo>
                    <a:cubicBezTo>
                      <a:pt x="903" y="765"/>
                      <a:pt x="903" y="766"/>
                      <a:pt x="903" y="767"/>
                    </a:cubicBezTo>
                    <a:cubicBezTo>
                      <a:pt x="899" y="768"/>
                      <a:pt x="899" y="768"/>
                      <a:pt x="899" y="768"/>
                    </a:cubicBezTo>
                    <a:cubicBezTo>
                      <a:pt x="837" y="769"/>
                      <a:pt x="772" y="766"/>
                      <a:pt x="710" y="767"/>
                    </a:cubicBezTo>
                    <a:cubicBezTo>
                      <a:pt x="662" y="768"/>
                      <a:pt x="620" y="766"/>
                      <a:pt x="572" y="767"/>
                    </a:cubicBezTo>
                    <a:cubicBezTo>
                      <a:pt x="566" y="765"/>
                      <a:pt x="569" y="757"/>
                      <a:pt x="565" y="753"/>
                    </a:cubicBezTo>
                    <a:cubicBezTo>
                      <a:pt x="571" y="740"/>
                      <a:pt x="569" y="725"/>
                      <a:pt x="560" y="715"/>
                    </a:cubicBezTo>
                    <a:cubicBezTo>
                      <a:pt x="553" y="712"/>
                      <a:pt x="548" y="717"/>
                      <a:pt x="540" y="717"/>
                    </a:cubicBezTo>
                    <a:cubicBezTo>
                      <a:pt x="528" y="718"/>
                      <a:pt x="512" y="716"/>
                      <a:pt x="504" y="703"/>
                    </a:cubicBezTo>
                    <a:cubicBezTo>
                      <a:pt x="502" y="700"/>
                      <a:pt x="502" y="694"/>
                      <a:pt x="500" y="691"/>
                    </a:cubicBezTo>
                    <a:cubicBezTo>
                      <a:pt x="498" y="690"/>
                      <a:pt x="497" y="693"/>
                      <a:pt x="496" y="694"/>
                    </a:cubicBezTo>
                    <a:cubicBezTo>
                      <a:pt x="490" y="710"/>
                      <a:pt x="509" y="719"/>
                      <a:pt x="506" y="735"/>
                    </a:cubicBezTo>
                    <a:cubicBezTo>
                      <a:pt x="499" y="746"/>
                      <a:pt x="487" y="751"/>
                      <a:pt x="477" y="757"/>
                    </a:cubicBezTo>
                    <a:cubicBezTo>
                      <a:pt x="448" y="766"/>
                      <a:pt x="422" y="767"/>
                      <a:pt x="394" y="759"/>
                    </a:cubicBezTo>
                    <a:cubicBezTo>
                      <a:pt x="377" y="756"/>
                      <a:pt x="362" y="748"/>
                      <a:pt x="347" y="739"/>
                    </a:cubicBezTo>
                    <a:cubicBezTo>
                      <a:pt x="339" y="731"/>
                      <a:pt x="329" y="723"/>
                      <a:pt x="325" y="711"/>
                    </a:cubicBezTo>
                    <a:cubicBezTo>
                      <a:pt x="318" y="705"/>
                      <a:pt x="320" y="695"/>
                      <a:pt x="317" y="687"/>
                    </a:cubicBezTo>
                    <a:cubicBezTo>
                      <a:pt x="315" y="680"/>
                      <a:pt x="319" y="669"/>
                      <a:pt x="310" y="666"/>
                    </a:cubicBezTo>
                    <a:cubicBezTo>
                      <a:pt x="304" y="669"/>
                      <a:pt x="302" y="677"/>
                      <a:pt x="296" y="681"/>
                    </a:cubicBezTo>
                    <a:cubicBezTo>
                      <a:pt x="281" y="696"/>
                      <a:pt x="256" y="695"/>
                      <a:pt x="238" y="690"/>
                    </a:cubicBezTo>
                    <a:cubicBezTo>
                      <a:pt x="222" y="683"/>
                      <a:pt x="222" y="683"/>
                      <a:pt x="222" y="683"/>
                    </a:cubicBezTo>
                    <a:cubicBezTo>
                      <a:pt x="213" y="683"/>
                      <a:pt x="205" y="686"/>
                      <a:pt x="197" y="681"/>
                    </a:cubicBezTo>
                    <a:cubicBezTo>
                      <a:pt x="182" y="674"/>
                      <a:pt x="170" y="660"/>
                      <a:pt x="168" y="644"/>
                    </a:cubicBezTo>
                    <a:cubicBezTo>
                      <a:pt x="167" y="634"/>
                      <a:pt x="171" y="626"/>
                      <a:pt x="171" y="617"/>
                    </a:cubicBezTo>
                    <a:cubicBezTo>
                      <a:pt x="163" y="614"/>
                      <a:pt x="154" y="621"/>
                      <a:pt x="146" y="617"/>
                    </a:cubicBezTo>
                    <a:cubicBezTo>
                      <a:pt x="128" y="610"/>
                      <a:pt x="116" y="593"/>
                      <a:pt x="109" y="576"/>
                    </a:cubicBezTo>
                    <a:cubicBezTo>
                      <a:pt x="97" y="560"/>
                      <a:pt x="87" y="540"/>
                      <a:pt x="92" y="518"/>
                    </a:cubicBezTo>
                    <a:cubicBezTo>
                      <a:pt x="92" y="509"/>
                      <a:pt x="98" y="503"/>
                      <a:pt x="101" y="495"/>
                    </a:cubicBezTo>
                    <a:cubicBezTo>
                      <a:pt x="105" y="490"/>
                      <a:pt x="101" y="484"/>
                      <a:pt x="101" y="479"/>
                    </a:cubicBezTo>
                    <a:cubicBezTo>
                      <a:pt x="95" y="474"/>
                      <a:pt x="88" y="478"/>
                      <a:pt x="82" y="478"/>
                    </a:cubicBezTo>
                    <a:cubicBezTo>
                      <a:pt x="65" y="477"/>
                      <a:pt x="52" y="463"/>
                      <a:pt x="45" y="449"/>
                    </a:cubicBezTo>
                    <a:cubicBezTo>
                      <a:pt x="41" y="441"/>
                      <a:pt x="40" y="430"/>
                      <a:pt x="32" y="425"/>
                    </a:cubicBezTo>
                    <a:cubicBezTo>
                      <a:pt x="24" y="426"/>
                      <a:pt x="16" y="420"/>
                      <a:pt x="10" y="414"/>
                    </a:cubicBezTo>
                    <a:cubicBezTo>
                      <a:pt x="7" y="415"/>
                      <a:pt x="7" y="415"/>
                      <a:pt x="7" y="415"/>
                    </a:cubicBezTo>
                    <a:cubicBezTo>
                      <a:pt x="0" y="409"/>
                      <a:pt x="6" y="398"/>
                      <a:pt x="3" y="390"/>
                    </a:cubicBezTo>
                    <a:cubicBezTo>
                      <a:pt x="3" y="382"/>
                      <a:pt x="5" y="373"/>
                      <a:pt x="8" y="366"/>
                    </a:cubicBezTo>
                    <a:close/>
                    <a:moveTo>
                      <a:pt x="26" y="367"/>
                    </a:moveTo>
                    <a:cubicBezTo>
                      <a:pt x="19" y="372"/>
                      <a:pt x="18" y="382"/>
                      <a:pt x="16" y="390"/>
                    </a:cubicBezTo>
                    <a:cubicBezTo>
                      <a:pt x="17" y="400"/>
                      <a:pt x="24" y="410"/>
                      <a:pt x="33" y="414"/>
                    </a:cubicBezTo>
                    <a:cubicBezTo>
                      <a:pt x="45" y="418"/>
                      <a:pt x="54" y="408"/>
                      <a:pt x="61" y="401"/>
                    </a:cubicBezTo>
                    <a:cubicBezTo>
                      <a:pt x="65" y="395"/>
                      <a:pt x="64" y="388"/>
                      <a:pt x="63" y="380"/>
                    </a:cubicBezTo>
                    <a:cubicBezTo>
                      <a:pt x="60" y="373"/>
                      <a:pt x="55" y="365"/>
                      <a:pt x="46" y="364"/>
                    </a:cubicBezTo>
                    <a:cubicBezTo>
                      <a:pt x="40" y="359"/>
                      <a:pt x="33" y="364"/>
                      <a:pt x="26" y="367"/>
                    </a:cubicBezTo>
                    <a:close/>
                    <a:moveTo>
                      <a:pt x="29" y="374"/>
                    </a:moveTo>
                    <a:cubicBezTo>
                      <a:pt x="26" y="383"/>
                      <a:pt x="22" y="394"/>
                      <a:pt x="30" y="402"/>
                    </a:cubicBezTo>
                    <a:cubicBezTo>
                      <a:pt x="32" y="404"/>
                      <a:pt x="36" y="406"/>
                      <a:pt x="41" y="406"/>
                    </a:cubicBezTo>
                    <a:cubicBezTo>
                      <a:pt x="46" y="405"/>
                      <a:pt x="52" y="402"/>
                      <a:pt x="54" y="397"/>
                    </a:cubicBezTo>
                    <a:cubicBezTo>
                      <a:pt x="57" y="389"/>
                      <a:pt x="55" y="380"/>
                      <a:pt x="50" y="374"/>
                    </a:cubicBezTo>
                    <a:cubicBezTo>
                      <a:pt x="43" y="371"/>
                      <a:pt x="35" y="368"/>
                      <a:pt x="29" y="374"/>
                    </a:cubicBezTo>
                    <a:close/>
                    <a:moveTo>
                      <a:pt x="67" y="437"/>
                    </a:moveTo>
                    <a:cubicBezTo>
                      <a:pt x="65" y="439"/>
                      <a:pt x="61" y="438"/>
                      <a:pt x="60" y="440"/>
                    </a:cubicBezTo>
                    <a:cubicBezTo>
                      <a:pt x="64" y="451"/>
                      <a:pt x="75" y="456"/>
                      <a:pt x="85" y="458"/>
                    </a:cubicBezTo>
                    <a:cubicBezTo>
                      <a:pt x="96" y="460"/>
                      <a:pt x="104" y="451"/>
                      <a:pt x="115" y="452"/>
                    </a:cubicBezTo>
                    <a:cubicBezTo>
                      <a:pt x="120" y="454"/>
                      <a:pt x="119" y="459"/>
                      <a:pt x="124" y="462"/>
                    </a:cubicBezTo>
                    <a:cubicBezTo>
                      <a:pt x="129" y="464"/>
                      <a:pt x="137" y="463"/>
                      <a:pt x="142" y="463"/>
                    </a:cubicBezTo>
                    <a:cubicBezTo>
                      <a:pt x="146" y="460"/>
                      <a:pt x="151" y="457"/>
                      <a:pt x="152" y="452"/>
                    </a:cubicBezTo>
                    <a:cubicBezTo>
                      <a:pt x="153" y="445"/>
                      <a:pt x="153" y="440"/>
                      <a:pt x="148" y="435"/>
                    </a:cubicBezTo>
                    <a:cubicBezTo>
                      <a:pt x="143" y="432"/>
                      <a:pt x="135" y="429"/>
                      <a:pt x="129" y="433"/>
                    </a:cubicBezTo>
                    <a:cubicBezTo>
                      <a:pt x="127" y="434"/>
                      <a:pt x="130" y="437"/>
                      <a:pt x="129" y="439"/>
                    </a:cubicBezTo>
                    <a:cubicBezTo>
                      <a:pt x="129" y="444"/>
                      <a:pt x="124" y="443"/>
                      <a:pt x="121" y="442"/>
                    </a:cubicBezTo>
                    <a:cubicBezTo>
                      <a:pt x="118" y="442"/>
                      <a:pt x="117" y="440"/>
                      <a:pt x="116" y="438"/>
                    </a:cubicBezTo>
                    <a:cubicBezTo>
                      <a:pt x="115" y="430"/>
                      <a:pt x="121" y="428"/>
                      <a:pt x="126" y="424"/>
                    </a:cubicBezTo>
                    <a:cubicBezTo>
                      <a:pt x="135" y="421"/>
                      <a:pt x="146" y="422"/>
                      <a:pt x="154" y="428"/>
                    </a:cubicBezTo>
                    <a:cubicBezTo>
                      <a:pt x="158" y="432"/>
                      <a:pt x="161" y="438"/>
                      <a:pt x="162" y="444"/>
                    </a:cubicBezTo>
                    <a:cubicBezTo>
                      <a:pt x="166" y="445"/>
                      <a:pt x="168" y="449"/>
                      <a:pt x="168" y="453"/>
                    </a:cubicBezTo>
                    <a:cubicBezTo>
                      <a:pt x="178" y="455"/>
                      <a:pt x="187" y="460"/>
                      <a:pt x="198" y="457"/>
                    </a:cubicBezTo>
                    <a:cubicBezTo>
                      <a:pt x="205" y="455"/>
                      <a:pt x="213" y="450"/>
                      <a:pt x="215" y="442"/>
                    </a:cubicBezTo>
                    <a:cubicBezTo>
                      <a:pt x="217" y="438"/>
                      <a:pt x="217" y="432"/>
                      <a:pt x="214" y="428"/>
                    </a:cubicBezTo>
                    <a:cubicBezTo>
                      <a:pt x="212" y="422"/>
                      <a:pt x="207" y="420"/>
                      <a:pt x="201" y="419"/>
                    </a:cubicBezTo>
                    <a:cubicBezTo>
                      <a:pt x="194" y="417"/>
                      <a:pt x="197" y="425"/>
                      <a:pt x="194" y="429"/>
                    </a:cubicBezTo>
                    <a:cubicBezTo>
                      <a:pt x="194" y="430"/>
                      <a:pt x="192" y="430"/>
                      <a:pt x="191" y="429"/>
                    </a:cubicBezTo>
                    <a:cubicBezTo>
                      <a:pt x="188" y="426"/>
                      <a:pt x="186" y="423"/>
                      <a:pt x="187" y="418"/>
                    </a:cubicBezTo>
                    <a:cubicBezTo>
                      <a:pt x="188" y="415"/>
                      <a:pt x="192" y="412"/>
                      <a:pt x="196" y="410"/>
                    </a:cubicBezTo>
                    <a:cubicBezTo>
                      <a:pt x="204" y="407"/>
                      <a:pt x="212" y="413"/>
                      <a:pt x="219" y="418"/>
                    </a:cubicBezTo>
                    <a:cubicBezTo>
                      <a:pt x="224" y="425"/>
                      <a:pt x="228" y="438"/>
                      <a:pt x="222" y="446"/>
                    </a:cubicBezTo>
                    <a:cubicBezTo>
                      <a:pt x="219" y="455"/>
                      <a:pt x="212" y="460"/>
                      <a:pt x="204" y="464"/>
                    </a:cubicBezTo>
                    <a:cubicBezTo>
                      <a:pt x="197" y="465"/>
                      <a:pt x="187" y="466"/>
                      <a:pt x="183" y="472"/>
                    </a:cubicBezTo>
                    <a:cubicBezTo>
                      <a:pt x="170" y="489"/>
                      <a:pt x="188" y="511"/>
                      <a:pt x="172" y="527"/>
                    </a:cubicBezTo>
                    <a:cubicBezTo>
                      <a:pt x="166" y="530"/>
                      <a:pt x="158" y="537"/>
                      <a:pt x="152" y="530"/>
                    </a:cubicBezTo>
                    <a:cubicBezTo>
                      <a:pt x="141" y="524"/>
                      <a:pt x="152" y="511"/>
                      <a:pt x="142" y="505"/>
                    </a:cubicBezTo>
                    <a:cubicBezTo>
                      <a:pt x="133" y="504"/>
                      <a:pt x="126" y="504"/>
                      <a:pt x="119" y="509"/>
                    </a:cubicBezTo>
                    <a:cubicBezTo>
                      <a:pt x="115" y="518"/>
                      <a:pt x="108" y="526"/>
                      <a:pt x="112" y="537"/>
                    </a:cubicBezTo>
                    <a:cubicBezTo>
                      <a:pt x="114" y="547"/>
                      <a:pt x="118" y="557"/>
                      <a:pt x="128" y="560"/>
                    </a:cubicBezTo>
                    <a:cubicBezTo>
                      <a:pt x="138" y="564"/>
                      <a:pt x="128" y="573"/>
                      <a:pt x="132" y="580"/>
                    </a:cubicBezTo>
                    <a:cubicBezTo>
                      <a:pt x="133" y="585"/>
                      <a:pt x="138" y="591"/>
                      <a:pt x="143" y="592"/>
                    </a:cubicBezTo>
                    <a:cubicBezTo>
                      <a:pt x="152" y="596"/>
                      <a:pt x="164" y="596"/>
                      <a:pt x="173" y="590"/>
                    </a:cubicBezTo>
                    <a:cubicBezTo>
                      <a:pt x="181" y="588"/>
                      <a:pt x="180" y="579"/>
                      <a:pt x="181" y="572"/>
                    </a:cubicBezTo>
                    <a:cubicBezTo>
                      <a:pt x="179" y="566"/>
                      <a:pt x="175" y="561"/>
                      <a:pt x="169" y="560"/>
                    </a:cubicBezTo>
                    <a:cubicBezTo>
                      <a:pt x="164" y="561"/>
                      <a:pt x="167" y="566"/>
                      <a:pt x="163" y="569"/>
                    </a:cubicBezTo>
                    <a:cubicBezTo>
                      <a:pt x="161" y="569"/>
                      <a:pt x="159" y="568"/>
                      <a:pt x="157" y="567"/>
                    </a:cubicBezTo>
                    <a:cubicBezTo>
                      <a:pt x="155" y="565"/>
                      <a:pt x="153" y="561"/>
                      <a:pt x="154" y="558"/>
                    </a:cubicBezTo>
                    <a:cubicBezTo>
                      <a:pt x="157" y="554"/>
                      <a:pt x="162" y="552"/>
                      <a:pt x="167" y="551"/>
                    </a:cubicBezTo>
                    <a:cubicBezTo>
                      <a:pt x="174" y="551"/>
                      <a:pt x="180" y="555"/>
                      <a:pt x="185" y="560"/>
                    </a:cubicBezTo>
                    <a:cubicBezTo>
                      <a:pt x="195" y="570"/>
                      <a:pt x="187" y="582"/>
                      <a:pt x="186" y="592"/>
                    </a:cubicBezTo>
                    <a:cubicBezTo>
                      <a:pt x="187" y="599"/>
                      <a:pt x="190" y="605"/>
                      <a:pt x="197" y="608"/>
                    </a:cubicBezTo>
                    <a:cubicBezTo>
                      <a:pt x="200" y="611"/>
                      <a:pt x="205" y="607"/>
                      <a:pt x="209" y="607"/>
                    </a:cubicBezTo>
                    <a:cubicBezTo>
                      <a:pt x="219" y="608"/>
                      <a:pt x="229" y="612"/>
                      <a:pt x="233" y="622"/>
                    </a:cubicBezTo>
                    <a:cubicBezTo>
                      <a:pt x="234" y="626"/>
                      <a:pt x="236" y="633"/>
                      <a:pt x="232" y="637"/>
                    </a:cubicBezTo>
                    <a:cubicBezTo>
                      <a:pt x="229" y="640"/>
                      <a:pt x="225" y="646"/>
                      <a:pt x="220" y="642"/>
                    </a:cubicBezTo>
                    <a:cubicBezTo>
                      <a:pt x="218" y="641"/>
                      <a:pt x="214" y="638"/>
                      <a:pt x="215" y="634"/>
                    </a:cubicBezTo>
                    <a:cubicBezTo>
                      <a:pt x="216" y="630"/>
                      <a:pt x="220" y="627"/>
                      <a:pt x="224" y="627"/>
                    </a:cubicBezTo>
                    <a:cubicBezTo>
                      <a:pt x="224" y="620"/>
                      <a:pt x="217" y="619"/>
                      <a:pt x="212" y="616"/>
                    </a:cubicBezTo>
                    <a:cubicBezTo>
                      <a:pt x="208" y="616"/>
                      <a:pt x="201" y="617"/>
                      <a:pt x="197" y="620"/>
                    </a:cubicBezTo>
                    <a:cubicBezTo>
                      <a:pt x="192" y="624"/>
                      <a:pt x="190" y="631"/>
                      <a:pt x="188" y="638"/>
                    </a:cubicBezTo>
                    <a:cubicBezTo>
                      <a:pt x="187" y="646"/>
                      <a:pt x="193" y="651"/>
                      <a:pt x="198" y="656"/>
                    </a:cubicBezTo>
                    <a:cubicBezTo>
                      <a:pt x="207" y="663"/>
                      <a:pt x="221" y="666"/>
                      <a:pt x="232" y="660"/>
                    </a:cubicBezTo>
                    <a:cubicBezTo>
                      <a:pt x="235" y="660"/>
                      <a:pt x="235" y="665"/>
                      <a:pt x="237" y="667"/>
                    </a:cubicBezTo>
                    <a:cubicBezTo>
                      <a:pt x="244" y="675"/>
                      <a:pt x="255" y="676"/>
                      <a:pt x="265" y="674"/>
                    </a:cubicBezTo>
                    <a:cubicBezTo>
                      <a:pt x="275" y="673"/>
                      <a:pt x="282" y="666"/>
                      <a:pt x="288" y="658"/>
                    </a:cubicBezTo>
                    <a:cubicBezTo>
                      <a:pt x="290" y="653"/>
                      <a:pt x="289" y="646"/>
                      <a:pt x="286" y="641"/>
                    </a:cubicBezTo>
                    <a:cubicBezTo>
                      <a:pt x="280" y="641"/>
                      <a:pt x="273" y="646"/>
                      <a:pt x="266" y="642"/>
                    </a:cubicBezTo>
                    <a:cubicBezTo>
                      <a:pt x="256" y="640"/>
                      <a:pt x="251" y="630"/>
                      <a:pt x="249" y="620"/>
                    </a:cubicBezTo>
                    <a:cubicBezTo>
                      <a:pt x="250" y="598"/>
                      <a:pt x="275" y="605"/>
                      <a:pt x="287" y="596"/>
                    </a:cubicBezTo>
                    <a:cubicBezTo>
                      <a:pt x="295" y="590"/>
                      <a:pt x="301" y="584"/>
                      <a:pt x="300" y="574"/>
                    </a:cubicBezTo>
                    <a:cubicBezTo>
                      <a:pt x="297" y="566"/>
                      <a:pt x="287" y="561"/>
                      <a:pt x="289" y="553"/>
                    </a:cubicBezTo>
                    <a:cubicBezTo>
                      <a:pt x="291" y="549"/>
                      <a:pt x="295" y="545"/>
                      <a:pt x="299" y="546"/>
                    </a:cubicBezTo>
                    <a:cubicBezTo>
                      <a:pt x="302" y="547"/>
                      <a:pt x="304" y="550"/>
                      <a:pt x="304" y="554"/>
                    </a:cubicBezTo>
                    <a:cubicBezTo>
                      <a:pt x="305" y="557"/>
                      <a:pt x="309" y="564"/>
                      <a:pt x="314" y="562"/>
                    </a:cubicBezTo>
                    <a:cubicBezTo>
                      <a:pt x="319" y="560"/>
                      <a:pt x="323" y="555"/>
                      <a:pt x="325" y="550"/>
                    </a:cubicBezTo>
                    <a:cubicBezTo>
                      <a:pt x="325" y="543"/>
                      <a:pt x="324" y="537"/>
                      <a:pt x="321" y="531"/>
                    </a:cubicBezTo>
                    <a:cubicBezTo>
                      <a:pt x="315" y="521"/>
                      <a:pt x="305" y="521"/>
                      <a:pt x="295" y="521"/>
                    </a:cubicBezTo>
                    <a:cubicBezTo>
                      <a:pt x="286" y="518"/>
                      <a:pt x="289" y="508"/>
                      <a:pt x="281" y="504"/>
                    </a:cubicBezTo>
                    <a:cubicBezTo>
                      <a:pt x="274" y="501"/>
                      <a:pt x="264" y="503"/>
                      <a:pt x="258" y="506"/>
                    </a:cubicBezTo>
                    <a:cubicBezTo>
                      <a:pt x="253" y="509"/>
                      <a:pt x="250" y="515"/>
                      <a:pt x="249" y="520"/>
                    </a:cubicBezTo>
                    <a:cubicBezTo>
                      <a:pt x="246" y="529"/>
                      <a:pt x="256" y="524"/>
                      <a:pt x="260" y="525"/>
                    </a:cubicBezTo>
                    <a:cubicBezTo>
                      <a:pt x="271" y="531"/>
                      <a:pt x="277" y="544"/>
                      <a:pt x="275" y="555"/>
                    </a:cubicBezTo>
                    <a:cubicBezTo>
                      <a:pt x="273" y="562"/>
                      <a:pt x="265" y="567"/>
                      <a:pt x="259" y="571"/>
                    </a:cubicBezTo>
                    <a:cubicBezTo>
                      <a:pt x="245" y="575"/>
                      <a:pt x="230" y="572"/>
                      <a:pt x="222" y="561"/>
                    </a:cubicBezTo>
                    <a:cubicBezTo>
                      <a:pt x="209" y="546"/>
                      <a:pt x="206" y="524"/>
                      <a:pt x="212" y="506"/>
                    </a:cubicBezTo>
                    <a:cubicBezTo>
                      <a:pt x="215" y="489"/>
                      <a:pt x="230" y="475"/>
                      <a:pt x="245" y="469"/>
                    </a:cubicBezTo>
                    <a:cubicBezTo>
                      <a:pt x="260" y="466"/>
                      <a:pt x="275" y="461"/>
                      <a:pt x="291" y="463"/>
                    </a:cubicBezTo>
                    <a:cubicBezTo>
                      <a:pt x="297" y="463"/>
                      <a:pt x="303" y="467"/>
                      <a:pt x="309" y="467"/>
                    </a:cubicBezTo>
                    <a:cubicBezTo>
                      <a:pt x="316" y="478"/>
                      <a:pt x="326" y="489"/>
                      <a:pt x="339" y="493"/>
                    </a:cubicBezTo>
                    <a:cubicBezTo>
                      <a:pt x="358" y="497"/>
                      <a:pt x="377" y="498"/>
                      <a:pt x="395" y="492"/>
                    </a:cubicBezTo>
                    <a:cubicBezTo>
                      <a:pt x="416" y="486"/>
                      <a:pt x="440" y="489"/>
                      <a:pt x="459" y="498"/>
                    </a:cubicBezTo>
                    <a:cubicBezTo>
                      <a:pt x="479" y="510"/>
                      <a:pt x="488" y="532"/>
                      <a:pt x="491" y="554"/>
                    </a:cubicBezTo>
                    <a:cubicBezTo>
                      <a:pt x="501" y="561"/>
                      <a:pt x="505" y="573"/>
                      <a:pt x="508" y="585"/>
                    </a:cubicBezTo>
                    <a:cubicBezTo>
                      <a:pt x="513" y="608"/>
                      <a:pt x="501" y="628"/>
                      <a:pt x="483" y="644"/>
                    </a:cubicBezTo>
                    <a:cubicBezTo>
                      <a:pt x="464" y="657"/>
                      <a:pt x="448" y="672"/>
                      <a:pt x="440" y="693"/>
                    </a:cubicBezTo>
                    <a:cubicBezTo>
                      <a:pt x="438" y="701"/>
                      <a:pt x="441" y="710"/>
                      <a:pt x="442" y="717"/>
                    </a:cubicBezTo>
                    <a:cubicBezTo>
                      <a:pt x="442" y="718"/>
                      <a:pt x="440" y="720"/>
                      <a:pt x="438" y="720"/>
                    </a:cubicBezTo>
                    <a:cubicBezTo>
                      <a:pt x="422" y="715"/>
                      <a:pt x="405" y="717"/>
                      <a:pt x="391" y="707"/>
                    </a:cubicBezTo>
                    <a:cubicBezTo>
                      <a:pt x="389" y="705"/>
                      <a:pt x="390" y="702"/>
                      <a:pt x="387" y="703"/>
                    </a:cubicBezTo>
                    <a:cubicBezTo>
                      <a:pt x="370" y="688"/>
                      <a:pt x="359" y="668"/>
                      <a:pt x="365" y="645"/>
                    </a:cubicBezTo>
                    <a:cubicBezTo>
                      <a:pt x="368" y="636"/>
                      <a:pt x="356" y="630"/>
                      <a:pt x="356" y="621"/>
                    </a:cubicBezTo>
                    <a:cubicBezTo>
                      <a:pt x="352" y="607"/>
                      <a:pt x="355" y="591"/>
                      <a:pt x="365" y="580"/>
                    </a:cubicBezTo>
                    <a:cubicBezTo>
                      <a:pt x="375" y="568"/>
                      <a:pt x="388" y="555"/>
                      <a:pt x="405" y="555"/>
                    </a:cubicBezTo>
                    <a:cubicBezTo>
                      <a:pt x="415" y="556"/>
                      <a:pt x="427" y="558"/>
                      <a:pt x="431" y="570"/>
                    </a:cubicBezTo>
                    <a:cubicBezTo>
                      <a:pt x="431" y="574"/>
                      <a:pt x="432" y="581"/>
                      <a:pt x="428" y="583"/>
                    </a:cubicBezTo>
                    <a:cubicBezTo>
                      <a:pt x="429" y="594"/>
                      <a:pt x="418" y="584"/>
                      <a:pt x="414" y="590"/>
                    </a:cubicBezTo>
                    <a:cubicBezTo>
                      <a:pt x="406" y="594"/>
                      <a:pt x="401" y="602"/>
                      <a:pt x="402" y="611"/>
                    </a:cubicBezTo>
                    <a:cubicBezTo>
                      <a:pt x="402" y="619"/>
                      <a:pt x="407" y="626"/>
                      <a:pt x="413" y="631"/>
                    </a:cubicBezTo>
                    <a:cubicBezTo>
                      <a:pt x="423" y="639"/>
                      <a:pt x="437" y="634"/>
                      <a:pt x="447" y="632"/>
                    </a:cubicBezTo>
                    <a:cubicBezTo>
                      <a:pt x="453" y="629"/>
                      <a:pt x="458" y="623"/>
                      <a:pt x="459" y="617"/>
                    </a:cubicBezTo>
                    <a:cubicBezTo>
                      <a:pt x="466" y="603"/>
                      <a:pt x="452" y="589"/>
                      <a:pt x="461" y="576"/>
                    </a:cubicBezTo>
                    <a:cubicBezTo>
                      <a:pt x="463" y="563"/>
                      <a:pt x="461" y="550"/>
                      <a:pt x="456" y="539"/>
                    </a:cubicBezTo>
                    <a:cubicBezTo>
                      <a:pt x="452" y="531"/>
                      <a:pt x="443" y="528"/>
                      <a:pt x="439" y="522"/>
                    </a:cubicBezTo>
                    <a:cubicBezTo>
                      <a:pt x="431" y="517"/>
                      <a:pt x="423" y="518"/>
                      <a:pt x="414" y="517"/>
                    </a:cubicBezTo>
                    <a:cubicBezTo>
                      <a:pt x="386" y="518"/>
                      <a:pt x="360" y="534"/>
                      <a:pt x="350" y="559"/>
                    </a:cubicBezTo>
                    <a:cubicBezTo>
                      <a:pt x="340" y="567"/>
                      <a:pt x="332" y="579"/>
                      <a:pt x="327" y="590"/>
                    </a:cubicBezTo>
                    <a:cubicBezTo>
                      <a:pt x="326" y="602"/>
                      <a:pt x="327" y="614"/>
                      <a:pt x="331" y="625"/>
                    </a:cubicBezTo>
                    <a:cubicBezTo>
                      <a:pt x="332" y="630"/>
                      <a:pt x="339" y="632"/>
                      <a:pt x="338" y="637"/>
                    </a:cubicBezTo>
                    <a:cubicBezTo>
                      <a:pt x="333" y="651"/>
                      <a:pt x="332" y="668"/>
                      <a:pt x="336" y="682"/>
                    </a:cubicBezTo>
                    <a:cubicBezTo>
                      <a:pt x="340" y="699"/>
                      <a:pt x="350" y="711"/>
                      <a:pt x="361" y="723"/>
                    </a:cubicBezTo>
                    <a:cubicBezTo>
                      <a:pt x="395" y="744"/>
                      <a:pt x="448" y="755"/>
                      <a:pt x="482" y="728"/>
                    </a:cubicBezTo>
                    <a:cubicBezTo>
                      <a:pt x="483" y="725"/>
                      <a:pt x="479" y="723"/>
                      <a:pt x="478" y="721"/>
                    </a:cubicBezTo>
                    <a:cubicBezTo>
                      <a:pt x="469" y="712"/>
                      <a:pt x="469" y="698"/>
                      <a:pt x="474" y="687"/>
                    </a:cubicBezTo>
                    <a:cubicBezTo>
                      <a:pt x="488" y="661"/>
                      <a:pt x="518" y="656"/>
                      <a:pt x="536" y="634"/>
                    </a:cubicBezTo>
                    <a:cubicBezTo>
                      <a:pt x="548" y="618"/>
                      <a:pt x="543" y="594"/>
                      <a:pt x="539" y="576"/>
                    </a:cubicBezTo>
                    <a:cubicBezTo>
                      <a:pt x="538" y="573"/>
                      <a:pt x="534" y="570"/>
                      <a:pt x="535" y="566"/>
                    </a:cubicBezTo>
                    <a:cubicBezTo>
                      <a:pt x="530" y="555"/>
                      <a:pt x="524" y="544"/>
                      <a:pt x="515" y="535"/>
                    </a:cubicBezTo>
                    <a:cubicBezTo>
                      <a:pt x="512" y="519"/>
                      <a:pt x="512" y="519"/>
                      <a:pt x="512" y="519"/>
                    </a:cubicBezTo>
                    <a:cubicBezTo>
                      <a:pt x="514" y="497"/>
                      <a:pt x="497" y="480"/>
                      <a:pt x="482" y="466"/>
                    </a:cubicBezTo>
                    <a:cubicBezTo>
                      <a:pt x="480" y="463"/>
                      <a:pt x="475" y="465"/>
                      <a:pt x="472" y="462"/>
                    </a:cubicBezTo>
                    <a:cubicBezTo>
                      <a:pt x="471" y="456"/>
                      <a:pt x="478" y="454"/>
                      <a:pt x="481" y="452"/>
                    </a:cubicBezTo>
                    <a:cubicBezTo>
                      <a:pt x="504" y="436"/>
                      <a:pt x="507" y="408"/>
                      <a:pt x="511" y="383"/>
                    </a:cubicBezTo>
                    <a:cubicBezTo>
                      <a:pt x="511" y="362"/>
                      <a:pt x="504" y="345"/>
                      <a:pt x="489" y="331"/>
                    </a:cubicBezTo>
                    <a:cubicBezTo>
                      <a:pt x="484" y="324"/>
                      <a:pt x="468" y="324"/>
                      <a:pt x="470" y="312"/>
                    </a:cubicBezTo>
                    <a:cubicBezTo>
                      <a:pt x="484" y="306"/>
                      <a:pt x="496" y="296"/>
                      <a:pt x="506" y="284"/>
                    </a:cubicBezTo>
                    <a:cubicBezTo>
                      <a:pt x="518" y="269"/>
                      <a:pt x="521" y="249"/>
                      <a:pt x="514" y="231"/>
                    </a:cubicBezTo>
                    <a:cubicBezTo>
                      <a:pt x="512" y="222"/>
                      <a:pt x="521" y="219"/>
                      <a:pt x="526" y="214"/>
                    </a:cubicBezTo>
                    <a:cubicBezTo>
                      <a:pt x="535" y="203"/>
                      <a:pt x="542" y="188"/>
                      <a:pt x="542" y="173"/>
                    </a:cubicBezTo>
                    <a:cubicBezTo>
                      <a:pt x="545" y="165"/>
                      <a:pt x="539" y="158"/>
                      <a:pt x="539" y="149"/>
                    </a:cubicBezTo>
                    <a:cubicBezTo>
                      <a:pt x="535" y="141"/>
                      <a:pt x="531" y="133"/>
                      <a:pt x="524" y="127"/>
                    </a:cubicBezTo>
                    <a:cubicBezTo>
                      <a:pt x="512" y="105"/>
                      <a:pt x="481" y="106"/>
                      <a:pt x="474" y="79"/>
                    </a:cubicBezTo>
                    <a:cubicBezTo>
                      <a:pt x="470" y="68"/>
                      <a:pt x="473" y="55"/>
                      <a:pt x="482" y="47"/>
                    </a:cubicBezTo>
                    <a:cubicBezTo>
                      <a:pt x="484" y="45"/>
                      <a:pt x="489" y="46"/>
                      <a:pt x="488" y="42"/>
                    </a:cubicBezTo>
                    <a:cubicBezTo>
                      <a:pt x="482" y="36"/>
                      <a:pt x="475" y="32"/>
                      <a:pt x="468" y="28"/>
                    </a:cubicBezTo>
                    <a:cubicBezTo>
                      <a:pt x="452" y="23"/>
                      <a:pt x="436" y="19"/>
                      <a:pt x="419" y="19"/>
                    </a:cubicBezTo>
                    <a:cubicBezTo>
                      <a:pt x="409" y="20"/>
                      <a:pt x="398" y="23"/>
                      <a:pt x="388" y="26"/>
                    </a:cubicBezTo>
                    <a:cubicBezTo>
                      <a:pt x="361" y="36"/>
                      <a:pt x="339" y="63"/>
                      <a:pt x="337" y="92"/>
                    </a:cubicBezTo>
                    <a:cubicBezTo>
                      <a:pt x="336" y="114"/>
                      <a:pt x="336" y="114"/>
                      <a:pt x="336" y="114"/>
                    </a:cubicBezTo>
                    <a:cubicBezTo>
                      <a:pt x="330" y="121"/>
                      <a:pt x="327" y="130"/>
                      <a:pt x="324" y="139"/>
                    </a:cubicBezTo>
                    <a:cubicBezTo>
                      <a:pt x="319" y="154"/>
                      <a:pt x="328" y="169"/>
                      <a:pt x="337" y="180"/>
                    </a:cubicBezTo>
                    <a:cubicBezTo>
                      <a:pt x="339" y="183"/>
                      <a:pt x="344" y="183"/>
                      <a:pt x="345" y="186"/>
                    </a:cubicBezTo>
                    <a:cubicBezTo>
                      <a:pt x="343" y="193"/>
                      <a:pt x="343" y="201"/>
                      <a:pt x="344" y="208"/>
                    </a:cubicBezTo>
                    <a:cubicBezTo>
                      <a:pt x="347" y="227"/>
                      <a:pt x="364" y="245"/>
                      <a:pt x="383" y="252"/>
                    </a:cubicBezTo>
                    <a:cubicBezTo>
                      <a:pt x="405" y="258"/>
                      <a:pt x="427" y="247"/>
                      <a:pt x="442" y="231"/>
                    </a:cubicBezTo>
                    <a:cubicBezTo>
                      <a:pt x="453" y="216"/>
                      <a:pt x="460" y="199"/>
                      <a:pt x="459" y="180"/>
                    </a:cubicBezTo>
                    <a:cubicBezTo>
                      <a:pt x="453" y="163"/>
                      <a:pt x="450" y="139"/>
                      <a:pt x="429" y="133"/>
                    </a:cubicBezTo>
                    <a:cubicBezTo>
                      <a:pt x="417" y="129"/>
                      <a:pt x="404" y="132"/>
                      <a:pt x="395" y="139"/>
                    </a:cubicBezTo>
                    <a:cubicBezTo>
                      <a:pt x="389" y="154"/>
                      <a:pt x="389" y="154"/>
                      <a:pt x="389" y="154"/>
                    </a:cubicBezTo>
                    <a:cubicBezTo>
                      <a:pt x="389" y="159"/>
                      <a:pt x="388" y="167"/>
                      <a:pt x="393" y="171"/>
                    </a:cubicBezTo>
                    <a:cubicBezTo>
                      <a:pt x="403" y="180"/>
                      <a:pt x="411" y="166"/>
                      <a:pt x="420" y="173"/>
                    </a:cubicBezTo>
                    <a:cubicBezTo>
                      <a:pt x="422" y="179"/>
                      <a:pt x="427" y="184"/>
                      <a:pt x="426" y="193"/>
                    </a:cubicBezTo>
                    <a:cubicBezTo>
                      <a:pt x="425" y="203"/>
                      <a:pt x="415" y="213"/>
                      <a:pt x="405" y="217"/>
                    </a:cubicBezTo>
                    <a:cubicBezTo>
                      <a:pt x="396" y="220"/>
                      <a:pt x="388" y="215"/>
                      <a:pt x="380" y="211"/>
                    </a:cubicBezTo>
                    <a:cubicBezTo>
                      <a:pt x="370" y="204"/>
                      <a:pt x="367" y="192"/>
                      <a:pt x="366" y="180"/>
                    </a:cubicBezTo>
                    <a:cubicBezTo>
                      <a:pt x="364" y="173"/>
                      <a:pt x="354" y="168"/>
                      <a:pt x="354" y="159"/>
                    </a:cubicBezTo>
                    <a:cubicBezTo>
                      <a:pt x="349" y="145"/>
                      <a:pt x="352" y="130"/>
                      <a:pt x="363" y="119"/>
                    </a:cubicBezTo>
                    <a:cubicBezTo>
                      <a:pt x="369" y="113"/>
                      <a:pt x="361" y="107"/>
                      <a:pt x="363" y="100"/>
                    </a:cubicBezTo>
                    <a:cubicBezTo>
                      <a:pt x="364" y="77"/>
                      <a:pt x="385" y="62"/>
                      <a:pt x="404" y="53"/>
                    </a:cubicBezTo>
                    <a:cubicBezTo>
                      <a:pt x="415" y="49"/>
                      <a:pt x="432" y="47"/>
                      <a:pt x="443" y="53"/>
                    </a:cubicBezTo>
                    <a:cubicBezTo>
                      <a:pt x="447" y="60"/>
                      <a:pt x="441" y="66"/>
                      <a:pt x="440" y="72"/>
                    </a:cubicBezTo>
                    <a:cubicBezTo>
                      <a:pt x="436" y="97"/>
                      <a:pt x="460" y="115"/>
                      <a:pt x="479" y="127"/>
                    </a:cubicBezTo>
                    <a:cubicBezTo>
                      <a:pt x="489" y="138"/>
                      <a:pt x="500" y="147"/>
                      <a:pt x="503" y="161"/>
                    </a:cubicBezTo>
                    <a:cubicBezTo>
                      <a:pt x="511" y="182"/>
                      <a:pt x="497" y="200"/>
                      <a:pt x="485" y="215"/>
                    </a:cubicBezTo>
                    <a:cubicBezTo>
                      <a:pt x="485" y="226"/>
                      <a:pt x="487" y="238"/>
                      <a:pt x="483" y="249"/>
                    </a:cubicBezTo>
                    <a:cubicBezTo>
                      <a:pt x="480" y="261"/>
                      <a:pt x="470" y="274"/>
                      <a:pt x="458" y="281"/>
                    </a:cubicBezTo>
                    <a:cubicBezTo>
                      <a:pt x="445" y="289"/>
                      <a:pt x="429" y="289"/>
                      <a:pt x="415" y="283"/>
                    </a:cubicBezTo>
                    <a:cubicBezTo>
                      <a:pt x="399" y="277"/>
                      <a:pt x="382" y="272"/>
                      <a:pt x="364" y="272"/>
                    </a:cubicBezTo>
                    <a:cubicBezTo>
                      <a:pt x="344" y="273"/>
                      <a:pt x="326" y="291"/>
                      <a:pt x="318" y="308"/>
                    </a:cubicBezTo>
                    <a:cubicBezTo>
                      <a:pt x="310" y="311"/>
                      <a:pt x="304" y="311"/>
                      <a:pt x="297" y="309"/>
                    </a:cubicBezTo>
                    <a:cubicBezTo>
                      <a:pt x="284" y="311"/>
                      <a:pt x="270" y="310"/>
                      <a:pt x="258" y="307"/>
                    </a:cubicBezTo>
                    <a:cubicBezTo>
                      <a:pt x="244" y="303"/>
                      <a:pt x="234" y="293"/>
                      <a:pt x="226" y="282"/>
                    </a:cubicBezTo>
                    <a:cubicBezTo>
                      <a:pt x="214" y="260"/>
                      <a:pt x="212" y="229"/>
                      <a:pt x="224" y="206"/>
                    </a:cubicBezTo>
                    <a:cubicBezTo>
                      <a:pt x="231" y="201"/>
                      <a:pt x="239" y="196"/>
                      <a:pt x="247" y="196"/>
                    </a:cubicBezTo>
                    <a:cubicBezTo>
                      <a:pt x="256" y="197"/>
                      <a:pt x="264" y="201"/>
                      <a:pt x="266" y="209"/>
                    </a:cubicBezTo>
                    <a:cubicBezTo>
                      <a:pt x="269" y="217"/>
                      <a:pt x="267" y="226"/>
                      <a:pt x="261" y="232"/>
                    </a:cubicBezTo>
                    <a:cubicBezTo>
                      <a:pt x="258" y="236"/>
                      <a:pt x="248" y="237"/>
                      <a:pt x="253" y="245"/>
                    </a:cubicBezTo>
                    <a:cubicBezTo>
                      <a:pt x="254" y="250"/>
                      <a:pt x="258" y="255"/>
                      <a:pt x="263" y="256"/>
                    </a:cubicBezTo>
                    <a:cubicBezTo>
                      <a:pt x="272" y="257"/>
                      <a:pt x="280" y="254"/>
                      <a:pt x="285" y="246"/>
                    </a:cubicBezTo>
                    <a:cubicBezTo>
                      <a:pt x="292" y="244"/>
                      <a:pt x="299" y="249"/>
                      <a:pt x="306" y="249"/>
                    </a:cubicBezTo>
                    <a:cubicBezTo>
                      <a:pt x="315" y="247"/>
                      <a:pt x="323" y="240"/>
                      <a:pt x="329" y="232"/>
                    </a:cubicBezTo>
                    <a:cubicBezTo>
                      <a:pt x="333" y="225"/>
                      <a:pt x="333" y="215"/>
                      <a:pt x="330" y="208"/>
                    </a:cubicBezTo>
                    <a:cubicBezTo>
                      <a:pt x="328" y="200"/>
                      <a:pt x="320" y="193"/>
                      <a:pt x="312" y="193"/>
                    </a:cubicBezTo>
                    <a:cubicBezTo>
                      <a:pt x="308" y="191"/>
                      <a:pt x="302" y="191"/>
                      <a:pt x="299" y="196"/>
                    </a:cubicBezTo>
                    <a:cubicBezTo>
                      <a:pt x="293" y="204"/>
                      <a:pt x="304" y="208"/>
                      <a:pt x="304" y="216"/>
                    </a:cubicBezTo>
                    <a:cubicBezTo>
                      <a:pt x="303" y="220"/>
                      <a:pt x="298" y="220"/>
                      <a:pt x="295" y="220"/>
                    </a:cubicBezTo>
                    <a:cubicBezTo>
                      <a:pt x="290" y="218"/>
                      <a:pt x="288" y="214"/>
                      <a:pt x="287" y="210"/>
                    </a:cubicBezTo>
                    <a:cubicBezTo>
                      <a:pt x="284" y="201"/>
                      <a:pt x="291" y="195"/>
                      <a:pt x="292" y="186"/>
                    </a:cubicBezTo>
                    <a:cubicBezTo>
                      <a:pt x="286" y="170"/>
                      <a:pt x="268" y="166"/>
                      <a:pt x="254" y="163"/>
                    </a:cubicBezTo>
                    <a:cubicBezTo>
                      <a:pt x="248" y="160"/>
                      <a:pt x="246" y="153"/>
                      <a:pt x="244" y="146"/>
                    </a:cubicBezTo>
                    <a:cubicBezTo>
                      <a:pt x="244" y="137"/>
                      <a:pt x="251" y="130"/>
                      <a:pt x="258" y="127"/>
                    </a:cubicBezTo>
                    <a:cubicBezTo>
                      <a:pt x="266" y="120"/>
                      <a:pt x="277" y="132"/>
                      <a:pt x="283" y="120"/>
                    </a:cubicBezTo>
                    <a:cubicBezTo>
                      <a:pt x="284" y="115"/>
                      <a:pt x="284" y="109"/>
                      <a:pt x="281" y="105"/>
                    </a:cubicBezTo>
                    <a:cubicBezTo>
                      <a:pt x="272" y="94"/>
                      <a:pt x="256" y="91"/>
                      <a:pt x="243" y="96"/>
                    </a:cubicBezTo>
                    <a:cubicBezTo>
                      <a:pt x="236" y="99"/>
                      <a:pt x="234" y="106"/>
                      <a:pt x="230" y="112"/>
                    </a:cubicBezTo>
                    <a:cubicBezTo>
                      <a:pt x="228" y="113"/>
                      <a:pt x="225" y="113"/>
                      <a:pt x="222" y="112"/>
                    </a:cubicBezTo>
                    <a:cubicBezTo>
                      <a:pt x="216" y="107"/>
                      <a:pt x="210" y="110"/>
                      <a:pt x="203" y="113"/>
                    </a:cubicBezTo>
                    <a:cubicBezTo>
                      <a:pt x="193" y="121"/>
                      <a:pt x="186" y="133"/>
                      <a:pt x="188" y="145"/>
                    </a:cubicBezTo>
                    <a:cubicBezTo>
                      <a:pt x="190" y="151"/>
                      <a:pt x="195" y="155"/>
                      <a:pt x="201" y="156"/>
                    </a:cubicBezTo>
                    <a:cubicBezTo>
                      <a:pt x="205" y="157"/>
                      <a:pt x="211" y="156"/>
                      <a:pt x="214" y="152"/>
                    </a:cubicBezTo>
                    <a:cubicBezTo>
                      <a:pt x="220" y="147"/>
                      <a:pt x="211" y="141"/>
                      <a:pt x="216" y="136"/>
                    </a:cubicBezTo>
                    <a:cubicBezTo>
                      <a:pt x="218" y="134"/>
                      <a:pt x="222" y="136"/>
                      <a:pt x="223" y="139"/>
                    </a:cubicBezTo>
                    <a:cubicBezTo>
                      <a:pt x="225" y="143"/>
                      <a:pt x="226" y="147"/>
                      <a:pt x="224" y="151"/>
                    </a:cubicBezTo>
                    <a:cubicBezTo>
                      <a:pt x="224" y="160"/>
                      <a:pt x="216" y="163"/>
                      <a:pt x="209" y="166"/>
                    </a:cubicBezTo>
                    <a:cubicBezTo>
                      <a:pt x="205" y="166"/>
                      <a:pt x="200" y="167"/>
                      <a:pt x="195" y="164"/>
                    </a:cubicBezTo>
                    <a:cubicBezTo>
                      <a:pt x="189" y="166"/>
                      <a:pt x="186" y="170"/>
                      <a:pt x="181" y="173"/>
                    </a:cubicBezTo>
                    <a:cubicBezTo>
                      <a:pt x="172" y="179"/>
                      <a:pt x="182" y="185"/>
                      <a:pt x="181" y="191"/>
                    </a:cubicBezTo>
                    <a:cubicBezTo>
                      <a:pt x="181" y="201"/>
                      <a:pt x="176" y="211"/>
                      <a:pt x="167" y="216"/>
                    </a:cubicBezTo>
                    <a:cubicBezTo>
                      <a:pt x="162" y="218"/>
                      <a:pt x="156" y="217"/>
                      <a:pt x="152" y="213"/>
                    </a:cubicBezTo>
                    <a:cubicBezTo>
                      <a:pt x="151" y="210"/>
                      <a:pt x="148" y="206"/>
                      <a:pt x="152" y="203"/>
                    </a:cubicBezTo>
                    <a:cubicBezTo>
                      <a:pt x="156" y="200"/>
                      <a:pt x="160" y="202"/>
                      <a:pt x="164" y="204"/>
                    </a:cubicBezTo>
                    <a:cubicBezTo>
                      <a:pt x="166" y="204"/>
                      <a:pt x="168" y="200"/>
                      <a:pt x="170" y="197"/>
                    </a:cubicBezTo>
                    <a:cubicBezTo>
                      <a:pt x="172" y="191"/>
                      <a:pt x="171" y="185"/>
                      <a:pt x="166" y="180"/>
                    </a:cubicBezTo>
                    <a:cubicBezTo>
                      <a:pt x="160" y="176"/>
                      <a:pt x="153" y="179"/>
                      <a:pt x="147" y="180"/>
                    </a:cubicBezTo>
                    <a:cubicBezTo>
                      <a:pt x="138" y="184"/>
                      <a:pt x="130" y="189"/>
                      <a:pt x="128" y="199"/>
                    </a:cubicBezTo>
                    <a:cubicBezTo>
                      <a:pt x="125" y="208"/>
                      <a:pt x="128" y="218"/>
                      <a:pt x="133" y="225"/>
                    </a:cubicBezTo>
                    <a:cubicBezTo>
                      <a:pt x="131" y="228"/>
                      <a:pt x="132" y="233"/>
                      <a:pt x="127" y="235"/>
                    </a:cubicBezTo>
                    <a:cubicBezTo>
                      <a:pt x="123" y="246"/>
                      <a:pt x="125" y="258"/>
                      <a:pt x="132" y="267"/>
                    </a:cubicBezTo>
                    <a:cubicBezTo>
                      <a:pt x="138" y="271"/>
                      <a:pt x="147" y="272"/>
                      <a:pt x="154" y="268"/>
                    </a:cubicBezTo>
                    <a:cubicBezTo>
                      <a:pt x="154" y="258"/>
                      <a:pt x="153" y="244"/>
                      <a:pt x="164" y="238"/>
                    </a:cubicBezTo>
                    <a:cubicBezTo>
                      <a:pt x="170" y="235"/>
                      <a:pt x="175" y="234"/>
                      <a:pt x="181" y="236"/>
                    </a:cubicBezTo>
                    <a:cubicBezTo>
                      <a:pt x="191" y="239"/>
                      <a:pt x="192" y="250"/>
                      <a:pt x="195" y="258"/>
                    </a:cubicBezTo>
                    <a:cubicBezTo>
                      <a:pt x="197" y="273"/>
                      <a:pt x="189" y="289"/>
                      <a:pt x="198" y="302"/>
                    </a:cubicBezTo>
                    <a:cubicBezTo>
                      <a:pt x="211" y="303"/>
                      <a:pt x="221" y="315"/>
                      <a:pt x="224" y="326"/>
                    </a:cubicBezTo>
                    <a:cubicBezTo>
                      <a:pt x="222" y="336"/>
                      <a:pt x="223" y="348"/>
                      <a:pt x="213" y="353"/>
                    </a:cubicBezTo>
                    <a:cubicBezTo>
                      <a:pt x="207" y="353"/>
                      <a:pt x="201" y="356"/>
                      <a:pt x="196" y="352"/>
                    </a:cubicBezTo>
                    <a:cubicBezTo>
                      <a:pt x="192" y="350"/>
                      <a:pt x="188" y="346"/>
                      <a:pt x="188" y="341"/>
                    </a:cubicBezTo>
                    <a:cubicBezTo>
                      <a:pt x="189" y="339"/>
                      <a:pt x="191" y="337"/>
                      <a:pt x="193" y="337"/>
                    </a:cubicBezTo>
                    <a:cubicBezTo>
                      <a:pt x="197" y="336"/>
                      <a:pt x="198" y="339"/>
                      <a:pt x="200" y="342"/>
                    </a:cubicBezTo>
                    <a:cubicBezTo>
                      <a:pt x="203" y="344"/>
                      <a:pt x="207" y="344"/>
                      <a:pt x="209" y="342"/>
                    </a:cubicBezTo>
                    <a:cubicBezTo>
                      <a:pt x="214" y="337"/>
                      <a:pt x="213" y="328"/>
                      <a:pt x="211" y="322"/>
                    </a:cubicBezTo>
                    <a:cubicBezTo>
                      <a:pt x="207" y="313"/>
                      <a:pt x="198" y="309"/>
                      <a:pt x="187" y="310"/>
                    </a:cubicBezTo>
                    <a:cubicBezTo>
                      <a:pt x="177" y="312"/>
                      <a:pt x="169" y="321"/>
                      <a:pt x="161" y="326"/>
                    </a:cubicBezTo>
                    <a:cubicBezTo>
                      <a:pt x="159" y="334"/>
                      <a:pt x="158" y="346"/>
                      <a:pt x="147" y="348"/>
                    </a:cubicBezTo>
                    <a:cubicBezTo>
                      <a:pt x="142" y="349"/>
                      <a:pt x="136" y="350"/>
                      <a:pt x="131" y="347"/>
                    </a:cubicBezTo>
                    <a:cubicBezTo>
                      <a:pt x="128" y="344"/>
                      <a:pt x="125" y="342"/>
                      <a:pt x="126" y="337"/>
                    </a:cubicBezTo>
                    <a:cubicBezTo>
                      <a:pt x="126" y="334"/>
                      <a:pt x="130" y="331"/>
                      <a:pt x="133" y="332"/>
                    </a:cubicBezTo>
                    <a:cubicBezTo>
                      <a:pt x="137" y="332"/>
                      <a:pt x="138" y="337"/>
                      <a:pt x="141" y="341"/>
                    </a:cubicBezTo>
                    <a:cubicBezTo>
                      <a:pt x="143" y="342"/>
                      <a:pt x="146" y="341"/>
                      <a:pt x="148" y="339"/>
                    </a:cubicBezTo>
                    <a:cubicBezTo>
                      <a:pt x="152" y="333"/>
                      <a:pt x="153" y="326"/>
                      <a:pt x="150" y="319"/>
                    </a:cubicBezTo>
                    <a:cubicBezTo>
                      <a:pt x="146" y="315"/>
                      <a:pt x="141" y="311"/>
                      <a:pt x="135" y="311"/>
                    </a:cubicBezTo>
                    <a:cubicBezTo>
                      <a:pt x="127" y="311"/>
                      <a:pt x="116" y="310"/>
                      <a:pt x="111" y="319"/>
                    </a:cubicBezTo>
                    <a:cubicBezTo>
                      <a:pt x="109" y="322"/>
                      <a:pt x="111" y="327"/>
                      <a:pt x="107" y="328"/>
                    </a:cubicBezTo>
                    <a:cubicBezTo>
                      <a:pt x="100" y="323"/>
                      <a:pt x="91" y="323"/>
                      <a:pt x="83" y="324"/>
                    </a:cubicBezTo>
                    <a:cubicBezTo>
                      <a:pt x="76" y="328"/>
                      <a:pt x="66" y="328"/>
                      <a:pt x="62" y="337"/>
                    </a:cubicBezTo>
                    <a:cubicBezTo>
                      <a:pt x="70" y="340"/>
                      <a:pt x="77" y="347"/>
                      <a:pt x="80" y="354"/>
                    </a:cubicBezTo>
                    <a:cubicBezTo>
                      <a:pt x="84" y="366"/>
                      <a:pt x="98" y="368"/>
                      <a:pt x="110" y="368"/>
                    </a:cubicBezTo>
                    <a:cubicBezTo>
                      <a:pt x="115" y="368"/>
                      <a:pt x="118" y="363"/>
                      <a:pt x="124" y="364"/>
                    </a:cubicBezTo>
                    <a:cubicBezTo>
                      <a:pt x="131" y="371"/>
                      <a:pt x="131" y="371"/>
                      <a:pt x="131" y="371"/>
                    </a:cubicBezTo>
                    <a:cubicBezTo>
                      <a:pt x="143" y="374"/>
                      <a:pt x="152" y="369"/>
                      <a:pt x="162" y="362"/>
                    </a:cubicBezTo>
                    <a:cubicBezTo>
                      <a:pt x="170" y="370"/>
                      <a:pt x="178" y="375"/>
                      <a:pt x="185" y="384"/>
                    </a:cubicBezTo>
                    <a:cubicBezTo>
                      <a:pt x="187" y="393"/>
                      <a:pt x="176" y="399"/>
                      <a:pt x="169" y="403"/>
                    </a:cubicBezTo>
                    <a:cubicBezTo>
                      <a:pt x="168" y="405"/>
                      <a:pt x="164" y="410"/>
                      <a:pt x="161" y="408"/>
                    </a:cubicBezTo>
                    <a:cubicBezTo>
                      <a:pt x="156" y="402"/>
                      <a:pt x="149" y="399"/>
                      <a:pt x="142" y="397"/>
                    </a:cubicBezTo>
                    <a:cubicBezTo>
                      <a:pt x="133" y="397"/>
                      <a:pt x="123" y="400"/>
                      <a:pt x="115" y="403"/>
                    </a:cubicBezTo>
                    <a:cubicBezTo>
                      <a:pt x="108" y="399"/>
                      <a:pt x="101" y="400"/>
                      <a:pt x="94" y="404"/>
                    </a:cubicBezTo>
                    <a:cubicBezTo>
                      <a:pt x="82" y="413"/>
                      <a:pt x="82" y="430"/>
                      <a:pt x="67" y="437"/>
                    </a:cubicBezTo>
                    <a:close/>
                    <a:moveTo>
                      <a:pt x="114" y="480"/>
                    </a:moveTo>
                    <a:cubicBezTo>
                      <a:pt x="114" y="483"/>
                      <a:pt x="117" y="486"/>
                      <a:pt x="114" y="488"/>
                    </a:cubicBezTo>
                    <a:cubicBezTo>
                      <a:pt x="113" y="489"/>
                      <a:pt x="112" y="494"/>
                      <a:pt x="116" y="494"/>
                    </a:cubicBezTo>
                    <a:cubicBezTo>
                      <a:pt x="122" y="493"/>
                      <a:pt x="128" y="492"/>
                      <a:pt x="133" y="489"/>
                    </a:cubicBezTo>
                    <a:cubicBezTo>
                      <a:pt x="144" y="489"/>
                      <a:pt x="156" y="494"/>
                      <a:pt x="161" y="504"/>
                    </a:cubicBezTo>
                    <a:cubicBezTo>
                      <a:pt x="163" y="509"/>
                      <a:pt x="157" y="516"/>
                      <a:pt x="164" y="518"/>
                    </a:cubicBezTo>
                    <a:cubicBezTo>
                      <a:pt x="174" y="507"/>
                      <a:pt x="162" y="493"/>
                      <a:pt x="164" y="479"/>
                    </a:cubicBezTo>
                    <a:cubicBezTo>
                      <a:pt x="163" y="474"/>
                      <a:pt x="171" y="466"/>
                      <a:pt x="161" y="465"/>
                    </a:cubicBezTo>
                    <a:cubicBezTo>
                      <a:pt x="157" y="464"/>
                      <a:pt x="156" y="468"/>
                      <a:pt x="154" y="470"/>
                    </a:cubicBezTo>
                    <a:cubicBezTo>
                      <a:pt x="145" y="480"/>
                      <a:pt x="131" y="475"/>
                      <a:pt x="119" y="474"/>
                    </a:cubicBezTo>
                    <a:cubicBezTo>
                      <a:pt x="116" y="474"/>
                      <a:pt x="116" y="478"/>
                      <a:pt x="114" y="480"/>
                    </a:cubicBezTo>
                    <a:close/>
                    <a:moveTo>
                      <a:pt x="136" y="295"/>
                    </a:moveTo>
                    <a:cubicBezTo>
                      <a:pt x="134" y="295"/>
                      <a:pt x="134" y="297"/>
                      <a:pt x="133" y="299"/>
                    </a:cubicBezTo>
                    <a:cubicBezTo>
                      <a:pt x="147" y="304"/>
                      <a:pt x="147" y="304"/>
                      <a:pt x="147" y="304"/>
                    </a:cubicBezTo>
                    <a:cubicBezTo>
                      <a:pt x="152" y="307"/>
                      <a:pt x="156" y="312"/>
                      <a:pt x="160" y="316"/>
                    </a:cubicBezTo>
                    <a:cubicBezTo>
                      <a:pt x="169" y="310"/>
                      <a:pt x="177" y="302"/>
                      <a:pt x="188" y="301"/>
                    </a:cubicBezTo>
                    <a:cubicBezTo>
                      <a:pt x="190" y="297"/>
                      <a:pt x="187" y="293"/>
                      <a:pt x="186" y="290"/>
                    </a:cubicBezTo>
                    <a:cubicBezTo>
                      <a:pt x="185" y="275"/>
                      <a:pt x="193" y="257"/>
                      <a:pt x="181" y="244"/>
                    </a:cubicBezTo>
                    <a:cubicBezTo>
                      <a:pt x="177" y="242"/>
                      <a:pt x="175" y="242"/>
                      <a:pt x="171" y="243"/>
                    </a:cubicBezTo>
                    <a:cubicBezTo>
                      <a:pt x="162" y="248"/>
                      <a:pt x="163" y="260"/>
                      <a:pt x="164" y="269"/>
                    </a:cubicBezTo>
                    <a:cubicBezTo>
                      <a:pt x="162" y="273"/>
                      <a:pt x="162" y="273"/>
                      <a:pt x="162" y="273"/>
                    </a:cubicBezTo>
                    <a:cubicBezTo>
                      <a:pt x="156" y="280"/>
                      <a:pt x="147" y="280"/>
                      <a:pt x="137" y="279"/>
                    </a:cubicBezTo>
                    <a:cubicBezTo>
                      <a:pt x="137" y="280"/>
                      <a:pt x="137" y="280"/>
                      <a:pt x="137" y="280"/>
                    </a:cubicBezTo>
                    <a:cubicBezTo>
                      <a:pt x="143" y="282"/>
                      <a:pt x="150" y="286"/>
                      <a:pt x="157" y="285"/>
                    </a:cubicBezTo>
                    <a:cubicBezTo>
                      <a:pt x="161" y="285"/>
                      <a:pt x="164" y="282"/>
                      <a:pt x="166" y="278"/>
                    </a:cubicBezTo>
                    <a:cubicBezTo>
                      <a:pt x="168" y="273"/>
                      <a:pt x="170" y="266"/>
                      <a:pt x="170" y="260"/>
                    </a:cubicBezTo>
                    <a:cubicBezTo>
                      <a:pt x="171" y="256"/>
                      <a:pt x="169" y="249"/>
                      <a:pt x="176" y="250"/>
                    </a:cubicBezTo>
                    <a:cubicBezTo>
                      <a:pt x="182" y="258"/>
                      <a:pt x="182" y="270"/>
                      <a:pt x="179" y="281"/>
                    </a:cubicBezTo>
                    <a:cubicBezTo>
                      <a:pt x="177" y="286"/>
                      <a:pt x="182" y="293"/>
                      <a:pt x="176" y="297"/>
                    </a:cubicBezTo>
                    <a:cubicBezTo>
                      <a:pt x="170" y="298"/>
                      <a:pt x="165" y="305"/>
                      <a:pt x="157" y="306"/>
                    </a:cubicBezTo>
                    <a:cubicBezTo>
                      <a:pt x="153" y="298"/>
                      <a:pt x="143" y="297"/>
                      <a:pt x="136" y="295"/>
                    </a:cubicBezTo>
                    <a:close/>
                    <a:moveTo>
                      <a:pt x="236" y="207"/>
                    </a:moveTo>
                    <a:cubicBezTo>
                      <a:pt x="231" y="214"/>
                      <a:pt x="226" y="221"/>
                      <a:pt x="226" y="230"/>
                    </a:cubicBezTo>
                    <a:cubicBezTo>
                      <a:pt x="222" y="247"/>
                      <a:pt x="227" y="265"/>
                      <a:pt x="234" y="281"/>
                    </a:cubicBezTo>
                    <a:cubicBezTo>
                      <a:pt x="249" y="301"/>
                      <a:pt x="276" y="306"/>
                      <a:pt x="299" y="300"/>
                    </a:cubicBezTo>
                    <a:cubicBezTo>
                      <a:pt x="303" y="302"/>
                      <a:pt x="309" y="303"/>
                      <a:pt x="313" y="301"/>
                    </a:cubicBezTo>
                    <a:cubicBezTo>
                      <a:pt x="320" y="287"/>
                      <a:pt x="333" y="275"/>
                      <a:pt x="348" y="268"/>
                    </a:cubicBezTo>
                    <a:cubicBezTo>
                      <a:pt x="363" y="261"/>
                      <a:pt x="383" y="267"/>
                      <a:pt x="399" y="270"/>
                    </a:cubicBezTo>
                    <a:cubicBezTo>
                      <a:pt x="411" y="273"/>
                      <a:pt x="424" y="280"/>
                      <a:pt x="437" y="279"/>
                    </a:cubicBezTo>
                    <a:cubicBezTo>
                      <a:pt x="453" y="280"/>
                      <a:pt x="465" y="265"/>
                      <a:pt x="474" y="254"/>
                    </a:cubicBezTo>
                    <a:cubicBezTo>
                      <a:pt x="475" y="241"/>
                      <a:pt x="483" y="228"/>
                      <a:pt x="475" y="216"/>
                    </a:cubicBezTo>
                    <a:cubicBezTo>
                      <a:pt x="475" y="215"/>
                      <a:pt x="473" y="214"/>
                      <a:pt x="475" y="213"/>
                    </a:cubicBezTo>
                    <a:cubicBezTo>
                      <a:pt x="488" y="205"/>
                      <a:pt x="493" y="190"/>
                      <a:pt x="497" y="177"/>
                    </a:cubicBezTo>
                    <a:cubicBezTo>
                      <a:pt x="498" y="169"/>
                      <a:pt x="496" y="163"/>
                      <a:pt x="493" y="157"/>
                    </a:cubicBezTo>
                    <a:cubicBezTo>
                      <a:pt x="484" y="134"/>
                      <a:pt x="458" y="126"/>
                      <a:pt x="442" y="106"/>
                    </a:cubicBezTo>
                    <a:cubicBezTo>
                      <a:pt x="432" y="93"/>
                      <a:pt x="431" y="76"/>
                      <a:pt x="434" y="59"/>
                    </a:cubicBezTo>
                    <a:cubicBezTo>
                      <a:pt x="427" y="53"/>
                      <a:pt x="419" y="59"/>
                      <a:pt x="411" y="59"/>
                    </a:cubicBezTo>
                    <a:cubicBezTo>
                      <a:pt x="396" y="64"/>
                      <a:pt x="378" y="76"/>
                      <a:pt x="374" y="93"/>
                    </a:cubicBezTo>
                    <a:cubicBezTo>
                      <a:pt x="370" y="100"/>
                      <a:pt x="374" y="109"/>
                      <a:pt x="375" y="117"/>
                    </a:cubicBezTo>
                    <a:cubicBezTo>
                      <a:pt x="366" y="123"/>
                      <a:pt x="363" y="133"/>
                      <a:pt x="359" y="143"/>
                    </a:cubicBezTo>
                    <a:cubicBezTo>
                      <a:pt x="360" y="149"/>
                      <a:pt x="360" y="156"/>
                      <a:pt x="363" y="163"/>
                    </a:cubicBezTo>
                    <a:cubicBezTo>
                      <a:pt x="364" y="168"/>
                      <a:pt x="370" y="168"/>
                      <a:pt x="374" y="170"/>
                    </a:cubicBezTo>
                    <a:cubicBezTo>
                      <a:pt x="378" y="173"/>
                      <a:pt x="375" y="178"/>
                      <a:pt x="375" y="181"/>
                    </a:cubicBezTo>
                    <a:cubicBezTo>
                      <a:pt x="375" y="192"/>
                      <a:pt x="379" y="203"/>
                      <a:pt x="390" y="208"/>
                    </a:cubicBezTo>
                    <a:cubicBezTo>
                      <a:pt x="397" y="208"/>
                      <a:pt x="404" y="208"/>
                      <a:pt x="409" y="202"/>
                    </a:cubicBezTo>
                    <a:cubicBezTo>
                      <a:pt x="412" y="198"/>
                      <a:pt x="415" y="192"/>
                      <a:pt x="414" y="186"/>
                    </a:cubicBezTo>
                    <a:cubicBezTo>
                      <a:pt x="411" y="184"/>
                      <a:pt x="406" y="186"/>
                      <a:pt x="403" y="187"/>
                    </a:cubicBezTo>
                    <a:cubicBezTo>
                      <a:pt x="394" y="185"/>
                      <a:pt x="385" y="179"/>
                      <a:pt x="381" y="171"/>
                    </a:cubicBezTo>
                    <a:cubicBezTo>
                      <a:pt x="375" y="157"/>
                      <a:pt x="383" y="142"/>
                      <a:pt x="393" y="133"/>
                    </a:cubicBezTo>
                    <a:cubicBezTo>
                      <a:pt x="408" y="123"/>
                      <a:pt x="429" y="123"/>
                      <a:pt x="443" y="133"/>
                    </a:cubicBezTo>
                    <a:cubicBezTo>
                      <a:pt x="458" y="145"/>
                      <a:pt x="464" y="164"/>
                      <a:pt x="467" y="182"/>
                    </a:cubicBezTo>
                    <a:cubicBezTo>
                      <a:pt x="467" y="208"/>
                      <a:pt x="456" y="235"/>
                      <a:pt x="432" y="251"/>
                    </a:cubicBezTo>
                    <a:cubicBezTo>
                      <a:pt x="417" y="261"/>
                      <a:pt x="403" y="259"/>
                      <a:pt x="385" y="261"/>
                    </a:cubicBezTo>
                    <a:cubicBezTo>
                      <a:pt x="366" y="257"/>
                      <a:pt x="351" y="242"/>
                      <a:pt x="341" y="227"/>
                    </a:cubicBezTo>
                    <a:cubicBezTo>
                      <a:pt x="336" y="234"/>
                      <a:pt x="334" y="242"/>
                      <a:pt x="327" y="247"/>
                    </a:cubicBezTo>
                    <a:cubicBezTo>
                      <a:pt x="319" y="255"/>
                      <a:pt x="309" y="262"/>
                      <a:pt x="298" y="258"/>
                    </a:cubicBezTo>
                    <a:cubicBezTo>
                      <a:pt x="295" y="257"/>
                      <a:pt x="293" y="255"/>
                      <a:pt x="290" y="257"/>
                    </a:cubicBezTo>
                    <a:cubicBezTo>
                      <a:pt x="285" y="264"/>
                      <a:pt x="276" y="264"/>
                      <a:pt x="270" y="267"/>
                    </a:cubicBezTo>
                    <a:cubicBezTo>
                      <a:pt x="262" y="269"/>
                      <a:pt x="256" y="266"/>
                      <a:pt x="251" y="261"/>
                    </a:cubicBezTo>
                    <a:cubicBezTo>
                      <a:pt x="244" y="254"/>
                      <a:pt x="241" y="242"/>
                      <a:pt x="244" y="231"/>
                    </a:cubicBezTo>
                    <a:cubicBezTo>
                      <a:pt x="244" y="224"/>
                      <a:pt x="253" y="226"/>
                      <a:pt x="256" y="220"/>
                    </a:cubicBezTo>
                    <a:cubicBezTo>
                      <a:pt x="258" y="216"/>
                      <a:pt x="257" y="211"/>
                      <a:pt x="253" y="207"/>
                    </a:cubicBezTo>
                    <a:cubicBezTo>
                      <a:pt x="248" y="204"/>
                      <a:pt x="242" y="205"/>
                      <a:pt x="236" y="207"/>
                    </a:cubicBezTo>
                    <a:close/>
                    <a:moveTo>
                      <a:pt x="226" y="510"/>
                    </a:moveTo>
                    <a:cubicBezTo>
                      <a:pt x="225" y="518"/>
                      <a:pt x="225" y="518"/>
                      <a:pt x="225" y="518"/>
                    </a:cubicBezTo>
                    <a:cubicBezTo>
                      <a:pt x="227" y="534"/>
                      <a:pt x="227" y="553"/>
                      <a:pt x="245" y="558"/>
                    </a:cubicBezTo>
                    <a:cubicBezTo>
                      <a:pt x="250" y="561"/>
                      <a:pt x="254" y="556"/>
                      <a:pt x="257" y="552"/>
                    </a:cubicBezTo>
                    <a:cubicBezTo>
                      <a:pt x="258" y="550"/>
                      <a:pt x="260" y="546"/>
                      <a:pt x="258" y="544"/>
                    </a:cubicBezTo>
                    <a:cubicBezTo>
                      <a:pt x="252" y="540"/>
                      <a:pt x="247" y="538"/>
                      <a:pt x="239" y="538"/>
                    </a:cubicBezTo>
                    <a:cubicBezTo>
                      <a:pt x="233" y="533"/>
                      <a:pt x="230" y="524"/>
                      <a:pt x="231" y="514"/>
                    </a:cubicBezTo>
                    <a:cubicBezTo>
                      <a:pt x="234" y="505"/>
                      <a:pt x="240" y="495"/>
                      <a:pt x="249" y="490"/>
                    </a:cubicBezTo>
                    <a:cubicBezTo>
                      <a:pt x="251" y="489"/>
                      <a:pt x="254" y="490"/>
                      <a:pt x="256" y="488"/>
                    </a:cubicBezTo>
                    <a:cubicBezTo>
                      <a:pt x="265" y="488"/>
                      <a:pt x="271" y="485"/>
                      <a:pt x="279" y="489"/>
                    </a:cubicBezTo>
                    <a:cubicBezTo>
                      <a:pt x="286" y="491"/>
                      <a:pt x="292" y="497"/>
                      <a:pt x="299" y="501"/>
                    </a:cubicBezTo>
                    <a:cubicBezTo>
                      <a:pt x="301" y="503"/>
                      <a:pt x="299" y="507"/>
                      <a:pt x="303" y="508"/>
                    </a:cubicBezTo>
                    <a:cubicBezTo>
                      <a:pt x="312" y="504"/>
                      <a:pt x="320" y="511"/>
                      <a:pt x="329" y="514"/>
                    </a:cubicBezTo>
                    <a:cubicBezTo>
                      <a:pt x="336" y="520"/>
                      <a:pt x="340" y="529"/>
                      <a:pt x="342" y="537"/>
                    </a:cubicBezTo>
                    <a:cubicBezTo>
                      <a:pt x="345" y="538"/>
                      <a:pt x="345" y="538"/>
                      <a:pt x="345" y="538"/>
                    </a:cubicBezTo>
                    <a:cubicBezTo>
                      <a:pt x="350" y="532"/>
                      <a:pt x="354" y="525"/>
                      <a:pt x="361" y="521"/>
                    </a:cubicBezTo>
                    <a:cubicBezTo>
                      <a:pt x="365" y="517"/>
                      <a:pt x="374" y="519"/>
                      <a:pt x="372" y="511"/>
                    </a:cubicBezTo>
                    <a:cubicBezTo>
                      <a:pt x="368" y="508"/>
                      <a:pt x="365" y="514"/>
                      <a:pt x="361" y="514"/>
                    </a:cubicBezTo>
                    <a:cubicBezTo>
                      <a:pt x="329" y="505"/>
                      <a:pt x="329" y="505"/>
                      <a:pt x="329" y="505"/>
                    </a:cubicBezTo>
                    <a:cubicBezTo>
                      <a:pt x="316" y="500"/>
                      <a:pt x="308" y="488"/>
                      <a:pt x="298" y="479"/>
                    </a:cubicBezTo>
                    <a:cubicBezTo>
                      <a:pt x="280" y="473"/>
                      <a:pt x="264" y="480"/>
                      <a:pt x="247" y="484"/>
                    </a:cubicBezTo>
                    <a:cubicBezTo>
                      <a:pt x="237" y="489"/>
                      <a:pt x="231" y="500"/>
                      <a:pt x="226" y="510"/>
                    </a:cubicBezTo>
                    <a:close/>
                    <a:moveTo>
                      <a:pt x="244" y="208"/>
                    </a:moveTo>
                    <a:cubicBezTo>
                      <a:pt x="229" y="221"/>
                      <a:pt x="232" y="239"/>
                      <a:pt x="232" y="256"/>
                    </a:cubicBezTo>
                    <a:cubicBezTo>
                      <a:pt x="237" y="275"/>
                      <a:pt x="253" y="288"/>
                      <a:pt x="270" y="293"/>
                    </a:cubicBezTo>
                    <a:cubicBezTo>
                      <a:pt x="282" y="295"/>
                      <a:pt x="295" y="296"/>
                      <a:pt x="308" y="295"/>
                    </a:cubicBezTo>
                    <a:cubicBezTo>
                      <a:pt x="310" y="292"/>
                      <a:pt x="312" y="292"/>
                      <a:pt x="313" y="289"/>
                    </a:cubicBezTo>
                    <a:cubicBezTo>
                      <a:pt x="322" y="277"/>
                      <a:pt x="334" y="266"/>
                      <a:pt x="348" y="260"/>
                    </a:cubicBezTo>
                    <a:cubicBezTo>
                      <a:pt x="350" y="257"/>
                      <a:pt x="357" y="261"/>
                      <a:pt x="358" y="256"/>
                    </a:cubicBezTo>
                    <a:cubicBezTo>
                      <a:pt x="352" y="252"/>
                      <a:pt x="349" y="246"/>
                      <a:pt x="345" y="240"/>
                    </a:cubicBezTo>
                    <a:cubicBezTo>
                      <a:pt x="342" y="240"/>
                      <a:pt x="342" y="240"/>
                      <a:pt x="342" y="240"/>
                    </a:cubicBezTo>
                    <a:cubicBezTo>
                      <a:pt x="333" y="250"/>
                      <a:pt x="321" y="260"/>
                      <a:pt x="305" y="260"/>
                    </a:cubicBezTo>
                    <a:cubicBezTo>
                      <a:pt x="301" y="261"/>
                      <a:pt x="297" y="259"/>
                      <a:pt x="294" y="261"/>
                    </a:cubicBezTo>
                    <a:cubicBezTo>
                      <a:pt x="290" y="271"/>
                      <a:pt x="278" y="272"/>
                      <a:pt x="268" y="273"/>
                    </a:cubicBezTo>
                    <a:cubicBezTo>
                      <a:pt x="255" y="273"/>
                      <a:pt x="243" y="264"/>
                      <a:pt x="238" y="252"/>
                    </a:cubicBezTo>
                    <a:cubicBezTo>
                      <a:pt x="238" y="228"/>
                      <a:pt x="238" y="228"/>
                      <a:pt x="238" y="228"/>
                    </a:cubicBezTo>
                    <a:cubicBezTo>
                      <a:pt x="238" y="223"/>
                      <a:pt x="244" y="224"/>
                      <a:pt x="246" y="220"/>
                    </a:cubicBezTo>
                    <a:cubicBezTo>
                      <a:pt x="249" y="216"/>
                      <a:pt x="253" y="213"/>
                      <a:pt x="249" y="209"/>
                    </a:cubicBezTo>
                    <a:cubicBezTo>
                      <a:pt x="247" y="207"/>
                      <a:pt x="246" y="208"/>
                      <a:pt x="244" y="208"/>
                    </a:cubicBezTo>
                    <a:close/>
                    <a:moveTo>
                      <a:pt x="254" y="375"/>
                    </a:moveTo>
                    <a:cubicBezTo>
                      <a:pt x="236" y="384"/>
                      <a:pt x="236" y="384"/>
                      <a:pt x="236" y="384"/>
                    </a:cubicBezTo>
                    <a:cubicBezTo>
                      <a:pt x="235" y="386"/>
                      <a:pt x="234" y="387"/>
                      <a:pt x="236" y="389"/>
                    </a:cubicBezTo>
                    <a:cubicBezTo>
                      <a:pt x="249" y="393"/>
                      <a:pt x="262" y="401"/>
                      <a:pt x="267" y="414"/>
                    </a:cubicBezTo>
                    <a:cubicBezTo>
                      <a:pt x="269" y="422"/>
                      <a:pt x="263" y="432"/>
                      <a:pt x="273" y="437"/>
                    </a:cubicBezTo>
                    <a:cubicBezTo>
                      <a:pt x="284" y="436"/>
                      <a:pt x="296" y="431"/>
                      <a:pt x="308" y="434"/>
                    </a:cubicBezTo>
                    <a:cubicBezTo>
                      <a:pt x="313" y="418"/>
                      <a:pt x="323" y="397"/>
                      <a:pt x="343" y="393"/>
                    </a:cubicBezTo>
                    <a:cubicBezTo>
                      <a:pt x="353" y="391"/>
                      <a:pt x="364" y="392"/>
                      <a:pt x="372" y="389"/>
                    </a:cubicBezTo>
                    <a:cubicBezTo>
                      <a:pt x="387" y="389"/>
                      <a:pt x="395" y="403"/>
                      <a:pt x="400" y="414"/>
                    </a:cubicBezTo>
                    <a:cubicBezTo>
                      <a:pt x="402" y="422"/>
                      <a:pt x="402" y="432"/>
                      <a:pt x="395" y="438"/>
                    </a:cubicBezTo>
                    <a:cubicBezTo>
                      <a:pt x="389" y="441"/>
                      <a:pt x="382" y="441"/>
                      <a:pt x="374" y="440"/>
                    </a:cubicBezTo>
                    <a:cubicBezTo>
                      <a:pt x="364" y="436"/>
                      <a:pt x="363" y="419"/>
                      <a:pt x="349" y="423"/>
                    </a:cubicBezTo>
                    <a:cubicBezTo>
                      <a:pt x="344" y="426"/>
                      <a:pt x="339" y="428"/>
                      <a:pt x="336" y="434"/>
                    </a:cubicBezTo>
                    <a:cubicBezTo>
                      <a:pt x="331" y="440"/>
                      <a:pt x="335" y="448"/>
                      <a:pt x="338" y="454"/>
                    </a:cubicBezTo>
                    <a:cubicBezTo>
                      <a:pt x="345" y="465"/>
                      <a:pt x="357" y="472"/>
                      <a:pt x="369" y="475"/>
                    </a:cubicBezTo>
                    <a:cubicBezTo>
                      <a:pt x="385" y="475"/>
                      <a:pt x="400" y="475"/>
                      <a:pt x="412" y="464"/>
                    </a:cubicBezTo>
                    <a:cubicBezTo>
                      <a:pt x="422" y="459"/>
                      <a:pt x="427" y="449"/>
                      <a:pt x="432" y="441"/>
                    </a:cubicBezTo>
                    <a:cubicBezTo>
                      <a:pt x="441" y="441"/>
                      <a:pt x="448" y="434"/>
                      <a:pt x="455" y="431"/>
                    </a:cubicBezTo>
                    <a:cubicBezTo>
                      <a:pt x="473" y="418"/>
                      <a:pt x="475" y="396"/>
                      <a:pt x="472" y="376"/>
                    </a:cubicBezTo>
                    <a:cubicBezTo>
                      <a:pt x="472" y="361"/>
                      <a:pt x="460" y="351"/>
                      <a:pt x="452" y="340"/>
                    </a:cubicBezTo>
                    <a:cubicBezTo>
                      <a:pt x="443" y="333"/>
                      <a:pt x="430" y="332"/>
                      <a:pt x="420" y="327"/>
                    </a:cubicBezTo>
                    <a:cubicBezTo>
                      <a:pt x="412" y="316"/>
                      <a:pt x="412" y="316"/>
                      <a:pt x="412" y="316"/>
                    </a:cubicBezTo>
                    <a:cubicBezTo>
                      <a:pt x="401" y="302"/>
                      <a:pt x="381" y="301"/>
                      <a:pt x="365" y="306"/>
                    </a:cubicBezTo>
                    <a:cubicBezTo>
                      <a:pt x="357" y="310"/>
                      <a:pt x="348" y="315"/>
                      <a:pt x="344" y="324"/>
                    </a:cubicBezTo>
                    <a:cubicBezTo>
                      <a:pt x="343" y="330"/>
                      <a:pt x="345" y="336"/>
                      <a:pt x="347" y="342"/>
                    </a:cubicBezTo>
                    <a:cubicBezTo>
                      <a:pt x="349" y="348"/>
                      <a:pt x="357" y="346"/>
                      <a:pt x="362" y="349"/>
                    </a:cubicBezTo>
                    <a:cubicBezTo>
                      <a:pt x="364" y="346"/>
                      <a:pt x="366" y="341"/>
                      <a:pt x="370" y="341"/>
                    </a:cubicBezTo>
                    <a:cubicBezTo>
                      <a:pt x="376" y="338"/>
                      <a:pt x="382" y="340"/>
                      <a:pt x="387" y="343"/>
                    </a:cubicBezTo>
                    <a:cubicBezTo>
                      <a:pt x="394" y="346"/>
                      <a:pt x="395" y="353"/>
                      <a:pt x="397" y="360"/>
                    </a:cubicBezTo>
                    <a:cubicBezTo>
                      <a:pt x="397" y="367"/>
                      <a:pt x="392" y="373"/>
                      <a:pt x="386" y="377"/>
                    </a:cubicBezTo>
                    <a:cubicBezTo>
                      <a:pt x="379" y="380"/>
                      <a:pt x="371" y="384"/>
                      <a:pt x="364" y="382"/>
                    </a:cubicBezTo>
                    <a:cubicBezTo>
                      <a:pt x="346" y="387"/>
                      <a:pt x="330" y="378"/>
                      <a:pt x="320" y="363"/>
                    </a:cubicBezTo>
                    <a:cubicBezTo>
                      <a:pt x="316" y="357"/>
                      <a:pt x="315" y="350"/>
                      <a:pt x="310" y="344"/>
                    </a:cubicBezTo>
                    <a:cubicBezTo>
                      <a:pt x="296" y="344"/>
                      <a:pt x="284" y="343"/>
                      <a:pt x="271" y="338"/>
                    </a:cubicBezTo>
                    <a:cubicBezTo>
                      <a:pt x="269" y="340"/>
                      <a:pt x="269" y="340"/>
                      <a:pt x="269" y="340"/>
                    </a:cubicBezTo>
                    <a:cubicBezTo>
                      <a:pt x="265" y="352"/>
                      <a:pt x="264" y="367"/>
                      <a:pt x="254" y="375"/>
                    </a:cubicBezTo>
                    <a:close/>
                    <a:moveTo>
                      <a:pt x="267" y="374"/>
                    </a:moveTo>
                    <a:cubicBezTo>
                      <a:pt x="262" y="379"/>
                      <a:pt x="256" y="382"/>
                      <a:pt x="252" y="387"/>
                    </a:cubicBezTo>
                    <a:cubicBezTo>
                      <a:pt x="267" y="396"/>
                      <a:pt x="275" y="411"/>
                      <a:pt x="277" y="427"/>
                    </a:cubicBezTo>
                    <a:cubicBezTo>
                      <a:pt x="284" y="428"/>
                      <a:pt x="293" y="425"/>
                      <a:pt x="300" y="425"/>
                    </a:cubicBezTo>
                    <a:cubicBezTo>
                      <a:pt x="303" y="423"/>
                      <a:pt x="303" y="419"/>
                      <a:pt x="306" y="417"/>
                    </a:cubicBezTo>
                    <a:cubicBezTo>
                      <a:pt x="312" y="405"/>
                      <a:pt x="321" y="396"/>
                      <a:pt x="331" y="387"/>
                    </a:cubicBezTo>
                    <a:cubicBezTo>
                      <a:pt x="327" y="381"/>
                      <a:pt x="319" y="377"/>
                      <a:pt x="315" y="371"/>
                    </a:cubicBezTo>
                    <a:cubicBezTo>
                      <a:pt x="311" y="364"/>
                      <a:pt x="309" y="357"/>
                      <a:pt x="304" y="353"/>
                    </a:cubicBezTo>
                    <a:cubicBezTo>
                      <a:pt x="294" y="353"/>
                      <a:pt x="284" y="350"/>
                      <a:pt x="274" y="349"/>
                    </a:cubicBezTo>
                    <a:cubicBezTo>
                      <a:pt x="272" y="357"/>
                      <a:pt x="271" y="366"/>
                      <a:pt x="267" y="374"/>
                    </a:cubicBezTo>
                    <a:close/>
                    <a:moveTo>
                      <a:pt x="267" y="140"/>
                    </a:moveTo>
                    <a:cubicBezTo>
                      <a:pt x="277" y="143"/>
                      <a:pt x="289" y="145"/>
                      <a:pt x="296" y="134"/>
                    </a:cubicBezTo>
                    <a:cubicBezTo>
                      <a:pt x="303" y="128"/>
                      <a:pt x="302" y="118"/>
                      <a:pt x="308" y="112"/>
                    </a:cubicBezTo>
                    <a:cubicBezTo>
                      <a:pt x="310" y="111"/>
                      <a:pt x="312" y="114"/>
                      <a:pt x="312" y="115"/>
                    </a:cubicBezTo>
                    <a:cubicBezTo>
                      <a:pt x="310" y="129"/>
                      <a:pt x="305" y="143"/>
                      <a:pt x="308" y="156"/>
                    </a:cubicBezTo>
                    <a:cubicBezTo>
                      <a:pt x="309" y="163"/>
                      <a:pt x="314" y="169"/>
                      <a:pt x="312" y="176"/>
                    </a:cubicBezTo>
                    <a:cubicBezTo>
                      <a:pt x="309" y="177"/>
                      <a:pt x="306" y="178"/>
                      <a:pt x="304" y="175"/>
                    </a:cubicBezTo>
                    <a:cubicBezTo>
                      <a:pt x="297" y="157"/>
                      <a:pt x="279" y="155"/>
                      <a:pt x="263" y="152"/>
                    </a:cubicBezTo>
                    <a:cubicBezTo>
                      <a:pt x="258" y="149"/>
                      <a:pt x="261" y="140"/>
                      <a:pt x="267" y="140"/>
                    </a:cubicBezTo>
                    <a:close/>
                    <a:moveTo>
                      <a:pt x="264" y="384"/>
                    </a:moveTo>
                    <a:cubicBezTo>
                      <a:pt x="262" y="388"/>
                      <a:pt x="267" y="391"/>
                      <a:pt x="269" y="392"/>
                    </a:cubicBezTo>
                    <a:cubicBezTo>
                      <a:pt x="277" y="399"/>
                      <a:pt x="280" y="409"/>
                      <a:pt x="282" y="419"/>
                    </a:cubicBezTo>
                    <a:cubicBezTo>
                      <a:pt x="285" y="420"/>
                      <a:pt x="291" y="419"/>
                      <a:pt x="295" y="418"/>
                    </a:cubicBezTo>
                    <a:cubicBezTo>
                      <a:pt x="296" y="412"/>
                      <a:pt x="301" y="406"/>
                      <a:pt x="306" y="401"/>
                    </a:cubicBezTo>
                    <a:cubicBezTo>
                      <a:pt x="310" y="397"/>
                      <a:pt x="317" y="394"/>
                      <a:pt x="318" y="388"/>
                    </a:cubicBezTo>
                    <a:cubicBezTo>
                      <a:pt x="309" y="379"/>
                      <a:pt x="304" y="368"/>
                      <a:pt x="300" y="358"/>
                    </a:cubicBezTo>
                    <a:cubicBezTo>
                      <a:pt x="294" y="357"/>
                      <a:pt x="285" y="354"/>
                      <a:pt x="279" y="358"/>
                    </a:cubicBezTo>
                    <a:cubicBezTo>
                      <a:pt x="277" y="367"/>
                      <a:pt x="273" y="378"/>
                      <a:pt x="264" y="384"/>
                    </a:cubicBezTo>
                    <a:close/>
                    <a:moveTo>
                      <a:pt x="280" y="616"/>
                    </a:moveTo>
                    <a:cubicBezTo>
                      <a:pt x="275" y="618"/>
                      <a:pt x="269" y="617"/>
                      <a:pt x="265" y="622"/>
                    </a:cubicBezTo>
                    <a:cubicBezTo>
                      <a:pt x="265" y="624"/>
                      <a:pt x="265" y="626"/>
                      <a:pt x="266" y="627"/>
                    </a:cubicBezTo>
                    <a:cubicBezTo>
                      <a:pt x="274" y="629"/>
                      <a:pt x="280" y="625"/>
                      <a:pt x="287" y="624"/>
                    </a:cubicBezTo>
                    <a:cubicBezTo>
                      <a:pt x="300" y="625"/>
                      <a:pt x="305" y="638"/>
                      <a:pt x="307" y="648"/>
                    </a:cubicBezTo>
                    <a:cubicBezTo>
                      <a:pt x="310" y="650"/>
                      <a:pt x="311" y="647"/>
                      <a:pt x="314" y="647"/>
                    </a:cubicBezTo>
                    <a:cubicBezTo>
                      <a:pt x="317" y="645"/>
                      <a:pt x="319" y="641"/>
                      <a:pt x="319" y="637"/>
                    </a:cubicBezTo>
                    <a:cubicBezTo>
                      <a:pt x="312" y="627"/>
                      <a:pt x="308" y="613"/>
                      <a:pt x="311" y="601"/>
                    </a:cubicBezTo>
                    <a:cubicBezTo>
                      <a:pt x="312" y="599"/>
                      <a:pt x="309" y="597"/>
                      <a:pt x="307" y="597"/>
                    </a:cubicBezTo>
                    <a:cubicBezTo>
                      <a:pt x="301" y="609"/>
                      <a:pt x="289" y="610"/>
                      <a:pt x="280" y="616"/>
                    </a:cubicBezTo>
                    <a:close/>
                    <a:moveTo>
                      <a:pt x="352" y="430"/>
                    </a:moveTo>
                    <a:cubicBezTo>
                      <a:pt x="346" y="432"/>
                      <a:pt x="339" y="440"/>
                      <a:pt x="343" y="448"/>
                    </a:cubicBezTo>
                    <a:cubicBezTo>
                      <a:pt x="349" y="454"/>
                      <a:pt x="354" y="464"/>
                      <a:pt x="363" y="466"/>
                    </a:cubicBezTo>
                    <a:cubicBezTo>
                      <a:pt x="384" y="472"/>
                      <a:pt x="407" y="464"/>
                      <a:pt x="420" y="447"/>
                    </a:cubicBezTo>
                    <a:cubicBezTo>
                      <a:pt x="423" y="443"/>
                      <a:pt x="421" y="437"/>
                      <a:pt x="425" y="434"/>
                    </a:cubicBezTo>
                    <a:cubicBezTo>
                      <a:pt x="432" y="432"/>
                      <a:pt x="441" y="432"/>
                      <a:pt x="447" y="426"/>
                    </a:cubicBezTo>
                    <a:cubicBezTo>
                      <a:pt x="466" y="414"/>
                      <a:pt x="466" y="388"/>
                      <a:pt x="463" y="369"/>
                    </a:cubicBezTo>
                    <a:cubicBezTo>
                      <a:pt x="457" y="359"/>
                      <a:pt x="450" y="347"/>
                      <a:pt x="439" y="342"/>
                    </a:cubicBezTo>
                    <a:cubicBezTo>
                      <a:pt x="431" y="336"/>
                      <a:pt x="422" y="340"/>
                      <a:pt x="415" y="336"/>
                    </a:cubicBezTo>
                    <a:cubicBezTo>
                      <a:pt x="410" y="326"/>
                      <a:pt x="404" y="317"/>
                      <a:pt x="394" y="313"/>
                    </a:cubicBezTo>
                    <a:cubicBezTo>
                      <a:pt x="379" y="308"/>
                      <a:pt x="364" y="314"/>
                      <a:pt x="354" y="323"/>
                    </a:cubicBezTo>
                    <a:cubicBezTo>
                      <a:pt x="351" y="328"/>
                      <a:pt x="351" y="335"/>
                      <a:pt x="354" y="338"/>
                    </a:cubicBezTo>
                    <a:cubicBezTo>
                      <a:pt x="355" y="339"/>
                      <a:pt x="356" y="339"/>
                      <a:pt x="358" y="338"/>
                    </a:cubicBezTo>
                    <a:cubicBezTo>
                      <a:pt x="361" y="335"/>
                      <a:pt x="366" y="333"/>
                      <a:pt x="370" y="331"/>
                    </a:cubicBezTo>
                    <a:cubicBezTo>
                      <a:pt x="382" y="328"/>
                      <a:pt x="395" y="333"/>
                      <a:pt x="402" y="343"/>
                    </a:cubicBezTo>
                    <a:cubicBezTo>
                      <a:pt x="410" y="348"/>
                      <a:pt x="401" y="362"/>
                      <a:pt x="411" y="365"/>
                    </a:cubicBezTo>
                    <a:cubicBezTo>
                      <a:pt x="411" y="358"/>
                      <a:pt x="414" y="352"/>
                      <a:pt x="412" y="346"/>
                    </a:cubicBezTo>
                    <a:cubicBezTo>
                      <a:pt x="414" y="343"/>
                      <a:pt x="416" y="347"/>
                      <a:pt x="419" y="346"/>
                    </a:cubicBezTo>
                    <a:cubicBezTo>
                      <a:pt x="434" y="348"/>
                      <a:pt x="449" y="357"/>
                      <a:pt x="456" y="372"/>
                    </a:cubicBezTo>
                    <a:cubicBezTo>
                      <a:pt x="461" y="387"/>
                      <a:pt x="460" y="403"/>
                      <a:pt x="450" y="416"/>
                    </a:cubicBezTo>
                    <a:cubicBezTo>
                      <a:pt x="443" y="423"/>
                      <a:pt x="431" y="427"/>
                      <a:pt x="421" y="424"/>
                    </a:cubicBezTo>
                    <a:cubicBezTo>
                      <a:pt x="420" y="422"/>
                      <a:pt x="414" y="419"/>
                      <a:pt x="417" y="416"/>
                    </a:cubicBezTo>
                    <a:cubicBezTo>
                      <a:pt x="424" y="415"/>
                      <a:pt x="430" y="412"/>
                      <a:pt x="435" y="409"/>
                    </a:cubicBezTo>
                    <a:cubicBezTo>
                      <a:pt x="440" y="404"/>
                      <a:pt x="446" y="400"/>
                      <a:pt x="447" y="393"/>
                    </a:cubicBezTo>
                    <a:cubicBezTo>
                      <a:pt x="442" y="382"/>
                      <a:pt x="433" y="373"/>
                      <a:pt x="422" y="366"/>
                    </a:cubicBezTo>
                    <a:cubicBezTo>
                      <a:pt x="420" y="366"/>
                      <a:pt x="416" y="365"/>
                      <a:pt x="415" y="367"/>
                    </a:cubicBezTo>
                    <a:cubicBezTo>
                      <a:pt x="422" y="373"/>
                      <a:pt x="430" y="381"/>
                      <a:pt x="437" y="388"/>
                    </a:cubicBezTo>
                    <a:cubicBezTo>
                      <a:pt x="441" y="399"/>
                      <a:pt x="425" y="402"/>
                      <a:pt x="420" y="409"/>
                    </a:cubicBezTo>
                    <a:cubicBezTo>
                      <a:pt x="416" y="408"/>
                      <a:pt x="412" y="409"/>
                      <a:pt x="409" y="412"/>
                    </a:cubicBezTo>
                    <a:cubicBezTo>
                      <a:pt x="410" y="421"/>
                      <a:pt x="411" y="432"/>
                      <a:pt x="405" y="439"/>
                    </a:cubicBezTo>
                    <a:cubicBezTo>
                      <a:pt x="400" y="448"/>
                      <a:pt x="389" y="447"/>
                      <a:pt x="381" y="449"/>
                    </a:cubicBezTo>
                    <a:cubicBezTo>
                      <a:pt x="375" y="448"/>
                      <a:pt x="368" y="446"/>
                      <a:pt x="364" y="441"/>
                    </a:cubicBezTo>
                    <a:cubicBezTo>
                      <a:pt x="358" y="438"/>
                      <a:pt x="359" y="431"/>
                      <a:pt x="352" y="430"/>
                    </a:cubicBezTo>
                    <a:close/>
                    <a:moveTo>
                      <a:pt x="384" y="118"/>
                    </a:moveTo>
                    <a:cubicBezTo>
                      <a:pt x="384" y="109"/>
                      <a:pt x="378" y="102"/>
                      <a:pt x="381" y="93"/>
                    </a:cubicBezTo>
                    <a:cubicBezTo>
                      <a:pt x="388" y="76"/>
                      <a:pt x="405" y="65"/>
                      <a:pt x="424" y="64"/>
                    </a:cubicBezTo>
                    <a:cubicBezTo>
                      <a:pt x="430" y="67"/>
                      <a:pt x="423" y="72"/>
                      <a:pt x="424" y="76"/>
                    </a:cubicBezTo>
                    <a:cubicBezTo>
                      <a:pt x="420" y="94"/>
                      <a:pt x="431" y="110"/>
                      <a:pt x="445" y="120"/>
                    </a:cubicBezTo>
                    <a:cubicBezTo>
                      <a:pt x="446" y="123"/>
                      <a:pt x="444" y="122"/>
                      <a:pt x="442" y="122"/>
                    </a:cubicBezTo>
                    <a:cubicBezTo>
                      <a:pt x="439" y="122"/>
                      <a:pt x="435" y="119"/>
                      <a:pt x="432" y="118"/>
                    </a:cubicBezTo>
                    <a:cubicBezTo>
                      <a:pt x="413" y="116"/>
                      <a:pt x="392" y="117"/>
                      <a:pt x="379" y="134"/>
                    </a:cubicBezTo>
                    <a:cubicBezTo>
                      <a:pt x="378" y="142"/>
                      <a:pt x="374" y="148"/>
                      <a:pt x="373" y="155"/>
                    </a:cubicBezTo>
                    <a:cubicBezTo>
                      <a:pt x="371" y="158"/>
                      <a:pt x="369" y="154"/>
                      <a:pt x="369" y="153"/>
                    </a:cubicBezTo>
                    <a:cubicBezTo>
                      <a:pt x="368" y="150"/>
                      <a:pt x="368" y="150"/>
                      <a:pt x="368" y="150"/>
                    </a:cubicBezTo>
                    <a:cubicBezTo>
                      <a:pt x="371" y="138"/>
                      <a:pt x="374" y="126"/>
                      <a:pt x="384" y="118"/>
                    </a:cubicBezTo>
                    <a:close/>
                    <a:moveTo>
                      <a:pt x="384" y="581"/>
                    </a:moveTo>
                    <a:cubicBezTo>
                      <a:pt x="374" y="587"/>
                      <a:pt x="369" y="599"/>
                      <a:pt x="369" y="611"/>
                    </a:cubicBezTo>
                    <a:cubicBezTo>
                      <a:pt x="371" y="620"/>
                      <a:pt x="375" y="629"/>
                      <a:pt x="382" y="636"/>
                    </a:cubicBezTo>
                    <a:cubicBezTo>
                      <a:pt x="385" y="641"/>
                      <a:pt x="381" y="645"/>
                      <a:pt x="380" y="650"/>
                    </a:cubicBezTo>
                    <a:cubicBezTo>
                      <a:pt x="378" y="663"/>
                      <a:pt x="383" y="676"/>
                      <a:pt x="390" y="687"/>
                    </a:cubicBezTo>
                    <a:cubicBezTo>
                      <a:pt x="398" y="694"/>
                      <a:pt x="407" y="700"/>
                      <a:pt x="418" y="700"/>
                    </a:cubicBezTo>
                    <a:cubicBezTo>
                      <a:pt x="428" y="695"/>
                      <a:pt x="420" y="682"/>
                      <a:pt x="427" y="675"/>
                    </a:cubicBezTo>
                    <a:cubicBezTo>
                      <a:pt x="432" y="663"/>
                      <a:pt x="442" y="652"/>
                      <a:pt x="453" y="645"/>
                    </a:cubicBezTo>
                    <a:cubicBezTo>
                      <a:pt x="453" y="644"/>
                      <a:pt x="452" y="644"/>
                      <a:pt x="451" y="644"/>
                    </a:cubicBezTo>
                    <a:cubicBezTo>
                      <a:pt x="436" y="649"/>
                      <a:pt x="421" y="647"/>
                      <a:pt x="406" y="644"/>
                    </a:cubicBezTo>
                    <a:cubicBezTo>
                      <a:pt x="390" y="637"/>
                      <a:pt x="388" y="620"/>
                      <a:pt x="387" y="606"/>
                    </a:cubicBezTo>
                    <a:cubicBezTo>
                      <a:pt x="387" y="592"/>
                      <a:pt x="395" y="581"/>
                      <a:pt x="407" y="575"/>
                    </a:cubicBezTo>
                    <a:cubicBezTo>
                      <a:pt x="408" y="574"/>
                      <a:pt x="406" y="573"/>
                      <a:pt x="405" y="573"/>
                    </a:cubicBezTo>
                    <a:cubicBezTo>
                      <a:pt x="398" y="574"/>
                      <a:pt x="390" y="575"/>
                      <a:pt x="384" y="581"/>
                    </a:cubicBezTo>
                    <a:close/>
                    <a:moveTo>
                      <a:pt x="372" y="358"/>
                    </a:moveTo>
                    <a:cubicBezTo>
                      <a:pt x="372" y="358"/>
                      <a:pt x="371" y="358"/>
                      <a:pt x="371" y="360"/>
                    </a:cubicBezTo>
                    <a:cubicBezTo>
                      <a:pt x="372" y="360"/>
                      <a:pt x="373" y="360"/>
                      <a:pt x="374" y="359"/>
                    </a:cubicBezTo>
                    <a:cubicBezTo>
                      <a:pt x="372" y="358"/>
                      <a:pt x="372" y="358"/>
                      <a:pt x="372" y="358"/>
                    </a:cubicBezTo>
                    <a:close/>
                    <a:moveTo>
                      <a:pt x="60" y="327"/>
                    </a:moveTo>
                    <a:cubicBezTo>
                      <a:pt x="55" y="331"/>
                      <a:pt x="49" y="334"/>
                      <a:pt x="49" y="341"/>
                    </a:cubicBezTo>
                    <a:cubicBezTo>
                      <a:pt x="50" y="347"/>
                      <a:pt x="56" y="346"/>
                      <a:pt x="60" y="346"/>
                    </a:cubicBezTo>
                    <a:cubicBezTo>
                      <a:pt x="67" y="347"/>
                      <a:pt x="73" y="356"/>
                      <a:pt x="76" y="362"/>
                    </a:cubicBezTo>
                    <a:cubicBezTo>
                      <a:pt x="88" y="374"/>
                      <a:pt x="105" y="378"/>
                      <a:pt x="122" y="373"/>
                    </a:cubicBezTo>
                    <a:cubicBezTo>
                      <a:pt x="129" y="378"/>
                      <a:pt x="139" y="382"/>
                      <a:pt x="148" y="378"/>
                    </a:cubicBezTo>
                    <a:cubicBezTo>
                      <a:pt x="153" y="378"/>
                      <a:pt x="157" y="372"/>
                      <a:pt x="162" y="373"/>
                    </a:cubicBezTo>
                    <a:cubicBezTo>
                      <a:pt x="166" y="378"/>
                      <a:pt x="173" y="381"/>
                      <a:pt x="174" y="387"/>
                    </a:cubicBezTo>
                    <a:cubicBezTo>
                      <a:pt x="172" y="393"/>
                      <a:pt x="168" y="397"/>
                      <a:pt x="162" y="398"/>
                    </a:cubicBezTo>
                    <a:cubicBezTo>
                      <a:pt x="149" y="385"/>
                      <a:pt x="130" y="388"/>
                      <a:pt x="114" y="394"/>
                    </a:cubicBezTo>
                    <a:cubicBezTo>
                      <a:pt x="110" y="392"/>
                      <a:pt x="104" y="393"/>
                      <a:pt x="99" y="394"/>
                    </a:cubicBezTo>
                    <a:cubicBezTo>
                      <a:pt x="83" y="397"/>
                      <a:pt x="78" y="414"/>
                      <a:pt x="71" y="425"/>
                    </a:cubicBezTo>
                    <a:cubicBezTo>
                      <a:pt x="66" y="431"/>
                      <a:pt x="59" y="429"/>
                      <a:pt x="52" y="428"/>
                    </a:cubicBezTo>
                    <a:cubicBezTo>
                      <a:pt x="50" y="431"/>
                      <a:pt x="52" y="436"/>
                      <a:pt x="53" y="440"/>
                    </a:cubicBezTo>
                    <a:cubicBezTo>
                      <a:pt x="55" y="450"/>
                      <a:pt x="64" y="455"/>
                      <a:pt x="70" y="461"/>
                    </a:cubicBezTo>
                    <a:cubicBezTo>
                      <a:pt x="78" y="465"/>
                      <a:pt x="88" y="468"/>
                      <a:pt x="97" y="464"/>
                    </a:cubicBezTo>
                    <a:cubicBezTo>
                      <a:pt x="102" y="466"/>
                      <a:pt x="108" y="462"/>
                      <a:pt x="112" y="463"/>
                    </a:cubicBezTo>
                    <a:cubicBezTo>
                      <a:pt x="117" y="468"/>
                      <a:pt x="123" y="470"/>
                      <a:pt x="130" y="472"/>
                    </a:cubicBezTo>
                    <a:cubicBezTo>
                      <a:pt x="137" y="471"/>
                      <a:pt x="146" y="472"/>
                      <a:pt x="151" y="466"/>
                    </a:cubicBezTo>
                    <a:cubicBezTo>
                      <a:pt x="157" y="463"/>
                      <a:pt x="157" y="458"/>
                      <a:pt x="163" y="455"/>
                    </a:cubicBezTo>
                    <a:cubicBezTo>
                      <a:pt x="167" y="460"/>
                      <a:pt x="173" y="460"/>
                      <a:pt x="176" y="465"/>
                    </a:cubicBezTo>
                    <a:cubicBezTo>
                      <a:pt x="173" y="473"/>
                      <a:pt x="173" y="473"/>
                      <a:pt x="173" y="473"/>
                    </a:cubicBezTo>
                    <a:cubicBezTo>
                      <a:pt x="167" y="490"/>
                      <a:pt x="178" y="507"/>
                      <a:pt x="167" y="522"/>
                    </a:cubicBezTo>
                    <a:cubicBezTo>
                      <a:pt x="164" y="524"/>
                      <a:pt x="161" y="526"/>
                      <a:pt x="157" y="524"/>
                    </a:cubicBezTo>
                    <a:cubicBezTo>
                      <a:pt x="148" y="520"/>
                      <a:pt x="160" y="512"/>
                      <a:pt x="154" y="505"/>
                    </a:cubicBezTo>
                    <a:cubicBezTo>
                      <a:pt x="146" y="496"/>
                      <a:pt x="133" y="495"/>
                      <a:pt x="122" y="499"/>
                    </a:cubicBezTo>
                    <a:cubicBezTo>
                      <a:pt x="110" y="501"/>
                      <a:pt x="110" y="514"/>
                      <a:pt x="105" y="522"/>
                    </a:cubicBezTo>
                    <a:cubicBezTo>
                      <a:pt x="103" y="540"/>
                      <a:pt x="109" y="559"/>
                      <a:pt x="124" y="569"/>
                    </a:cubicBezTo>
                    <a:cubicBezTo>
                      <a:pt x="122" y="580"/>
                      <a:pt x="127" y="588"/>
                      <a:pt x="134" y="594"/>
                    </a:cubicBezTo>
                    <a:cubicBezTo>
                      <a:pt x="147" y="606"/>
                      <a:pt x="164" y="603"/>
                      <a:pt x="178" y="596"/>
                    </a:cubicBezTo>
                    <a:cubicBezTo>
                      <a:pt x="183" y="602"/>
                      <a:pt x="187" y="609"/>
                      <a:pt x="191" y="615"/>
                    </a:cubicBezTo>
                    <a:cubicBezTo>
                      <a:pt x="182" y="620"/>
                      <a:pt x="184" y="630"/>
                      <a:pt x="181" y="637"/>
                    </a:cubicBezTo>
                    <a:cubicBezTo>
                      <a:pt x="182" y="646"/>
                      <a:pt x="185" y="653"/>
                      <a:pt x="191" y="659"/>
                    </a:cubicBezTo>
                    <a:cubicBezTo>
                      <a:pt x="200" y="667"/>
                      <a:pt x="213" y="673"/>
                      <a:pt x="224" y="672"/>
                    </a:cubicBezTo>
                    <a:cubicBezTo>
                      <a:pt x="234" y="667"/>
                      <a:pt x="236" y="680"/>
                      <a:pt x="244" y="681"/>
                    </a:cubicBezTo>
                    <a:cubicBezTo>
                      <a:pt x="255" y="686"/>
                      <a:pt x="268" y="681"/>
                      <a:pt x="279" y="678"/>
                    </a:cubicBezTo>
                    <a:cubicBezTo>
                      <a:pt x="289" y="672"/>
                      <a:pt x="299" y="661"/>
                      <a:pt x="297" y="648"/>
                    </a:cubicBezTo>
                    <a:cubicBezTo>
                      <a:pt x="296" y="641"/>
                      <a:pt x="291" y="633"/>
                      <a:pt x="284" y="631"/>
                    </a:cubicBezTo>
                    <a:cubicBezTo>
                      <a:pt x="279" y="634"/>
                      <a:pt x="271" y="637"/>
                      <a:pt x="264" y="634"/>
                    </a:cubicBezTo>
                    <a:cubicBezTo>
                      <a:pt x="259" y="631"/>
                      <a:pt x="257" y="625"/>
                      <a:pt x="258" y="619"/>
                    </a:cubicBezTo>
                    <a:cubicBezTo>
                      <a:pt x="259" y="616"/>
                      <a:pt x="260" y="612"/>
                      <a:pt x="264" y="611"/>
                    </a:cubicBezTo>
                    <a:cubicBezTo>
                      <a:pt x="280" y="610"/>
                      <a:pt x="295" y="602"/>
                      <a:pt x="304" y="589"/>
                    </a:cubicBezTo>
                    <a:cubicBezTo>
                      <a:pt x="307" y="589"/>
                      <a:pt x="310" y="588"/>
                      <a:pt x="311" y="586"/>
                    </a:cubicBezTo>
                    <a:cubicBezTo>
                      <a:pt x="309" y="581"/>
                      <a:pt x="312" y="577"/>
                      <a:pt x="312" y="572"/>
                    </a:cubicBezTo>
                    <a:cubicBezTo>
                      <a:pt x="320" y="567"/>
                      <a:pt x="330" y="563"/>
                      <a:pt x="334" y="554"/>
                    </a:cubicBezTo>
                    <a:cubicBezTo>
                      <a:pt x="337" y="546"/>
                      <a:pt x="336" y="539"/>
                      <a:pt x="334" y="533"/>
                    </a:cubicBezTo>
                    <a:cubicBezTo>
                      <a:pt x="331" y="522"/>
                      <a:pt x="321" y="514"/>
                      <a:pt x="311" y="512"/>
                    </a:cubicBezTo>
                    <a:cubicBezTo>
                      <a:pt x="306" y="510"/>
                      <a:pt x="301" y="515"/>
                      <a:pt x="297" y="512"/>
                    </a:cubicBezTo>
                    <a:cubicBezTo>
                      <a:pt x="293" y="505"/>
                      <a:pt x="287" y="497"/>
                      <a:pt x="279" y="495"/>
                    </a:cubicBezTo>
                    <a:cubicBezTo>
                      <a:pt x="266" y="494"/>
                      <a:pt x="252" y="498"/>
                      <a:pt x="245" y="508"/>
                    </a:cubicBezTo>
                    <a:cubicBezTo>
                      <a:pt x="243" y="516"/>
                      <a:pt x="239" y="525"/>
                      <a:pt x="245" y="533"/>
                    </a:cubicBezTo>
                    <a:cubicBezTo>
                      <a:pt x="255" y="532"/>
                      <a:pt x="255" y="532"/>
                      <a:pt x="255" y="532"/>
                    </a:cubicBezTo>
                    <a:cubicBezTo>
                      <a:pt x="259" y="535"/>
                      <a:pt x="264" y="539"/>
                      <a:pt x="266" y="544"/>
                    </a:cubicBezTo>
                    <a:cubicBezTo>
                      <a:pt x="268" y="548"/>
                      <a:pt x="267" y="555"/>
                      <a:pt x="264" y="559"/>
                    </a:cubicBezTo>
                    <a:cubicBezTo>
                      <a:pt x="256" y="565"/>
                      <a:pt x="247" y="566"/>
                      <a:pt x="237" y="564"/>
                    </a:cubicBezTo>
                    <a:cubicBezTo>
                      <a:pt x="225" y="559"/>
                      <a:pt x="219" y="547"/>
                      <a:pt x="217" y="535"/>
                    </a:cubicBezTo>
                    <a:cubicBezTo>
                      <a:pt x="214" y="518"/>
                      <a:pt x="219" y="500"/>
                      <a:pt x="231" y="488"/>
                    </a:cubicBezTo>
                    <a:cubicBezTo>
                      <a:pt x="244" y="475"/>
                      <a:pt x="263" y="472"/>
                      <a:pt x="281" y="471"/>
                    </a:cubicBezTo>
                    <a:cubicBezTo>
                      <a:pt x="289" y="472"/>
                      <a:pt x="297" y="470"/>
                      <a:pt x="304" y="475"/>
                    </a:cubicBezTo>
                    <a:cubicBezTo>
                      <a:pt x="308" y="482"/>
                      <a:pt x="314" y="487"/>
                      <a:pt x="319" y="492"/>
                    </a:cubicBezTo>
                    <a:cubicBezTo>
                      <a:pt x="331" y="500"/>
                      <a:pt x="344" y="504"/>
                      <a:pt x="359" y="504"/>
                    </a:cubicBezTo>
                    <a:cubicBezTo>
                      <a:pt x="375" y="504"/>
                      <a:pt x="392" y="502"/>
                      <a:pt x="407" y="497"/>
                    </a:cubicBezTo>
                    <a:cubicBezTo>
                      <a:pt x="423" y="495"/>
                      <a:pt x="441" y="498"/>
                      <a:pt x="456" y="506"/>
                    </a:cubicBezTo>
                    <a:cubicBezTo>
                      <a:pt x="472" y="517"/>
                      <a:pt x="481" y="535"/>
                      <a:pt x="481" y="555"/>
                    </a:cubicBezTo>
                    <a:cubicBezTo>
                      <a:pt x="486" y="562"/>
                      <a:pt x="495" y="566"/>
                      <a:pt x="497" y="575"/>
                    </a:cubicBezTo>
                    <a:cubicBezTo>
                      <a:pt x="503" y="591"/>
                      <a:pt x="502" y="613"/>
                      <a:pt x="489" y="626"/>
                    </a:cubicBezTo>
                    <a:cubicBezTo>
                      <a:pt x="469" y="646"/>
                      <a:pt x="446" y="661"/>
                      <a:pt x="432" y="686"/>
                    </a:cubicBezTo>
                    <a:cubicBezTo>
                      <a:pt x="429" y="692"/>
                      <a:pt x="432" y="701"/>
                      <a:pt x="427" y="707"/>
                    </a:cubicBezTo>
                    <a:cubicBezTo>
                      <a:pt x="410" y="708"/>
                      <a:pt x="391" y="700"/>
                      <a:pt x="380" y="686"/>
                    </a:cubicBezTo>
                    <a:cubicBezTo>
                      <a:pt x="371" y="675"/>
                      <a:pt x="367" y="656"/>
                      <a:pt x="375" y="644"/>
                    </a:cubicBezTo>
                    <a:cubicBezTo>
                      <a:pt x="380" y="635"/>
                      <a:pt x="367" y="632"/>
                      <a:pt x="367" y="626"/>
                    </a:cubicBezTo>
                    <a:cubicBezTo>
                      <a:pt x="360" y="615"/>
                      <a:pt x="364" y="600"/>
                      <a:pt x="367" y="589"/>
                    </a:cubicBezTo>
                    <a:cubicBezTo>
                      <a:pt x="375" y="581"/>
                      <a:pt x="383" y="571"/>
                      <a:pt x="393" y="566"/>
                    </a:cubicBezTo>
                    <a:cubicBezTo>
                      <a:pt x="403" y="563"/>
                      <a:pt x="415" y="561"/>
                      <a:pt x="422" y="570"/>
                    </a:cubicBezTo>
                    <a:cubicBezTo>
                      <a:pt x="423" y="573"/>
                      <a:pt x="425" y="576"/>
                      <a:pt x="423" y="580"/>
                    </a:cubicBezTo>
                    <a:cubicBezTo>
                      <a:pt x="421" y="583"/>
                      <a:pt x="416" y="583"/>
                      <a:pt x="412" y="584"/>
                    </a:cubicBezTo>
                    <a:cubicBezTo>
                      <a:pt x="403" y="589"/>
                      <a:pt x="396" y="597"/>
                      <a:pt x="393" y="607"/>
                    </a:cubicBezTo>
                    <a:cubicBezTo>
                      <a:pt x="393" y="616"/>
                      <a:pt x="396" y="622"/>
                      <a:pt x="401" y="629"/>
                    </a:cubicBezTo>
                    <a:cubicBezTo>
                      <a:pt x="406" y="634"/>
                      <a:pt x="411" y="641"/>
                      <a:pt x="418" y="641"/>
                    </a:cubicBezTo>
                    <a:cubicBezTo>
                      <a:pt x="431" y="643"/>
                      <a:pt x="443" y="642"/>
                      <a:pt x="454" y="636"/>
                    </a:cubicBezTo>
                    <a:cubicBezTo>
                      <a:pt x="472" y="625"/>
                      <a:pt x="470" y="601"/>
                      <a:pt x="468" y="583"/>
                    </a:cubicBezTo>
                    <a:cubicBezTo>
                      <a:pt x="475" y="564"/>
                      <a:pt x="468" y="543"/>
                      <a:pt x="457" y="529"/>
                    </a:cubicBezTo>
                    <a:cubicBezTo>
                      <a:pt x="445" y="514"/>
                      <a:pt x="429" y="509"/>
                      <a:pt x="410" y="510"/>
                    </a:cubicBezTo>
                    <a:cubicBezTo>
                      <a:pt x="382" y="513"/>
                      <a:pt x="354" y="529"/>
                      <a:pt x="344" y="556"/>
                    </a:cubicBezTo>
                    <a:cubicBezTo>
                      <a:pt x="340" y="563"/>
                      <a:pt x="331" y="566"/>
                      <a:pt x="327" y="574"/>
                    </a:cubicBezTo>
                    <a:cubicBezTo>
                      <a:pt x="312" y="591"/>
                      <a:pt x="317" y="617"/>
                      <a:pt x="327" y="636"/>
                    </a:cubicBezTo>
                    <a:cubicBezTo>
                      <a:pt x="329" y="648"/>
                      <a:pt x="324" y="660"/>
                      <a:pt x="327" y="673"/>
                    </a:cubicBezTo>
                    <a:cubicBezTo>
                      <a:pt x="329" y="691"/>
                      <a:pt x="336" y="707"/>
                      <a:pt x="346" y="721"/>
                    </a:cubicBezTo>
                    <a:cubicBezTo>
                      <a:pt x="356" y="728"/>
                      <a:pt x="365" y="737"/>
                      <a:pt x="377" y="740"/>
                    </a:cubicBezTo>
                    <a:cubicBezTo>
                      <a:pt x="401" y="748"/>
                      <a:pt x="426" y="757"/>
                      <a:pt x="451" y="751"/>
                    </a:cubicBezTo>
                    <a:cubicBezTo>
                      <a:pt x="465" y="748"/>
                      <a:pt x="480" y="742"/>
                      <a:pt x="490" y="731"/>
                    </a:cubicBezTo>
                    <a:cubicBezTo>
                      <a:pt x="494" y="729"/>
                      <a:pt x="493" y="725"/>
                      <a:pt x="492" y="722"/>
                    </a:cubicBezTo>
                    <a:cubicBezTo>
                      <a:pt x="485" y="718"/>
                      <a:pt x="481" y="712"/>
                      <a:pt x="479" y="705"/>
                    </a:cubicBezTo>
                    <a:cubicBezTo>
                      <a:pt x="479" y="690"/>
                      <a:pt x="490" y="679"/>
                      <a:pt x="500" y="671"/>
                    </a:cubicBezTo>
                    <a:cubicBezTo>
                      <a:pt x="505" y="667"/>
                      <a:pt x="510" y="662"/>
                      <a:pt x="516" y="662"/>
                    </a:cubicBezTo>
                    <a:cubicBezTo>
                      <a:pt x="511" y="674"/>
                      <a:pt x="513" y="687"/>
                      <a:pt x="520" y="696"/>
                    </a:cubicBezTo>
                    <a:cubicBezTo>
                      <a:pt x="529" y="702"/>
                      <a:pt x="529" y="702"/>
                      <a:pt x="529" y="702"/>
                    </a:cubicBezTo>
                    <a:cubicBezTo>
                      <a:pt x="541" y="706"/>
                      <a:pt x="551" y="696"/>
                      <a:pt x="562" y="697"/>
                    </a:cubicBezTo>
                    <a:cubicBezTo>
                      <a:pt x="576" y="706"/>
                      <a:pt x="584" y="723"/>
                      <a:pt x="587" y="739"/>
                    </a:cubicBezTo>
                    <a:cubicBezTo>
                      <a:pt x="589" y="743"/>
                      <a:pt x="586" y="748"/>
                      <a:pt x="588" y="752"/>
                    </a:cubicBezTo>
                    <a:cubicBezTo>
                      <a:pt x="610" y="755"/>
                      <a:pt x="610" y="755"/>
                      <a:pt x="610" y="755"/>
                    </a:cubicBezTo>
                    <a:cubicBezTo>
                      <a:pt x="704" y="754"/>
                      <a:pt x="805" y="756"/>
                      <a:pt x="901" y="756"/>
                    </a:cubicBezTo>
                    <a:cubicBezTo>
                      <a:pt x="903" y="755"/>
                      <a:pt x="903" y="755"/>
                      <a:pt x="903" y="755"/>
                    </a:cubicBezTo>
                    <a:cubicBezTo>
                      <a:pt x="903" y="753"/>
                      <a:pt x="904" y="750"/>
                      <a:pt x="902" y="748"/>
                    </a:cubicBezTo>
                    <a:cubicBezTo>
                      <a:pt x="898" y="749"/>
                      <a:pt x="895" y="745"/>
                      <a:pt x="891" y="747"/>
                    </a:cubicBezTo>
                    <a:cubicBezTo>
                      <a:pt x="711" y="746"/>
                      <a:pt x="711" y="746"/>
                      <a:pt x="711" y="746"/>
                    </a:cubicBezTo>
                    <a:cubicBezTo>
                      <a:pt x="598" y="746"/>
                      <a:pt x="598" y="746"/>
                      <a:pt x="598" y="746"/>
                    </a:cubicBezTo>
                    <a:cubicBezTo>
                      <a:pt x="596" y="745"/>
                      <a:pt x="596" y="745"/>
                      <a:pt x="596" y="745"/>
                    </a:cubicBezTo>
                    <a:cubicBezTo>
                      <a:pt x="591" y="724"/>
                      <a:pt x="584" y="705"/>
                      <a:pt x="568" y="689"/>
                    </a:cubicBezTo>
                    <a:cubicBezTo>
                      <a:pt x="556" y="679"/>
                      <a:pt x="548" y="697"/>
                      <a:pt x="535" y="695"/>
                    </a:cubicBezTo>
                    <a:cubicBezTo>
                      <a:pt x="529" y="693"/>
                      <a:pt x="523" y="691"/>
                      <a:pt x="522" y="685"/>
                    </a:cubicBezTo>
                    <a:cubicBezTo>
                      <a:pt x="517" y="671"/>
                      <a:pt x="525" y="659"/>
                      <a:pt x="535" y="650"/>
                    </a:cubicBezTo>
                    <a:cubicBezTo>
                      <a:pt x="538" y="650"/>
                      <a:pt x="540" y="650"/>
                      <a:pt x="543" y="649"/>
                    </a:cubicBezTo>
                    <a:cubicBezTo>
                      <a:pt x="567" y="644"/>
                      <a:pt x="589" y="656"/>
                      <a:pt x="605" y="674"/>
                    </a:cubicBezTo>
                    <a:cubicBezTo>
                      <a:pt x="612" y="686"/>
                      <a:pt x="619" y="697"/>
                      <a:pt x="621" y="710"/>
                    </a:cubicBezTo>
                    <a:cubicBezTo>
                      <a:pt x="654" y="710"/>
                      <a:pt x="684" y="711"/>
                      <a:pt x="715" y="712"/>
                    </a:cubicBezTo>
                    <a:cubicBezTo>
                      <a:pt x="897" y="714"/>
                      <a:pt x="897" y="714"/>
                      <a:pt x="897" y="714"/>
                    </a:cubicBezTo>
                    <a:cubicBezTo>
                      <a:pt x="902" y="713"/>
                      <a:pt x="902" y="713"/>
                      <a:pt x="902" y="713"/>
                    </a:cubicBezTo>
                    <a:cubicBezTo>
                      <a:pt x="903" y="711"/>
                      <a:pt x="903" y="708"/>
                      <a:pt x="902" y="706"/>
                    </a:cubicBezTo>
                    <a:cubicBezTo>
                      <a:pt x="863" y="705"/>
                      <a:pt x="829" y="704"/>
                      <a:pt x="792" y="704"/>
                    </a:cubicBezTo>
                    <a:cubicBezTo>
                      <a:pt x="627" y="701"/>
                      <a:pt x="627" y="701"/>
                      <a:pt x="627" y="701"/>
                    </a:cubicBezTo>
                    <a:cubicBezTo>
                      <a:pt x="624" y="700"/>
                      <a:pt x="624" y="700"/>
                      <a:pt x="624" y="700"/>
                    </a:cubicBezTo>
                    <a:cubicBezTo>
                      <a:pt x="619" y="678"/>
                      <a:pt x="603" y="656"/>
                      <a:pt x="581" y="646"/>
                    </a:cubicBezTo>
                    <a:cubicBezTo>
                      <a:pt x="569" y="641"/>
                      <a:pt x="557" y="637"/>
                      <a:pt x="543" y="640"/>
                    </a:cubicBezTo>
                    <a:cubicBezTo>
                      <a:pt x="542" y="639"/>
                      <a:pt x="542" y="639"/>
                      <a:pt x="542" y="639"/>
                    </a:cubicBezTo>
                    <a:cubicBezTo>
                      <a:pt x="549" y="628"/>
                      <a:pt x="552" y="614"/>
                      <a:pt x="552" y="602"/>
                    </a:cubicBezTo>
                    <a:cubicBezTo>
                      <a:pt x="548" y="576"/>
                      <a:pt x="540" y="552"/>
                      <a:pt x="522" y="532"/>
                    </a:cubicBezTo>
                    <a:cubicBezTo>
                      <a:pt x="520" y="511"/>
                      <a:pt x="520" y="511"/>
                      <a:pt x="520" y="511"/>
                    </a:cubicBezTo>
                    <a:cubicBezTo>
                      <a:pt x="517" y="497"/>
                      <a:pt x="512" y="485"/>
                      <a:pt x="502" y="475"/>
                    </a:cubicBezTo>
                    <a:cubicBezTo>
                      <a:pt x="499" y="467"/>
                      <a:pt x="478" y="463"/>
                      <a:pt x="491" y="452"/>
                    </a:cubicBezTo>
                    <a:cubicBezTo>
                      <a:pt x="510" y="436"/>
                      <a:pt x="514" y="410"/>
                      <a:pt x="518" y="386"/>
                    </a:cubicBezTo>
                    <a:cubicBezTo>
                      <a:pt x="521" y="357"/>
                      <a:pt x="506" y="330"/>
                      <a:pt x="481" y="316"/>
                    </a:cubicBezTo>
                    <a:cubicBezTo>
                      <a:pt x="497" y="304"/>
                      <a:pt x="515" y="292"/>
                      <a:pt x="521" y="273"/>
                    </a:cubicBezTo>
                    <a:cubicBezTo>
                      <a:pt x="523" y="261"/>
                      <a:pt x="528" y="250"/>
                      <a:pt x="524" y="238"/>
                    </a:cubicBezTo>
                    <a:cubicBezTo>
                      <a:pt x="518" y="228"/>
                      <a:pt x="530" y="222"/>
                      <a:pt x="535" y="215"/>
                    </a:cubicBezTo>
                    <a:cubicBezTo>
                      <a:pt x="538" y="212"/>
                      <a:pt x="537" y="208"/>
                      <a:pt x="541" y="205"/>
                    </a:cubicBezTo>
                    <a:cubicBezTo>
                      <a:pt x="548" y="183"/>
                      <a:pt x="548" y="183"/>
                      <a:pt x="548" y="183"/>
                    </a:cubicBezTo>
                    <a:cubicBezTo>
                      <a:pt x="553" y="172"/>
                      <a:pt x="547" y="161"/>
                      <a:pt x="546" y="150"/>
                    </a:cubicBezTo>
                    <a:cubicBezTo>
                      <a:pt x="535" y="129"/>
                      <a:pt x="535" y="129"/>
                      <a:pt x="535" y="129"/>
                    </a:cubicBezTo>
                    <a:cubicBezTo>
                      <a:pt x="536" y="128"/>
                      <a:pt x="536" y="128"/>
                      <a:pt x="536" y="128"/>
                    </a:cubicBezTo>
                    <a:cubicBezTo>
                      <a:pt x="547" y="131"/>
                      <a:pt x="558" y="138"/>
                      <a:pt x="571" y="133"/>
                    </a:cubicBezTo>
                    <a:cubicBezTo>
                      <a:pt x="593" y="128"/>
                      <a:pt x="615" y="111"/>
                      <a:pt x="621" y="86"/>
                    </a:cubicBezTo>
                    <a:cubicBezTo>
                      <a:pt x="622" y="82"/>
                      <a:pt x="626" y="77"/>
                      <a:pt x="622" y="73"/>
                    </a:cubicBezTo>
                    <a:cubicBezTo>
                      <a:pt x="621" y="73"/>
                      <a:pt x="618" y="73"/>
                      <a:pt x="617" y="75"/>
                    </a:cubicBezTo>
                    <a:cubicBezTo>
                      <a:pt x="612" y="83"/>
                      <a:pt x="611" y="95"/>
                      <a:pt x="604" y="103"/>
                    </a:cubicBezTo>
                    <a:cubicBezTo>
                      <a:pt x="592" y="121"/>
                      <a:pt x="570" y="131"/>
                      <a:pt x="548" y="127"/>
                    </a:cubicBezTo>
                    <a:cubicBezTo>
                      <a:pt x="536" y="121"/>
                      <a:pt x="520" y="113"/>
                      <a:pt x="520" y="96"/>
                    </a:cubicBezTo>
                    <a:cubicBezTo>
                      <a:pt x="518" y="89"/>
                      <a:pt x="522" y="82"/>
                      <a:pt x="526" y="77"/>
                    </a:cubicBezTo>
                    <a:cubicBezTo>
                      <a:pt x="530" y="74"/>
                      <a:pt x="535" y="73"/>
                      <a:pt x="540" y="73"/>
                    </a:cubicBezTo>
                    <a:cubicBezTo>
                      <a:pt x="548" y="73"/>
                      <a:pt x="548" y="83"/>
                      <a:pt x="553" y="87"/>
                    </a:cubicBezTo>
                    <a:cubicBezTo>
                      <a:pt x="565" y="89"/>
                      <a:pt x="577" y="82"/>
                      <a:pt x="583" y="73"/>
                    </a:cubicBezTo>
                    <a:cubicBezTo>
                      <a:pt x="586" y="71"/>
                      <a:pt x="582" y="65"/>
                      <a:pt x="588" y="65"/>
                    </a:cubicBezTo>
                    <a:cubicBezTo>
                      <a:pt x="592" y="54"/>
                      <a:pt x="594" y="42"/>
                      <a:pt x="597" y="30"/>
                    </a:cubicBezTo>
                    <a:cubicBezTo>
                      <a:pt x="612" y="29"/>
                      <a:pt x="628" y="31"/>
                      <a:pt x="642" y="30"/>
                    </a:cubicBezTo>
                    <a:cubicBezTo>
                      <a:pt x="846" y="32"/>
                      <a:pt x="846" y="32"/>
                      <a:pt x="846" y="32"/>
                    </a:cubicBezTo>
                    <a:cubicBezTo>
                      <a:pt x="864" y="32"/>
                      <a:pt x="882" y="34"/>
                      <a:pt x="900" y="31"/>
                    </a:cubicBezTo>
                    <a:cubicBezTo>
                      <a:pt x="900" y="30"/>
                      <a:pt x="901" y="28"/>
                      <a:pt x="899" y="26"/>
                    </a:cubicBezTo>
                    <a:cubicBezTo>
                      <a:pt x="852" y="25"/>
                      <a:pt x="801" y="26"/>
                      <a:pt x="754" y="25"/>
                    </a:cubicBezTo>
                    <a:cubicBezTo>
                      <a:pt x="741" y="24"/>
                      <a:pt x="726" y="25"/>
                      <a:pt x="713" y="23"/>
                    </a:cubicBezTo>
                    <a:cubicBezTo>
                      <a:pt x="679" y="25"/>
                      <a:pt x="644" y="22"/>
                      <a:pt x="611" y="22"/>
                    </a:cubicBezTo>
                    <a:cubicBezTo>
                      <a:pt x="604" y="22"/>
                      <a:pt x="594" y="18"/>
                      <a:pt x="591" y="26"/>
                    </a:cubicBezTo>
                    <a:cubicBezTo>
                      <a:pt x="584" y="32"/>
                      <a:pt x="588" y="42"/>
                      <a:pt x="585" y="50"/>
                    </a:cubicBezTo>
                    <a:cubicBezTo>
                      <a:pt x="580" y="60"/>
                      <a:pt x="578" y="73"/>
                      <a:pt x="565" y="77"/>
                    </a:cubicBezTo>
                    <a:cubicBezTo>
                      <a:pt x="558" y="80"/>
                      <a:pt x="554" y="73"/>
                      <a:pt x="549" y="69"/>
                    </a:cubicBezTo>
                    <a:cubicBezTo>
                      <a:pt x="542" y="63"/>
                      <a:pt x="532" y="68"/>
                      <a:pt x="524" y="70"/>
                    </a:cubicBezTo>
                    <a:cubicBezTo>
                      <a:pt x="517" y="74"/>
                      <a:pt x="512" y="82"/>
                      <a:pt x="512" y="90"/>
                    </a:cubicBezTo>
                    <a:cubicBezTo>
                      <a:pt x="511" y="95"/>
                      <a:pt x="515" y="101"/>
                      <a:pt x="512" y="105"/>
                    </a:cubicBezTo>
                    <a:cubicBezTo>
                      <a:pt x="498" y="99"/>
                      <a:pt x="481" y="89"/>
                      <a:pt x="479" y="73"/>
                    </a:cubicBezTo>
                    <a:cubicBezTo>
                      <a:pt x="479" y="65"/>
                      <a:pt x="481" y="58"/>
                      <a:pt x="487" y="53"/>
                    </a:cubicBezTo>
                    <a:cubicBezTo>
                      <a:pt x="489" y="51"/>
                      <a:pt x="492" y="53"/>
                      <a:pt x="494" y="51"/>
                    </a:cubicBezTo>
                    <a:cubicBezTo>
                      <a:pt x="496" y="48"/>
                      <a:pt x="496" y="43"/>
                      <a:pt x="497" y="40"/>
                    </a:cubicBezTo>
                    <a:cubicBezTo>
                      <a:pt x="489" y="31"/>
                      <a:pt x="479" y="27"/>
                      <a:pt x="469" y="22"/>
                    </a:cubicBezTo>
                    <a:cubicBezTo>
                      <a:pt x="453" y="20"/>
                      <a:pt x="439" y="11"/>
                      <a:pt x="421" y="13"/>
                    </a:cubicBezTo>
                    <a:cubicBezTo>
                      <a:pt x="390" y="16"/>
                      <a:pt x="360" y="28"/>
                      <a:pt x="342" y="54"/>
                    </a:cubicBezTo>
                    <a:cubicBezTo>
                      <a:pt x="335" y="63"/>
                      <a:pt x="333" y="74"/>
                      <a:pt x="329" y="83"/>
                    </a:cubicBezTo>
                    <a:cubicBezTo>
                      <a:pt x="329" y="93"/>
                      <a:pt x="325" y="102"/>
                      <a:pt x="328" y="111"/>
                    </a:cubicBezTo>
                    <a:cubicBezTo>
                      <a:pt x="323" y="123"/>
                      <a:pt x="317" y="134"/>
                      <a:pt x="316" y="148"/>
                    </a:cubicBezTo>
                    <a:cubicBezTo>
                      <a:pt x="316" y="160"/>
                      <a:pt x="320" y="170"/>
                      <a:pt x="327" y="180"/>
                    </a:cubicBezTo>
                    <a:cubicBezTo>
                      <a:pt x="328" y="186"/>
                      <a:pt x="343" y="189"/>
                      <a:pt x="334" y="196"/>
                    </a:cubicBezTo>
                    <a:cubicBezTo>
                      <a:pt x="328" y="194"/>
                      <a:pt x="323" y="186"/>
                      <a:pt x="316" y="186"/>
                    </a:cubicBezTo>
                    <a:cubicBezTo>
                      <a:pt x="312" y="183"/>
                      <a:pt x="304" y="189"/>
                      <a:pt x="300" y="183"/>
                    </a:cubicBezTo>
                    <a:cubicBezTo>
                      <a:pt x="296" y="171"/>
                      <a:pt x="284" y="164"/>
                      <a:pt x="273" y="160"/>
                    </a:cubicBezTo>
                    <a:cubicBezTo>
                      <a:pt x="270" y="162"/>
                      <a:pt x="266" y="160"/>
                      <a:pt x="263" y="159"/>
                    </a:cubicBezTo>
                    <a:cubicBezTo>
                      <a:pt x="259" y="158"/>
                      <a:pt x="252" y="154"/>
                      <a:pt x="252" y="148"/>
                    </a:cubicBezTo>
                    <a:cubicBezTo>
                      <a:pt x="252" y="142"/>
                      <a:pt x="254" y="137"/>
                      <a:pt x="258" y="133"/>
                    </a:cubicBezTo>
                    <a:cubicBezTo>
                      <a:pt x="263" y="131"/>
                      <a:pt x="269" y="129"/>
                      <a:pt x="274" y="134"/>
                    </a:cubicBezTo>
                    <a:cubicBezTo>
                      <a:pt x="280" y="138"/>
                      <a:pt x="284" y="132"/>
                      <a:pt x="289" y="128"/>
                    </a:cubicBezTo>
                    <a:cubicBezTo>
                      <a:pt x="292" y="121"/>
                      <a:pt x="293" y="113"/>
                      <a:pt x="290" y="105"/>
                    </a:cubicBezTo>
                    <a:cubicBezTo>
                      <a:pt x="286" y="98"/>
                      <a:pt x="278" y="93"/>
                      <a:pt x="269" y="90"/>
                    </a:cubicBezTo>
                    <a:cubicBezTo>
                      <a:pt x="253" y="84"/>
                      <a:pt x="235" y="88"/>
                      <a:pt x="224" y="102"/>
                    </a:cubicBezTo>
                    <a:cubicBezTo>
                      <a:pt x="213" y="103"/>
                      <a:pt x="203" y="104"/>
                      <a:pt x="195" y="112"/>
                    </a:cubicBezTo>
                    <a:cubicBezTo>
                      <a:pt x="182" y="120"/>
                      <a:pt x="176" y="136"/>
                      <a:pt x="181" y="151"/>
                    </a:cubicBezTo>
                    <a:cubicBezTo>
                      <a:pt x="183" y="154"/>
                      <a:pt x="183" y="154"/>
                      <a:pt x="183" y="154"/>
                    </a:cubicBezTo>
                    <a:cubicBezTo>
                      <a:pt x="190" y="165"/>
                      <a:pt x="173" y="167"/>
                      <a:pt x="169" y="173"/>
                    </a:cubicBezTo>
                    <a:cubicBezTo>
                      <a:pt x="165" y="173"/>
                      <a:pt x="161" y="171"/>
                      <a:pt x="156" y="171"/>
                    </a:cubicBezTo>
                    <a:cubicBezTo>
                      <a:pt x="142" y="174"/>
                      <a:pt x="128" y="179"/>
                      <a:pt x="122" y="192"/>
                    </a:cubicBezTo>
                    <a:cubicBezTo>
                      <a:pt x="117" y="204"/>
                      <a:pt x="119" y="215"/>
                      <a:pt x="124" y="226"/>
                    </a:cubicBezTo>
                    <a:cubicBezTo>
                      <a:pt x="119" y="230"/>
                      <a:pt x="118" y="236"/>
                      <a:pt x="117" y="242"/>
                    </a:cubicBezTo>
                    <a:cubicBezTo>
                      <a:pt x="116" y="256"/>
                      <a:pt x="121" y="267"/>
                      <a:pt x="131" y="276"/>
                    </a:cubicBezTo>
                    <a:cubicBezTo>
                      <a:pt x="131" y="278"/>
                      <a:pt x="131" y="278"/>
                      <a:pt x="131" y="278"/>
                    </a:cubicBezTo>
                    <a:cubicBezTo>
                      <a:pt x="128" y="278"/>
                      <a:pt x="126" y="282"/>
                      <a:pt x="122" y="280"/>
                    </a:cubicBezTo>
                    <a:cubicBezTo>
                      <a:pt x="113" y="281"/>
                      <a:pt x="119" y="290"/>
                      <a:pt x="117" y="295"/>
                    </a:cubicBezTo>
                    <a:cubicBezTo>
                      <a:pt x="119" y="297"/>
                      <a:pt x="118" y="301"/>
                      <a:pt x="121" y="302"/>
                    </a:cubicBezTo>
                    <a:cubicBezTo>
                      <a:pt x="112" y="304"/>
                      <a:pt x="107" y="311"/>
                      <a:pt x="103" y="318"/>
                    </a:cubicBezTo>
                    <a:cubicBezTo>
                      <a:pt x="94" y="317"/>
                      <a:pt x="85" y="313"/>
                      <a:pt x="77" y="319"/>
                    </a:cubicBezTo>
                    <a:cubicBezTo>
                      <a:pt x="70" y="319"/>
                      <a:pt x="65" y="323"/>
                      <a:pt x="60" y="327"/>
                    </a:cubicBezTo>
                    <a:close/>
                    <a:moveTo>
                      <a:pt x="130" y="165"/>
                    </a:moveTo>
                    <a:cubicBezTo>
                      <a:pt x="136" y="167"/>
                      <a:pt x="140" y="161"/>
                      <a:pt x="146" y="161"/>
                    </a:cubicBezTo>
                    <a:cubicBezTo>
                      <a:pt x="153" y="160"/>
                      <a:pt x="160" y="160"/>
                      <a:pt x="167" y="160"/>
                    </a:cubicBezTo>
                    <a:cubicBezTo>
                      <a:pt x="169" y="158"/>
                      <a:pt x="169" y="158"/>
                      <a:pt x="169" y="158"/>
                    </a:cubicBezTo>
                    <a:cubicBezTo>
                      <a:pt x="166" y="136"/>
                      <a:pt x="166" y="136"/>
                      <a:pt x="166" y="136"/>
                    </a:cubicBezTo>
                    <a:cubicBezTo>
                      <a:pt x="167" y="120"/>
                      <a:pt x="177" y="107"/>
                      <a:pt x="191" y="97"/>
                    </a:cubicBezTo>
                    <a:cubicBezTo>
                      <a:pt x="199" y="93"/>
                      <a:pt x="208" y="93"/>
                      <a:pt x="217" y="91"/>
                    </a:cubicBezTo>
                    <a:cubicBezTo>
                      <a:pt x="227" y="80"/>
                      <a:pt x="242" y="78"/>
                      <a:pt x="256" y="75"/>
                    </a:cubicBezTo>
                    <a:cubicBezTo>
                      <a:pt x="276" y="74"/>
                      <a:pt x="296" y="80"/>
                      <a:pt x="306" y="97"/>
                    </a:cubicBezTo>
                    <a:cubicBezTo>
                      <a:pt x="308" y="97"/>
                      <a:pt x="309" y="97"/>
                      <a:pt x="312" y="97"/>
                    </a:cubicBezTo>
                    <a:cubicBezTo>
                      <a:pt x="315" y="92"/>
                      <a:pt x="314" y="84"/>
                      <a:pt x="316" y="78"/>
                    </a:cubicBezTo>
                    <a:cubicBezTo>
                      <a:pt x="323" y="60"/>
                      <a:pt x="330" y="40"/>
                      <a:pt x="348" y="30"/>
                    </a:cubicBezTo>
                    <a:cubicBezTo>
                      <a:pt x="371" y="10"/>
                      <a:pt x="402" y="4"/>
                      <a:pt x="432" y="0"/>
                    </a:cubicBezTo>
                    <a:cubicBezTo>
                      <a:pt x="448" y="1"/>
                      <a:pt x="461" y="7"/>
                      <a:pt x="476" y="11"/>
                    </a:cubicBezTo>
                    <a:cubicBezTo>
                      <a:pt x="491" y="17"/>
                      <a:pt x="506" y="28"/>
                      <a:pt x="516" y="41"/>
                    </a:cubicBezTo>
                    <a:cubicBezTo>
                      <a:pt x="516" y="45"/>
                      <a:pt x="516" y="45"/>
                      <a:pt x="516" y="45"/>
                    </a:cubicBezTo>
                    <a:cubicBezTo>
                      <a:pt x="505" y="51"/>
                      <a:pt x="497" y="61"/>
                      <a:pt x="496" y="72"/>
                    </a:cubicBezTo>
                    <a:cubicBezTo>
                      <a:pt x="496" y="76"/>
                      <a:pt x="499" y="79"/>
                      <a:pt x="501" y="82"/>
                    </a:cubicBezTo>
                    <a:cubicBezTo>
                      <a:pt x="505" y="78"/>
                      <a:pt x="506" y="72"/>
                      <a:pt x="510" y="68"/>
                    </a:cubicBezTo>
                    <a:cubicBezTo>
                      <a:pt x="517" y="59"/>
                      <a:pt x="527" y="55"/>
                      <a:pt x="538" y="56"/>
                    </a:cubicBezTo>
                    <a:cubicBezTo>
                      <a:pt x="547" y="56"/>
                      <a:pt x="555" y="63"/>
                      <a:pt x="563" y="60"/>
                    </a:cubicBezTo>
                    <a:cubicBezTo>
                      <a:pt x="573" y="53"/>
                      <a:pt x="570" y="40"/>
                      <a:pt x="575" y="30"/>
                    </a:cubicBezTo>
                    <a:cubicBezTo>
                      <a:pt x="572" y="22"/>
                      <a:pt x="576" y="16"/>
                      <a:pt x="581" y="10"/>
                    </a:cubicBezTo>
                    <a:cubicBezTo>
                      <a:pt x="604" y="10"/>
                      <a:pt x="624" y="10"/>
                      <a:pt x="648" y="10"/>
                    </a:cubicBezTo>
                    <a:cubicBezTo>
                      <a:pt x="710" y="9"/>
                      <a:pt x="768" y="11"/>
                      <a:pt x="831" y="10"/>
                    </a:cubicBezTo>
                    <a:cubicBezTo>
                      <a:pt x="853" y="11"/>
                      <a:pt x="876" y="10"/>
                      <a:pt x="898" y="11"/>
                    </a:cubicBezTo>
                    <a:cubicBezTo>
                      <a:pt x="900" y="11"/>
                      <a:pt x="900" y="13"/>
                      <a:pt x="899" y="14"/>
                    </a:cubicBezTo>
                    <a:cubicBezTo>
                      <a:pt x="877" y="16"/>
                      <a:pt x="856" y="13"/>
                      <a:pt x="834" y="15"/>
                    </a:cubicBezTo>
                    <a:cubicBezTo>
                      <a:pt x="779" y="14"/>
                      <a:pt x="728" y="14"/>
                      <a:pt x="674" y="14"/>
                    </a:cubicBezTo>
                    <a:cubicBezTo>
                      <a:pt x="644" y="15"/>
                      <a:pt x="612" y="12"/>
                      <a:pt x="584" y="16"/>
                    </a:cubicBezTo>
                    <a:cubicBezTo>
                      <a:pt x="578" y="20"/>
                      <a:pt x="581" y="27"/>
                      <a:pt x="580" y="33"/>
                    </a:cubicBezTo>
                    <a:cubicBezTo>
                      <a:pt x="577" y="43"/>
                      <a:pt x="577" y="56"/>
                      <a:pt x="567" y="62"/>
                    </a:cubicBezTo>
                    <a:cubicBezTo>
                      <a:pt x="557" y="74"/>
                      <a:pt x="545" y="58"/>
                      <a:pt x="532" y="60"/>
                    </a:cubicBezTo>
                    <a:cubicBezTo>
                      <a:pt x="519" y="62"/>
                      <a:pt x="509" y="75"/>
                      <a:pt x="506" y="87"/>
                    </a:cubicBezTo>
                    <a:cubicBezTo>
                      <a:pt x="504" y="89"/>
                      <a:pt x="501" y="87"/>
                      <a:pt x="499" y="87"/>
                    </a:cubicBezTo>
                    <a:cubicBezTo>
                      <a:pt x="494" y="83"/>
                      <a:pt x="491" y="79"/>
                      <a:pt x="491" y="73"/>
                    </a:cubicBezTo>
                    <a:cubicBezTo>
                      <a:pt x="489" y="60"/>
                      <a:pt x="501" y="51"/>
                      <a:pt x="509" y="42"/>
                    </a:cubicBezTo>
                    <a:cubicBezTo>
                      <a:pt x="506" y="33"/>
                      <a:pt x="496" y="30"/>
                      <a:pt x="489" y="23"/>
                    </a:cubicBezTo>
                    <a:cubicBezTo>
                      <a:pt x="476" y="13"/>
                      <a:pt x="460" y="12"/>
                      <a:pt x="444" y="7"/>
                    </a:cubicBezTo>
                    <a:cubicBezTo>
                      <a:pt x="420" y="3"/>
                      <a:pt x="395" y="11"/>
                      <a:pt x="375" y="17"/>
                    </a:cubicBezTo>
                    <a:cubicBezTo>
                      <a:pt x="368" y="21"/>
                      <a:pt x="357" y="24"/>
                      <a:pt x="355" y="33"/>
                    </a:cubicBezTo>
                    <a:cubicBezTo>
                      <a:pt x="345" y="33"/>
                      <a:pt x="340" y="44"/>
                      <a:pt x="333" y="51"/>
                    </a:cubicBezTo>
                    <a:cubicBezTo>
                      <a:pt x="325" y="66"/>
                      <a:pt x="318" y="82"/>
                      <a:pt x="319" y="100"/>
                    </a:cubicBezTo>
                    <a:cubicBezTo>
                      <a:pt x="315" y="107"/>
                      <a:pt x="307" y="102"/>
                      <a:pt x="301" y="102"/>
                    </a:cubicBezTo>
                    <a:cubicBezTo>
                      <a:pt x="294" y="85"/>
                      <a:pt x="276" y="82"/>
                      <a:pt x="261" y="79"/>
                    </a:cubicBezTo>
                    <a:cubicBezTo>
                      <a:pt x="244" y="82"/>
                      <a:pt x="227" y="85"/>
                      <a:pt x="215" y="98"/>
                    </a:cubicBezTo>
                    <a:cubicBezTo>
                      <a:pt x="201" y="95"/>
                      <a:pt x="189" y="102"/>
                      <a:pt x="181" y="111"/>
                    </a:cubicBezTo>
                    <a:cubicBezTo>
                      <a:pt x="171" y="124"/>
                      <a:pt x="169" y="143"/>
                      <a:pt x="176" y="158"/>
                    </a:cubicBezTo>
                    <a:cubicBezTo>
                      <a:pt x="173" y="164"/>
                      <a:pt x="168" y="163"/>
                      <a:pt x="165" y="165"/>
                    </a:cubicBezTo>
                    <a:cubicBezTo>
                      <a:pt x="152" y="165"/>
                      <a:pt x="140" y="165"/>
                      <a:pt x="131" y="174"/>
                    </a:cubicBezTo>
                    <a:cubicBezTo>
                      <a:pt x="129" y="173"/>
                      <a:pt x="126" y="172"/>
                      <a:pt x="126" y="170"/>
                    </a:cubicBezTo>
                    <a:cubicBezTo>
                      <a:pt x="128" y="169"/>
                      <a:pt x="129" y="167"/>
                      <a:pt x="130"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4"/>
              <p:cNvSpPr/>
              <p:nvPr/>
            </p:nvSpPr>
            <p:spPr bwMode="auto">
              <a:xfrm>
                <a:off x="3570288" y="1341438"/>
                <a:ext cx="925513" cy="11112"/>
              </a:xfrm>
              <a:custGeom>
                <a:avLst/>
                <a:gdLst>
                  <a:gd name="T0" fmla="*/ 20 w 1153"/>
                  <a:gd name="T1" fmla="*/ 0 h 13"/>
                  <a:gd name="T2" fmla="*/ 143 w 1153"/>
                  <a:gd name="T3" fmla="*/ 2 h 13"/>
                  <a:gd name="T4" fmla="*/ 809 w 1153"/>
                  <a:gd name="T5" fmla="*/ 4 h 13"/>
                  <a:gd name="T6" fmla="*/ 1144 w 1153"/>
                  <a:gd name="T7" fmla="*/ 5 h 13"/>
                  <a:gd name="T8" fmla="*/ 1149 w 1153"/>
                  <a:gd name="T9" fmla="*/ 11 h 13"/>
                  <a:gd name="T10" fmla="*/ 1024 w 1153"/>
                  <a:gd name="T11" fmla="*/ 13 h 13"/>
                  <a:gd name="T12" fmla="*/ 1004 w 1153"/>
                  <a:gd name="T13" fmla="*/ 11 h 13"/>
                  <a:gd name="T14" fmla="*/ 773 w 1153"/>
                  <a:gd name="T15" fmla="*/ 12 h 13"/>
                  <a:gd name="T16" fmla="*/ 344 w 1153"/>
                  <a:gd name="T17" fmla="*/ 10 h 13"/>
                  <a:gd name="T18" fmla="*/ 34 w 1153"/>
                  <a:gd name="T19" fmla="*/ 9 h 13"/>
                  <a:gd name="T20" fmla="*/ 0 w 1153"/>
                  <a:gd name="T21" fmla="*/ 5 h 13"/>
                  <a:gd name="T22" fmla="*/ 20 w 115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3">
                    <a:moveTo>
                      <a:pt x="20" y="0"/>
                    </a:moveTo>
                    <a:cubicBezTo>
                      <a:pt x="143" y="2"/>
                      <a:pt x="143" y="2"/>
                      <a:pt x="143" y="2"/>
                    </a:cubicBezTo>
                    <a:cubicBezTo>
                      <a:pt x="809" y="4"/>
                      <a:pt x="809" y="4"/>
                      <a:pt x="809" y="4"/>
                    </a:cubicBezTo>
                    <a:cubicBezTo>
                      <a:pt x="922" y="3"/>
                      <a:pt x="1031" y="5"/>
                      <a:pt x="1144" y="5"/>
                    </a:cubicBezTo>
                    <a:cubicBezTo>
                      <a:pt x="1153" y="6"/>
                      <a:pt x="1149" y="9"/>
                      <a:pt x="1149" y="11"/>
                    </a:cubicBezTo>
                    <a:cubicBezTo>
                      <a:pt x="1106" y="12"/>
                      <a:pt x="1065" y="12"/>
                      <a:pt x="1024" y="13"/>
                    </a:cubicBezTo>
                    <a:cubicBezTo>
                      <a:pt x="1004" y="11"/>
                      <a:pt x="1004" y="11"/>
                      <a:pt x="1004" y="11"/>
                    </a:cubicBezTo>
                    <a:cubicBezTo>
                      <a:pt x="927" y="13"/>
                      <a:pt x="847" y="11"/>
                      <a:pt x="773" y="12"/>
                    </a:cubicBezTo>
                    <a:cubicBezTo>
                      <a:pt x="634" y="11"/>
                      <a:pt x="489" y="12"/>
                      <a:pt x="344" y="10"/>
                    </a:cubicBezTo>
                    <a:cubicBezTo>
                      <a:pt x="245" y="10"/>
                      <a:pt x="138" y="9"/>
                      <a:pt x="34" y="9"/>
                    </a:cubicBezTo>
                    <a:cubicBezTo>
                      <a:pt x="23" y="9"/>
                      <a:pt x="0" y="10"/>
                      <a:pt x="0" y="5"/>
                    </a:cubicBezTo>
                    <a:cubicBezTo>
                      <a:pt x="0" y="2"/>
                      <a:pt x="11" y="1"/>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Rectangle 15"/>
              <p:cNvSpPr>
                <a:spLocks noChangeArrowheads="1"/>
              </p:cNvSpPr>
              <p:nvPr/>
            </p:nvSpPr>
            <p:spPr bwMode="auto">
              <a:xfrm>
                <a:off x="3744913"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7" name="Rectangle 16"/>
              <p:cNvSpPr>
                <a:spLocks noChangeArrowheads="1"/>
              </p:cNvSpPr>
              <p:nvPr/>
            </p:nvSpPr>
            <p:spPr bwMode="auto">
              <a:xfrm>
                <a:off x="3775076" y="1301750"/>
                <a:ext cx="717550"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8" name="Freeform 17"/>
              <p:cNvSpPr/>
              <p:nvPr/>
            </p:nvSpPr>
            <p:spPr bwMode="auto">
              <a:xfrm>
                <a:off x="4462463" y="1341438"/>
                <a:ext cx="925513" cy="9525"/>
              </a:xfrm>
              <a:custGeom>
                <a:avLst/>
                <a:gdLst>
                  <a:gd name="T0" fmla="*/ 1153 w 1153"/>
                  <a:gd name="T1" fmla="*/ 5 h 12"/>
                  <a:gd name="T2" fmla="*/ 1119 w 1153"/>
                  <a:gd name="T3" fmla="*/ 9 h 12"/>
                  <a:gd name="T4" fmla="*/ 809 w 1153"/>
                  <a:gd name="T5" fmla="*/ 10 h 12"/>
                  <a:gd name="T6" fmla="*/ 380 w 1153"/>
                  <a:gd name="T7" fmla="*/ 12 h 12"/>
                  <a:gd name="T8" fmla="*/ 149 w 1153"/>
                  <a:gd name="T9" fmla="*/ 11 h 12"/>
                  <a:gd name="T10" fmla="*/ 129 w 1153"/>
                  <a:gd name="T11" fmla="*/ 12 h 12"/>
                  <a:gd name="T12" fmla="*/ 4 w 1153"/>
                  <a:gd name="T13" fmla="*/ 11 h 12"/>
                  <a:gd name="T14" fmla="*/ 9 w 1153"/>
                  <a:gd name="T15" fmla="*/ 4 h 12"/>
                  <a:gd name="T16" fmla="*/ 344 w 1153"/>
                  <a:gd name="T17" fmla="*/ 3 h 12"/>
                  <a:gd name="T18" fmla="*/ 1010 w 1153"/>
                  <a:gd name="T19" fmla="*/ 2 h 12"/>
                  <a:gd name="T20" fmla="*/ 1133 w 1153"/>
                  <a:gd name="T21" fmla="*/ 0 h 12"/>
                  <a:gd name="T22" fmla="*/ 1153 w 115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2">
                    <a:moveTo>
                      <a:pt x="1153" y="5"/>
                    </a:moveTo>
                    <a:cubicBezTo>
                      <a:pt x="1153" y="10"/>
                      <a:pt x="1130" y="9"/>
                      <a:pt x="1119" y="9"/>
                    </a:cubicBezTo>
                    <a:cubicBezTo>
                      <a:pt x="1015" y="9"/>
                      <a:pt x="908" y="9"/>
                      <a:pt x="809" y="10"/>
                    </a:cubicBezTo>
                    <a:cubicBezTo>
                      <a:pt x="664" y="12"/>
                      <a:pt x="519" y="11"/>
                      <a:pt x="380" y="12"/>
                    </a:cubicBezTo>
                    <a:cubicBezTo>
                      <a:pt x="306" y="11"/>
                      <a:pt x="226" y="12"/>
                      <a:pt x="149" y="11"/>
                    </a:cubicBezTo>
                    <a:cubicBezTo>
                      <a:pt x="129" y="12"/>
                      <a:pt x="129" y="12"/>
                      <a:pt x="129" y="12"/>
                    </a:cubicBezTo>
                    <a:cubicBezTo>
                      <a:pt x="88" y="11"/>
                      <a:pt x="47" y="11"/>
                      <a:pt x="4" y="11"/>
                    </a:cubicBezTo>
                    <a:cubicBezTo>
                      <a:pt x="4" y="9"/>
                      <a:pt x="0" y="6"/>
                      <a:pt x="9" y="4"/>
                    </a:cubicBezTo>
                    <a:cubicBezTo>
                      <a:pt x="122" y="4"/>
                      <a:pt x="231" y="3"/>
                      <a:pt x="344" y="3"/>
                    </a:cubicBezTo>
                    <a:cubicBezTo>
                      <a:pt x="1010" y="2"/>
                      <a:pt x="1010" y="2"/>
                      <a:pt x="1010" y="2"/>
                    </a:cubicBezTo>
                    <a:cubicBezTo>
                      <a:pt x="1133" y="0"/>
                      <a:pt x="1133" y="0"/>
                      <a:pt x="1133" y="0"/>
                    </a:cubicBezTo>
                    <a:cubicBezTo>
                      <a:pt x="1142" y="1"/>
                      <a:pt x="1153" y="2"/>
                      <a:pt x="115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Rectangle 18"/>
              <p:cNvSpPr>
                <a:spLocks noChangeArrowheads="1"/>
              </p:cNvSpPr>
              <p:nvPr/>
            </p:nvSpPr>
            <p:spPr bwMode="auto">
              <a:xfrm>
                <a:off x="4465638"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0" name="Rectangle 19"/>
              <p:cNvSpPr>
                <a:spLocks noChangeArrowheads="1"/>
              </p:cNvSpPr>
              <p:nvPr/>
            </p:nvSpPr>
            <p:spPr bwMode="auto">
              <a:xfrm>
                <a:off x="4465638" y="1300163"/>
                <a:ext cx="7175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1" name="Rectangle 20"/>
              <p:cNvSpPr>
                <a:spLocks noChangeArrowheads="1"/>
              </p:cNvSpPr>
              <p:nvPr/>
            </p:nvSpPr>
            <p:spPr bwMode="auto">
              <a:xfrm>
                <a:off x="3759201" y="1860550"/>
                <a:ext cx="14478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2" name="Rectangle 21"/>
              <p:cNvSpPr>
                <a:spLocks noChangeArrowheads="1"/>
              </p:cNvSpPr>
              <p:nvPr/>
            </p:nvSpPr>
            <p:spPr bwMode="auto">
              <a:xfrm>
                <a:off x="3775076" y="1890713"/>
                <a:ext cx="14668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3" name="Rectangle 22"/>
              <p:cNvSpPr>
                <a:spLocks noChangeArrowheads="1"/>
              </p:cNvSpPr>
              <p:nvPr/>
            </p:nvSpPr>
            <p:spPr bwMode="auto">
              <a:xfrm>
                <a:off x="3759201" y="1906588"/>
                <a:ext cx="1495425"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4" name="Freeform 23"/>
              <p:cNvSpPr/>
              <p:nvPr/>
            </p:nvSpPr>
            <p:spPr bwMode="auto">
              <a:xfrm>
                <a:off x="5570538" y="1441450"/>
                <a:ext cx="17463" cy="14287"/>
              </a:xfrm>
              <a:custGeom>
                <a:avLst/>
                <a:gdLst>
                  <a:gd name="T0" fmla="*/ 18 w 22"/>
                  <a:gd name="T1" fmla="*/ 2 h 18"/>
                  <a:gd name="T2" fmla="*/ 0 w 22"/>
                  <a:gd name="T3" fmla="*/ 10 h 18"/>
                  <a:gd name="T4" fmla="*/ 8 w 22"/>
                  <a:gd name="T5" fmla="*/ 18 h 18"/>
                  <a:gd name="T6" fmla="*/ 22 w 22"/>
                  <a:gd name="T7" fmla="*/ 8 h 18"/>
                  <a:gd name="T8" fmla="*/ 18 w 22"/>
                  <a:gd name="T9" fmla="*/ 2 h 18"/>
                </a:gdLst>
                <a:ahLst/>
                <a:cxnLst>
                  <a:cxn ang="0">
                    <a:pos x="T0" y="T1"/>
                  </a:cxn>
                  <a:cxn ang="0">
                    <a:pos x="T2" y="T3"/>
                  </a:cxn>
                  <a:cxn ang="0">
                    <a:pos x="T4" y="T5"/>
                  </a:cxn>
                  <a:cxn ang="0">
                    <a:pos x="T6" y="T7"/>
                  </a:cxn>
                  <a:cxn ang="0">
                    <a:pos x="T8" y="T9"/>
                  </a:cxn>
                </a:cxnLst>
                <a:rect l="0" t="0" r="r" b="b"/>
                <a:pathLst>
                  <a:path w="22" h="18">
                    <a:moveTo>
                      <a:pt x="18" y="2"/>
                    </a:moveTo>
                    <a:cubicBezTo>
                      <a:pt x="12" y="6"/>
                      <a:pt x="2" y="0"/>
                      <a:pt x="0" y="10"/>
                    </a:cubicBezTo>
                    <a:cubicBezTo>
                      <a:pt x="1" y="14"/>
                      <a:pt x="6" y="15"/>
                      <a:pt x="8" y="18"/>
                    </a:cubicBezTo>
                    <a:cubicBezTo>
                      <a:pt x="15" y="18"/>
                      <a:pt x="20" y="13"/>
                      <a:pt x="22" y="8"/>
                    </a:cubicBezTo>
                    <a:cubicBezTo>
                      <a:pt x="22" y="5"/>
                      <a:pt x="21" y="3"/>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24"/>
              <p:cNvSpPr/>
              <p:nvPr/>
            </p:nvSpPr>
            <p:spPr bwMode="auto">
              <a:xfrm>
                <a:off x="5553076" y="1592263"/>
                <a:ext cx="30163" cy="25400"/>
              </a:xfrm>
              <a:custGeom>
                <a:avLst/>
                <a:gdLst>
                  <a:gd name="T0" fmla="*/ 27 w 39"/>
                  <a:gd name="T1" fmla="*/ 2 h 30"/>
                  <a:gd name="T2" fmla="*/ 7 w 39"/>
                  <a:gd name="T3" fmla="*/ 13 h 30"/>
                  <a:gd name="T4" fmla="*/ 4 w 39"/>
                  <a:gd name="T5" fmla="*/ 23 h 30"/>
                  <a:gd name="T6" fmla="*/ 24 w 39"/>
                  <a:gd name="T7" fmla="*/ 30 h 30"/>
                  <a:gd name="T8" fmla="*/ 39 w 39"/>
                  <a:gd name="T9" fmla="*/ 14 h 30"/>
                  <a:gd name="T10" fmla="*/ 27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27" y="2"/>
                    </a:moveTo>
                    <a:cubicBezTo>
                      <a:pt x="19" y="0"/>
                      <a:pt x="13" y="7"/>
                      <a:pt x="7" y="13"/>
                    </a:cubicBezTo>
                    <a:cubicBezTo>
                      <a:pt x="7" y="16"/>
                      <a:pt x="0" y="19"/>
                      <a:pt x="4" y="23"/>
                    </a:cubicBezTo>
                    <a:cubicBezTo>
                      <a:pt x="10" y="28"/>
                      <a:pt x="17" y="29"/>
                      <a:pt x="24" y="30"/>
                    </a:cubicBezTo>
                    <a:cubicBezTo>
                      <a:pt x="30" y="26"/>
                      <a:pt x="34" y="18"/>
                      <a:pt x="39" y="14"/>
                    </a:cubicBezTo>
                    <a:cubicBezTo>
                      <a:pt x="38" y="8"/>
                      <a:pt x="31" y="6"/>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25"/>
              <p:cNvSpPr/>
              <p:nvPr/>
            </p:nvSpPr>
            <p:spPr bwMode="auto">
              <a:xfrm>
                <a:off x="5518151" y="1468438"/>
                <a:ext cx="47625" cy="42862"/>
              </a:xfrm>
              <a:custGeom>
                <a:avLst/>
                <a:gdLst>
                  <a:gd name="T0" fmla="*/ 44 w 60"/>
                  <a:gd name="T1" fmla="*/ 42 h 54"/>
                  <a:gd name="T2" fmla="*/ 6 w 60"/>
                  <a:gd name="T3" fmla="*/ 1 h 54"/>
                  <a:gd name="T4" fmla="*/ 0 w 60"/>
                  <a:gd name="T5" fmla="*/ 5 h 54"/>
                  <a:gd name="T6" fmla="*/ 15 w 60"/>
                  <a:gd name="T7" fmla="*/ 43 h 54"/>
                  <a:gd name="T8" fmla="*/ 27 w 60"/>
                  <a:gd name="T9" fmla="*/ 51 h 54"/>
                  <a:gd name="T10" fmla="*/ 57 w 60"/>
                  <a:gd name="T11" fmla="*/ 51 h 54"/>
                  <a:gd name="T12" fmla="*/ 59 w 60"/>
                  <a:gd name="T13" fmla="*/ 46 h 54"/>
                  <a:gd name="T14" fmla="*/ 44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44" y="42"/>
                    </a:moveTo>
                    <a:cubicBezTo>
                      <a:pt x="26" y="36"/>
                      <a:pt x="11" y="19"/>
                      <a:pt x="6" y="1"/>
                    </a:cubicBezTo>
                    <a:cubicBezTo>
                      <a:pt x="3" y="0"/>
                      <a:pt x="1" y="3"/>
                      <a:pt x="0" y="5"/>
                    </a:cubicBezTo>
                    <a:cubicBezTo>
                      <a:pt x="0" y="20"/>
                      <a:pt x="5" y="33"/>
                      <a:pt x="15" y="43"/>
                    </a:cubicBezTo>
                    <a:cubicBezTo>
                      <a:pt x="27" y="51"/>
                      <a:pt x="27" y="51"/>
                      <a:pt x="27" y="51"/>
                    </a:cubicBezTo>
                    <a:cubicBezTo>
                      <a:pt x="37" y="51"/>
                      <a:pt x="48" y="54"/>
                      <a:pt x="57" y="51"/>
                    </a:cubicBezTo>
                    <a:cubicBezTo>
                      <a:pt x="58" y="49"/>
                      <a:pt x="60" y="47"/>
                      <a:pt x="59" y="46"/>
                    </a:cubicBezTo>
                    <a:cubicBezTo>
                      <a:pt x="55" y="43"/>
                      <a:pt x="48" y="44"/>
                      <a:pt x="4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26"/>
              <p:cNvSpPr/>
              <p:nvPr/>
            </p:nvSpPr>
            <p:spPr bwMode="auto">
              <a:xfrm>
                <a:off x="5503863" y="1403350"/>
                <a:ext cx="26988" cy="49212"/>
              </a:xfrm>
              <a:custGeom>
                <a:avLst/>
                <a:gdLst>
                  <a:gd name="T0" fmla="*/ 25 w 34"/>
                  <a:gd name="T1" fmla="*/ 0 h 62"/>
                  <a:gd name="T2" fmla="*/ 18 w 34"/>
                  <a:gd name="T3" fmla="*/ 5 h 62"/>
                  <a:gd name="T4" fmla="*/ 0 w 34"/>
                  <a:gd name="T5" fmla="*/ 26 h 62"/>
                  <a:gd name="T6" fmla="*/ 0 w 34"/>
                  <a:gd name="T7" fmla="*/ 36 h 62"/>
                  <a:gd name="T8" fmla="*/ 15 w 34"/>
                  <a:gd name="T9" fmla="*/ 62 h 62"/>
                  <a:gd name="T10" fmla="*/ 20 w 34"/>
                  <a:gd name="T11" fmla="*/ 16 h 62"/>
                  <a:gd name="T12" fmla="*/ 25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25" y="0"/>
                    </a:moveTo>
                    <a:cubicBezTo>
                      <a:pt x="21" y="0"/>
                      <a:pt x="21" y="4"/>
                      <a:pt x="18" y="5"/>
                    </a:cubicBezTo>
                    <a:cubicBezTo>
                      <a:pt x="10" y="10"/>
                      <a:pt x="6" y="20"/>
                      <a:pt x="0" y="26"/>
                    </a:cubicBezTo>
                    <a:cubicBezTo>
                      <a:pt x="2" y="29"/>
                      <a:pt x="0" y="32"/>
                      <a:pt x="0" y="36"/>
                    </a:cubicBezTo>
                    <a:cubicBezTo>
                      <a:pt x="2" y="46"/>
                      <a:pt x="4" y="59"/>
                      <a:pt x="15" y="62"/>
                    </a:cubicBezTo>
                    <a:cubicBezTo>
                      <a:pt x="20" y="47"/>
                      <a:pt x="12" y="29"/>
                      <a:pt x="20" y="16"/>
                    </a:cubicBezTo>
                    <a:cubicBezTo>
                      <a:pt x="22" y="10"/>
                      <a:pt x="34" y="3"/>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27"/>
              <p:cNvSpPr/>
              <p:nvPr/>
            </p:nvSpPr>
            <p:spPr bwMode="auto">
              <a:xfrm>
                <a:off x="5497513" y="1751013"/>
                <a:ext cx="20638" cy="47625"/>
              </a:xfrm>
              <a:custGeom>
                <a:avLst/>
                <a:gdLst>
                  <a:gd name="T0" fmla="*/ 23 w 27"/>
                  <a:gd name="T1" fmla="*/ 45 h 59"/>
                  <a:gd name="T2" fmla="*/ 24 w 27"/>
                  <a:gd name="T3" fmla="*/ 20 h 59"/>
                  <a:gd name="T4" fmla="*/ 19 w 27"/>
                  <a:gd name="T5" fmla="*/ 2 h 59"/>
                  <a:gd name="T6" fmla="*/ 12 w 27"/>
                  <a:gd name="T7" fmla="*/ 1 h 59"/>
                  <a:gd name="T8" fmla="*/ 3 w 27"/>
                  <a:gd name="T9" fmla="*/ 30 h 59"/>
                  <a:gd name="T10" fmla="*/ 23 w 27"/>
                  <a:gd name="T11" fmla="*/ 58 h 59"/>
                  <a:gd name="T12" fmla="*/ 26 w 27"/>
                  <a:gd name="T13" fmla="*/ 56 h 59"/>
                  <a:gd name="T14" fmla="*/ 23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23" y="45"/>
                    </a:moveTo>
                    <a:cubicBezTo>
                      <a:pt x="23" y="36"/>
                      <a:pt x="23" y="28"/>
                      <a:pt x="24" y="20"/>
                    </a:cubicBezTo>
                    <a:cubicBezTo>
                      <a:pt x="23" y="14"/>
                      <a:pt x="18" y="9"/>
                      <a:pt x="19" y="2"/>
                    </a:cubicBezTo>
                    <a:cubicBezTo>
                      <a:pt x="17" y="0"/>
                      <a:pt x="14" y="0"/>
                      <a:pt x="12" y="1"/>
                    </a:cubicBezTo>
                    <a:cubicBezTo>
                      <a:pt x="4" y="9"/>
                      <a:pt x="0" y="20"/>
                      <a:pt x="3" y="30"/>
                    </a:cubicBezTo>
                    <a:cubicBezTo>
                      <a:pt x="4" y="42"/>
                      <a:pt x="14" y="52"/>
                      <a:pt x="23" y="58"/>
                    </a:cubicBezTo>
                    <a:cubicBezTo>
                      <a:pt x="25" y="59"/>
                      <a:pt x="26" y="57"/>
                      <a:pt x="26" y="56"/>
                    </a:cubicBezTo>
                    <a:cubicBezTo>
                      <a:pt x="27" y="51"/>
                      <a:pt x="24" y="49"/>
                      <a:pt x="2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28"/>
              <p:cNvSpPr>
                <a:spLocks noEditPoints="1"/>
              </p:cNvSpPr>
              <p:nvPr/>
            </p:nvSpPr>
            <p:spPr bwMode="auto">
              <a:xfrm>
                <a:off x="5170488" y="1292226"/>
                <a:ext cx="725488" cy="619124"/>
              </a:xfrm>
              <a:custGeom>
                <a:avLst/>
                <a:gdLst>
                  <a:gd name="T0" fmla="*/ 736 w 904"/>
                  <a:gd name="T1" fmla="*/ 644 h 769"/>
                  <a:gd name="T2" fmla="*/ 400 w 904"/>
                  <a:gd name="T3" fmla="*/ 703 h 769"/>
                  <a:gd name="T4" fmla="*/ 351 w 904"/>
                  <a:gd name="T5" fmla="*/ 709 h 769"/>
                  <a:gd name="T6" fmla="*/ 724 w 904"/>
                  <a:gd name="T7" fmla="*/ 660 h 769"/>
                  <a:gd name="T8" fmla="*/ 861 w 904"/>
                  <a:gd name="T9" fmla="*/ 342 h 769"/>
                  <a:gd name="T10" fmla="*/ 863 w 904"/>
                  <a:gd name="T11" fmla="*/ 328 h 769"/>
                  <a:gd name="T12" fmla="*/ 863 w 904"/>
                  <a:gd name="T13" fmla="*/ 406 h 769"/>
                  <a:gd name="T14" fmla="*/ 824 w 904"/>
                  <a:gd name="T15" fmla="*/ 354 h 769"/>
                  <a:gd name="T16" fmla="*/ 717 w 904"/>
                  <a:gd name="T17" fmla="*/ 310 h 769"/>
                  <a:gd name="T18" fmla="*/ 772 w 904"/>
                  <a:gd name="T19" fmla="*/ 267 h 769"/>
                  <a:gd name="T20" fmla="*/ 695 w 904"/>
                  <a:gd name="T21" fmla="*/ 166 h 769"/>
                  <a:gd name="T22" fmla="*/ 660 w 904"/>
                  <a:gd name="T23" fmla="*/ 146 h 769"/>
                  <a:gd name="T24" fmla="*/ 643 w 904"/>
                  <a:gd name="T25" fmla="*/ 232 h 769"/>
                  <a:gd name="T26" fmla="*/ 425 w 904"/>
                  <a:gd name="T27" fmla="*/ 127 h 769"/>
                  <a:gd name="T28" fmla="*/ 509 w 904"/>
                  <a:gd name="T29" fmla="*/ 139 h 769"/>
                  <a:gd name="T30" fmla="*/ 416 w 904"/>
                  <a:gd name="T31" fmla="*/ 42 h 769"/>
                  <a:gd name="T32" fmla="*/ 422 w 904"/>
                  <a:gd name="T33" fmla="*/ 466 h 769"/>
                  <a:gd name="T34" fmla="*/ 554 w 904"/>
                  <a:gd name="T35" fmla="*/ 559 h 769"/>
                  <a:gd name="T36" fmla="*/ 548 w 904"/>
                  <a:gd name="T37" fmla="*/ 621 h 769"/>
                  <a:gd name="T38" fmla="*/ 613 w 904"/>
                  <a:gd name="T39" fmla="*/ 463 h 769"/>
                  <a:gd name="T40" fmla="*/ 600 w 904"/>
                  <a:gd name="T41" fmla="*/ 554 h 769"/>
                  <a:gd name="T42" fmla="*/ 707 w 904"/>
                  <a:gd name="T43" fmla="*/ 620 h 769"/>
                  <a:gd name="T44" fmla="*/ 741 w 904"/>
                  <a:gd name="T45" fmla="*/ 569 h 769"/>
                  <a:gd name="T46" fmla="*/ 682 w 904"/>
                  <a:gd name="T47" fmla="*/ 446 h 769"/>
                  <a:gd name="T48" fmla="*/ 788 w 904"/>
                  <a:gd name="T49" fmla="*/ 438 h 769"/>
                  <a:gd name="T50" fmla="*/ 750 w 904"/>
                  <a:gd name="T51" fmla="*/ 470 h 769"/>
                  <a:gd name="T52" fmla="*/ 734 w 904"/>
                  <a:gd name="T53" fmla="*/ 260 h 769"/>
                  <a:gd name="T54" fmla="*/ 768 w 904"/>
                  <a:gd name="T55" fmla="*/ 295 h 769"/>
                  <a:gd name="T56" fmla="*/ 461 w 904"/>
                  <a:gd name="T57" fmla="*/ 133 h 769"/>
                  <a:gd name="T58" fmla="*/ 470 w 904"/>
                  <a:gd name="T59" fmla="*/ 59 h 769"/>
                  <a:gd name="T60" fmla="*/ 668 w 904"/>
                  <a:gd name="T61" fmla="*/ 207 h 769"/>
                  <a:gd name="T62" fmla="*/ 648 w 904"/>
                  <a:gd name="T63" fmla="*/ 488 h 769"/>
                  <a:gd name="T64" fmla="*/ 636 w 904"/>
                  <a:gd name="T65" fmla="*/ 273 h 769"/>
                  <a:gd name="T66" fmla="*/ 633 w 904"/>
                  <a:gd name="T67" fmla="*/ 338 h 769"/>
                  <a:gd name="T68" fmla="*/ 452 w 904"/>
                  <a:gd name="T69" fmla="*/ 340 h 769"/>
                  <a:gd name="T70" fmla="*/ 596 w 904"/>
                  <a:gd name="T71" fmla="*/ 434 h 769"/>
                  <a:gd name="T72" fmla="*/ 652 w 904"/>
                  <a:gd name="T73" fmla="*/ 387 h 769"/>
                  <a:gd name="T74" fmla="*/ 586 w 904"/>
                  <a:gd name="T75" fmla="*/ 388 h 769"/>
                  <a:gd name="T76" fmla="*/ 639 w 904"/>
                  <a:gd name="T77" fmla="*/ 622 h 769"/>
                  <a:gd name="T78" fmla="*/ 483 w 904"/>
                  <a:gd name="T79" fmla="*/ 424 h 769"/>
                  <a:gd name="T80" fmla="*/ 441 w 904"/>
                  <a:gd name="T81" fmla="*/ 369 h 769"/>
                  <a:gd name="T82" fmla="*/ 459 w 904"/>
                  <a:gd name="T83" fmla="*/ 120 h 769"/>
                  <a:gd name="T84" fmla="*/ 514 w 904"/>
                  <a:gd name="T85" fmla="*/ 687 h 769"/>
                  <a:gd name="T86" fmla="*/ 782 w 904"/>
                  <a:gd name="T87" fmla="*/ 280 h 769"/>
                  <a:gd name="T88" fmla="*/ 615 w 904"/>
                  <a:gd name="T89" fmla="*/ 128 h 769"/>
                  <a:gd name="T90" fmla="*/ 483 w 904"/>
                  <a:gd name="T91" fmla="*/ 13 h 769"/>
                  <a:gd name="T92" fmla="*/ 191 w 904"/>
                  <a:gd name="T93" fmla="*/ 23 h 769"/>
                  <a:gd name="T94" fmla="*/ 300 w 904"/>
                  <a:gd name="T95" fmla="*/ 103 h 769"/>
                  <a:gd name="T96" fmla="*/ 386 w 904"/>
                  <a:gd name="T97" fmla="*/ 386 h 769"/>
                  <a:gd name="T98" fmla="*/ 7 w 904"/>
                  <a:gd name="T99" fmla="*/ 714 h 769"/>
                  <a:gd name="T100" fmla="*/ 1 w 904"/>
                  <a:gd name="T101" fmla="*/ 755 h 769"/>
                  <a:gd name="T102" fmla="*/ 527 w 904"/>
                  <a:gd name="T103" fmla="*/ 740 h 769"/>
                  <a:gd name="T104" fmla="*/ 481 w 904"/>
                  <a:gd name="T105" fmla="*/ 580 h 769"/>
                  <a:gd name="T106" fmla="*/ 545 w 904"/>
                  <a:gd name="T107" fmla="*/ 504 h 769"/>
                  <a:gd name="T108" fmla="*/ 593 w 904"/>
                  <a:gd name="T109" fmla="*/ 512 h 769"/>
                  <a:gd name="T110" fmla="*/ 713 w 904"/>
                  <a:gd name="T111" fmla="*/ 659 h 769"/>
                  <a:gd name="T112" fmla="*/ 753 w 904"/>
                  <a:gd name="T113" fmla="*/ 466 h 769"/>
                  <a:gd name="T114" fmla="*/ 782 w 904"/>
                  <a:gd name="T115" fmla="*/ 373 h 769"/>
                  <a:gd name="T116" fmla="*/ 585 w 904"/>
                  <a:gd name="T117" fmla="*/ 100 h 769"/>
                  <a:gd name="T118" fmla="*/ 230 w 904"/>
                  <a:gd name="T119" fmla="*/ 14 h 769"/>
                  <a:gd name="T120" fmla="*/ 388 w 904"/>
                  <a:gd name="T121" fmla="*/ 41 h 769"/>
                  <a:gd name="T122" fmla="*/ 774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96" y="366"/>
                    </a:moveTo>
                    <a:cubicBezTo>
                      <a:pt x="899" y="373"/>
                      <a:pt x="901" y="382"/>
                      <a:pt x="901" y="390"/>
                    </a:cubicBezTo>
                    <a:cubicBezTo>
                      <a:pt x="898" y="398"/>
                      <a:pt x="904" y="409"/>
                      <a:pt x="897" y="415"/>
                    </a:cubicBezTo>
                    <a:cubicBezTo>
                      <a:pt x="894" y="414"/>
                      <a:pt x="894" y="414"/>
                      <a:pt x="894" y="414"/>
                    </a:cubicBezTo>
                    <a:cubicBezTo>
                      <a:pt x="888" y="420"/>
                      <a:pt x="880" y="426"/>
                      <a:pt x="872" y="425"/>
                    </a:cubicBezTo>
                    <a:cubicBezTo>
                      <a:pt x="864" y="430"/>
                      <a:pt x="863" y="441"/>
                      <a:pt x="859" y="449"/>
                    </a:cubicBezTo>
                    <a:cubicBezTo>
                      <a:pt x="852" y="463"/>
                      <a:pt x="839" y="477"/>
                      <a:pt x="822" y="478"/>
                    </a:cubicBezTo>
                    <a:cubicBezTo>
                      <a:pt x="816" y="478"/>
                      <a:pt x="809" y="474"/>
                      <a:pt x="803" y="479"/>
                    </a:cubicBezTo>
                    <a:cubicBezTo>
                      <a:pt x="803" y="484"/>
                      <a:pt x="799" y="490"/>
                      <a:pt x="803" y="495"/>
                    </a:cubicBezTo>
                    <a:cubicBezTo>
                      <a:pt x="806" y="503"/>
                      <a:pt x="812" y="509"/>
                      <a:pt x="812" y="518"/>
                    </a:cubicBezTo>
                    <a:cubicBezTo>
                      <a:pt x="817" y="540"/>
                      <a:pt x="807" y="560"/>
                      <a:pt x="795" y="576"/>
                    </a:cubicBezTo>
                    <a:cubicBezTo>
                      <a:pt x="788" y="593"/>
                      <a:pt x="776" y="610"/>
                      <a:pt x="758" y="617"/>
                    </a:cubicBezTo>
                    <a:cubicBezTo>
                      <a:pt x="750" y="621"/>
                      <a:pt x="741" y="614"/>
                      <a:pt x="733" y="617"/>
                    </a:cubicBezTo>
                    <a:cubicBezTo>
                      <a:pt x="733" y="626"/>
                      <a:pt x="737" y="634"/>
                      <a:pt x="736" y="644"/>
                    </a:cubicBezTo>
                    <a:cubicBezTo>
                      <a:pt x="734" y="660"/>
                      <a:pt x="722" y="674"/>
                      <a:pt x="707" y="681"/>
                    </a:cubicBezTo>
                    <a:cubicBezTo>
                      <a:pt x="699" y="686"/>
                      <a:pt x="691" y="683"/>
                      <a:pt x="682" y="683"/>
                    </a:cubicBezTo>
                    <a:cubicBezTo>
                      <a:pt x="666" y="690"/>
                      <a:pt x="666" y="690"/>
                      <a:pt x="666" y="690"/>
                    </a:cubicBezTo>
                    <a:cubicBezTo>
                      <a:pt x="648" y="695"/>
                      <a:pt x="623" y="696"/>
                      <a:pt x="608" y="681"/>
                    </a:cubicBezTo>
                    <a:cubicBezTo>
                      <a:pt x="602" y="677"/>
                      <a:pt x="600" y="669"/>
                      <a:pt x="594" y="666"/>
                    </a:cubicBezTo>
                    <a:cubicBezTo>
                      <a:pt x="585" y="669"/>
                      <a:pt x="589" y="680"/>
                      <a:pt x="587" y="687"/>
                    </a:cubicBezTo>
                    <a:cubicBezTo>
                      <a:pt x="584" y="695"/>
                      <a:pt x="586" y="705"/>
                      <a:pt x="579" y="711"/>
                    </a:cubicBezTo>
                    <a:cubicBezTo>
                      <a:pt x="575" y="723"/>
                      <a:pt x="565" y="731"/>
                      <a:pt x="557" y="739"/>
                    </a:cubicBezTo>
                    <a:cubicBezTo>
                      <a:pt x="542" y="748"/>
                      <a:pt x="527" y="756"/>
                      <a:pt x="510" y="759"/>
                    </a:cubicBezTo>
                    <a:cubicBezTo>
                      <a:pt x="482" y="767"/>
                      <a:pt x="456" y="766"/>
                      <a:pt x="427" y="757"/>
                    </a:cubicBezTo>
                    <a:cubicBezTo>
                      <a:pt x="417" y="751"/>
                      <a:pt x="405" y="746"/>
                      <a:pt x="398" y="735"/>
                    </a:cubicBezTo>
                    <a:cubicBezTo>
                      <a:pt x="395" y="719"/>
                      <a:pt x="414" y="710"/>
                      <a:pt x="408" y="694"/>
                    </a:cubicBezTo>
                    <a:cubicBezTo>
                      <a:pt x="407" y="693"/>
                      <a:pt x="406" y="690"/>
                      <a:pt x="404" y="691"/>
                    </a:cubicBezTo>
                    <a:cubicBezTo>
                      <a:pt x="402" y="694"/>
                      <a:pt x="402" y="700"/>
                      <a:pt x="400" y="703"/>
                    </a:cubicBezTo>
                    <a:cubicBezTo>
                      <a:pt x="392" y="716"/>
                      <a:pt x="376" y="718"/>
                      <a:pt x="364" y="717"/>
                    </a:cubicBezTo>
                    <a:cubicBezTo>
                      <a:pt x="356" y="717"/>
                      <a:pt x="351" y="712"/>
                      <a:pt x="344" y="715"/>
                    </a:cubicBezTo>
                    <a:cubicBezTo>
                      <a:pt x="335" y="725"/>
                      <a:pt x="333" y="740"/>
                      <a:pt x="339" y="753"/>
                    </a:cubicBezTo>
                    <a:cubicBezTo>
                      <a:pt x="335" y="757"/>
                      <a:pt x="338" y="765"/>
                      <a:pt x="332" y="767"/>
                    </a:cubicBezTo>
                    <a:cubicBezTo>
                      <a:pt x="284" y="766"/>
                      <a:pt x="242" y="768"/>
                      <a:pt x="194" y="767"/>
                    </a:cubicBezTo>
                    <a:cubicBezTo>
                      <a:pt x="132" y="766"/>
                      <a:pt x="67" y="769"/>
                      <a:pt x="5" y="768"/>
                    </a:cubicBezTo>
                    <a:cubicBezTo>
                      <a:pt x="1" y="767"/>
                      <a:pt x="1" y="767"/>
                      <a:pt x="1" y="767"/>
                    </a:cubicBezTo>
                    <a:cubicBezTo>
                      <a:pt x="1" y="766"/>
                      <a:pt x="1" y="765"/>
                      <a:pt x="1" y="765"/>
                    </a:cubicBezTo>
                    <a:cubicBezTo>
                      <a:pt x="126" y="764"/>
                      <a:pt x="126" y="764"/>
                      <a:pt x="126" y="764"/>
                    </a:cubicBezTo>
                    <a:cubicBezTo>
                      <a:pt x="269" y="763"/>
                      <a:pt x="269" y="763"/>
                      <a:pt x="269" y="763"/>
                    </a:cubicBezTo>
                    <a:cubicBezTo>
                      <a:pt x="326" y="762"/>
                      <a:pt x="326" y="762"/>
                      <a:pt x="326" y="762"/>
                    </a:cubicBezTo>
                    <a:cubicBezTo>
                      <a:pt x="330" y="761"/>
                      <a:pt x="330" y="757"/>
                      <a:pt x="332" y="755"/>
                    </a:cubicBezTo>
                    <a:cubicBezTo>
                      <a:pt x="326" y="741"/>
                      <a:pt x="328" y="725"/>
                      <a:pt x="337" y="713"/>
                    </a:cubicBezTo>
                    <a:cubicBezTo>
                      <a:pt x="340" y="709"/>
                      <a:pt x="346" y="703"/>
                      <a:pt x="351" y="709"/>
                    </a:cubicBezTo>
                    <a:cubicBezTo>
                      <a:pt x="365" y="714"/>
                      <a:pt x="380" y="714"/>
                      <a:pt x="391" y="705"/>
                    </a:cubicBezTo>
                    <a:cubicBezTo>
                      <a:pt x="395" y="699"/>
                      <a:pt x="400" y="693"/>
                      <a:pt x="399" y="685"/>
                    </a:cubicBezTo>
                    <a:cubicBezTo>
                      <a:pt x="399" y="683"/>
                      <a:pt x="395" y="682"/>
                      <a:pt x="397" y="680"/>
                    </a:cubicBezTo>
                    <a:cubicBezTo>
                      <a:pt x="405" y="683"/>
                      <a:pt x="405" y="683"/>
                      <a:pt x="405" y="683"/>
                    </a:cubicBezTo>
                    <a:cubicBezTo>
                      <a:pt x="411" y="687"/>
                      <a:pt x="416" y="696"/>
                      <a:pt x="415" y="703"/>
                    </a:cubicBezTo>
                    <a:cubicBezTo>
                      <a:pt x="416" y="715"/>
                      <a:pt x="400" y="721"/>
                      <a:pt x="405" y="734"/>
                    </a:cubicBezTo>
                    <a:cubicBezTo>
                      <a:pt x="422" y="752"/>
                      <a:pt x="447" y="759"/>
                      <a:pt x="472" y="759"/>
                    </a:cubicBezTo>
                    <a:cubicBezTo>
                      <a:pt x="513" y="758"/>
                      <a:pt x="559" y="745"/>
                      <a:pt x="577" y="705"/>
                    </a:cubicBezTo>
                    <a:cubicBezTo>
                      <a:pt x="583" y="691"/>
                      <a:pt x="582" y="675"/>
                      <a:pt x="584" y="658"/>
                    </a:cubicBezTo>
                    <a:cubicBezTo>
                      <a:pt x="588" y="651"/>
                      <a:pt x="592" y="663"/>
                      <a:pt x="598" y="660"/>
                    </a:cubicBezTo>
                    <a:cubicBezTo>
                      <a:pt x="603" y="661"/>
                      <a:pt x="603" y="665"/>
                      <a:pt x="605" y="668"/>
                    </a:cubicBezTo>
                    <a:cubicBezTo>
                      <a:pt x="615" y="685"/>
                      <a:pt x="633" y="688"/>
                      <a:pt x="651" y="687"/>
                    </a:cubicBezTo>
                    <a:cubicBezTo>
                      <a:pt x="665" y="689"/>
                      <a:pt x="674" y="675"/>
                      <a:pt x="689" y="678"/>
                    </a:cubicBezTo>
                    <a:cubicBezTo>
                      <a:pt x="703" y="680"/>
                      <a:pt x="714" y="669"/>
                      <a:pt x="724" y="660"/>
                    </a:cubicBezTo>
                    <a:cubicBezTo>
                      <a:pt x="732" y="649"/>
                      <a:pt x="732" y="633"/>
                      <a:pt x="726" y="620"/>
                    </a:cubicBezTo>
                    <a:cubicBezTo>
                      <a:pt x="725" y="617"/>
                      <a:pt x="727" y="613"/>
                      <a:pt x="729" y="610"/>
                    </a:cubicBezTo>
                    <a:cubicBezTo>
                      <a:pt x="738" y="609"/>
                      <a:pt x="751" y="616"/>
                      <a:pt x="761" y="609"/>
                    </a:cubicBezTo>
                    <a:cubicBezTo>
                      <a:pt x="774" y="602"/>
                      <a:pt x="782" y="590"/>
                      <a:pt x="787" y="576"/>
                    </a:cubicBezTo>
                    <a:cubicBezTo>
                      <a:pt x="794" y="569"/>
                      <a:pt x="800" y="560"/>
                      <a:pt x="803" y="551"/>
                    </a:cubicBezTo>
                    <a:cubicBezTo>
                      <a:pt x="811" y="533"/>
                      <a:pt x="807" y="510"/>
                      <a:pt x="797" y="495"/>
                    </a:cubicBezTo>
                    <a:cubicBezTo>
                      <a:pt x="799" y="487"/>
                      <a:pt x="796" y="476"/>
                      <a:pt x="802" y="470"/>
                    </a:cubicBezTo>
                    <a:cubicBezTo>
                      <a:pt x="812" y="471"/>
                      <a:pt x="823" y="473"/>
                      <a:pt x="833" y="468"/>
                    </a:cubicBezTo>
                    <a:cubicBezTo>
                      <a:pt x="851" y="459"/>
                      <a:pt x="858" y="441"/>
                      <a:pt x="862" y="423"/>
                    </a:cubicBezTo>
                    <a:cubicBezTo>
                      <a:pt x="866" y="421"/>
                      <a:pt x="869" y="420"/>
                      <a:pt x="873" y="420"/>
                    </a:cubicBezTo>
                    <a:cubicBezTo>
                      <a:pt x="883" y="419"/>
                      <a:pt x="890" y="410"/>
                      <a:pt x="893" y="402"/>
                    </a:cubicBezTo>
                    <a:cubicBezTo>
                      <a:pt x="895" y="390"/>
                      <a:pt x="898" y="375"/>
                      <a:pt x="888" y="367"/>
                    </a:cubicBezTo>
                    <a:cubicBezTo>
                      <a:pt x="880" y="360"/>
                      <a:pt x="870" y="353"/>
                      <a:pt x="860" y="356"/>
                    </a:cubicBezTo>
                    <a:cubicBezTo>
                      <a:pt x="853" y="353"/>
                      <a:pt x="862" y="347"/>
                      <a:pt x="861" y="342"/>
                    </a:cubicBezTo>
                    <a:cubicBezTo>
                      <a:pt x="860" y="335"/>
                      <a:pt x="858" y="328"/>
                      <a:pt x="853" y="323"/>
                    </a:cubicBezTo>
                    <a:cubicBezTo>
                      <a:pt x="841" y="310"/>
                      <a:pt x="822" y="303"/>
                      <a:pt x="806" y="307"/>
                    </a:cubicBezTo>
                    <a:cubicBezTo>
                      <a:pt x="801" y="305"/>
                      <a:pt x="797" y="300"/>
                      <a:pt x="794" y="296"/>
                    </a:cubicBezTo>
                    <a:cubicBezTo>
                      <a:pt x="797" y="288"/>
                      <a:pt x="793" y="280"/>
                      <a:pt x="789" y="274"/>
                    </a:cubicBezTo>
                    <a:cubicBezTo>
                      <a:pt x="795" y="253"/>
                      <a:pt x="795" y="253"/>
                      <a:pt x="795" y="253"/>
                    </a:cubicBezTo>
                    <a:cubicBezTo>
                      <a:pt x="794" y="244"/>
                      <a:pt x="793" y="233"/>
                      <a:pt x="788" y="225"/>
                    </a:cubicBezTo>
                    <a:cubicBezTo>
                      <a:pt x="798" y="212"/>
                      <a:pt x="792" y="195"/>
                      <a:pt x="786" y="182"/>
                    </a:cubicBezTo>
                    <a:cubicBezTo>
                      <a:pt x="787" y="181"/>
                      <a:pt x="788" y="181"/>
                      <a:pt x="789" y="181"/>
                    </a:cubicBezTo>
                    <a:cubicBezTo>
                      <a:pt x="791" y="181"/>
                      <a:pt x="792" y="182"/>
                      <a:pt x="791" y="184"/>
                    </a:cubicBezTo>
                    <a:cubicBezTo>
                      <a:pt x="800" y="194"/>
                      <a:pt x="800" y="209"/>
                      <a:pt x="798" y="221"/>
                    </a:cubicBezTo>
                    <a:cubicBezTo>
                      <a:pt x="793" y="228"/>
                      <a:pt x="800" y="234"/>
                      <a:pt x="800" y="241"/>
                    </a:cubicBezTo>
                    <a:cubicBezTo>
                      <a:pt x="807" y="256"/>
                      <a:pt x="791" y="269"/>
                      <a:pt x="800" y="282"/>
                    </a:cubicBezTo>
                    <a:cubicBezTo>
                      <a:pt x="803" y="288"/>
                      <a:pt x="796" y="299"/>
                      <a:pt x="805" y="301"/>
                    </a:cubicBezTo>
                    <a:cubicBezTo>
                      <a:pt x="827" y="299"/>
                      <a:pt x="850" y="308"/>
                      <a:pt x="863" y="328"/>
                    </a:cubicBezTo>
                    <a:cubicBezTo>
                      <a:pt x="870" y="334"/>
                      <a:pt x="865" y="343"/>
                      <a:pt x="868" y="349"/>
                    </a:cubicBezTo>
                    <a:cubicBezTo>
                      <a:pt x="876" y="349"/>
                      <a:pt x="881" y="355"/>
                      <a:pt x="887" y="358"/>
                    </a:cubicBezTo>
                    <a:cubicBezTo>
                      <a:pt x="891" y="360"/>
                      <a:pt x="891" y="366"/>
                      <a:pt x="896" y="366"/>
                    </a:cubicBezTo>
                    <a:close/>
                    <a:moveTo>
                      <a:pt x="878" y="367"/>
                    </a:moveTo>
                    <a:cubicBezTo>
                      <a:pt x="871" y="364"/>
                      <a:pt x="864" y="359"/>
                      <a:pt x="858" y="364"/>
                    </a:cubicBezTo>
                    <a:cubicBezTo>
                      <a:pt x="849" y="365"/>
                      <a:pt x="844" y="373"/>
                      <a:pt x="841" y="380"/>
                    </a:cubicBezTo>
                    <a:cubicBezTo>
                      <a:pt x="840" y="388"/>
                      <a:pt x="839" y="395"/>
                      <a:pt x="843" y="401"/>
                    </a:cubicBezTo>
                    <a:cubicBezTo>
                      <a:pt x="850" y="408"/>
                      <a:pt x="859" y="418"/>
                      <a:pt x="871" y="414"/>
                    </a:cubicBezTo>
                    <a:cubicBezTo>
                      <a:pt x="880" y="410"/>
                      <a:pt x="887" y="400"/>
                      <a:pt x="888" y="390"/>
                    </a:cubicBezTo>
                    <a:cubicBezTo>
                      <a:pt x="886" y="382"/>
                      <a:pt x="885" y="372"/>
                      <a:pt x="878" y="367"/>
                    </a:cubicBezTo>
                    <a:close/>
                    <a:moveTo>
                      <a:pt x="875" y="374"/>
                    </a:moveTo>
                    <a:cubicBezTo>
                      <a:pt x="869" y="368"/>
                      <a:pt x="861" y="371"/>
                      <a:pt x="854" y="374"/>
                    </a:cubicBezTo>
                    <a:cubicBezTo>
                      <a:pt x="849" y="380"/>
                      <a:pt x="847" y="389"/>
                      <a:pt x="850" y="397"/>
                    </a:cubicBezTo>
                    <a:cubicBezTo>
                      <a:pt x="852" y="402"/>
                      <a:pt x="858" y="405"/>
                      <a:pt x="863" y="406"/>
                    </a:cubicBezTo>
                    <a:cubicBezTo>
                      <a:pt x="868" y="406"/>
                      <a:pt x="872" y="404"/>
                      <a:pt x="874" y="402"/>
                    </a:cubicBezTo>
                    <a:cubicBezTo>
                      <a:pt x="882" y="394"/>
                      <a:pt x="878" y="383"/>
                      <a:pt x="875" y="374"/>
                    </a:cubicBezTo>
                    <a:close/>
                    <a:moveTo>
                      <a:pt x="837" y="437"/>
                    </a:moveTo>
                    <a:cubicBezTo>
                      <a:pt x="822" y="430"/>
                      <a:pt x="822" y="413"/>
                      <a:pt x="810" y="404"/>
                    </a:cubicBezTo>
                    <a:cubicBezTo>
                      <a:pt x="803" y="400"/>
                      <a:pt x="796" y="399"/>
                      <a:pt x="789" y="403"/>
                    </a:cubicBezTo>
                    <a:cubicBezTo>
                      <a:pt x="781" y="400"/>
                      <a:pt x="771" y="397"/>
                      <a:pt x="762" y="397"/>
                    </a:cubicBezTo>
                    <a:cubicBezTo>
                      <a:pt x="755" y="399"/>
                      <a:pt x="748" y="402"/>
                      <a:pt x="743" y="408"/>
                    </a:cubicBezTo>
                    <a:cubicBezTo>
                      <a:pt x="740" y="410"/>
                      <a:pt x="736" y="405"/>
                      <a:pt x="735" y="403"/>
                    </a:cubicBezTo>
                    <a:cubicBezTo>
                      <a:pt x="728" y="399"/>
                      <a:pt x="717" y="393"/>
                      <a:pt x="719" y="384"/>
                    </a:cubicBezTo>
                    <a:cubicBezTo>
                      <a:pt x="726" y="375"/>
                      <a:pt x="734" y="370"/>
                      <a:pt x="742" y="362"/>
                    </a:cubicBezTo>
                    <a:cubicBezTo>
                      <a:pt x="752" y="369"/>
                      <a:pt x="761" y="374"/>
                      <a:pt x="773" y="371"/>
                    </a:cubicBezTo>
                    <a:cubicBezTo>
                      <a:pt x="780" y="364"/>
                      <a:pt x="780" y="364"/>
                      <a:pt x="780" y="364"/>
                    </a:cubicBezTo>
                    <a:cubicBezTo>
                      <a:pt x="786" y="363"/>
                      <a:pt x="789" y="368"/>
                      <a:pt x="794" y="368"/>
                    </a:cubicBezTo>
                    <a:cubicBezTo>
                      <a:pt x="806" y="368"/>
                      <a:pt x="820" y="366"/>
                      <a:pt x="824" y="354"/>
                    </a:cubicBezTo>
                    <a:cubicBezTo>
                      <a:pt x="827" y="347"/>
                      <a:pt x="834" y="340"/>
                      <a:pt x="842" y="337"/>
                    </a:cubicBezTo>
                    <a:cubicBezTo>
                      <a:pt x="838" y="328"/>
                      <a:pt x="828" y="328"/>
                      <a:pt x="821" y="324"/>
                    </a:cubicBezTo>
                    <a:cubicBezTo>
                      <a:pt x="813" y="323"/>
                      <a:pt x="804" y="323"/>
                      <a:pt x="797" y="328"/>
                    </a:cubicBezTo>
                    <a:cubicBezTo>
                      <a:pt x="793" y="327"/>
                      <a:pt x="795" y="322"/>
                      <a:pt x="793" y="319"/>
                    </a:cubicBezTo>
                    <a:cubicBezTo>
                      <a:pt x="788" y="310"/>
                      <a:pt x="777" y="311"/>
                      <a:pt x="769" y="311"/>
                    </a:cubicBezTo>
                    <a:cubicBezTo>
                      <a:pt x="763" y="311"/>
                      <a:pt x="758" y="315"/>
                      <a:pt x="754" y="319"/>
                    </a:cubicBezTo>
                    <a:cubicBezTo>
                      <a:pt x="751" y="326"/>
                      <a:pt x="752" y="333"/>
                      <a:pt x="756" y="339"/>
                    </a:cubicBezTo>
                    <a:cubicBezTo>
                      <a:pt x="758" y="341"/>
                      <a:pt x="761" y="342"/>
                      <a:pt x="763" y="341"/>
                    </a:cubicBezTo>
                    <a:cubicBezTo>
                      <a:pt x="766" y="337"/>
                      <a:pt x="767" y="332"/>
                      <a:pt x="771" y="332"/>
                    </a:cubicBezTo>
                    <a:cubicBezTo>
                      <a:pt x="774" y="331"/>
                      <a:pt x="778" y="334"/>
                      <a:pt x="778" y="337"/>
                    </a:cubicBezTo>
                    <a:cubicBezTo>
                      <a:pt x="779" y="342"/>
                      <a:pt x="776" y="344"/>
                      <a:pt x="773" y="347"/>
                    </a:cubicBezTo>
                    <a:cubicBezTo>
                      <a:pt x="768" y="350"/>
                      <a:pt x="762" y="349"/>
                      <a:pt x="757" y="348"/>
                    </a:cubicBezTo>
                    <a:cubicBezTo>
                      <a:pt x="746" y="346"/>
                      <a:pt x="745" y="334"/>
                      <a:pt x="743" y="326"/>
                    </a:cubicBezTo>
                    <a:cubicBezTo>
                      <a:pt x="735" y="321"/>
                      <a:pt x="727" y="312"/>
                      <a:pt x="717" y="310"/>
                    </a:cubicBezTo>
                    <a:cubicBezTo>
                      <a:pt x="706" y="309"/>
                      <a:pt x="697" y="313"/>
                      <a:pt x="693" y="322"/>
                    </a:cubicBezTo>
                    <a:cubicBezTo>
                      <a:pt x="691" y="328"/>
                      <a:pt x="690" y="337"/>
                      <a:pt x="695" y="342"/>
                    </a:cubicBezTo>
                    <a:cubicBezTo>
                      <a:pt x="697" y="344"/>
                      <a:pt x="701" y="344"/>
                      <a:pt x="704" y="342"/>
                    </a:cubicBezTo>
                    <a:cubicBezTo>
                      <a:pt x="706" y="339"/>
                      <a:pt x="707" y="336"/>
                      <a:pt x="711" y="337"/>
                    </a:cubicBezTo>
                    <a:cubicBezTo>
                      <a:pt x="713" y="337"/>
                      <a:pt x="715" y="339"/>
                      <a:pt x="716" y="341"/>
                    </a:cubicBezTo>
                    <a:cubicBezTo>
                      <a:pt x="716" y="346"/>
                      <a:pt x="712" y="350"/>
                      <a:pt x="708" y="352"/>
                    </a:cubicBezTo>
                    <a:cubicBezTo>
                      <a:pt x="703" y="356"/>
                      <a:pt x="697" y="353"/>
                      <a:pt x="691" y="353"/>
                    </a:cubicBezTo>
                    <a:cubicBezTo>
                      <a:pt x="681" y="348"/>
                      <a:pt x="682" y="336"/>
                      <a:pt x="680" y="326"/>
                    </a:cubicBezTo>
                    <a:cubicBezTo>
                      <a:pt x="683" y="315"/>
                      <a:pt x="693" y="303"/>
                      <a:pt x="706" y="302"/>
                    </a:cubicBezTo>
                    <a:cubicBezTo>
                      <a:pt x="715" y="289"/>
                      <a:pt x="707" y="273"/>
                      <a:pt x="709" y="258"/>
                    </a:cubicBezTo>
                    <a:cubicBezTo>
                      <a:pt x="712" y="250"/>
                      <a:pt x="713" y="239"/>
                      <a:pt x="723" y="236"/>
                    </a:cubicBezTo>
                    <a:cubicBezTo>
                      <a:pt x="729" y="234"/>
                      <a:pt x="734" y="235"/>
                      <a:pt x="740" y="238"/>
                    </a:cubicBezTo>
                    <a:cubicBezTo>
                      <a:pt x="751" y="244"/>
                      <a:pt x="750" y="258"/>
                      <a:pt x="750" y="268"/>
                    </a:cubicBezTo>
                    <a:cubicBezTo>
                      <a:pt x="757" y="272"/>
                      <a:pt x="766" y="271"/>
                      <a:pt x="772" y="267"/>
                    </a:cubicBezTo>
                    <a:cubicBezTo>
                      <a:pt x="779" y="258"/>
                      <a:pt x="781" y="246"/>
                      <a:pt x="777" y="235"/>
                    </a:cubicBezTo>
                    <a:cubicBezTo>
                      <a:pt x="772" y="233"/>
                      <a:pt x="773" y="228"/>
                      <a:pt x="771" y="225"/>
                    </a:cubicBezTo>
                    <a:cubicBezTo>
                      <a:pt x="776" y="218"/>
                      <a:pt x="779" y="208"/>
                      <a:pt x="776" y="199"/>
                    </a:cubicBezTo>
                    <a:cubicBezTo>
                      <a:pt x="774" y="189"/>
                      <a:pt x="766" y="184"/>
                      <a:pt x="757" y="180"/>
                    </a:cubicBezTo>
                    <a:cubicBezTo>
                      <a:pt x="751" y="179"/>
                      <a:pt x="744" y="176"/>
                      <a:pt x="738" y="180"/>
                    </a:cubicBezTo>
                    <a:cubicBezTo>
                      <a:pt x="733" y="185"/>
                      <a:pt x="732" y="191"/>
                      <a:pt x="734" y="197"/>
                    </a:cubicBezTo>
                    <a:cubicBezTo>
                      <a:pt x="736" y="200"/>
                      <a:pt x="738" y="204"/>
                      <a:pt x="740" y="204"/>
                    </a:cubicBezTo>
                    <a:cubicBezTo>
                      <a:pt x="744" y="202"/>
                      <a:pt x="748" y="200"/>
                      <a:pt x="752" y="203"/>
                    </a:cubicBezTo>
                    <a:cubicBezTo>
                      <a:pt x="756" y="206"/>
                      <a:pt x="753" y="210"/>
                      <a:pt x="752" y="213"/>
                    </a:cubicBezTo>
                    <a:cubicBezTo>
                      <a:pt x="748" y="217"/>
                      <a:pt x="742" y="218"/>
                      <a:pt x="737" y="216"/>
                    </a:cubicBezTo>
                    <a:cubicBezTo>
                      <a:pt x="728" y="211"/>
                      <a:pt x="723" y="201"/>
                      <a:pt x="723" y="191"/>
                    </a:cubicBezTo>
                    <a:cubicBezTo>
                      <a:pt x="722" y="185"/>
                      <a:pt x="732" y="179"/>
                      <a:pt x="723" y="173"/>
                    </a:cubicBezTo>
                    <a:cubicBezTo>
                      <a:pt x="718" y="170"/>
                      <a:pt x="715" y="166"/>
                      <a:pt x="709" y="164"/>
                    </a:cubicBezTo>
                    <a:cubicBezTo>
                      <a:pt x="704" y="167"/>
                      <a:pt x="699" y="166"/>
                      <a:pt x="695" y="166"/>
                    </a:cubicBezTo>
                    <a:cubicBezTo>
                      <a:pt x="688" y="163"/>
                      <a:pt x="680" y="160"/>
                      <a:pt x="680" y="151"/>
                    </a:cubicBezTo>
                    <a:cubicBezTo>
                      <a:pt x="678" y="147"/>
                      <a:pt x="679" y="143"/>
                      <a:pt x="681" y="139"/>
                    </a:cubicBezTo>
                    <a:cubicBezTo>
                      <a:pt x="682" y="136"/>
                      <a:pt x="686" y="134"/>
                      <a:pt x="688" y="136"/>
                    </a:cubicBezTo>
                    <a:cubicBezTo>
                      <a:pt x="693" y="141"/>
                      <a:pt x="684" y="147"/>
                      <a:pt x="690" y="152"/>
                    </a:cubicBezTo>
                    <a:cubicBezTo>
                      <a:pt x="693" y="156"/>
                      <a:pt x="699" y="157"/>
                      <a:pt x="703" y="156"/>
                    </a:cubicBezTo>
                    <a:cubicBezTo>
                      <a:pt x="709" y="155"/>
                      <a:pt x="714" y="151"/>
                      <a:pt x="716" y="145"/>
                    </a:cubicBezTo>
                    <a:cubicBezTo>
                      <a:pt x="718" y="133"/>
                      <a:pt x="711" y="121"/>
                      <a:pt x="701" y="113"/>
                    </a:cubicBezTo>
                    <a:cubicBezTo>
                      <a:pt x="694" y="110"/>
                      <a:pt x="688" y="107"/>
                      <a:pt x="682" y="112"/>
                    </a:cubicBezTo>
                    <a:cubicBezTo>
                      <a:pt x="679" y="113"/>
                      <a:pt x="676" y="113"/>
                      <a:pt x="674" y="112"/>
                    </a:cubicBezTo>
                    <a:cubicBezTo>
                      <a:pt x="670" y="106"/>
                      <a:pt x="668" y="99"/>
                      <a:pt x="661" y="96"/>
                    </a:cubicBezTo>
                    <a:cubicBezTo>
                      <a:pt x="648" y="91"/>
                      <a:pt x="632" y="94"/>
                      <a:pt x="623" y="105"/>
                    </a:cubicBezTo>
                    <a:cubicBezTo>
                      <a:pt x="620" y="109"/>
                      <a:pt x="620" y="115"/>
                      <a:pt x="621" y="120"/>
                    </a:cubicBezTo>
                    <a:cubicBezTo>
                      <a:pt x="627" y="132"/>
                      <a:pt x="638" y="120"/>
                      <a:pt x="646" y="127"/>
                    </a:cubicBezTo>
                    <a:cubicBezTo>
                      <a:pt x="653" y="130"/>
                      <a:pt x="660" y="137"/>
                      <a:pt x="660" y="146"/>
                    </a:cubicBezTo>
                    <a:cubicBezTo>
                      <a:pt x="658" y="153"/>
                      <a:pt x="656" y="160"/>
                      <a:pt x="650" y="163"/>
                    </a:cubicBezTo>
                    <a:cubicBezTo>
                      <a:pt x="636" y="166"/>
                      <a:pt x="618" y="170"/>
                      <a:pt x="612" y="186"/>
                    </a:cubicBezTo>
                    <a:cubicBezTo>
                      <a:pt x="613" y="195"/>
                      <a:pt x="620" y="201"/>
                      <a:pt x="617" y="210"/>
                    </a:cubicBezTo>
                    <a:cubicBezTo>
                      <a:pt x="616" y="214"/>
                      <a:pt x="614" y="218"/>
                      <a:pt x="609" y="220"/>
                    </a:cubicBezTo>
                    <a:cubicBezTo>
                      <a:pt x="606" y="220"/>
                      <a:pt x="601" y="220"/>
                      <a:pt x="600" y="216"/>
                    </a:cubicBezTo>
                    <a:cubicBezTo>
                      <a:pt x="600" y="208"/>
                      <a:pt x="611" y="204"/>
                      <a:pt x="605" y="196"/>
                    </a:cubicBezTo>
                    <a:cubicBezTo>
                      <a:pt x="602" y="191"/>
                      <a:pt x="596" y="191"/>
                      <a:pt x="592" y="193"/>
                    </a:cubicBezTo>
                    <a:cubicBezTo>
                      <a:pt x="584" y="193"/>
                      <a:pt x="576" y="200"/>
                      <a:pt x="574" y="208"/>
                    </a:cubicBezTo>
                    <a:cubicBezTo>
                      <a:pt x="571" y="215"/>
                      <a:pt x="571" y="225"/>
                      <a:pt x="575" y="232"/>
                    </a:cubicBezTo>
                    <a:cubicBezTo>
                      <a:pt x="581" y="240"/>
                      <a:pt x="589" y="247"/>
                      <a:pt x="598" y="249"/>
                    </a:cubicBezTo>
                    <a:cubicBezTo>
                      <a:pt x="605" y="249"/>
                      <a:pt x="612" y="244"/>
                      <a:pt x="619" y="246"/>
                    </a:cubicBezTo>
                    <a:cubicBezTo>
                      <a:pt x="624" y="254"/>
                      <a:pt x="632" y="257"/>
                      <a:pt x="641" y="256"/>
                    </a:cubicBezTo>
                    <a:cubicBezTo>
                      <a:pt x="646" y="255"/>
                      <a:pt x="650" y="250"/>
                      <a:pt x="651" y="245"/>
                    </a:cubicBezTo>
                    <a:cubicBezTo>
                      <a:pt x="656" y="237"/>
                      <a:pt x="646" y="236"/>
                      <a:pt x="643" y="232"/>
                    </a:cubicBezTo>
                    <a:cubicBezTo>
                      <a:pt x="637" y="226"/>
                      <a:pt x="635" y="217"/>
                      <a:pt x="638" y="209"/>
                    </a:cubicBezTo>
                    <a:cubicBezTo>
                      <a:pt x="640" y="201"/>
                      <a:pt x="648" y="197"/>
                      <a:pt x="657" y="196"/>
                    </a:cubicBezTo>
                    <a:cubicBezTo>
                      <a:pt x="665" y="196"/>
                      <a:pt x="673" y="201"/>
                      <a:pt x="680" y="206"/>
                    </a:cubicBezTo>
                    <a:cubicBezTo>
                      <a:pt x="692" y="229"/>
                      <a:pt x="690" y="260"/>
                      <a:pt x="678" y="282"/>
                    </a:cubicBezTo>
                    <a:cubicBezTo>
                      <a:pt x="670" y="293"/>
                      <a:pt x="660" y="303"/>
                      <a:pt x="646" y="307"/>
                    </a:cubicBezTo>
                    <a:cubicBezTo>
                      <a:pt x="634" y="310"/>
                      <a:pt x="620" y="311"/>
                      <a:pt x="607" y="309"/>
                    </a:cubicBezTo>
                    <a:cubicBezTo>
                      <a:pt x="600" y="311"/>
                      <a:pt x="594" y="311"/>
                      <a:pt x="586" y="308"/>
                    </a:cubicBezTo>
                    <a:cubicBezTo>
                      <a:pt x="578" y="291"/>
                      <a:pt x="560" y="273"/>
                      <a:pt x="540" y="272"/>
                    </a:cubicBezTo>
                    <a:cubicBezTo>
                      <a:pt x="522" y="272"/>
                      <a:pt x="505" y="277"/>
                      <a:pt x="489" y="283"/>
                    </a:cubicBezTo>
                    <a:cubicBezTo>
                      <a:pt x="475" y="289"/>
                      <a:pt x="459" y="289"/>
                      <a:pt x="446" y="281"/>
                    </a:cubicBezTo>
                    <a:cubicBezTo>
                      <a:pt x="434" y="274"/>
                      <a:pt x="424" y="261"/>
                      <a:pt x="421" y="249"/>
                    </a:cubicBezTo>
                    <a:cubicBezTo>
                      <a:pt x="417" y="238"/>
                      <a:pt x="419" y="226"/>
                      <a:pt x="419" y="215"/>
                    </a:cubicBezTo>
                    <a:cubicBezTo>
                      <a:pt x="407" y="200"/>
                      <a:pt x="393" y="182"/>
                      <a:pt x="401" y="161"/>
                    </a:cubicBezTo>
                    <a:cubicBezTo>
                      <a:pt x="404" y="147"/>
                      <a:pt x="415" y="138"/>
                      <a:pt x="425" y="127"/>
                    </a:cubicBezTo>
                    <a:cubicBezTo>
                      <a:pt x="444" y="115"/>
                      <a:pt x="468" y="97"/>
                      <a:pt x="464" y="72"/>
                    </a:cubicBezTo>
                    <a:cubicBezTo>
                      <a:pt x="463" y="66"/>
                      <a:pt x="457" y="60"/>
                      <a:pt x="461" y="53"/>
                    </a:cubicBezTo>
                    <a:cubicBezTo>
                      <a:pt x="472" y="47"/>
                      <a:pt x="489" y="49"/>
                      <a:pt x="500" y="53"/>
                    </a:cubicBezTo>
                    <a:cubicBezTo>
                      <a:pt x="519" y="62"/>
                      <a:pt x="540" y="77"/>
                      <a:pt x="541" y="100"/>
                    </a:cubicBezTo>
                    <a:cubicBezTo>
                      <a:pt x="543" y="107"/>
                      <a:pt x="535" y="113"/>
                      <a:pt x="541" y="119"/>
                    </a:cubicBezTo>
                    <a:cubicBezTo>
                      <a:pt x="552" y="130"/>
                      <a:pt x="555" y="145"/>
                      <a:pt x="550" y="159"/>
                    </a:cubicBezTo>
                    <a:cubicBezTo>
                      <a:pt x="550" y="168"/>
                      <a:pt x="540" y="173"/>
                      <a:pt x="538" y="180"/>
                    </a:cubicBezTo>
                    <a:cubicBezTo>
                      <a:pt x="537" y="192"/>
                      <a:pt x="534" y="204"/>
                      <a:pt x="524" y="211"/>
                    </a:cubicBezTo>
                    <a:cubicBezTo>
                      <a:pt x="516" y="215"/>
                      <a:pt x="508" y="220"/>
                      <a:pt x="499" y="217"/>
                    </a:cubicBezTo>
                    <a:cubicBezTo>
                      <a:pt x="489" y="213"/>
                      <a:pt x="479" y="203"/>
                      <a:pt x="478" y="193"/>
                    </a:cubicBezTo>
                    <a:cubicBezTo>
                      <a:pt x="477" y="184"/>
                      <a:pt x="482" y="179"/>
                      <a:pt x="484" y="173"/>
                    </a:cubicBezTo>
                    <a:cubicBezTo>
                      <a:pt x="493" y="166"/>
                      <a:pt x="501" y="180"/>
                      <a:pt x="511" y="171"/>
                    </a:cubicBezTo>
                    <a:cubicBezTo>
                      <a:pt x="516" y="167"/>
                      <a:pt x="515" y="159"/>
                      <a:pt x="515" y="154"/>
                    </a:cubicBezTo>
                    <a:cubicBezTo>
                      <a:pt x="509" y="139"/>
                      <a:pt x="509" y="139"/>
                      <a:pt x="509" y="139"/>
                    </a:cubicBezTo>
                    <a:cubicBezTo>
                      <a:pt x="500" y="132"/>
                      <a:pt x="487" y="129"/>
                      <a:pt x="475" y="133"/>
                    </a:cubicBezTo>
                    <a:cubicBezTo>
                      <a:pt x="454" y="139"/>
                      <a:pt x="451" y="163"/>
                      <a:pt x="445" y="180"/>
                    </a:cubicBezTo>
                    <a:cubicBezTo>
                      <a:pt x="444" y="199"/>
                      <a:pt x="451" y="216"/>
                      <a:pt x="462" y="231"/>
                    </a:cubicBezTo>
                    <a:cubicBezTo>
                      <a:pt x="477" y="247"/>
                      <a:pt x="499" y="258"/>
                      <a:pt x="521" y="252"/>
                    </a:cubicBezTo>
                    <a:cubicBezTo>
                      <a:pt x="540" y="245"/>
                      <a:pt x="557" y="227"/>
                      <a:pt x="560" y="208"/>
                    </a:cubicBezTo>
                    <a:cubicBezTo>
                      <a:pt x="561" y="201"/>
                      <a:pt x="561" y="193"/>
                      <a:pt x="559" y="186"/>
                    </a:cubicBezTo>
                    <a:cubicBezTo>
                      <a:pt x="560" y="183"/>
                      <a:pt x="565" y="183"/>
                      <a:pt x="567" y="180"/>
                    </a:cubicBezTo>
                    <a:cubicBezTo>
                      <a:pt x="576" y="169"/>
                      <a:pt x="585" y="154"/>
                      <a:pt x="580" y="139"/>
                    </a:cubicBezTo>
                    <a:cubicBezTo>
                      <a:pt x="577" y="130"/>
                      <a:pt x="574" y="121"/>
                      <a:pt x="568" y="114"/>
                    </a:cubicBezTo>
                    <a:cubicBezTo>
                      <a:pt x="567" y="92"/>
                      <a:pt x="567" y="92"/>
                      <a:pt x="567" y="92"/>
                    </a:cubicBezTo>
                    <a:cubicBezTo>
                      <a:pt x="565" y="63"/>
                      <a:pt x="543" y="36"/>
                      <a:pt x="516" y="26"/>
                    </a:cubicBezTo>
                    <a:cubicBezTo>
                      <a:pt x="506" y="23"/>
                      <a:pt x="495" y="20"/>
                      <a:pt x="485" y="19"/>
                    </a:cubicBezTo>
                    <a:cubicBezTo>
                      <a:pt x="468" y="19"/>
                      <a:pt x="452" y="23"/>
                      <a:pt x="436" y="28"/>
                    </a:cubicBezTo>
                    <a:cubicBezTo>
                      <a:pt x="429" y="32"/>
                      <a:pt x="422" y="36"/>
                      <a:pt x="416" y="42"/>
                    </a:cubicBezTo>
                    <a:cubicBezTo>
                      <a:pt x="415" y="46"/>
                      <a:pt x="420" y="45"/>
                      <a:pt x="422" y="47"/>
                    </a:cubicBezTo>
                    <a:cubicBezTo>
                      <a:pt x="431" y="55"/>
                      <a:pt x="434" y="68"/>
                      <a:pt x="430" y="79"/>
                    </a:cubicBezTo>
                    <a:cubicBezTo>
                      <a:pt x="423" y="106"/>
                      <a:pt x="392" y="105"/>
                      <a:pt x="380" y="127"/>
                    </a:cubicBezTo>
                    <a:cubicBezTo>
                      <a:pt x="373" y="133"/>
                      <a:pt x="369" y="141"/>
                      <a:pt x="365" y="149"/>
                    </a:cubicBezTo>
                    <a:cubicBezTo>
                      <a:pt x="365" y="158"/>
                      <a:pt x="359" y="165"/>
                      <a:pt x="362" y="173"/>
                    </a:cubicBezTo>
                    <a:cubicBezTo>
                      <a:pt x="362" y="188"/>
                      <a:pt x="369" y="203"/>
                      <a:pt x="378" y="214"/>
                    </a:cubicBezTo>
                    <a:cubicBezTo>
                      <a:pt x="383" y="219"/>
                      <a:pt x="392" y="222"/>
                      <a:pt x="390" y="231"/>
                    </a:cubicBezTo>
                    <a:cubicBezTo>
                      <a:pt x="383" y="249"/>
                      <a:pt x="386" y="269"/>
                      <a:pt x="398" y="284"/>
                    </a:cubicBezTo>
                    <a:cubicBezTo>
                      <a:pt x="408" y="296"/>
                      <a:pt x="420" y="306"/>
                      <a:pt x="434" y="312"/>
                    </a:cubicBezTo>
                    <a:cubicBezTo>
                      <a:pt x="436" y="324"/>
                      <a:pt x="420" y="324"/>
                      <a:pt x="415" y="331"/>
                    </a:cubicBezTo>
                    <a:cubicBezTo>
                      <a:pt x="400" y="345"/>
                      <a:pt x="393" y="362"/>
                      <a:pt x="393" y="383"/>
                    </a:cubicBezTo>
                    <a:cubicBezTo>
                      <a:pt x="397" y="408"/>
                      <a:pt x="400" y="436"/>
                      <a:pt x="423" y="452"/>
                    </a:cubicBezTo>
                    <a:cubicBezTo>
                      <a:pt x="426" y="454"/>
                      <a:pt x="433" y="456"/>
                      <a:pt x="432" y="462"/>
                    </a:cubicBezTo>
                    <a:cubicBezTo>
                      <a:pt x="429" y="465"/>
                      <a:pt x="424" y="463"/>
                      <a:pt x="422" y="466"/>
                    </a:cubicBezTo>
                    <a:cubicBezTo>
                      <a:pt x="407" y="480"/>
                      <a:pt x="390" y="497"/>
                      <a:pt x="392" y="519"/>
                    </a:cubicBezTo>
                    <a:cubicBezTo>
                      <a:pt x="389" y="535"/>
                      <a:pt x="389" y="535"/>
                      <a:pt x="389" y="535"/>
                    </a:cubicBezTo>
                    <a:cubicBezTo>
                      <a:pt x="380" y="544"/>
                      <a:pt x="374" y="555"/>
                      <a:pt x="369" y="566"/>
                    </a:cubicBezTo>
                    <a:cubicBezTo>
                      <a:pt x="370" y="570"/>
                      <a:pt x="366" y="573"/>
                      <a:pt x="365" y="576"/>
                    </a:cubicBezTo>
                    <a:cubicBezTo>
                      <a:pt x="361" y="594"/>
                      <a:pt x="356" y="618"/>
                      <a:pt x="368" y="634"/>
                    </a:cubicBezTo>
                    <a:cubicBezTo>
                      <a:pt x="386" y="656"/>
                      <a:pt x="416" y="661"/>
                      <a:pt x="430" y="687"/>
                    </a:cubicBezTo>
                    <a:cubicBezTo>
                      <a:pt x="435" y="698"/>
                      <a:pt x="435" y="712"/>
                      <a:pt x="426" y="721"/>
                    </a:cubicBezTo>
                    <a:cubicBezTo>
                      <a:pt x="425" y="723"/>
                      <a:pt x="421" y="725"/>
                      <a:pt x="422" y="728"/>
                    </a:cubicBezTo>
                    <a:cubicBezTo>
                      <a:pt x="456" y="755"/>
                      <a:pt x="509" y="744"/>
                      <a:pt x="543" y="723"/>
                    </a:cubicBezTo>
                    <a:cubicBezTo>
                      <a:pt x="554" y="711"/>
                      <a:pt x="564" y="699"/>
                      <a:pt x="568" y="682"/>
                    </a:cubicBezTo>
                    <a:cubicBezTo>
                      <a:pt x="572" y="668"/>
                      <a:pt x="571" y="651"/>
                      <a:pt x="566" y="637"/>
                    </a:cubicBezTo>
                    <a:cubicBezTo>
                      <a:pt x="565" y="632"/>
                      <a:pt x="572" y="630"/>
                      <a:pt x="573" y="625"/>
                    </a:cubicBezTo>
                    <a:cubicBezTo>
                      <a:pt x="577" y="614"/>
                      <a:pt x="578" y="602"/>
                      <a:pt x="577" y="590"/>
                    </a:cubicBezTo>
                    <a:cubicBezTo>
                      <a:pt x="572" y="579"/>
                      <a:pt x="564" y="567"/>
                      <a:pt x="554" y="559"/>
                    </a:cubicBezTo>
                    <a:cubicBezTo>
                      <a:pt x="544" y="534"/>
                      <a:pt x="518" y="518"/>
                      <a:pt x="490" y="517"/>
                    </a:cubicBezTo>
                    <a:cubicBezTo>
                      <a:pt x="481" y="518"/>
                      <a:pt x="473" y="517"/>
                      <a:pt x="465" y="522"/>
                    </a:cubicBezTo>
                    <a:cubicBezTo>
                      <a:pt x="461" y="528"/>
                      <a:pt x="452" y="531"/>
                      <a:pt x="448" y="539"/>
                    </a:cubicBezTo>
                    <a:cubicBezTo>
                      <a:pt x="443" y="550"/>
                      <a:pt x="441" y="563"/>
                      <a:pt x="443" y="576"/>
                    </a:cubicBezTo>
                    <a:cubicBezTo>
                      <a:pt x="452" y="589"/>
                      <a:pt x="438" y="603"/>
                      <a:pt x="445" y="617"/>
                    </a:cubicBezTo>
                    <a:cubicBezTo>
                      <a:pt x="446" y="623"/>
                      <a:pt x="451" y="629"/>
                      <a:pt x="457" y="632"/>
                    </a:cubicBezTo>
                    <a:cubicBezTo>
                      <a:pt x="467" y="634"/>
                      <a:pt x="481" y="639"/>
                      <a:pt x="491" y="631"/>
                    </a:cubicBezTo>
                    <a:cubicBezTo>
                      <a:pt x="497" y="626"/>
                      <a:pt x="502" y="619"/>
                      <a:pt x="502" y="611"/>
                    </a:cubicBezTo>
                    <a:cubicBezTo>
                      <a:pt x="503" y="602"/>
                      <a:pt x="498" y="594"/>
                      <a:pt x="490" y="590"/>
                    </a:cubicBezTo>
                    <a:cubicBezTo>
                      <a:pt x="486" y="584"/>
                      <a:pt x="475" y="594"/>
                      <a:pt x="476" y="583"/>
                    </a:cubicBezTo>
                    <a:cubicBezTo>
                      <a:pt x="472" y="581"/>
                      <a:pt x="473" y="574"/>
                      <a:pt x="473" y="570"/>
                    </a:cubicBezTo>
                    <a:cubicBezTo>
                      <a:pt x="477" y="558"/>
                      <a:pt x="489" y="556"/>
                      <a:pt x="499" y="555"/>
                    </a:cubicBezTo>
                    <a:cubicBezTo>
                      <a:pt x="516" y="555"/>
                      <a:pt x="529" y="568"/>
                      <a:pt x="539" y="580"/>
                    </a:cubicBezTo>
                    <a:cubicBezTo>
                      <a:pt x="549" y="591"/>
                      <a:pt x="552" y="607"/>
                      <a:pt x="548" y="621"/>
                    </a:cubicBezTo>
                    <a:cubicBezTo>
                      <a:pt x="548" y="630"/>
                      <a:pt x="536" y="636"/>
                      <a:pt x="539" y="645"/>
                    </a:cubicBezTo>
                    <a:cubicBezTo>
                      <a:pt x="545" y="668"/>
                      <a:pt x="534" y="688"/>
                      <a:pt x="517" y="703"/>
                    </a:cubicBezTo>
                    <a:cubicBezTo>
                      <a:pt x="514" y="702"/>
                      <a:pt x="515" y="705"/>
                      <a:pt x="513" y="707"/>
                    </a:cubicBezTo>
                    <a:cubicBezTo>
                      <a:pt x="499" y="717"/>
                      <a:pt x="482" y="715"/>
                      <a:pt x="466" y="720"/>
                    </a:cubicBezTo>
                    <a:cubicBezTo>
                      <a:pt x="464" y="720"/>
                      <a:pt x="462" y="718"/>
                      <a:pt x="462" y="717"/>
                    </a:cubicBezTo>
                    <a:cubicBezTo>
                      <a:pt x="463" y="710"/>
                      <a:pt x="466" y="701"/>
                      <a:pt x="464" y="693"/>
                    </a:cubicBezTo>
                    <a:cubicBezTo>
                      <a:pt x="456" y="672"/>
                      <a:pt x="440" y="657"/>
                      <a:pt x="421" y="644"/>
                    </a:cubicBezTo>
                    <a:cubicBezTo>
                      <a:pt x="403" y="628"/>
                      <a:pt x="391" y="608"/>
                      <a:pt x="396" y="585"/>
                    </a:cubicBezTo>
                    <a:cubicBezTo>
                      <a:pt x="399" y="573"/>
                      <a:pt x="403" y="561"/>
                      <a:pt x="413" y="554"/>
                    </a:cubicBezTo>
                    <a:cubicBezTo>
                      <a:pt x="416" y="532"/>
                      <a:pt x="425" y="510"/>
                      <a:pt x="445" y="498"/>
                    </a:cubicBezTo>
                    <a:cubicBezTo>
                      <a:pt x="464" y="489"/>
                      <a:pt x="488" y="486"/>
                      <a:pt x="509" y="492"/>
                    </a:cubicBezTo>
                    <a:cubicBezTo>
                      <a:pt x="527" y="498"/>
                      <a:pt x="546" y="497"/>
                      <a:pt x="565" y="493"/>
                    </a:cubicBezTo>
                    <a:cubicBezTo>
                      <a:pt x="578" y="489"/>
                      <a:pt x="588" y="478"/>
                      <a:pt x="595" y="467"/>
                    </a:cubicBezTo>
                    <a:cubicBezTo>
                      <a:pt x="601" y="467"/>
                      <a:pt x="607" y="463"/>
                      <a:pt x="613" y="463"/>
                    </a:cubicBezTo>
                    <a:cubicBezTo>
                      <a:pt x="629" y="461"/>
                      <a:pt x="644" y="466"/>
                      <a:pt x="659" y="469"/>
                    </a:cubicBezTo>
                    <a:cubicBezTo>
                      <a:pt x="674" y="475"/>
                      <a:pt x="689" y="489"/>
                      <a:pt x="692" y="506"/>
                    </a:cubicBezTo>
                    <a:cubicBezTo>
                      <a:pt x="698" y="524"/>
                      <a:pt x="695" y="546"/>
                      <a:pt x="682" y="561"/>
                    </a:cubicBezTo>
                    <a:cubicBezTo>
                      <a:pt x="674" y="572"/>
                      <a:pt x="659" y="575"/>
                      <a:pt x="645" y="571"/>
                    </a:cubicBezTo>
                    <a:cubicBezTo>
                      <a:pt x="639" y="567"/>
                      <a:pt x="631" y="562"/>
                      <a:pt x="629" y="555"/>
                    </a:cubicBezTo>
                    <a:cubicBezTo>
                      <a:pt x="627" y="544"/>
                      <a:pt x="633" y="531"/>
                      <a:pt x="644" y="525"/>
                    </a:cubicBezTo>
                    <a:cubicBezTo>
                      <a:pt x="648" y="524"/>
                      <a:pt x="658" y="529"/>
                      <a:pt x="655" y="520"/>
                    </a:cubicBezTo>
                    <a:cubicBezTo>
                      <a:pt x="654" y="515"/>
                      <a:pt x="651" y="509"/>
                      <a:pt x="646" y="506"/>
                    </a:cubicBezTo>
                    <a:cubicBezTo>
                      <a:pt x="640" y="503"/>
                      <a:pt x="630" y="501"/>
                      <a:pt x="623" y="504"/>
                    </a:cubicBezTo>
                    <a:cubicBezTo>
                      <a:pt x="615" y="508"/>
                      <a:pt x="618" y="518"/>
                      <a:pt x="609" y="521"/>
                    </a:cubicBezTo>
                    <a:cubicBezTo>
                      <a:pt x="599" y="521"/>
                      <a:pt x="589" y="521"/>
                      <a:pt x="583" y="531"/>
                    </a:cubicBezTo>
                    <a:cubicBezTo>
                      <a:pt x="580" y="537"/>
                      <a:pt x="579" y="543"/>
                      <a:pt x="579" y="550"/>
                    </a:cubicBezTo>
                    <a:cubicBezTo>
                      <a:pt x="581" y="555"/>
                      <a:pt x="585" y="560"/>
                      <a:pt x="590" y="562"/>
                    </a:cubicBezTo>
                    <a:cubicBezTo>
                      <a:pt x="595" y="564"/>
                      <a:pt x="599" y="557"/>
                      <a:pt x="600" y="554"/>
                    </a:cubicBezTo>
                    <a:cubicBezTo>
                      <a:pt x="600" y="550"/>
                      <a:pt x="602" y="547"/>
                      <a:pt x="605" y="546"/>
                    </a:cubicBezTo>
                    <a:cubicBezTo>
                      <a:pt x="609" y="545"/>
                      <a:pt x="613" y="549"/>
                      <a:pt x="615" y="553"/>
                    </a:cubicBezTo>
                    <a:cubicBezTo>
                      <a:pt x="617" y="561"/>
                      <a:pt x="607" y="566"/>
                      <a:pt x="604" y="574"/>
                    </a:cubicBezTo>
                    <a:cubicBezTo>
                      <a:pt x="603" y="584"/>
                      <a:pt x="609" y="590"/>
                      <a:pt x="617" y="596"/>
                    </a:cubicBezTo>
                    <a:cubicBezTo>
                      <a:pt x="629" y="605"/>
                      <a:pt x="654" y="598"/>
                      <a:pt x="655" y="620"/>
                    </a:cubicBezTo>
                    <a:cubicBezTo>
                      <a:pt x="653" y="630"/>
                      <a:pt x="648" y="640"/>
                      <a:pt x="638" y="642"/>
                    </a:cubicBezTo>
                    <a:cubicBezTo>
                      <a:pt x="631" y="646"/>
                      <a:pt x="624" y="641"/>
                      <a:pt x="618" y="641"/>
                    </a:cubicBezTo>
                    <a:cubicBezTo>
                      <a:pt x="615" y="646"/>
                      <a:pt x="614" y="653"/>
                      <a:pt x="616" y="658"/>
                    </a:cubicBezTo>
                    <a:cubicBezTo>
                      <a:pt x="622" y="666"/>
                      <a:pt x="629" y="673"/>
                      <a:pt x="639" y="674"/>
                    </a:cubicBezTo>
                    <a:cubicBezTo>
                      <a:pt x="649" y="676"/>
                      <a:pt x="660" y="675"/>
                      <a:pt x="667" y="667"/>
                    </a:cubicBezTo>
                    <a:cubicBezTo>
                      <a:pt x="669" y="665"/>
                      <a:pt x="669" y="660"/>
                      <a:pt x="672" y="660"/>
                    </a:cubicBezTo>
                    <a:cubicBezTo>
                      <a:pt x="683" y="666"/>
                      <a:pt x="697" y="663"/>
                      <a:pt x="706" y="656"/>
                    </a:cubicBezTo>
                    <a:cubicBezTo>
                      <a:pt x="711" y="651"/>
                      <a:pt x="717" y="646"/>
                      <a:pt x="716" y="638"/>
                    </a:cubicBezTo>
                    <a:cubicBezTo>
                      <a:pt x="714" y="631"/>
                      <a:pt x="712" y="624"/>
                      <a:pt x="707" y="620"/>
                    </a:cubicBezTo>
                    <a:cubicBezTo>
                      <a:pt x="703" y="617"/>
                      <a:pt x="696" y="616"/>
                      <a:pt x="692" y="616"/>
                    </a:cubicBezTo>
                    <a:cubicBezTo>
                      <a:pt x="687" y="619"/>
                      <a:pt x="680" y="620"/>
                      <a:pt x="680" y="627"/>
                    </a:cubicBezTo>
                    <a:cubicBezTo>
                      <a:pt x="684" y="627"/>
                      <a:pt x="688" y="630"/>
                      <a:pt x="689" y="634"/>
                    </a:cubicBezTo>
                    <a:cubicBezTo>
                      <a:pt x="690" y="638"/>
                      <a:pt x="686" y="641"/>
                      <a:pt x="684" y="642"/>
                    </a:cubicBezTo>
                    <a:cubicBezTo>
                      <a:pt x="679" y="646"/>
                      <a:pt x="675" y="640"/>
                      <a:pt x="672" y="637"/>
                    </a:cubicBezTo>
                    <a:cubicBezTo>
                      <a:pt x="668" y="633"/>
                      <a:pt x="670" y="626"/>
                      <a:pt x="671" y="622"/>
                    </a:cubicBezTo>
                    <a:cubicBezTo>
                      <a:pt x="675" y="612"/>
                      <a:pt x="685" y="608"/>
                      <a:pt x="695" y="607"/>
                    </a:cubicBezTo>
                    <a:cubicBezTo>
                      <a:pt x="699" y="607"/>
                      <a:pt x="704" y="611"/>
                      <a:pt x="707" y="608"/>
                    </a:cubicBezTo>
                    <a:cubicBezTo>
                      <a:pt x="714" y="605"/>
                      <a:pt x="717" y="599"/>
                      <a:pt x="718" y="592"/>
                    </a:cubicBezTo>
                    <a:cubicBezTo>
                      <a:pt x="717" y="582"/>
                      <a:pt x="709" y="570"/>
                      <a:pt x="719" y="560"/>
                    </a:cubicBezTo>
                    <a:cubicBezTo>
                      <a:pt x="724" y="555"/>
                      <a:pt x="730" y="551"/>
                      <a:pt x="737" y="551"/>
                    </a:cubicBezTo>
                    <a:cubicBezTo>
                      <a:pt x="742" y="552"/>
                      <a:pt x="747" y="554"/>
                      <a:pt x="750" y="558"/>
                    </a:cubicBezTo>
                    <a:cubicBezTo>
                      <a:pt x="751" y="561"/>
                      <a:pt x="749" y="565"/>
                      <a:pt x="747" y="567"/>
                    </a:cubicBezTo>
                    <a:cubicBezTo>
                      <a:pt x="745" y="568"/>
                      <a:pt x="743" y="569"/>
                      <a:pt x="741" y="569"/>
                    </a:cubicBezTo>
                    <a:cubicBezTo>
                      <a:pt x="737" y="566"/>
                      <a:pt x="740" y="561"/>
                      <a:pt x="735" y="560"/>
                    </a:cubicBezTo>
                    <a:cubicBezTo>
                      <a:pt x="729" y="561"/>
                      <a:pt x="725" y="566"/>
                      <a:pt x="723" y="572"/>
                    </a:cubicBezTo>
                    <a:cubicBezTo>
                      <a:pt x="724" y="579"/>
                      <a:pt x="723" y="588"/>
                      <a:pt x="731" y="590"/>
                    </a:cubicBezTo>
                    <a:cubicBezTo>
                      <a:pt x="740" y="596"/>
                      <a:pt x="752" y="596"/>
                      <a:pt x="761" y="592"/>
                    </a:cubicBezTo>
                    <a:cubicBezTo>
                      <a:pt x="766" y="591"/>
                      <a:pt x="771" y="585"/>
                      <a:pt x="772" y="580"/>
                    </a:cubicBezTo>
                    <a:cubicBezTo>
                      <a:pt x="776" y="573"/>
                      <a:pt x="766" y="564"/>
                      <a:pt x="776" y="560"/>
                    </a:cubicBezTo>
                    <a:cubicBezTo>
                      <a:pt x="786" y="557"/>
                      <a:pt x="790" y="547"/>
                      <a:pt x="792" y="537"/>
                    </a:cubicBezTo>
                    <a:cubicBezTo>
                      <a:pt x="796" y="526"/>
                      <a:pt x="789" y="518"/>
                      <a:pt x="785" y="509"/>
                    </a:cubicBezTo>
                    <a:cubicBezTo>
                      <a:pt x="778" y="504"/>
                      <a:pt x="771" y="504"/>
                      <a:pt x="762" y="505"/>
                    </a:cubicBezTo>
                    <a:cubicBezTo>
                      <a:pt x="752" y="511"/>
                      <a:pt x="763" y="524"/>
                      <a:pt x="752" y="530"/>
                    </a:cubicBezTo>
                    <a:cubicBezTo>
                      <a:pt x="746" y="537"/>
                      <a:pt x="738" y="530"/>
                      <a:pt x="732" y="527"/>
                    </a:cubicBezTo>
                    <a:cubicBezTo>
                      <a:pt x="716" y="511"/>
                      <a:pt x="734" y="489"/>
                      <a:pt x="721" y="472"/>
                    </a:cubicBezTo>
                    <a:cubicBezTo>
                      <a:pt x="717" y="466"/>
                      <a:pt x="707" y="465"/>
                      <a:pt x="700" y="464"/>
                    </a:cubicBezTo>
                    <a:cubicBezTo>
                      <a:pt x="692" y="460"/>
                      <a:pt x="685" y="455"/>
                      <a:pt x="682" y="446"/>
                    </a:cubicBezTo>
                    <a:cubicBezTo>
                      <a:pt x="676" y="438"/>
                      <a:pt x="680" y="425"/>
                      <a:pt x="685" y="418"/>
                    </a:cubicBezTo>
                    <a:cubicBezTo>
                      <a:pt x="692" y="413"/>
                      <a:pt x="700" y="407"/>
                      <a:pt x="708" y="410"/>
                    </a:cubicBezTo>
                    <a:cubicBezTo>
                      <a:pt x="712" y="412"/>
                      <a:pt x="716" y="415"/>
                      <a:pt x="717" y="418"/>
                    </a:cubicBezTo>
                    <a:cubicBezTo>
                      <a:pt x="718" y="423"/>
                      <a:pt x="716" y="426"/>
                      <a:pt x="713" y="429"/>
                    </a:cubicBezTo>
                    <a:cubicBezTo>
                      <a:pt x="712" y="430"/>
                      <a:pt x="710" y="430"/>
                      <a:pt x="710" y="429"/>
                    </a:cubicBezTo>
                    <a:cubicBezTo>
                      <a:pt x="707" y="425"/>
                      <a:pt x="710" y="417"/>
                      <a:pt x="703" y="419"/>
                    </a:cubicBezTo>
                    <a:cubicBezTo>
                      <a:pt x="697" y="420"/>
                      <a:pt x="692" y="422"/>
                      <a:pt x="690" y="428"/>
                    </a:cubicBezTo>
                    <a:cubicBezTo>
                      <a:pt x="687" y="432"/>
                      <a:pt x="687" y="438"/>
                      <a:pt x="689" y="442"/>
                    </a:cubicBezTo>
                    <a:cubicBezTo>
                      <a:pt x="691" y="450"/>
                      <a:pt x="699" y="455"/>
                      <a:pt x="706" y="457"/>
                    </a:cubicBezTo>
                    <a:cubicBezTo>
                      <a:pt x="717" y="460"/>
                      <a:pt x="726" y="455"/>
                      <a:pt x="736" y="453"/>
                    </a:cubicBezTo>
                    <a:cubicBezTo>
                      <a:pt x="736" y="449"/>
                      <a:pt x="738" y="445"/>
                      <a:pt x="742" y="444"/>
                    </a:cubicBezTo>
                    <a:cubicBezTo>
                      <a:pt x="743" y="438"/>
                      <a:pt x="746" y="432"/>
                      <a:pt x="750" y="428"/>
                    </a:cubicBezTo>
                    <a:cubicBezTo>
                      <a:pt x="758" y="422"/>
                      <a:pt x="769" y="421"/>
                      <a:pt x="778" y="424"/>
                    </a:cubicBezTo>
                    <a:cubicBezTo>
                      <a:pt x="783" y="428"/>
                      <a:pt x="789" y="430"/>
                      <a:pt x="788" y="438"/>
                    </a:cubicBezTo>
                    <a:cubicBezTo>
                      <a:pt x="787" y="440"/>
                      <a:pt x="786" y="442"/>
                      <a:pt x="783" y="442"/>
                    </a:cubicBezTo>
                    <a:cubicBezTo>
                      <a:pt x="780" y="443"/>
                      <a:pt x="775" y="444"/>
                      <a:pt x="775" y="439"/>
                    </a:cubicBezTo>
                    <a:cubicBezTo>
                      <a:pt x="774" y="437"/>
                      <a:pt x="777" y="434"/>
                      <a:pt x="775" y="433"/>
                    </a:cubicBezTo>
                    <a:cubicBezTo>
                      <a:pt x="769" y="429"/>
                      <a:pt x="761" y="432"/>
                      <a:pt x="756" y="435"/>
                    </a:cubicBezTo>
                    <a:cubicBezTo>
                      <a:pt x="751" y="440"/>
                      <a:pt x="751" y="445"/>
                      <a:pt x="752" y="452"/>
                    </a:cubicBezTo>
                    <a:cubicBezTo>
                      <a:pt x="753" y="457"/>
                      <a:pt x="758" y="460"/>
                      <a:pt x="762" y="463"/>
                    </a:cubicBezTo>
                    <a:cubicBezTo>
                      <a:pt x="767" y="463"/>
                      <a:pt x="775" y="464"/>
                      <a:pt x="780" y="462"/>
                    </a:cubicBezTo>
                    <a:cubicBezTo>
                      <a:pt x="785" y="459"/>
                      <a:pt x="784" y="454"/>
                      <a:pt x="789" y="452"/>
                    </a:cubicBezTo>
                    <a:cubicBezTo>
                      <a:pt x="800" y="451"/>
                      <a:pt x="808" y="460"/>
                      <a:pt x="819" y="458"/>
                    </a:cubicBezTo>
                    <a:cubicBezTo>
                      <a:pt x="829" y="456"/>
                      <a:pt x="840" y="451"/>
                      <a:pt x="844" y="440"/>
                    </a:cubicBezTo>
                    <a:cubicBezTo>
                      <a:pt x="843" y="438"/>
                      <a:pt x="839" y="439"/>
                      <a:pt x="837" y="437"/>
                    </a:cubicBezTo>
                    <a:close/>
                    <a:moveTo>
                      <a:pt x="790" y="480"/>
                    </a:moveTo>
                    <a:cubicBezTo>
                      <a:pt x="788" y="478"/>
                      <a:pt x="788" y="474"/>
                      <a:pt x="785" y="474"/>
                    </a:cubicBezTo>
                    <a:cubicBezTo>
                      <a:pt x="773" y="475"/>
                      <a:pt x="759" y="480"/>
                      <a:pt x="750" y="470"/>
                    </a:cubicBezTo>
                    <a:cubicBezTo>
                      <a:pt x="748" y="468"/>
                      <a:pt x="747" y="464"/>
                      <a:pt x="743" y="465"/>
                    </a:cubicBezTo>
                    <a:cubicBezTo>
                      <a:pt x="733" y="466"/>
                      <a:pt x="741" y="474"/>
                      <a:pt x="740" y="479"/>
                    </a:cubicBezTo>
                    <a:cubicBezTo>
                      <a:pt x="742" y="493"/>
                      <a:pt x="730" y="507"/>
                      <a:pt x="740" y="518"/>
                    </a:cubicBezTo>
                    <a:cubicBezTo>
                      <a:pt x="747" y="516"/>
                      <a:pt x="741" y="509"/>
                      <a:pt x="743" y="504"/>
                    </a:cubicBezTo>
                    <a:cubicBezTo>
                      <a:pt x="748" y="494"/>
                      <a:pt x="760" y="489"/>
                      <a:pt x="771" y="489"/>
                    </a:cubicBezTo>
                    <a:cubicBezTo>
                      <a:pt x="776" y="492"/>
                      <a:pt x="782" y="493"/>
                      <a:pt x="788" y="494"/>
                    </a:cubicBezTo>
                    <a:cubicBezTo>
                      <a:pt x="792" y="494"/>
                      <a:pt x="791" y="489"/>
                      <a:pt x="790" y="488"/>
                    </a:cubicBezTo>
                    <a:cubicBezTo>
                      <a:pt x="787" y="486"/>
                      <a:pt x="790" y="483"/>
                      <a:pt x="790" y="480"/>
                    </a:cubicBezTo>
                    <a:close/>
                    <a:moveTo>
                      <a:pt x="768" y="295"/>
                    </a:moveTo>
                    <a:cubicBezTo>
                      <a:pt x="761" y="297"/>
                      <a:pt x="751" y="298"/>
                      <a:pt x="747" y="306"/>
                    </a:cubicBezTo>
                    <a:cubicBezTo>
                      <a:pt x="739" y="305"/>
                      <a:pt x="734" y="298"/>
                      <a:pt x="728" y="297"/>
                    </a:cubicBezTo>
                    <a:cubicBezTo>
                      <a:pt x="722" y="293"/>
                      <a:pt x="727" y="286"/>
                      <a:pt x="725" y="281"/>
                    </a:cubicBezTo>
                    <a:cubicBezTo>
                      <a:pt x="722" y="270"/>
                      <a:pt x="722" y="258"/>
                      <a:pt x="728" y="250"/>
                    </a:cubicBezTo>
                    <a:cubicBezTo>
                      <a:pt x="735" y="249"/>
                      <a:pt x="733" y="256"/>
                      <a:pt x="734" y="260"/>
                    </a:cubicBezTo>
                    <a:cubicBezTo>
                      <a:pt x="734" y="266"/>
                      <a:pt x="736" y="273"/>
                      <a:pt x="738" y="278"/>
                    </a:cubicBezTo>
                    <a:cubicBezTo>
                      <a:pt x="740" y="282"/>
                      <a:pt x="743" y="285"/>
                      <a:pt x="747" y="285"/>
                    </a:cubicBezTo>
                    <a:cubicBezTo>
                      <a:pt x="754" y="286"/>
                      <a:pt x="761" y="282"/>
                      <a:pt x="767" y="280"/>
                    </a:cubicBezTo>
                    <a:cubicBezTo>
                      <a:pt x="767" y="279"/>
                      <a:pt x="767" y="279"/>
                      <a:pt x="767" y="279"/>
                    </a:cubicBezTo>
                    <a:cubicBezTo>
                      <a:pt x="757" y="280"/>
                      <a:pt x="748" y="280"/>
                      <a:pt x="742" y="273"/>
                    </a:cubicBezTo>
                    <a:cubicBezTo>
                      <a:pt x="740" y="269"/>
                      <a:pt x="740" y="269"/>
                      <a:pt x="740" y="269"/>
                    </a:cubicBezTo>
                    <a:cubicBezTo>
                      <a:pt x="741" y="260"/>
                      <a:pt x="742" y="248"/>
                      <a:pt x="733" y="243"/>
                    </a:cubicBezTo>
                    <a:cubicBezTo>
                      <a:pt x="729" y="242"/>
                      <a:pt x="727" y="242"/>
                      <a:pt x="723" y="244"/>
                    </a:cubicBezTo>
                    <a:cubicBezTo>
                      <a:pt x="711" y="257"/>
                      <a:pt x="719" y="275"/>
                      <a:pt x="718" y="290"/>
                    </a:cubicBezTo>
                    <a:cubicBezTo>
                      <a:pt x="717" y="293"/>
                      <a:pt x="714" y="297"/>
                      <a:pt x="716" y="301"/>
                    </a:cubicBezTo>
                    <a:cubicBezTo>
                      <a:pt x="727" y="302"/>
                      <a:pt x="735" y="310"/>
                      <a:pt x="744" y="316"/>
                    </a:cubicBezTo>
                    <a:cubicBezTo>
                      <a:pt x="748" y="312"/>
                      <a:pt x="752" y="307"/>
                      <a:pt x="757" y="304"/>
                    </a:cubicBezTo>
                    <a:cubicBezTo>
                      <a:pt x="771" y="299"/>
                      <a:pt x="771" y="299"/>
                      <a:pt x="771" y="299"/>
                    </a:cubicBezTo>
                    <a:cubicBezTo>
                      <a:pt x="770" y="297"/>
                      <a:pt x="770" y="295"/>
                      <a:pt x="768" y="295"/>
                    </a:cubicBezTo>
                    <a:close/>
                    <a:moveTo>
                      <a:pt x="668" y="207"/>
                    </a:moveTo>
                    <a:cubicBezTo>
                      <a:pt x="662" y="205"/>
                      <a:pt x="656" y="204"/>
                      <a:pt x="651" y="207"/>
                    </a:cubicBezTo>
                    <a:cubicBezTo>
                      <a:pt x="647" y="211"/>
                      <a:pt x="646" y="216"/>
                      <a:pt x="648" y="220"/>
                    </a:cubicBezTo>
                    <a:cubicBezTo>
                      <a:pt x="651" y="226"/>
                      <a:pt x="660" y="224"/>
                      <a:pt x="660" y="231"/>
                    </a:cubicBezTo>
                    <a:cubicBezTo>
                      <a:pt x="663" y="242"/>
                      <a:pt x="660" y="254"/>
                      <a:pt x="653" y="261"/>
                    </a:cubicBezTo>
                    <a:cubicBezTo>
                      <a:pt x="648" y="266"/>
                      <a:pt x="642" y="269"/>
                      <a:pt x="634" y="267"/>
                    </a:cubicBezTo>
                    <a:cubicBezTo>
                      <a:pt x="628" y="264"/>
                      <a:pt x="619" y="264"/>
                      <a:pt x="614" y="257"/>
                    </a:cubicBezTo>
                    <a:cubicBezTo>
                      <a:pt x="611" y="255"/>
                      <a:pt x="609" y="257"/>
                      <a:pt x="606" y="258"/>
                    </a:cubicBezTo>
                    <a:cubicBezTo>
                      <a:pt x="595" y="262"/>
                      <a:pt x="585" y="255"/>
                      <a:pt x="577" y="247"/>
                    </a:cubicBezTo>
                    <a:cubicBezTo>
                      <a:pt x="570" y="242"/>
                      <a:pt x="568" y="234"/>
                      <a:pt x="563" y="227"/>
                    </a:cubicBezTo>
                    <a:cubicBezTo>
                      <a:pt x="553" y="242"/>
                      <a:pt x="538" y="257"/>
                      <a:pt x="519" y="261"/>
                    </a:cubicBezTo>
                    <a:cubicBezTo>
                      <a:pt x="501" y="259"/>
                      <a:pt x="487" y="261"/>
                      <a:pt x="472" y="251"/>
                    </a:cubicBezTo>
                    <a:cubicBezTo>
                      <a:pt x="448" y="235"/>
                      <a:pt x="437" y="208"/>
                      <a:pt x="437" y="182"/>
                    </a:cubicBezTo>
                    <a:cubicBezTo>
                      <a:pt x="440" y="164"/>
                      <a:pt x="446" y="145"/>
                      <a:pt x="461" y="133"/>
                    </a:cubicBezTo>
                    <a:cubicBezTo>
                      <a:pt x="475" y="123"/>
                      <a:pt x="496" y="123"/>
                      <a:pt x="511" y="133"/>
                    </a:cubicBezTo>
                    <a:cubicBezTo>
                      <a:pt x="521" y="142"/>
                      <a:pt x="529" y="157"/>
                      <a:pt x="523" y="171"/>
                    </a:cubicBezTo>
                    <a:cubicBezTo>
                      <a:pt x="519" y="179"/>
                      <a:pt x="510" y="185"/>
                      <a:pt x="501" y="187"/>
                    </a:cubicBezTo>
                    <a:cubicBezTo>
                      <a:pt x="498" y="186"/>
                      <a:pt x="493" y="184"/>
                      <a:pt x="490" y="186"/>
                    </a:cubicBezTo>
                    <a:cubicBezTo>
                      <a:pt x="489" y="192"/>
                      <a:pt x="492" y="198"/>
                      <a:pt x="495" y="202"/>
                    </a:cubicBezTo>
                    <a:cubicBezTo>
                      <a:pt x="500" y="208"/>
                      <a:pt x="507" y="208"/>
                      <a:pt x="514" y="208"/>
                    </a:cubicBezTo>
                    <a:cubicBezTo>
                      <a:pt x="525" y="203"/>
                      <a:pt x="529" y="192"/>
                      <a:pt x="529" y="181"/>
                    </a:cubicBezTo>
                    <a:cubicBezTo>
                      <a:pt x="529" y="178"/>
                      <a:pt x="526" y="173"/>
                      <a:pt x="530" y="170"/>
                    </a:cubicBezTo>
                    <a:cubicBezTo>
                      <a:pt x="534" y="168"/>
                      <a:pt x="540" y="168"/>
                      <a:pt x="541" y="163"/>
                    </a:cubicBezTo>
                    <a:cubicBezTo>
                      <a:pt x="544" y="156"/>
                      <a:pt x="544" y="149"/>
                      <a:pt x="545" y="143"/>
                    </a:cubicBezTo>
                    <a:cubicBezTo>
                      <a:pt x="541" y="133"/>
                      <a:pt x="538" y="123"/>
                      <a:pt x="529" y="117"/>
                    </a:cubicBezTo>
                    <a:cubicBezTo>
                      <a:pt x="530" y="109"/>
                      <a:pt x="534" y="100"/>
                      <a:pt x="530" y="93"/>
                    </a:cubicBezTo>
                    <a:cubicBezTo>
                      <a:pt x="526" y="76"/>
                      <a:pt x="508" y="64"/>
                      <a:pt x="493" y="59"/>
                    </a:cubicBezTo>
                    <a:cubicBezTo>
                      <a:pt x="485" y="59"/>
                      <a:pt x="477" y="53"/>
                      <a:pt x="470" y="59"/>
                    </a:cubicBezTo>
                    <a:cubicBezTo>
                      <a:pt x="473" y="76"/>
                      <a:pt x="472" y="93"/>
                      <a:pt x="462" y="106"/>
                    </a:cubicBezTo>
                    <a:cubicBezTo>
                      <a:pt x="446" y="126"/>
                      <a:pt x="420" y="134"/>
                      <a:pt x="411" y="157"/>
                    </a:cubicBezTo>
                    <a:cubicBezTo>
                      <a:pt x="408" y="163"/>
                      <a:pt x="406" y="169"/>
                      <a:pt x="407" y="177"/>
                    </a:cubicBezTo>
                    <a:cubicBezTo>
                      <a:pt x="411" y="190"/>
                      <a:pt x="416" y="205"/>
                      <a:pt x="429" y="213"/>
                    </a:cubicBezTo>
                    <a:cubicBezTo>
                      <a:pt x="431" y="214"/>
                      <a:pt x="429" y="215"/>
                      <a:pt x="429" y="216"/>
                    </a:cubicBezTo>
                    <a:cubicBezTo>
                      <a:pt x="421" y="228"/>
                      <a:pt x="429" y="241"/>
                      <a:pt x="430" y="254"/>
                    </a:cubicBezTo>
                    <a:cubicBezTo>
                      <a:pt x="439" y="265"/>
                      <a:pt x="451" y="280"/>
                      <a:pt x="467" y="279"/>
                    </a:cubicBezTo>
                    <a:cubicBezTo>
                      <a:pt x="480" y="280"/>
                      <a:pt x="493" y="273"/>
                      <a:pt x="505" y="270"/>
                    </a:cubicBezTo>
                    <a:cubicBezTo>
                      <a:pt x="521" y="267"/>
                      <a:pt x="541" y="261"/>
                      <a:pt x="556" y="268"/>
                    </a:cubicBezTo>
                    <a:cubicBezTo>
                      <a:pt x="571" y="275"/>
                      <a:pt x="584" y="287"/>
                      <a:pt x="591" y="301"/>
                    </a:cubicBezTo>
                    <a:cubicBezTo>
                      <a:pt x="595" y="303"/>
                      <a:pt x="601" y="302"/>
                      <a:pt x="605" y="300"/>
                    </a:cubicBezTo>
                    <a:cubicBezTo>
                      <a:pt x="628" y="306"/>
                      <a:pt x="655" y="301"/>
                      <a:pt x="670" y="281"/>
                    </a:cubicBezTo>
                    <a:cubicBezTo>
                      <a:pt x="677" y="265"/>
                      <a:pt x="682" y="247"/>
                      <a:pt x="678" y="230"/>
                    </a:cubicBezTo>
                    <a:cubicBezTo>
                      <a:pt x="678" y="221"/>
                      <a:pt x="673" y="214"/>
                      <a:pt x="668" y="207"/>
                    </a:cubicBezTo>
                    <a:close/>
                    <a:moveTo>
                      <a:pt x="678" y="510"/>
                    </a:moveTo>
                    <a:cubicBezTo>
                      <a:pt x="673" y="500"/>
                      <a:pt x="667" y="489"/>
                      <a:pt x="657" y="484"/>
                    </a:cubicBezTo>
                    <a:cubicBezTo>
                      <a:pt x="640" y="480"/>
                      <a:pt x="624" y="473"/>
                      <a:pt x="606" y="479"/>
                    </a:cubicBezTo>
                    <a:cubicBezTo>
                      <a:pt x="596" y="488"/>
                      <a:pt x="588" y="500"/>
                      <a:pt x="575" y="505"/>
                    </a:cubicBezTo>
                    <a:cubicBezTo>
                      <a:pt x="543" y="514"/>
                      <a:pt x="543" y="514"/>
                      <a:pt x="543" y="514"/>
                    </a:cubicBezTo>
                    <a:cubicBezTo>
                      <a:pt x="539" y="514"/>
                      <a:pt x="536" y="508"/>
                      <a:pt x="532" y="511"/>
                    </a:cubicBezTo>
                    <a:cubicBezTo>
                      <a:pt x="530" y="519"/>
                      <a:pt x="539" y="517"/>
                      <a:pt x="543" y="521"/>
                    </a:cubicBezTo>
                    <a:cubicBezTo>
                      <a:pt x="550" y="525"/>
                      <a:pt x="554" y="532"/>
                      <a:pt x="559" y="538"/>
                    </a:cubicBezTo>
                    <a:cubicBezTo>
                      <a:pt x="562" y="537"/>
                      <a:pt x="562" y="537"/>
                      <a:pt x="562" y="537"/>
                    </a:cubicBezTo>
                    <a:cubicBezTo>
                      <a:pt x="564" y="529"/>
                      <a:pt x="568" y="520"/>
                      <a:pt x="575" y="514"/>
                    </a:cubicBezTo>
                    <a:cubicBezTo>
                      <a:pt x="584" y="511"/>
                      <a:pt x="592" y="504"/>
                      <a:pt x="601" y="508"/>
                    </a:cubicBezTo>
                    <a:cubicBezTo>
                      <a:pt x="605" y="507"/>
                      <a:pt x="603" y="503"/>
                      <a:pt x="605" y="501"/>
                    </a:cubicBezTo>
                    <a:cubicBezTo>
                      <a:pt x="612" y="497"/>
                      <a:pt x="618" y="491"/>
                      <a:pt x="625" y="489"/>
                    </a:cubicBezTo>
                    <a:cubicBezTo>
                      <a:pt x="633" y="485"/>
                      <a:pt x="639" y="488"/>
                      <a:pt x="648" y="488"/>
                    </a:cubicBezTo>
                    <a:cubicBezTo>
                      <a:pt x="650" y="490"/>
                      <a:pt x="653" y="489"/>
                      <a:pt x="655" y="490"/>
                    </a:cubicBezTo>
                    <a:cubicBezTo>
                      <a:pt x="664" y="495"/>
                      <a:pt x="670" y="505"/>
                      <a:pt x="673" y="514"/>
                    </a:cubicBezTo>
                    <a:cubicBezTo>
                      <a:pt x="674" y="524"/>
                      <a:pt x="671" y="533"/>
                      <a:pt x="665" y="538"/>
                    </a:cubicBezTo>
                    <a:cubicBezTo>
                      <a:pt x="657" y="538"/>
                      <a:pt x="652" y="540"/>
                      <a:pt x="646" y="544"/>
                    </a:cubicBezTo>
                    <a:cubicBezTo>
                      <a:pt x="644" y="546"/>
                      <a:pt x="646" y="550"/>
                      <a:pt x="647" y="552"/>
                    </a:cubicBezTo>
                    <a:cubicBezTo>
                      <a:pt x="650" y="556"/>
                      <a:pt x="654" y="561"/>
                      <a:pt x="659" y="558"/>
                    </a:cubicBezTo>
                    <a:cubicBezTo>
                      <a:pt x="677" y="553"/>
                      <a:pt x="677" y="534"/>
                      <a:pt x="679" y="518"/>
                    </a:cubicBezTo>
                    <a:cubicBezTo>
                      <a:pt x="678" y="510"/>
                      <a:pt x="678" y="510"/>
                      <a:pt x="678" y="510"/>
                    </a:cubicBezTo>
                    <a:close/>
                    <a:moveTo>
                      <a:pt x="660" y="208"/>
                    </a:moveTo>
                    <a:cubicBezTo>
                      <a:pt x="658" y="208"/>
                      <a:pt x="657" y="207"/>
                      <a:pt x="655" y="209"/>
                    </a:cubicBezTo>
                    <a:cubicBezTo>
                      <a:pt x="651" y="213"/>
                      <a:pt x="655" y="216"/>
                      <a:pt x="658" y="220"/>
                    </a:cubicBezTo>
                    <a:cubicBezTo>
                      <a:pt x="660" y="224"/>
                      <a:pt x="666" y="223"/>
                      <a:pt x="666" y="228"/>
                    </a:cubicBezTo>
                    <a:cubicBezTo>
                      <a:pt x="666" y="252"/>
                      <a:pt x="666" y="252"/>
                      <a:pt x="666" y="252"/>
                    </a:cubicBezTo>
                    <a:cubicBezTo>
                      <a:pt x="661" y="264"/>
                      <a:pt x="649" y="273"/>
                      <a:pt x="636" y="273"/>
                    </a:cubicBezTo>
                    <a:cubicBezTo>
                      <a:pt x="626" y="272"/>
                      <a:pt x="614" y="271"/>
                      <a:pt x="610" y="261"/>
                    </a:cubicBezTo>
                    <a:cubicBezTo>
                      <a:pt x="607" y="259"/>
                      <a:pt x="603" y="261"/>
                      <a:pt x="599" y="260"/>
                    </a:cubicBezTo>
                    <a:cubicBezTo>
                      <a:pt x="583" y="260"/>
                      <a:pt x="571" y="250"/>
                      <a:pt x="562" y="240"/>
                    </a:cubicBezTo>
                    <a:cubicBezTo>
                      <a:pt x="559" y="240"/>
                      <a:pt x="559" y="240"/>
                      <a:pt x="559" y="240"/>
                    </a:cubicBezTo>
                    <a:cubicBezTo>
                      <a:pt x="555" y="246"/>
                      <a:pt x="552" y="252"/>
                      <a:pt x="546" y="256"/>
                    </a:cubicBezTo>
                    <a:cubicBezTo>
                      <a:pt x="547" y="261"/>
                      <a:pt x="554" y="257"/>
                      <a:pt x="556" y="260"/>
                    </a:cubicBezTo>
                    <a:cubicBezTo>
                      <a:pt x="570" y="266"/>
                      <a:pt x="582" y="277"/>
                      <a:pt x="591" y="289"/>
                    </a:cubicBezTo>
                    <a:cubicBezTo>
                      <a:pt x="592" y="292"/>
                      <a:pt x="594" y="292"/>
                      <a:pt x="596" y="295"/>
                    </a:cubicBezTo>
                    <a:cubicBezTo>
                      <a:pt x="609" y="296"/>
                      <a:pt x="622" y="295"/>
                      <a:pt x="634" y="293"/>
                    </a:cubicBezTo>
                    <a:cubicBezTo>
                      <a:pt x="651" y="288"/>
                      <a:pt x="667" y="275"/>
                      <a:pt x="672" y="256"/>
                    </a:cubicBezTo>
                    <a:cubicBezTo>
                      <a:pt x="672" y="239"/>
                      <a:pt x="675" y="221"/>
                      <a:pt x="660" y="208"/>
                    </a:cubicBezTo>
                    <a:close/>
                    <a:moveTo>
                      <a:pt x="650" y="375"/>
                    </a:moveTo>
                    <a:cubicBezTo>
                      <a:pt x="640" y="367"/>
                      <a:pt x="639" y="352"/>
                      <a:pt x="635" y="340"/>
                    </a:cubicBezTo>
                    <a:cubicBezTo>
                      <a:pt x="633" y="338"/>
                      <a:pt x="633" y="338"/>
                      <a:pt x="633" y="338"/>
                    </a:cubicBezTo>
                    <a:cubicBezTo>
                      <a:pt x="620" y="343"/>
                      <a:pt x="608" y="344"/>
                      <a:pt x="594" y="344"/>
                    </a:cubicBezTo>
                    <a:cubicBezTo>
                      <a:pt x="589" y="350"/>
                      <a:pt x="588" y="357"/>
                      <a:pt x="584" y="363"/>
                    </a:cubicBezTo>
                    <a:cubicBezTo>
                      <a:pt x="574" y="378"/>
                      <a:pt x="558" y="387"/>
                      <a:pt x="540" y="382"/>
                    </a:cubicBezTo>
                    <a:cubicBezTo>
                      <a:pt x="533" y="384"/>
                      <a:pt x="525" y="380"/>
                      <a:pt x="518" y="377"/>
                    </a:cubicBezTo>
                    <a:cubicBezTo>
                      <a:pt x="512" y="373"/>
                      <a:pt x="507" y="367"/>
                      <a:pt x="507" y="360"/>
                    </a:cubicBezTo>
                    <a:cubicBezTo>
                      <a:pt x="509" y="353"/>
                      <a:pt x="510" y="346"/>
                      <a:pt x="517" y="343"/>
                    </a:cubicBezTo>
                    <a:cubicBezTo>
                      <a:pt x="522" y="340"/>
                      <a:pt x="528" y="338"/>
                      <a:pt x="534" y="341"/>
                    </a:cubicBezTo>
                    <a:cubicBezTo>
                      <a:pt x="538" y="341"/>
                      <a:pt x="540" y="346"/>
                      <a:pt x="542" y="349"/>
                    </a:cubicBezTo>
                    <a:cubicBezTo>
                      <a:pt x="547" y="346"/>
                      <a:pt x="555" y="348"/>
                      <a:pt x="557" y="342"/>
                    </a:cubicBezTo>
                    <a:cubicBezTo>
                      <a:pt x="559" y="336"/>
                      <a:pt x="561" y="330"/>
                      <a:pt x="560" y="324"/>
                    </a:cubicBezTo>
                    <a:cubicBezTo>
                      <a:pt x="556" y="315"/>
                      <a:pt x="547" y="310"/>
                      <a:pt x="539" y="306"/>
                    </a:cubicBezTo>
                    <a:cubicBezTo>
                      <a:pt x="523" y="301"/>
                      <a:pt x="503" y="302"/>
                      <a:pt x="492" y="316"/>
                    </a:cubicBezTo>
                    <a:cubicBezTo>
                      <a:pt x="484" y="327"/>
                      <a:pt x="484" y="327"/>
                      <a:pt x="484" y="327"/>
                    </a:cubicBezTo>
                    <a:cubicBezTo>
                      <a:pt x="474" y="332"/>
                      <a:pt x="461" y="333"/>
                      <a:pt x="452" y="340"/>
                    </a:cubicBezTo>
                    <a:cubicBezTo>
                      <a:pt x="444" y="351"/>
                      <a:pt x="432" y="361"/>
                      <a:pt x="432" y="376"/>
                    </a:cubicBezTo>
                    <a:cubicBezTo>
                      <a:pt x="429" y="396"/>
                      <a:pt x="431" y="418"/>
                      <a:pt x="449" y="431"/>
                    </a:cubicBezTo>
                    <a:cubicBezTo>
                      <a:pt x="456" y="434"/>
                      <a:pt x="463" y="441"/>
                      <a:pt x="472" y="441"/>
                    </a:cubicBezTo>
                    <a:cubicBezTo>
                      <a:pt x="477" y="449"/>
                      <a:pt x="482" y="459"/>
                      <a:pt x="492" y="464"/>
                    </a:cubicBezTo>
                    <a:cubicBezTo>
                      <a:pt x="504" y="475"/>
                      <a:pt x="519" y="475"/>
                      <a:pt x="535" y="475"/>
                    </a:cubicBezTo>
                    <a:cubicBezTo>
                      <a:pt x="547" y="472"/>
                      <a:pt x="559" y="465"/>
                      <a:pt x="566" y="454"/>
                    </a:cubicBezTo>
                    <a:cubicBezTo>
                      <a:pt x="569" y="448"/>
                      <a:pt x="573" y="440"/>
                      <a:pt x="568" y="434"/>
                    </a:cubicBezTo>
                    <a:cubicBezTo>
                      <a:pt x="565" y="428"/>
                      <a:pt x="560" y="426"/>
                      <a:pt x="555" y="423"/>
                    </a:cubicBezTo>
                    <a:cubicBezTo>
                      <a:pt x="541" y="419"/>
                      <a:pt x="540" y="436"/>
                      <a:pt x="530" y="440"/>
                    </a:cubicBezTo>
                    <a:cubicBezTo>
                      <a:pt x="522" y="441"/>
                      <a:pt x="515" y="441"/>
                      <a:pt x="509" y="438"/>
                    </a:cubicBezTo>
                    <a:cubicBezTo>
                      <a:pt x="502" y="432"/>
                      <a:pt x="502" y="422"/>
                      <a:pt x="504" y="414"/>
                    </a:cubicBezTo>
                    <a:cubicBezTo>
                      <a:pt x="509" y="403"/>
                      <a:pt x="517" y="389"/>
                      <a:pt x="532" y="389"/>
                    </a:cubicBezTo>
                    <a:cubicBezTo>
                      <a:pt x="540" y="392"/>
                      <a:pt x="551" y="391"/>
                      <a:pt x="561" y="393"/>
                    </a:cubicBezTo>
                    <a:cubicBezTo>
                      <a:pt x="581" y="397"/>
                      <a:pt x="591" y="418"/>
                      <a:pt x="596" y="434"/>
                    </a:cubicBezTo>
                    <a:cubicBezTo>
                      <a:pt x="608" y="431"/>
                      <a:pt x="620" y="436"/>
                      <a:pt x="631" y="437"/>
                    </a:cubicBezTo>
                    <a:cubicBezTo>
                      <a:pt x="641" y="432"/>
                      <a:pt x="635" y="422"/>
                      <a:pt x="637" y="414"/>
                    </a:cubicBezTo>
                    <a:cubicBezTo>
                      <a:pt x="642" y="401"/>
                      <a:pt x="655" y="393"/>
                      <a:pt x="668" y="389"/>
                    </a:cubicBezTo>
                    <a:cubicBezTo>
                      <a:pt x="670" y="387"/>
                      <a:pt x="669" y="386"/>
                      <a:pt x="668" y="384"/>
                    </a:cubicBezTo>
                    <a:cubicBezTo>
                      <a:pt x="650" y="375"/>
                      <a:pt x="650" y="375"/>
                      <a:pt x="650" y="375"/>
                    </a:cubicBezTo>
                    <a:close/>
                    <a:moveTo>
                      <a:pt x="637" y="374"/>
                    </a:moveTo>
                    <a:cubicBezTo>
                      <a:pt x="633" y="366"/>
                      <a:pt x="632" y="357"/>
                      <a:pt x="630" y="349"/>
                    </a:cubicBezTo>
                    <a:cubicBezTo>
                      <a:pt x="620" y="350"/>
                      <a:pt x="610" y="353"/>
                      <a:pt x="600" y="353"/>
                    </a:cubicBezTo>
                    <a:cubicBezTo>
                      <a:pt x="595" y="357"/>
                      <a:pt x="593" y="364"/>
                      <a:pt x="589" y="371"/>
                    </a:cubicBezTo>
                    <a:cubicBezTo>
                      <a:pt x="585" y="377"/>
                      <a:pt x="577" y="381"/>
                      <a:pt x="573" y="387"/>
                    </a:cubicBezTo>
                    <a:cubicBezTo>
                      <a:pt x="583" y="396"/>
                      <a:pt x="592" y="405"/>
                      <a:pt x="598" y="417"/>
                    </a:cubicBezTo>
                    <a:cubicBezTo>
                      <a:pt x="601" y="419"/>
                      <a:pt x="601" y="423"/>
                      <a:pt x="604" y="425"/>
                    </a:cubicBezTo>
                    <a:cubicBezTo>
                      <a:pt x="611" y="425"/>
                      <a:pt x="620" y="428"/>
                      <a:pt x="627" y="427"/>
                    </a:cubicBezTo>
                    <a:cubicBezTo>
                      <a:pt x="629" y="411"/>
                      <a:pt x="637" y="396"/>
                      <a:pt x="652" y="387"/>
                    </a:cubicBezTo>
                    <a:cubicBezTo>
                      <a:pt x="648" y="382"/>
                      <a:pt x="642" y="379"/>
                      <a:pt x="637" y="374"/>
                    </a:cubicBezTo>
                    <a:close/>
                    <a:moveTo>
                      <a:pt x="637" y="140"/>
                    </a:moveTo>
                    <a:cubicBezTo>
                      <a:pt x="643" y="140"/>
                      <a:pt x="646" y="149"/>
                      <a:pt x="641" y="152"/>
                    </a:cubicBezTo>
                    <a:cubicBezTo>
                      <a:pt x="625" y="155"/>
                      <a:pt x="607" y="157"/>
                      <a:pt x="600" y="175"/>
                    </a:cubicBezTo>
                    <a:cubicBezTo>
                      <a:pt x="598" y="178"/>
                      <a:pt x="595" y="177"/>
                      <a:pt x="592" y="176"/>
                    </a:cubicBezTo>
                    <a:cubicBezTo>
                      <a:pt x="590" y="169"/>
                      <a:pt x="595" y="163"/>
                      <a:pt x="596" y="156"/>
                    </a:cubicBezTo>
                    <a:cubicBezTo>
                      <a:pt x="599" y="143"/>
                      <a:pt x="594" y="129"/>
                      <a:pt x="592" y="115"/>
                    </a:cubicBezTo>
                    <a:cubicBezTo>
                      <a:pt x="592" y="114"/>
                      <a:pt x="594" y="111"/>
                      <a:pt x="596" y="112"/>
                    </a:cubicBezTo>
                    <a:cubicBezTo>
                      <a:pt x="602" y="118"/>
                      <a:pt x="601" y="128"/>
                      <a:pt x="608" y="134"/>
                    </a:cubicBezTo>
                    <a:cubicBezTo>
                      <a:pt x="615" y="145"/>
                      <a:pt x="627" y="143"/>
                      <a:pt x="637" y="140"/>
                    </a:cubicBezTo>
                    <a:close/>
                    <a:moveTo>
                      <a:pt x="640" y="384"/>
                    </a:moveTo>
                    <a:cubicBezTo>
                      <a:pt x="631" y="378"/>
                      <a:pt x="627" y="367"/>
                      <a:pt x="625" y="358"/>
                    </a:cubicBezTo>
                    <a:cubicBezTo>
                      <a:pt x="619" y="354"/>
                      <a:pt x="610" y="357"/>
                      <a:pt x="604" y="358"/>
                    </a:cubicBezTo>
                    <a:cubicBezTo>
                      <a:pt x="600" y="368"/>
                      <a:pt x="595" y="379"/>
                      <a:pt x="586" y="388"/>
                    </a:cubicBezTo>
                    <a:cubicBezTo>
                      <a:pt x="587" y="394"/>
                      <a:pt x="594" y="397"/>
                      <a:pt x="598" y="401"/>
                    </a:cubicBezTo>
                    <a:cubicBezTo>
                      <a:pt x="603" y="406"/>
                      <a:pt x="608" y="412"/>
                      <a:pt x="609" y="418"/>
                    </a:cubicBezTo>
                    <a:cubicBezTo>
                      <a:pt x="613" y="419"/>
                      <a:pt x="619" y="420"/>
                      <a:pt x="622" y="419"/>
                    </a:cubicBezTo>
                    <a:cubicBezTo>
                      <a:pt x="624" y="409"/>
                      <a:pt x="627" y="399"/>
                      <a:pt x="635" y="392"/>
                    </a:cubicBezTo>
                    <a:cubicBezTo>
                      <a:pt x="637" y="391"/>
                      <a:pt x="642" y="388"/>
                      <a:pt x="640" y="384"/>
                    </a:cubicBezTo>
                    <a:close/>
                    <a:moveTo>
                      <a:pt x="624" y="616"/>
                    </a:moveTo>
                    <a:cubicBezTo>
                      <a:pt x="615" y="610"/>
                      <a:pt x="603" y="609"/>
                      <a:pt x="597" y="597"/>
                    </a:cubicBezTo>
                    <a:cubicBezTo>
                      <a:pt x="595" y="597"/>
                      <a:pt x="592" y="599"/>
                      <a:pt x="593" y="601"/>
                    </a:cubicBezTo>
                    <a:cubicBezTo>
                      <a:pt x="596" y="613"/>
                      <a:pt x="592" y="627"/>
                      <a:pt x="585" y="637"/>
                    </a:cubicBezTo>
                    <a:cubicBezTo>
                      <a:pt x="585" y="641"/>
                      <a:pt x="587" y="645"/>
                      <a:pt x="590" y="647"/>
                    </a:cubicBezTo>
                    <a:cubicBezTo>
                      <a:pt x="593" y="647"/>
                      <a:pt x="594" y="650"/>
                      <a:pt x="597" y="648"/>
                    </a:cubicBezTo>
                    <a:cubicBezTo>
                      <a:pt x="599" y="638"/>
                      <a:pt x="604" y="625"/>
                      <a:pt x="617" y="624"/>
                    </a:cubicBezTo>
                    <a:cubicBezTo>
                      <a:pt x="624" y="625"/>
                      <a:pt x="630" y="629"/>
                      <a:pt x="638" y="627"/>
                    </a:cubicBezTo>
                    <a:cubicBezTo>
                      <a:pt x="639" y="626"/>
                      <a:pt x="639" y="624"/>
                      <a:pt x="639" y="622"/>
                    </a:cubicBezTo>
                    <a:cubicBezTo>
                      <a:pt x="635" y="617"/>
                      <a:pt x="629" y="618"/>
                      <a:pt x="624" y="616"/>
                    </a:cubicBezTo>
                    <a:close/>
                    <a:moveTo>
                      <a:pt x="552" y="430"/>
                    </a:moveTo>
                    <a:cubicBezTo>
                      <a:pt x="545" y="431"/>
                      <a:pt x="546" y="438"/>
                      <a:pt x="540" y="441"/>
                    </a:cubicBezTo>
                    <a:cubicBezTo>
                      <a:pt x="536" y="446"/>
                      <a:pt x="529" y="448"/>
                      <a:pt x="523" y="449"/>
                    </a:cubicBezTo>
                    <a:cubicBezTo>
                      <a:pt x="515" y="447"/>
                      <a:pt x="504" y="448"/>
                      <a:pt x="499" y="439"/>
                    </a:cubicBezTo>
                    <a:cubicBezTo>
                      <a:pt x="493" y="432"/>
                      <a:pt x="494" y="421"/>
                      <a:pt x="495" y="412"/>
                    </a:cubicBezTo>
                    <a:cubicBezTo>
                      <a:pt x="492" y="409"/>
                      <a:pt x="488" y="408"/>
                      <a:pt x="484" y="409"/>
                    </a:cubicBezTo>
                    <a:cubicBezTo>
                      <a:pt x="479" y="402"/>
                      <a:pt x="463" y="399"/>
                      <a:pt x="467" y="388"/>
                    </a:cubicBezTo>
                    <a:cubicBezTo>
                      <a:pt x="474" y="381"/>
                      <a:pt x="482" y="373"/>
                      <a:pt x="489" y="367"/>
                    </a:cubicBezTo>
                    <a:cubicBezTo>
                      <a:pt x="488" y="365"/>
                      <a:pt x="484" y="366"/>
                      <a:pt x="482" y="366"/>
                    </a:cubicBezTo>
                    <a:cubicBezTo>
                      <a:pt x="471" y="373"/>
                      <a:pt x="462" y="382"/>
                      <a:pt x="457" y="393"/>
                    </a:cubicBezTo>
                    <a:cubicBezTo>
                      <a:pt x="458" y="400"/>
                      <a:pt x="464" y="404"/>
                      <a:pt x="469" y="409"/>
                    </a:cubicBezTo>
                    <a:cubicBezTo>
                      <a:pt x="474" y="412"/>
                      <a:pt x="480" y="415"/>
                      <a:pt x="487" y="416"/>
                    </a:cubicBezTo>
                    <a:cubicBezTo>
                      <a:pt x="490" y="419"/>
                      <a:pt x="484" y="422"/>
                      <a:pt x="483" y="424"/>
                    </a:cubicBezTo>
                    <a:cubicBezTo>
                      <a:pt x="473" y="427"/>
                      <a:pt x="461" y="423"/>
                      <a:pt x="454" y="416"/>
                    </a:cubicBezTo>
                    <a:cubicBezTo>
                      <a:pt x="444" y="403"/>
                      <a:pt x="443" y="387"/>
                      <a:pt x="448" y="372"/>
                    </a:cubicBezTo>
                    <a:cubicBezTo>
                      <a:pt x="455" y="357"/>
                      <a:pt x="470" y="348"/>
                      <a:pt x="485" y="346"/>
                    </a:cubicBezTo>
                    <a:cubicBezTo>
                      <a:pt x="488" y="347"/>
                      <a:pt x="490" y="343"/>
                      <a:pt x="492" y="346"/>
                    </a:cubicBezTo>
                    <a:cubicBezTo>
                      <a:pt x="490" y="352"/>
                      <a:pt x="493" y="358"/>
                      <a:pt x="493" y="365"/>
                    </a:cubicBezTo>
                    <a:cubicBezTo>
                      <a:pt x="503" y="362"/>
                      <a:pt x="494" y="348"/>
                      <a:pt x="502" y="343"/>
                    </a:cubicBezTo>
                    <a:cubicBezTo>
                      <a:pt x="509" y="333"/>
                      <a:pt x="522" y="328"/>
                      <a:pt x="534" y="331"/>
                    </a:cubicBezTo>
                    <a:cubicBezTo>
                      <a:pt x="538" y="333"/>
                      <a:pt x="543" y="335"/>
                      <a:pt x="546" y="338"/>
                    </a:cubicBezTo>
                    <a:cubicBezTo>
                      <a:pt x="548" y="339"/>
                      <a:pt x="549" y="339"/>
                      <a:pt x="550" y="338"/>
                    </a:cubicBezTo>
                    <a:cubicBezTo>
                      <a:pt x="553" y="335"/>
                      <a:pt x="553" y="328"/>
                      <a:pt x="550" y="323"/>
                    </a:cubicBezTo>
                    <a:cubicBezTo>
                      <a:pt x="540" y="314"/>
                      <a:pt x="525" y="308"/>
                      <a:pt x="510" y="313"/>
                    </a:cubicBezTo>
                    <a:cubicBezTo>
                      <a:pt x="500" y="317"/>
                      <a:pt x="494" y="326"/>
                      <a:pt x="489" y="336"/>
                    </a:cubicBezTo>
                    <a:cubicBezTo>
                      <a:pt x="482" y="340"/>
                      <a:pt x="473" y="336"/>
                      <a:pt x="465" y="342"/>
                    </a:cubicBezTo>
                    <a:cubicBezTo>
                      <a:pt x="454" y="347"/>
                      <a:pt x="447" y="359"/>
                      <a:pt x="441" y="369"/>
                    </a:cubicBezTo>
                    <a:cubicBezTo>
                      <a:pt x="438" y="388"/>
                      <a:pt x="438" y="414"/>
                      <a:pt x="457" y="426"/>
                    </a:cubicBezTo>
                    <a:cubicBezTo>
                      <a:pt x="463" y="432"/>
                      <a:pt x="472" y="432"/>
                      <a:pt x="479" y="434"/>
                    </a:cubicBezTo>
                    <a:cubicBezTo>
                      <a:pt x="483" y="437"/>
                      <a:pt x="481" y="443"/>
                      <a:pt x="484" y="447"/>
                    </a:cubicBezTo>
                    <a:cubicBezTo>
                      <a:pt x="497" y="464"/>
                      <a:pt x="520" y="472"/>
                      <a:pt x="541" y="466"/>
                    </a:cubicBezTo>
                    <a:cubicBezTo>
                      <a:pt x="550" y="464"/>
                      <a:pt x="555" y="454"/>
                      <a:pt x="561" y="448"/>
                    </a:cubicBezTo>
                    <a:cubicBezTo>
                      <a:pt x="565" y="440"/>
                      <a:pt x="558" y="432"/>
                      <a:pt x="552" y="430"/>
                    </a:cubicBezTo>
                    <a:close/>
                    <a:moveTo>
                      <a:pt x="520" y="118"/>
                    </a:moveTo>
                    <a:cubicBezTo>
                      <a:pt x="530" y="126"/>
                      <a:pt x="533" y="138"/>
                      <a:pt x="536" y="150"/>
                    </a:cubicBezTo>
                    <a:cubicBezTo>
                      <a:pt x="535" y="153"/>
                      <a:pt x="535" y="153"/>
                      <a:pt x="535" y="153"/>
                    </a:cubicBezTo>
                    <a:cubicBezTo>
                      <a:pt x="535" y="154"/>
                      <a:pt x="533" y="158"/>
                      <a:pt x="531" y="155"/>
                    </a:cubicBezTo>
                    <a:cubicBezTo>
                      <a:pt x="530" y="148"/>
                      <a:pt x="526" y="142"/>
                      <a:pt x="525" y="134"/>
                    </a:cubicBezTo>
                    <a:cubicBezTo>
                      <a:pt x="512" y="117"/>
                      <a:pt x="491" y="116"/>
                      <a:pt x="472" y="118"/>
                    </a:cubicBezTo>
                    <a:cubicBezTo>
                      <a:pt x="469" y="119"/>
                      <a:pt x="465" y="122"/>
                      <a:pt x="462" y="122"/>
                    </a:cubicBezTo>
                    <a:cubicBezTo>
                      <a:pt x="460" y="122"/>
                      <a:pt x="458" y="123"/>
                      <a:pt x="459" y="120"/>
                    </a:cubicBezTo>
                    <a:cubicBezTo>
                      <a:pt x="473" y="110"/>
                      <a:pt x="484" y="94"/>
                      <a:pt x="480" y="76"/>
                    </a:cubicBezTo>
                    <a:cubicBezTo>
                      <a:pt x="481" y="72"/>
                      <a:pt x="474" y="67"/>
                      <a:pt x="480" y="64"/>
                    </a:cubicBezTo>
                    <a:cubicBezTo>
                      <a:pt x="499" y="65"/>
                      <a:pt x="516" y="76"/>
                      <a:pt x="523" y="93"/>
                    </a:cubicBezTo>
                    <a:cubicBezTo>
                      <a:pt x="526" y="102"/>
                      <a:pt x="520" y="109"/>
                      <a:pt x="520" y="118"/>
                    </a:cubicBezTo>
                    <a:close/>
                    <a:moveTo>
                      <a:pt x="520" y="581"/>
                    </a:moveTo>
                    <a:cubicBezTo>
                      <a:pt x="514" y="575"/>
                      <a:pt x="506" y="574"/>
                      <a:pt x="499" y="573"/>
                    </a:cubicBezTo>
                    <a:cubicBezTo>
                      <a:pt x="498" y="573"/>
                      <a:pt x="496" y="574"/>
                      <a:pt x="497" y="575"/>
                    </a:cubicBezTo>
                    <a:cubicBezTo>
                      <a:pt x="509" y="581"/>
                      <a:pt x="517" y="592"/>
                      <a:pt x="517" y="606"/>
                    </a:cubicBezTo>
                    <a:cubicBezTo>
                      <a:pt x="516" y="620"/>
                      <a:pt x="514" y="637"/>
                      <a:pt x="498" y="644"/>
                    </a:cubicBezTo>
                    <a:cubicBezTo>
                      <a:pt x="483" y="647"/>
                      <a:pt x="468" y="649"/>
                      <a:pt x="453" y="644"/>
                    </a:cubicBezTo>
                    <a:cubicBezTo>
                      <a:pt x="452" y="644"/>
                      <a:pt x="451" y="644"/>
                      <a:pt x="451" y="645"/>
                    </a:cubicBezTo>
                    <a:cubicBezTo>
                      <a:pt x="462" y="652"/>
                      <a:pt x="472" y="663"/>
                      <a:pt x="477" y="675"/>
                    </a:cubicBezTo>
                    <a:cubicBezTo>
                      <a:pt x="484" y="682"/>
                      <a:pt x="476" y="695"/>
                      <a:pt x="486" y="700"/>
                    </a:cubicBezTo>
                    <a:cubicBezTo>
                      <a:pt x="497" y="700"/>
                      <a:pt x="506" y="694"/>
                      <a:pt x="514" y="687"/>
                    </a:cubicBezTo>
                    <a:cubicBezTo>
                      <a:pt x="521" y="676"/>
                      <a:pt x="526" y="663"/>
                      <a:pt x="524" y="650"/>
                    </a:cubicBezTo>
                    <a:cubicBezTo>
                      <a:pt x="523" y="645"/>
                      <a:pt x="519" y="641"/>
                      <a:pt x="522" y="636"/>
                    </a:cubicBezTo>
                    <a:cubicBezTo>
                      <a:pt x="529" y="629"/>
                      <a:pt x="533" y="620"/>
                      <a:pt x="535" y="611"/>
                    </a:cubicBezTo>
                    <a:cubicBezTo>
                      <a:pt x="535" y="599"/>
                      <a:pt x="530" y="587"/>
                      <a:pt x="520" y="581"/>
                    </a:cubicBezTo>
                    <a:close/>
                    <a:moveTo>
                      <a:pt x="532" y="358"/>
                    </a:moveTo>
                    <a:cubicBezTo>
                      <a:pt x="530" y="359"/>
                      <a:pt x="530" y="359"/>
                      <a:pt x="530" y="359"/>
                    </a:cubicBezTo>
                    <a:cubicBezTo>
                      <a:pt x="531" y="360"/>
                      <a:pt x="532" y="360"/>
                      <a:pt x="533" y="360"/>
                    </a:cubicBezTo>
                    <a:cubicBezTo>
                      <a:pt x="533" y="358"/>
                      <a:pt x="532" y="358"/>
                      <a:pt x="532" y="358"/>
                    </a:cubicBezTo>
                    <a:close/>
                    <a:moveTo>
                      <a:pt x="844" y="327"/>
                    </a:moveTo>
                    <a:cubicBezTo>
                      <a:pt x="839" y="323"/>
                      <a:pt x="834" y="319"/>
                      <a:pt x="827" y="319"/>
                    </a:cubicBezTo>
                    <a:cubicBezTo>
                      <a:pt x="819" y="313"/>
                      <a:pt x="810" y="317"/>
                      <a:pt x="801" y="318"/>
                    </a:cubicBezTo>
                    <a:cubicBezTo>
                      <a:pt x="797" y="311"/>
                      <a:pt x="792" y="304"/>
                      <a:pt x="783" y="302"/>
                    </a:cubicBezTo>
                    <a:cubicBezTo>
                      <a:pt x="786" y="301"/>
                      <a:pt x="785" y="297"/>
                      <a:pt x="787" y="295"/>
                    </a:cubicBezTo>
                    <a:cubicBezTo>
                      <a:pt x="785" y="290"/>
                      <a:pt x="791" y="281"/>
                      <a:pt x="782" y="280"/>
                    </a:cubicBezTo>
                    <a:cubicBezTo>
                      <a:pt x="778" y="282"/>
                      <a:pt x="776" y="278"/>
                      <a:pt x="773" y="278"/>
                    </a:cubicBezTo>
                    <a:cubicBezTo>
                      <a:pt x="773" y="276"/>
                      <a:pt x="773" y="276"/>
                      <a:pt x="773" y="276"/>
                    </a:cubicBezTo>
                    <a:cubicBezTo>
                      <a:pt x="783" y="267"/>
                      <a:pt x="788" y="256"/>
                      <a:pt x="787" y="242"/>
                    </a:cubicBezTo>
                    <a:cubicBezTo>
                      <a:pt x="786" y="236"/>
                      <a:pt x="785" y="230"/>
                      <a:pt x="780" y="226"/>
                    </a:cubicBezTo>
                    <a:cubicBezTo>
                      <a:pt x="785" y="215"/>
                      <a:pt x="787" y="204"/>
                      <a:pt x="782" y="192"/>
                    </a:cubicBezTo>
                    <a:cubicBezTo>
                      <a:pt x="776" y="179"/>
                      <a:pt x="762" y="174"/>
                      <a:pt x="748" y="171"/>
                    </a:cubicBezTo>
                    <a:cubicBezTo>
                      <a:pt x="743" y="171"/>
                      <a:pt x="739" y="173"/>
                      <a:pt x="735" y="173"/>
                    </a:cubicBezTo>
                    <a:cubicBezTo>
                      <a:pt x="731" y="167"/>
                      <a:pt x="714" y="165"/>
                      <a:pt x="721" y="154"/>
                    </a:cubicBezTo>
                    <a:cubicBezTo>
                      <a:pt x="723" y="151"/>
                      <a:pt x="723" y="151"/>
                      <a:pt x="723" y="151"/>
                    </a:cubicBezTo>
                    <a:cubicBezTo>
                      <a:pt x="728" y="136"/>
                      <a:pt x="722" y="120"/>
                      <a:pt x="709" y="112"/>
                    </a:cubicBezTo>
                    <a:cubicBezTo>
                      <a:pt x="701" y="104"/>
                      <a:pt x="691" y="103"/>
                      <a:pt x="680" y="102"/>
                    </a:cubicBezTo>
                    <a:cubicBezTo>
                      <a:pt x="669" y="88"/>
                      <a:pt x="651" y="84"/>
                      <a:pt x="635" y="90"/>
                    </a:cubicBezTo>
                    <a:cubicBezTo>
                      <a:pt x="626" y="93"/>
                      <a:pt x="618" y="98"/>
                      <a:pt x="614" y="105"/>
                    </a:cubicBezTo>
                    <a:cubicBezTo>
                      <a:pt x="611" y="113"/>
                      <a:pt x="612" y="121"/>
                      <a:pt x="615" y="128"/>
                    </a:cubicBezTo>
                    <a:cubicBezTo>
                      <a:pt x="620" y="132"/>
                      <a:pt x="624" y="138"/>
                      <a:pt x="630" y="134"/>
                    </a:cubicBezTo>
                    <a:cubicBezTo>
                      <a:pt x="635" y="129"/>
                      <a:pt x="641" y="131"/>
                      <a:pt x="646" y="133"/>
                    </a:cubicBezTo>
                    <a:cubicBezTo>
                      <a:pt x="650" y="137"/>
                      <a:pt x="652" y="142"/>
                      <a:pt x="652" y="148"/>
                    </a:cubicBezTo>
                    <a:cubicBezTo>
                      <a:pt x="652" y="154"/>
                      <a:pt x="645" y="158"/>
                      <a:pt x="641" y="159"/>
                    </a:cubicBezTo>
                    <a:cubicBezTo>
                      <a:pt x="638" y="160"/>
                      <a:pt x="634" y="162"/>
                      <a:pt x="631" y="160"/>
                    </a:cubicBezTo>
                    <a:cubicBezTo>
                      <a:pt x="620" y="164"/>
                      <a:pt x="608" y="171"/>
                      <a:pt x="604" y="183"/>
                    </a:cubicBezTo>
                    <a:cubicBezTo>
                      <a:pt x="600" y="189"/>
                      <a:pt x="592" y="183"/>
                      <a:pt x="588" y="186"/>
                    </a:cubicBezTo>
                    <a:cubicBezTo>
                      <a:pt x="581" y="186"/>
                      <a:pt x="576" y="194"/>
                      <a:pt x="570" y="196"/>
                    </a:cubicBezTo>
                    <a:cubicBezTo>
                      <a:pt x="561" y="189"/>
                      <a:pt x="576" y="186"/>
                      <a:pt x="577" y="180"/>
                    </a:cubicBezTo>
                    <a:cubicBezTo>
                      <a:pt x="584" y="170"/>
                      <a:pt x="588" y="160"/>
                      <a:pt x="588" y="148"/>
                    </a:cubicBezTo>
                    <a:cubicBezTo>
                      <a:pt x="587" y="134"/>
                      <a:pt x="581" y="123"/>
                      <a:pt x="576" y="111"/>
                    </a:cubicBezTo>
                    <a:cubicBezTo>
                      <a:pt x="579" y="102"/>
                      <a:pt x="575" y="93"/>
                      <a:pt x="575" y="83"/>
                    </a:cubicBezTo>
                    <a:cubicBezTo>
                      <a:pt x="571" y="74"/>
                      <a:pt x="569" y="63"/>
                      <a:pt x="562" y="54"/>
                    </a:cubicBezTo>
                    <a:cubicBezTo>
                      <a:pt x="544" y="28"/>
                      <a:pt x="514" y="16"/>
                      <a:pt x="483" y="13"/>
                    </a:cubicBezTo>
                    <a:cubicBezTo>
                      <a:pt x="465" y="11"/>
                      <a:pt x="451" y="20"/>
                      <a:pt x="435" y="22"/>
                    </a:cubicBezTo>
                    <a:cubicBezTo>
                      <a:pt x="425" y="27"/>
                      <a:pt x="415" y="31"/>
                      <a:pt x="407" y="40"/>
                    </a:cubicBezTo>
                    <a:cubicBezTo>
                      <a:pt x="408" y="43"/>
                      <a:pt x="408" y="48"/>
                      <a:pt x="410" y="51"/>
                    </a:cubicBezTo>
                    <a:cubicBezTo>
                      <a:pt x="412" y="53"/>
                      <a:pt x="415" y="51"/>
                      <a:pt x="417" y="53"/>
                    </a:cubicBezTo>
                    <a:cubicBezTo>
                      <a:pt x="423" y="58"/>
                      <a:pt x="425" y="65"/>
                      <a:pt x="425" y="73"/>
                    </a:cubicBezTo>
                    <a:cubicBezTo>
                      <a:pt x="423" y="89"/>
                      <a:pt x="406" y="99"/>
                      <a:pt x="392" y="105"/>
                    </a:cubicBezTo>
                    <a:cubicBezTo>
                      <a:pt x="389" y="101"/>
                      <a:pt x="393" y="95"/>
                      <a:pt x="392" y="90"/>
                    </a:cubicBezTo>
                    <a:cubicBezTo>
                      <a:pt x="392" y="82"/>
                      <a:pt x="387" y="74"/>
                      <a:pt x="380" y="70"/>
                    </a:cubicBezTo>
                    <a:cubicBezTo>
                      <a:pt x="372" y="68"/>
                      <a:pt x="362" y="63"/>
                      <a:pt x="355" y="69"/>
                    </a:cubicBezTo>
                    <a:cubicBezTo>
                      <a:pt x="350" y="73"/>
                      <a:pt x="346" y="80"/>
                      <a:pt x="339" y="77"/>
                    </a:cubicBezTo>
                    <a:cubicBezTo>
                      <a:pt x="326" y="73"/>
                      <a:pt x="324" y="60"/>
                      <a:pt x="319" y="50"/>
                    </a:cubicBezTo>
                    <a:cubicBezTo>
                      <a:pt x="316" y="42"/>
                      <a:pt x="320" y="32"/>
                      <a:pt x="313" y="26"/>
                    </a:cubicBezTo>
                    <a:cubicBezTo>
                      <a:pt x="310" y="18"/>
                      <a:pt x="300" y="22"/>
                      <a:pt x="293" y="22"/>
                    </a:cubicBezTo>
                    <a:cubicBezTo>
                      <a:pt x="260" y="22"/>
                      <a:pt x="225" y="25"/>
                      <a:pt x="191" y="23"/>
                    </a:cubicBezTo>
                    <a:cubicBezTo>
                      <a:pt x="178" y="25"/>
                      <a:pt x="163" y="24"/>
                      <a:pt x="150" y="25"/>
                    </a:cubicBezTo>
                    <a:cubicBezTo>
                      <a:pt x="103" y="26"/>
                      <a:pt x="52" y="25"/>
                      <a:pt x="5" y="26"/>
                    </a:cubicBezTo>
                    <a:cubicBezTo>
                      <a:pt x="3" y="28"/>
                      <a:pt x="4" y="30"/>
                      <a:pt x="4" y="31"/>
                    </a:cubicBezTo>
                    <a:cubicBezTo>
                      <a:pt x="22" y="34"/>
                      <a:pt x="40" y="32"/>
                      <a:pt x="58" y="32"/>
                    </a:cubicBezTo>
                    <a:cubicBezTo>
                      <a:pt x="262" y="30"/>
                      <a:pt x="262" y="30"/>
                      <a:pt x="262" y="30"/>
                    </a:cubicBezTo>
                    <a:cubicBezTo>
                      <a:pt x="276" y="31"/>
                      <a:pt x="292" y="29"/>
                      <a:pt x="307" y="30"/>
                    </a:cubicBezTo>
                    <a:cubicBezTo>
                      <a:pt x="310" y="42"/>
                      <a:pt x="312" y="54"/>
                      <a:pt x="316" y="65"/>
                    </a:cubicBezTo>
                    <a:cubicBezTo>
                      <a:pt x="322" y="65"/>
                      <a:pt x="318" y="71"/>
                      <a:pt x="321" y="73"/>
                    </a:cubicBezTo>
                    <a:cubicBezTo>
                      <a:pt x="327" y="82"/>
                      <a:pt x="339" y="89"/>
                      <a:pt x="351" y="87"/>
                    </a:cubicBezTo>
                    <a:cubicBezTo>
                      <a:pt x="356" y="83"/>
                      <a:pt x="356" y="73"/>
                      <a:pt x="364" y="73"/>
                    </a:cubicBezTo>
                    <a:cubicBezTo>
                      <a:pt x="369" y="73"/>
                      <a:pt x="374" y="74"/>
                      <a:pt x="378" y="77"/>
                    </a:cubicBezTo>
                    <a:cubicBezTo>
                      <a:pt x="382" y="82"/>
                      <a:pt x="386" y="89"/>
                      <a:pt x="384" y="96"/>
                    </a:cubicBezTo>
                    <a:cubicBezTo>
                      <a:pt x="384" y="113"/>
                      <a:pt x="368" y="121"/>
                      <a:pt x="356" y="127"/>
                    </a:cubicBezTo>
                    <a:cubicBezTo>
                      <a:pt x="334" y="131"/>
                      <a:pt x="312" y="121"/>
                      <a:pt x="300" y="103"/>
                    </a:cubicBezTo>
                    <a:cubicBezTo>
                      <a:pt x="293" y="95"/>
                      <a:pt x="292" y="83"/>
                      <a:pt x="287" y="75"/>
                    </a:cubicBezTo>
                    <a:cubicBezTo>
                      <a:pt x="286" y="73"/>
                      <a:pt x="283" y="73"/>
                      <a:pt x="282" y="73"/>
                    </a:cubicBezTo>
                    <a:cubicBezTo>
                      <a:pt x="278" y="77"/>
                      <a:pt x="282" y="82"/>
                      <a:pt x="283" y="86"/>
                    </a:cubicBezTo>
                    <a:cubicBezTo>
                      <a:pt x="289" y="111"/>
                      <a:pt x="311" y="128"/>
                      <a:pt x="333" y="133"/>
                    </a:cubicBezTo>
                    <a:cubicBezTo>
                      <a:pt x="346" y="138"/>
                      <a:pt x="357" y="131"/>
                      <a:pt x="368" y="128"/>
                    </a:cubicBezTo>
                    <a:cubicBezTo>
                      <a:pt x="369" y="129"/>
                      <a:pt x="369" y="129"/>
                      <a:pt x="369" y="129"/>
                    </a:cubicBezTo>
                    <a:cubicBezTo>
                      <a:pt x="358" y="150"/>
                      <a:pt x="358" y="150"/>
                      <a:pt x="358" y="150"/>
                    </a:cubicBezTo>
                    <a:cubicBezTo>
                      <a:pt x="357" y="161"/>
                      <a:pt x="351" y="172"/>
                      <a:pt x="356" y="183"/>
                    </a:cubicBezTo>
                    <a:cubicBezTo>
                      <a:pt x="363" y="205"/>
                      <a:pt x="363" y="205"/>
                      <a:pt x="363" y="205"/>
                    </a:cubicBezTo>
                    <a:cubicBezTo>
                      <a:pt x="367" y="208"/>
                      <a:pt x="366" y="212"/>
                      <a:pt x="369" y="215"/>
                    </a:cubicBezTo>
                    <a:cubicBezTo>
                      <a:pt x="374" y="222"/>
                      <a:pt x="386" y="228"/>
                      <a:pt x="380" y="238"/>
                    </a:cubicBezTo>
                    <a:cubicBezTo>
                      <a:pt x="376" y="250"/>
                      <a:pt x="381" y="261"/>
                      <a:pt x="383" y="273"/>
                    </a:cubicBezTo>
                    <a:cubicBezTo>
                      <a:pt x="389" y="292"/>
                      <a:pt x="407" y="304"/>
                      <a:pt x="423" y="316"/>
                    </a:cubicBezTo>
                    <a:cubicBezTo>
                      <a:pt x="398" y="330"/>
                      <a:pt x="383" y="357"/>
                      <a:pt x="386" y="386"/>
                    </a:cubicBezTo>
                    <a:cubicBezTo>
                      <a:pt x="390" y="410"/>
                      <a:pt x="394" y="436"/>
                      <a:pt x="413" y="452"/>
                    </a:cubicBezTo>
                    <a:cubicBezTo>
                      <a:pt x="426" y="463"/>
                      <a:pt x="405" y="467"/>
                      <a:pt x="402" y="475"/>
                    </a:cubicBezTo>
                    <a:cubicBezTo>
                      <a:pt x="392" y="485"/>
                      <a:pt x="387" y="497"/>
                      <a:pt x="384" y="511"/>
                    </a:cubicBezTo>
                    <a:cubicBezTo>
                      <a:pt x="382" y="532"/>
                      <a:pt x="382" y="532"/>
                      <a:pt x="382" y="532"/>
                    </a:cubicBezTo>
                    <a:cubicBezTo>
                      <a:pt x="364" y="552"/>
                      <a:pt x="356" y="576"/>
                      <a:pt x="352" y="602"/>
                    </a:cubicBezTo>
                    <a:cubicBezTo>
                      <a:pt x="352" y="614"/>
                      <a:pt x="355" y="628"/>
                      <a:pt x="362" y="639"/>
                    </a:cubicBezTo>
                    <a:cubicBezTo>
                      <a:pt x="361" y="640"/>
                      <a:pt x="361" y="640"/>
                      <a:pt x="361" y="640"/>
                    </a:cubicBezTo>
                    <a:cubicBezTo>
                      <a:pt x="347" y="637"/>
                      <a:pt x="335" y="641"/>
                      <a:pt x="323" y="646"/>
                    </a:cubicBezTo>
                    <a:cubicBezTo>
                      <a:pt x="301" y="656"/>
                      <a:pt x="285" y="678"/>
                      <a:pt x="280" y="700"/>
                    </a:cubicBezTo>
                    <a:cubicBezTo>
                      <a:pt x="277" y="701"/>
                      <a:pt x="277" y="701"/>
                      <a:pt x="277" y="701"/>
                    </a:cubicBezTo>
                    <a:cubicBezTo>
                      <a:pt x="112" y="704"/>
                      <a:pt x="112" y="704"/>
                      <a:pt x="112" y="704"/>
                    </a:cubicBezTo>
                    <a:cubicBezTo>
                      <a:pt x="75" y="704"/>
                      <a:pt x="41" y="705"/>
                      <a:pt x="2" y="706"/>
                    </a:cubicBezTo>
                    <a:cubicBezTo>
                      <a:pt x="1" y="708"/>
                      <a:pt x="1" y="711"/>
                      <a:pt x="2" y="713"/>
                    </a:cubicBezTo>
                    <a:cubicBezTo>
                      <a:pt x="7" y="714"/>
                      <a:pt x="7" y="714"/>
                      <a:pt x="7" y="714"/>
                    </a:cubicBezTo>
                    <a:cubicBezTo>
                      <a:pt x="189" y="712"/>
                      <a:pt x="189" y="712"/>
                      <a:pt x="189" y="712"/>
                    </a:cubicBezTo>
                    <a:cubicBezTo>
                      <a:pt x="220" y="711"/>
                      <a:pt x="250" y="710"/>
                      <a:pt x="283" y="710"/>
                    </a:cubicBezTo>
                    <a:cubicBezTo>
                      <a:pt x="285" y="697"/>
                      <a:pt x="292" y="686"/>
                      <a:pt x="299" y="674"/>
                    </a:cubicBezTo>
                    <a:cubicBezTo>
                      <a:pt x="315" y="656"/>
                      <a:pt x="337" y="644"/>
                      <a:pt x="361" y="649"/>
                    </a:cubicBezTo>
                    <a:cubicBezTo>
                      <a:pt x="364" y="650"/>
                      <a:pt x="366" y="650"/>
                      <a:pt x="369" y="650"/>
                    </a:cubicBezTo>
                    <a:cubicBezTo>
                      <a:pt x="379" y="659"/>
                      <a:pt x="387" y="671"/>
                      <a:pt x="382" y="685"/>
                    </a:cubicBezTo>
                    <a:cubicBezTo>
                      <a:pt x="381" y="691"/>
                      <a:pt x="375" y="693"/>
                      <a:pt x="369" y="695"/>
                    </a:cubicBezTo>
                    <a:cubicBezTo>
                      <a:pt x="356" y="697"/>
                      <a:pt x="348" y="679"/>
                      <a:pt x="336" y="689"/>
                    </a:cubicBezTo>
                    <a:cubicBezTo>
                      <a:pt x="320" y="705"/>
                      <a:pt x="313" y="724"/>
                      <a:pt x="308" y="745"/>
                    </a:cubicBezTo>
                    <a:cubicBezTo>
                      <a:pt x="306" y="746"/>
                      <a:pt x="306" y="746"/>
                      <a:pt x="306" y="746"/>
                    </a:cubicBezTo>
                    <a:cubicBezTo>
                      <a:pt x="193" y="746"/>
                      <a:pt x="193" y="746"/>
                      <a:pt x="193" y="746"/>
                    </a:cubicBezTo>
                    <a:cubicBezTo>
                      <a:pt x="13" y="747"/>
                      <a:pt x="13" y="747"/>
                      <a:pt x="13" y="747"/>
                    </a:cubicBezTo>
                    <a:cubicBezTo>
                      <a:pt x="9" y="745"/>
                      <a:pt x="6" y="749"/>
                      <a:pt x="2" y="748"/>
                    </a:cubicBezTo>
                    <a:cubicBezTo>
                      <a:pt x="0" y="750"/>
                      <a:pt x="1" y="753"/>
                      <a:pt x="1" y="755"/>
                    </a:cubicBezTo>
                    <a:cubicBezTo>
                      <a:pt x="3" y="756"/>
                      <a:pt x="3" y="756"/>
                      <a:pt x="3" y="756"/>
                    </a:cubicBezTo>
                    <a:cubicBezTo>
                      <a:pt x="99" y="756"/>
                      <a:pt x="200" y="754"/>
                      <a:pt x="294" y="755"/>
                    </a:cubicBezTo>
                    <a:cubicBezTo>
                      <a:pt x="316" y="752"/>
                      <a:pt x="316" y="752"/>
                      <a:pt x="316" y="752"/>
                    </a:cubicBezTo>
                    <a:cubicBezTo>
                      <a:pt x="318" y="748"/>
                      <a:pt x="315" y="743"/>
                      <a:pt x="317" y="739"/>
                    </a:cubicBezTo>
                    <a:cubicBezTo>
                      <a:pt x="320" y="723"/>
                      <a:pt x="328" y="706"/>
                      <a:pt x="342" y="697"/>
                    </a:cubicBezTo>
                    <a:cubicBezTo>
                      <a:pt x="353" y="696"/>
                      <a:pt x="363" y="706"/>
                      <a:pt x="375" y="702"/>
                    </a:cubicBezTo>
                    <a:cubicBezTo>
                      <a:pt x="384" y="696"/>
                      <a:pt x="384" y="696"/>
                      <a:pt x="384" y="696"/>
                    </a:cubicBezTo>
                    <a:cubicBezTo>
                      <a:pt x="391" y="687"/>
                      <a:pt x="393" y="674"/>
                      <a:pt x="388" y="662"/>
                    </a:cubicBezTo>
                    <a:cubicBezTo>
                      <a:pt x="394" y="662"/>
                      <a:pt x="399" y="667"/>
                      <a:pt x="404" y="671"/>
                    </a:cubicBezTo>
                    <a:cubicBezTo>
                      <a:pt x="414" y="679"/>
                      <a:pt x="425" y="690"/>
                      <a:pt x="425" y="705"/>
                    </a:cubicBezTo>
                    <a:cubicBezTo>
                      <a:pt x="423" y="712"/>
                      <a:pt x="419" y="718"/>
                      <a:pt x="412" y="722"/>
                    </a:cubicBezTo>
                    <a:cubicBezTo>
                      <a:pt x="411" y="725"/>
                      <a:pt x="410" y="729"/>
                      <a:pt x="414" y="731"/>
                    </a:cubicBezTo>
                    <a:cubicBezTo>
                      <a:pt x="424" y="742"/>
                      <a:pt x="439" y="748"/>
                      <a:pt x="453" y="751"/>
                    </a:cubicBezTo>
                    <a:cubicBezTo>
                      <a:pt x="478" y="757"/>
                      <a:pt x="503" y="748"/>
                      <a:pt x="527" y="740"/>
                    </a:cubicBezTo>
                    <a:cubicBezTo>
                      <a:pt x="539" y="737"/>
                      <a:pt x="548" y="728"/>
                      <a:pt x="558" y="721"/>
                    </a:cubicBezTo>
                    <a:cubicBezTo>
                      <a:pt x="568" y="707"/>
                      <a:pt x="575" y="691"/>
                      <a:pt x="577" y="673"/>
                    </a:cubicBezTo>
                    <a:cubicBezTo>
                      <a:pt x="580" y="660"/>
                      <a:pt x="575" y="648"/>
                      <a:pt x="577" y="636"/>
                    </a:cubicBezTo>
                    <a:cubicBezTo>
                      <a:pt x="587" y="617"/>
                      <a:pt x="592" y="591"/>
                      <a:pt x="577" y="574"/>
                    </a:cubicBezTo>
                    <a:cubicBezTo>
                      <a:pt x="573" y="566"/>
                      <a:pt x="564" y="563"/>
                      <a:pt x="560" y="556"/>
                    </a:cubicBezTo>
                    <a:cubicBezTo>
                      <a:pt x="550" y="529"/>
                      <a:pt x="522" y="513"/>
                      <a:pt x="494" y="510"/>
                    </a:cubicBezTo>
                    <a:cubicBezTo>
                      <a:pt x="475" y="509"/>
                      <a:pt x="459" y="514"/>
                      <a:pt x="447" y="529"/>
                    </a:cubicBezTo>
                    <a:cubicBezTo>
                      <a:pt x="436" y="543"/>
                      <a:pt x="429" y="564"/>
                      <a:pt x="436" y="583"/>
                    </a:cubicBezTo>
                    <a:cubicBezTo>
                      <a:pt x="434" y="601"/>
                      <a:pt x="432" y="625"/>
                      <a:pt x="450" y="636"/>
                    </a:cubicBezTo>
                    <a:cubicBezTo>
                      <a:pt x="461" y="642"/>
                      <a:pt x="473" y="643"/>
                      <a:pt x="486" y="641"/>
                    </a:cubicBezTo>
                    <a:cubicBezTo>
                      <a:pt x="493" y="641"/>
                      <a:pt x="498" y="634"/>
                      <a:pt x="503" y="629"/>
                    </a:cubicBezTo>
                    <a:cubicBezTo>
                      <a:pt x="508" y="622"/>
                      <a:pt x="511" y="616"/>
                      <a:pt x="511" y="607"/>
                    </a:cubicBezTo>
                    <a:cubicBezTo>
                      <a:pt x="508" y="597"/>
                      <a:pt x="501" y="589"/>
                      <a:pt x="492" y="584"/>
                    </a:cubicBezTo>
                    <a:cubicBezTo>
                      <a:pt x="488" y="583"/>
                      <a:pt x="483" y="583"/>
                      <a:pt x="481" y="580"/>
                    </a:cubicBezTo>
                    <a:cubicBezTo>
                      <a:pt x="479" y="576"/>
                      <a:pt x="481" y="573"/>
                      <a:pt x="482" y="570"/>
                    </a:cubicBezTo>
                    <a:cubicBezTo>
                      <a:pt x="489" y="561"/>
                      <a:pt x="501" y="563"/>
                      <a:pt x="511" y="566"/>
                    </a:cubicBezTo>
                    <a:cubicBezTo>
                      <a:pt x="521" y="571"/>
                      <a:pt x="529" y="581"/>
                      <a:pt x="537" y="589"/>
                    </a:cubicBezTo>
                    <a:cubicBezTo>
                      <a:pt x="540" y="600"/>
                      <a:pt x="544" y="615"/>
                      <a:pt x="537" y="626"/>
                    </a:cubicBezTo>
                    <a:cubicBezTo>
                      <a:pt x="537" y="632"/>
                      <a:pt x="524" y="635"/>
                      <a:pt x="529" y="644"/>
                    </a:cubicBezTo>
                    <a:cubicBezTo>
                      <a:pt x="537" y="656"/>
                      <a:pt x="533" y="675"/>
                      <a:pt x="524" y="686"/>
                    </a:cubicBezTo>
                    <a:cubicBezTo>
                      <a:pt x="513" y="700"/>
                      <a:pt x="494" y="708"/>
                      <a:pt x="477" y="707"/>
                    </a:cubicBezTo>
                    <a:cubicBezTo>
                      <a:pt x="472" y="701"/>
                      <a:pt x="475" y="692"/>
                      <a:pt x="472" y="686"/>
                    </a:cubicBezTo>
                    <a:cubicBezTo>
                      <a:pt x="458" y="661"/>
                      <a:pt x="435" y="646"/>
                      <a:pt x="415" y="626"/>
                    </a:cubicBezTo>
                    <a:cubicBezTo>
                      <a:pt x="402" y="613"/>
                      <a:pt x="401" y="591"/>
                      <a:pt x="407" y="575"/>
                    </a:cubicBezTo>
                    <a:cubicBezTo>
                      <a:pt x="409" y="566"/>
                      <a:pt x="418" y="562"/>
                      <a:pt x="423" y="555"/>
                    </a:cubicBezTo>
                    <a:cubicBezTo>
                      <a:pt x="423" y="535"/>
                      <a:pt x="432" y="517"/>
                      <a:pt x="448" y="506"/>
                    </a:cubicBezTo>
                    <a:cubicBezTo>
                      <a:pt x="463" y="498"/>
                      <a:pt x="481" y="495"/>
                      <a:pt x="497" y="497"/>
                    </a:cubicBezTo>
                    <a:cubicBezTo>
                      <a:pt x="512" y="502"/>
                      <a:pt x="529" y="504"/>
                      <a:pt x="545" y="504"/>
                    </a:cubicBezTo>
                    <a:cubicBezTo>
                      <a:pt x="560" y="504"/>
                      <a:pt x="573" y="500"/>
                      <a:pt x="585" y="492"/>
                    </a:cubicBezTo>
                    <a:cubicBezTo>
                      <a:pt x="590" y="487"/>
                      <a:pt x="596" y="482"/>
                      <a:pt x="600" y="475"/>
                    </a:cubicBezTo>
                    <a:cubicBezTo>
                      <a:pt x="607" y="470"/>
                      <a:pt x="615" y="472"/>
                      <a:pt x="623" y="471"/>
                    </a:cubicBezTo>
                    <a:cubicBezTo>
                      <a:pt x="641" y="472"/>
                      <a:pt x="660" y="475"/>
                      <a:pt x="673" y="488"/>
                    </a:cubicBezTo>
                    <a:cubicBezTo>
                      <a:pt x="685" y="500"/>
                      <a:pt x="690" y="518"/>
                      <a:pt x="687" y="535"/>
                    </a:cubicBezTo>
                    <a:cubicBezTo>
                      <a:pt x="685" y="547"/>
                      <a:pt x="679" y="559"/>
                      <a:pt x="667" y="564"/>
                    </a:cubicBezTo>
                    <a:cubicBezTo>
                      <a:pt x="657" y="566"/>
                      <a:pt x="648" y="565"/>
                      <a:pt x="640" y="559"/>
                    </a:cubicBezTo>
                    <a:cubicBezTo>
                      <a:pt x="637" y="555"/>
                      <a:pt x="636" y="548"/>
                      <a:pt x="638" y="544"/>
                    </a:cubicBezTo>
                    <a:cubicBezTo>
                      <a:pt x="640" y="539"/>
                      <a:pt x="645" y="535"/>
                      <a:pt x="649" y="532"/>
                    </a:cubicBezTo>
                    <a:cubicBezTo>
                      <a:pt x="659" y="533"/>
                      <a:pt x="659" y="533"/>
                      <a:pt x="659" y="533"/>
                    </a:cubicBezTo>
                    <a:cubicBezTo>
                      <a:pt x="665" y="525"/>
                      <a:pt x="661" y="516"/>
                      <a:pt x="659" y="508"/>
                    </a:cubicBezTo>
                    <a:cubicBezTo>
                      <a:pt x="652" y="498"/>
                      <a:pt x="638" y="494"/>
                      <a:pt x="625" y="495"/>
                    </a:cubicBezTo>
                    <a:cubicBezTo>
                      <a:pt x="617" y="497"/>
                      <a:pt x="611" y="505"/>
                      <a:pt x="607" y="512"/>
                    </a:cubicBezTo>
                    <a:cubicBezTo>
                      <a:pt x="603" y="515"/>
                      <a:pt x="598" y="510"/>
                      <a:pt x="593" y="512"/>
                    </a:cubicBezTo>
                    <a:cubicBezTo>
                      <a:pt x="583" y="514"/>
                      <a:pt x="573" y="522"/>
                      <a:pt x="570" y="533"/>
                    </a:cubicBezTo>
                    <a:cubicBezTo>
                      <a:pt x="568" y="539"/>
                      <a:pt x="567" y="546"/>
                      <a:pt x="570" y="554"/>
                    </a:cubicBezTo>
                    <a:cubicBezTo>
                      <a:pt x="574" y="563"/>
                      <a:pt x="584" y="567"/>
                      <a:pt x="592" y="572"/>
                    </a:cubicBezTo>
                    <a:cubicBezTo>
                      <a:pt x="592" y="577"/>
                      <a:pt x="595" y="581"/>
                      <a:pt x="593" y="586"/>
                    </a:cubicBezTo>
                    <a:cubicBezTo>
                      <a:pt x="594" y="588"/>
                      <a:pt x="597" y="589"/>
                      <a:pt x="600" y="589"/>
                    </a:cubicBezTo>
                    <a:cubicBezTo>
                      <a:pt x="609" y="602"/>
                      <a:pt x="624" y="610"/>
                      <a:pt x="640" y="611"/>
                    </a:cubicBezTo>
                    <a:cubicBezTo>
                      <a:pt x="644" y="612"/>
                      <a:pt x="645" y="616"/>
                      <a:pt x="646" y="619"/>
                    </a:cubicBezTo>
                    <a:cubicBezTo>
                      <a:pt x="647" y="625"/>
                      <a:pt x="645" y="631"/>
                      <a:pt x="640" y="634"/>
                    </a:cubicBezTo>
                    <a:cubicBezTo>
                      <a:pt x="633" y="637"/>
                      <a:pt x="625" y="634"/>
                      <a:pt x="620" y="631"/>
                    </a:cubicBezTo>
                    <a:cubicBezTo>
                      <a:pt x="613" y="633"/>
                      <a:pt x="608" y="641"/>
                      <a:pt x="607" y="648"/>
                    </a:cubicBezTo>
                    <a:cubicBezTo>
                      <a:pt x="605" y="661"/>
                      <a:pt x="615" y="672"/>
                      <a:pt x="625" y="678"/>
                    </a:cubicBezTo>
                    <a:cubicBezTo>
                      <a:pt x="636" y="681"/>
                      <a:pt x="649" y="686"/>
                      <a:pt x="660" y="681"/>
                    </a:cubicBezTo>
                    <a:cubicBezTo>
                      <a:pt x="668" y="680"/>
                      <a:pt x="670" y="667"/>
                      <a:pt x="680" y="672"/>
                    </a:cubicBezTo>
                    <a:cubicBezTo>
                      <a:pt x="691" y="673"/>
                      <a:pt x="704" y="667"/>
                      <a:pt x="713" y="659"/>
                    </a:cubicBezTo>
                    <a:cubicBezTo>
                      <a:pt x="719" y="653"/>
                      <a:pt x="722" y="646"/>
                      <a:pt x="723" y="637"/>
                    </a:cubicBezTo>
                    <a:cubicBezTo>
                      <a:pt x="720" y="630"/>
                      <a:pt x="722" y="620"/>
                      <a:pt x="713" y="615"/>
                    </a:cubicBezTo>
                    <a:cubicBezTo>
                      <a:pt x="717" y="609"/>
                      <a:pt x="721" y="602"/>
                      <a:pt x="726" y="596"/>
                    </a:cubicBezTo>
                    <a:cubicBezTo>
                      <a:pt x="740" y="603"/>
                      <a:pt x="757" y="606"/>
                      <a:pt x="770" y="594"/>
                    </a:cubicBezTo>
                    <a:cubicBezTo>
                      <a:pt x="777" y="588"/>
                      <a:pt x="782" y="580"/>
                      <a:pt x="780" y="569"/>
                    </a:cubicBezTo>
                    <a:cubicBezTo>
                      <a:pt x="795" y="559"/>
                      <a:pt x="801" y="540"/>
                      <a:pt x="799" y="522"/>
                    </a:cubicBezTo>
                    <a:cubicBezTo>
                      <a:pt x="794" y="514"/>
                      <a:pt x="794" y="501"/>
                      <a:pt x="782" y="499"/>
                    </a:cubicBezTo>
                    <a:cubicBezTo>
                      <a:pt x="771" y="495"/>
                      <a:pt x="758" y="496"/>
                      <a:pt x="750" y="505"/>
                    </a:cubicBezTo>
                    <a:cubicBezTo>
                      <a:pt x="744" y="512"/>
                      <a:pt x="756" y="520"/>
                      <a:pt x="747" y="524"/>
                    </a:cubicBezTo>
                    <a:cubicBezTo>
                      <a:pt x="743" y="526"/>
                      <a:pt x="740" y="524"/>
                      <a:pt x="737" y="522"/>
                    </a:cubicBezTo>
                    <a:cubicBezTo>
                      <a:pt x="726" y="507"/>
                      <a:pt x="737" y="490"/>
                      <a:pt x="731" y="473"/>
                    </a:cubicBezTo>
                    <a:cubicBezTo>
                      <a:pt x="728" y="465"/>
                      <a:pt x="728" y="465"/>
                      <a:pt x="728" y="465"/>
                    </a:cubicBezTo>
                    <a:cubicBezTo>
                      <a:pt x="731" y="460"/>
                      <a:pt x="737" y="460"/>
                      <a:pt x="741" y="455"/>
                    </a:cubicBezTo>
                    <a:cubicBezTo>
                      <a:pt x="747" y="458"/>
                      <a:pt x="747" y="463"/>
                      <a:pt x="753" y="466"/>
                    </a:cubicBezTo>
                    <a:cubicBezTo>
                      <a:pt x="758" y="472"/>
                      <a:pt x="767" y="471"/>
                      <a:pt x="774" y="472"/>
                    </a:cubicBezTo>
                    <a:cubicBezTo>
                      <a:pt x="781" y="470"/>
                      <a:pt x="787" y="468"/>
                      <a:pt x="792" y="463"/>
                    </a:cubicBezTo>
                    <a:cubicBezTo>
                      <a:pt x="796" y="462"/>
                      <a:pt x="802" y="466"/>
                      <a:pt x="807" y="464"/>
                    </a:cubicBezTo>
                    <a:cubicBezTo>
                      <a:pt x="816" y="468"/>
                      <a:pt x="826" y="465"/>
                      <a:pt x="834" y="461"/>
                    </a:cubicBezTo>
                    <a:cubicBezTo>
                      <a:pt x="840" y="455"/>
                      <a:pt x="849" y="450"/>
                      <a:pt x="851" y="440"/>
                    </a:cubicBezTo>
                    <a:cubicBezTo>
                      <a:pt x="852" y="436"/>
                      <a:pt x="854" y="431"/>
                      <a:pt x="852" y="428"/>
                    </a:cubicBezTo>
                    <a:cubicBezTo>
                      <a:pt x="845" y="429"/>
                      <a:pt x="838" y="431"/>
                      <a:pt x="833" y="425"/>
                    </a:cubicBezTo>
                    <a:cubicBezTo>
                      <a:pt x="826" y="414"/>
                      <a:pt x="821" y="397"/>
                      <a:pt x="805" y="394"/>
                    </a:cubicBezTo>
                    <a:cubicBezTo>
                      <a:pt x="800" y="393"/>
                      <a:pt x="794" y="392"/>
                      <a:pt x="790" y="394"/>
                    </a:cubicBezTo>
                    <a:cubicBezTo>
                      <a:pt x="774" y="388"/>
                      <a:pt x="755" y="385"/>
                      <a:pt x="742" y="398"/>
                    </a:cubicBezTo>
                    <a:cubicBezTo>
                      <a:pt x="736" y="397"/>
                      <a:pt x="732" y="393"/>
                      <a:pt x="730" y="387"/>
                    </a:cubicBezTo>
                    <a:cubicBezTo>
                      <a:pt x="731" y="381"/>
                      <a:pt x="738" y="378"/>
                      <a:pt x="742" y="373"/>
                    </a:cubicBezTo>
                    <a:cubicBezTo>
                      <a:pt x="747" y="372"/>
                      <a:pt x="751" y="378"/>
                      <a:pt x="756" y="378"/>
                    </a:cubicBezTo>
                    <a:cubicBezTo>
                      <a:pt x="765" y="382"/>
                      <a:pt x="775" y="378"/>
                      <a:pt x="782" y="373"/>
                    </a:cubicBezTo>
                    <a:cubicBezTo>
                      <a:pt x="799" y="378"/>
                      <a:pt x="816" y="374"/>
                      <a:pt x="828" y="362"/>
                    </a:cubicBezTo>
                    <a:cubicBezTo>
                      <a:pt x="831" y="356"/>
                      <a:pt x="837" y="347"/>
                      <a:pt x="844" y="346"/>
                    </a:cubicBezTo>
                    <a:cubicBezTo>
                      <a:pt x="848" y="346"/>
                      <a:pt x="854" y="347"/>
                      <a:pt x="855" y="341"/>
                    </a:cubicBezTo>
                    <a:cubicBezTo>
                      <a:pt x="855" y="334"/>
                      <a:pt x="849" y="331"/>
                      <a:pt x="844" y="327"/>
                    </a:cubicBezTo>
                    <a:close/>
                    <a:moveTo>
                      <a:pt x="774" y="165"/>
                    </a:moveTo>
                    <a:cubicBezTo>
                      <a:pt x="775" y="167"/>
                      <a:pt x="776" y="169"/>
                      <a:pt x="778" y="170"/>
                    </a:cubicBezTo>
                    <a:cubicBezTo>
                      <a:pt x="778" y="172"/>
                      <a:pt x="775" y="173"/>
                      <a:pt x="773" y="174"/>
                    </a:cubicBezTo>
                    <a:cubicBezTo>
                      <a:pt x="764" y="165"/>
                      <a:pt x="752" y="165"/>
                      <a:pt x="739" y="165"/>
                    </a:cubicBezTo>
                    <a:cubicBezTo>
                      <a:pt x="736" y="163"/>
                      <a:pt x="731" y="164"/>
                      <a:pt x="728" y="158"/>
                    </a:cubicBezTo>
                    <a:cubicBezTo>
                      <a:pt x="735" y="143"/>
                      <a:pt x="733" y="124"/>
                      <a:pt x="723" y="111"/>
                    </a:cubicBezTo>
                    <a:cubicBezTo>
                      <a:pt x="715" y="102"/>
                      <a:pt x="703" y="95"/>
                      <a:pt x="689" y="98"/>
                    </a:cubicBezTo>
                    <a:cubicBezTo>
                      <a:pt x="677" y="85"/>
                      <a:pt x="660" y="82"/>
                      <a:pt x="643" y="79"/>
                    </a:cubicBezTo>
                    <a:cubicBezTo>
                      <a:pt x="628" y="82"/>
                      <a:pt x="610" y="85"/>
                      <a:pt x="603" y="102"/>
                    </a:cubicBezTo>
                    <a:cubicBezTo>
                      <a:pt x="597" y="102"/>
                      <a:pt x="589" y="107"/>
                      <a:pt x="585" y="100"/>
                    </a:cubicBezTo>
                    <a:cubicBezTo>
                      <a:pt x="586" y="82"/>
                      <a:pt x="579" y="66"/>
                      <a:pt x="571" y="51"/>
                    </a:cubicBezTo>
                    <a:cubicBezTo>
                      <a:pt x="564" y="44"/>
                      <a:pt x="559" y="33"/>
                      <a:pt x="549" y="33"/>
                    </a:cubicBezTo>
                    <a:cubicBezTo>
                      <a:pt x="547" y="24"/>
                      <a:pt x="536" y="21"/>
                      <a:pt x="529" y="17"/>
                    </a:cubicBezTo>
                    <a:cubicBezTo>
                      <a:pt x="509" y="11"/>
                      <a:pt x="484" y="3"/>
                      <a:pt x="460" y="7"/>
                    </a:cubicBezTo>
                    <a:cubicBezTo>
                      <a:pt x="444" y="12"/>
                      <a:pt x="428" y="13"/>
                      <a:pt x="415" y="23"/>
                    </a:cubicBezTo>
                    <a:cubicBezTo>
                      <a:pt x="408" y="30"/>
                      <a:pt x="398" y="33"/>
                      <a:pt x="395" y="42"/>
                    </a:cubicBezTo>
                    <a:cubicBezTo>
                      <a:pt x="403" y="51"/>
                      <a:pt x="415" y="60"/>
                      <a:pt x="413" y="73"/>
                    </a:cubicBezTo>
                    <a:cubicBezTo>
                      <a:pt x="413" y="79"/>
                      <a:pt x="410" y="83"/>
                      <a:pt x="405" y="87"/>
                    </a:cubicBezTo>
                    <a:cubicBezTo>
                      <a:pt x="403" y="87"/>
                      <a:pt x="400" y="89"/>
                      <a:pt x="398" y="87"/>
                    </a:cubicBezTo>
                    <a:cubicBezTo>
                      <a:pt x="395" y="75"/>
                      <a:pt x="385" y="62"/>
                      <a:pt x="372" y="60"/>
                    </a:cubicBezTo>
                    <a:cubicBezTo>
                      <a:pt x="359" y="58"/>
                      <a:pt x="347" y="74"/>
                      <a:pt x="337" y="62"/>
                    </a:cubicBezTo>
                    <a:cubicBezTo>
                      <a:pt x="327" y="56"/>
                      <a:pt x="327" y="43"/>
                      <a:pt x="324" y="33"/>
                    </a:cubicBezTo>
                    <a:cubicBezTo>
                      <a:pt x="323" y="27"/>
                      <a:pt x="326" y="20"/>
                      <a:pt x="320" y="16"/>
                    </a:cubicBezTo>
                    <a:cubicBezTo>
                      <a:pt x="292" y="12"/>
                      <a:pt x="260" y="15"/>
                      <a:pt x="230" y="14"/>
                    </a:cubicBezTo>
                    <a:cubicBezTo>
                      <a:pt x="176" y="14"/>
                      <a:pt x="125" y="14"/>
                      <a:pt x="70" y="15"/>
                    </a:cubicBezTo>
                    <a:cubicBezTo>
                      <a:pt x="48" y="13"/>
                      <a:pt x="27" y="16"/>
                      <a:pt x="5" y="14"/>
                    </a:cubicBezTo>
                    <a:cubicBezTo>
                      <a:pt x="4" y="13"/>
                      <a:pt x="4" y="11"/>
                      <a:pt x="6" y="11"/>
                    </a:cubicBezTo>
                    <a:cubicBezTo>
                      <a:pt x="28" y="10"/>
                      <a:pt x="51" y="11"/>
                      <a:pt x="73" y="10"/>
                    </a:cubicBezTo>
                    <a:cubicBezTo>
                      <a:pt x="136" y="11"/>
                      <a:pt x="194" y="9"/>
                      <a:pt x="256" y="10"/>
                    </a:cubicBezTo>
                    <a:cubicBezTo>
                      <a:pt x="280" y="10"/>
                      <a:pt x="300" y="10"/>
                      <a:pt x="323" y="10"/>
                    </a:cubicBezTo>
                    <a:cubicBezTo>
                      <a:pt x="328" y="16"/>
                      <a:pt x="332" y="22"/>
                      <a:pt x="329" y="30"/>
                    </a:cubicBezTo>
                    <a:cubicBezTo>
                      <a:pt x="334" y="40"/>
                      <a:pt x="331" y="53"/>
                      <a:pt x="341" y="60"/>
                    </a:cubicBezTo>
                    <a:cubicBezTo>
                      <a:pt x="349" y="63"/>
                      <a:pt x="357" y="56"/>
                      <a:pt x="366" y="56"/>
                    </a:cubicBezTo>
                    <a:cubicBezTo>
                      <a:pt x="377" y="55"/>
                      <a:pt x="387" y="59"/>
                      <a:pt x="394" y="68"/>
                    </a:cubicBezTo>
                    <a:cubicBezTo>
                      <a:pt x="398" y="72"/>
                      <a:pt x="399" y="78"/>
                      <a:pt x="403" y="82"/>
                    </a:cubicBezTo>
                    <a:cubicBezTo>
                      <a:pt x="405" y="79"/>
                      <a:pt x="408" y="76"/>
                      <a:pt x="408" y="72"/>
                    </a:cubicBezTo>
                    <a:cubicBezTo>
                      <a:pt x="407" y="61"/>
                      <a:pt x="399" y="51"/>
                      <a:pt x="388" y="45"/>
                    </a:cubicBezTo>
                    <a:cubicBezTo>
                      <a:pt x="388" y="41"/>
                      <a:pt x="388" y="41"/>
                      <a:pt x="388" y="41"/>
                    </a:cubicBezTo>
                    <a:cubicBezTo>
                      <a:pt x="398" y="28"/>
                      <a:pt x="413" y="17"/>
                      <a:pt x="428" y="11"/>
                    </a:cubicBezTo>
                    <a:cubicBezTo>
                      <a:pt x="443" y="7"/>
                      <a:pt x="456" y="1"/>
                      <a:pt x="472" y="0"/>
                    </a:cubicBezTo>
                    <a:cubicBezTo>
                      <a:pt x="502" y="4"/>
                      <a:pt x="533" y="10"/>
                      <a:pt x="556" y="30"/>
                    </a:cubicBezTo>
                    <a:cubicBezTo>
                      <a:pt x="574" y="40"/>
                      <a:pt x="581" y="60"/>
                      <a:pt x="588" y="78"/>
                    </a:cubicBezTo>
                    <a:cubicBezTo>
                      <a:pt x="590" y="84"/>
                      <a:pt x="589" y="92"/>
                      <a:pt x="592" y="97"/>
                    </a:cubicBezTo>
                    <a:cubicBezTo>
                      <a:pt x="595" y="97"/>
                      <a:pt x="596" y="97"/>
                      <a:pt x="598" y="97"/>
                    </a:cubicBezTo>
                    <a:cubicBezTo>
                      <a:pt x="608" y="80"/>
                      <a:pt x="628" y="74"/>
                      <a:pt x="648" y="75"/>
                    </a:cubicBezTo>
                    <a:cubicBezTo>
                      <a:pt x="662" y="78"/>
                      <a:pt x="677" y="80"/>
                      <a:pt x="687" y="91"/>
                    </a:cubicBezTo>
                    <a:cubicBezTo>
                      <a:pt x="696" y="93"/>
                      <a:pt x="705" y="93"/>
                      <a:pt x="713" y="97"/>
                    </a:cubicBezTo>
                    <a:cubicBezTo>
                      <a:pt x="727" y="107"/>
                      <a:pt x="737" y="120"/>
                      <a:pt x="738" y="136"/>
                    </a:cubicBezTo>
                    <a:cubicBezTo>
                      <a:pt x="735" y="158"/>
                      <a:pt x="735" y="158"/>
                      <a:pt x="735" y="158"/>
                    </a:cubicBezTo>
                    <a:cubicBezTo>
                      <a:pt x="737" y="160"/>
                      <a:pt x="737" y="160"/>
                      <a:pt x="737" y="160"/>
                    </a:cubicBezTo>
                    <a:cubicBezTo>
                      <a:pt x="744" y="160"/>
                      <a:pt x="751" y="160"/>
                      <a:pt x="758" y="161"/>
                    </a:cubicBezTo>
                    <a:cubicBezTo>
                      <a:pt x="764" y="161"/>
                      <a:pt x="768" y="167"/>
                      <a:pt x="77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5" name="文本框 274"/>
            <p:cNvSpPr txBox="1"/>
            <p:nvPr/>
          </p:nvSpPr>
          <p:spPr>
            <a:xfrm>
              <a:off x="3900987" y="1048596"/>
              <a:ext cx="960573" cy="190332"/>
            </a:xfrm>
            <a:prstGeom prst="rect">
              <a:avLst/>
            </a:prstGeom>
            <a:noFill/>
          </p:spPr>
          <p:txBody>
            <a:bodyPr wrap="square" rtlCol="0">
              <a:sp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algn="ctr"/>
              <a:r>
                <a:rPr lang="zh-CN" altLang="en-US" sz="1600" dirty="0" smtClean="0">
                  <a:solidFill>
                    <a:schemeClr val="bg1"/>
                  </a:solidFill>
                </a:rPr>
                <a:t>荡秋</a:t>
              </a:r>
              <a:r>
                <a:rPr lang="zh-CN" altLang="en-US" sz="1600" dirty="0">
                  <a:solidFill>
                    <a:schemeClr val="bg1"/>
                  </a:solidFill>
                </a:rPr>
                <a:t>千</a:t>
              </a:r>
            </a:p>
          </p:txBody>
        </p:sp>
      </p:grpSp>
      <p:grpSp>
        <p:nvGrpSpPr>
          <p:cNvPr id="300" name="组合 299"/>
          <p:cNvGrpSpPr/>
          <p:nvPr/>
        </p:nvGrpSpPr>
        <p:grpSpPr>
          <a:xfrm>
            <a:off x="3977670" y="2148049"/>
            <a:ext cx="2410346" cy="530966"/>
            <a:chOff x="3711170" y="994510"/>
            <a:chExt cx="1361641" cy="298504"/>
          </a:xfrm>
          <a:solidFill>
            <a:srgbClr val="96D2CB"/>
          </a:solidFill>
        </p:grpSpPr>
        <p:grpSp>
          <p:nvGrpSpPr>
            <p:cNvPr id="301" name="组合 300"/>
            <p:cNvGrpSpPr/>
            <p:nvPr/>
          </p:nvGrpSpPr>
          <p:grpSpPr>
            <a:xfrm>
              <a:off x="3711170" y="994510"/>
              <a:ext cx="1361641" cy="298504"/>
              <a:chOff x="3071813" y="1292226"/>
              <a:chExt cx="2824163" cy="619124"/>
            </a:xfrm>
            <a:grpFill/>
          </p:grpSpPr>
          <p:sp>
            <p:nvSpPr>
              <p:cNvPr id="303" name="Freeform 5"/>
              <p:cNvSpPr/>
              <p:nvPr/>
            </p:nvSpPr>
            <p:spPr bwMode="auto">
              <a:xfrm>
                <a:off x="3478213" y="1362075"/>
                <a:ext cx="311150" cy="488950"/>
              </a:xfrm>
              <a:custGeom>
                <a:avLst/>
                <a:gdLst>
                  <a:gd name="T0" fmla="*/ 122 w 388"/>
                  <a:gd name="T1" fmla="*/ 22 h 609"/>
                  <a:gd name="T2" fmla="*/ 59 w 388"/>
                  <a:gd name="T3" fmla="*/ 65 h 609"/>
                  <a:gd name="T4" fmla="*/ 57 w 388"/>
                  <a:gd name="T5" fmla="*/ 66 h 609"/>
                  <a:gd name="T6" fmla="*/ 42 w 388"/>
                  <a:gd name="T7" fmla="*/ 139 h 609"/>
                  <a:gd name="T8" fmla="*/ 33 w 388"/>
                  <a:gd name="T9" fmla="*/ 150 h 609"/>
                  <a:gd name="T10" fmla="*/ 32 w 388"/>
                  <a:gd name="T11" fmla="*/ 191 h 609"/>
                  <a:gd name="T12" fmla="*/ 2 w 388"/>
                  <a:gd name="T13" fmla="*/ 233 h 609"/>
                  <a:gd name="T14" fmla="*/ 12 w 388"/>
                  <a:gd name="T15" fmla="*/ 249 h 609"/>
                  <a:gd name="T16" fmla="*/ 22 w 388"/>
                  <a:gd name="T17" fmla="*/ 275 h 609"/>
                  <a:gd name="T18" fmla="*/ 15 w 388"/>
                  <a:gd name="T19" fmla="*/ 351 h 609"/>
                  <a:gd name="T20" fmla="*/ 0 w 388"/>
                  <a:gd name="T21" fmla="*/ 376 h 609"/>
                  <a:gd name="T22" fmla="*/ 15 w 388"/>
                  <a:gd name="T23" fmla="*/ 398 h 609"/>
                  <a:gd name="T24" fmla="*/ 30 w 388"/>
                  <a:gd name="T25" fmla="*/ 447 h 609"/>
                  <a:gd name="T26" fmla="*/ 58 w 388"/>
                  <a:gd name="T27" fmla="*/ 525 h 609"/>
                  <a:gd name="T28" fmla="*/ 58 w 388"/>
                  <a:gd name="T29" fmla="*/ 545 h 609"/>
                  <a:gd name="T30" fmla="*/ 78 w 388"/>
                  <a:gd name="T31" fmla="*/ 551 h 609"/>
                  <a:gd name="T32" fmla="*/ 131 w 388"/>
                  <a:gd name="T33" fmla="*/ 605 h 609"/>
                  <a:gd name="T34" fmla="*/ 388 w 388"/>
                  <a:gd name="T35" fmla="*/ 609 h 609"/>
                  <a:gd name="T36" fmla="*/ 388 w 388"/>
                  <a:gd name="T37" fmla="*/ 2 h 609"/>
                  <a:gd name="T38" fmla="*/ 135 w 388"/>
                  <a:gd name="T39" fmla="*/ 0 h 609"/>
                  <a:gd name="T40" fmla="*/ 122 w 388"/>
                  <a:gd name="T41" fmla="*/ 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122" y="22"/>
                    </a:moveTo>
                    <a:cubicBezTo>
                      <a:pt x="109" y="46"/>
                      <a:pt x="84" y="59"/>
                      <a:pt x="59" y="65"/>
                    </a:cubicBezTo>
                    <a:cubicBezTo>
                      <a:pt x="57" y="66"/>
                      <a:pt x="57" y="66"/>
                      <a:pt x="57" y="66"/>
                    </a:cubicBezTo>
                    <a:cubicBezTo>
                      <a:pt x="64" y="92"/>
                      <a:pt x="54" y="117"/>
                      <a:pt x="42" y="139"/>
                    </a:cubicBezTo>
                    <a:cubicBezTo>
                      <a:pt x="38" y="142"/>
                      <a:pt x="36" y="146"/>
                      <a:pt x="33" y="150"/>
                    </a:cubicBezTo>
                    <a:cubicBezTo>
                      <a:pt x="34" y="164"/>
                      <a:pt x="35" y="177"/>
                      <a:pt x="32" y="191"/>
                    </a:cubicBezTo>
                    <a:cubicBezTo>
                      <a:pt x="28" y="208"/>
                      <a:pt x="14" y="221"/>
                      <a:pt x="2" y="233"/>
                    </a:cubicBezTo>
                    <a:cubicBezTo>
                      <a:pt x="4" y="239"/>
                      <a:pt x="8" y="243"/>
                      <a:pt x="12" y="249"/>
                    </a:cubicBezTo>
                    <a:cubicBezTo>
                      <a:pt x="15" y="258"/>
                      <a:pt x="20" y="266"/>
                      <a:pt x="22" y="275"/>
                    </a:cubicBezTo>
                    <a:cubicBezTo>
                      <a:pt x="30" y="299"/>
                      <a:pt x="27" y="330"/>
                      <a:pt x="15" y="351"/>
                    </a:cubicBezTo>
                    <a:cubicBezTo>
                      <a:pt x="12" y="361"/>
                      <a:pt x="2" y="366"/>
                      <a:pt x="0" y="376"/>
                    </a:cubicBezTo>
                    <a:cubicBezTo>
                      <a:pt x="3" y="384"/>
                      <a:pt x="13" y="389"/>
                      <a:pt x="15" y="398"/>
                    </a:cubicBezTo>
                    <a:cubicBezTo>
                      <a:pt x="25" y="413"/>
                      <a:pt x="29" y="430"/>
                      <a:pt x="30" y="447"/>
                    </a:cubicBezTo>
                    <a:cubicBezTo>
                      <a:pt x="48" y="470"/>
                      <a:pt x="61" y="495"/>
                      <a:pt x="58" y="525"/>
                    </a:cubicBezTo>
                    <a:cubicBezTo>
                      <a:pt x="60" y="531"/>
                      <a:pt x="57" y="538"/>
                      <a:pt x="58" y="545"/>
                    </a:cubicBezTo>
                    <a:cubicBezTo>
                      <a:pt x="65" y="547"/>
                      <a:pt x="71" y="548"/>
                      <a:pt x="78" y="551"/>
                    </a:cubicBezTo>
                    <a:cubicBezTo>
                      <a:pt x="101" y="560"/>
                      <a:pt x="122" y="582"/>
                      <a:pt x="131" y="605"/>
                    </a:cubicBezTo>
                    <a:cubicBezTo>
                      <a:pt x="216" y="609"/>
                      <a:pt x="304" y="606"/>
                      <a:pt x="388" y="609"/>
                    </a:cubicBezTo>
                    <a:cubicBezTo>
                      <a:pt x="388" y="2"/>
                      <a:pt x="388" y="2"/>
                      <a:pt x="388" y="2"/>
                    </a:cubicBezTo>
                    <a:cubicBezTo>
                      <a:pt x="305" y="1"/>
                      <a:pt x="217" y="2"/>
                      <a:pt x="135" y="0"/>
                    </a:cubicBezTo>
                    <a:cubicBezTo>
                      <a:pt x="127" y="5"/>
                      <a:pt x="127" y="15"/>
                      <a:pt x="1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Rectangle 6"/>
              <p:cNvSpPr>
                <a:spLocks noChangeArrowheads="1"/>
              </p:cNvSpPr>
              <p:nvPr/>
            </p:nvSpPr>
            <p:spPr bwMode="auto">
              <a:xfrm>
                <a:off x="3759201" y="1363663"/>
                <a:ext cx="1616075" cy="487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5" name="Freeform 7"/>
              <p:cNvSpPr/>
              <p:nvPr/>
            </p:nvSpPr>
            <p:spPr bwMode="auto">
              <a:xfrm>
                <a:off x="5172076" y="1362075"/>
                <a:ext cx="311150" cy="490537"/>
              </a:xfrm>
              <a:custGeom>
                <a:avLst/>
                <a:gdLst>
                  <a:gd name="T0" fmla="*/ 266 w 388"/>
                  <a:gd name="T1" fmla="*/ 21 h 609"/>
                  <a:gd name="T2" fmla="*/ 329 w 388"/>
                  <a:gd name="T3" fmla="*/ 65 h 609"/>
                  <a:gd name="T4" fmla="*/ 331 w 388"/>
                  <a:gd name="T5" fmla="*/ 66 h 609"/>
                  <a:gd name="T6" fmla="*/ 346 w 388"/>
                  <a:gd name="T7" fmla="*/ 138 h 609"/>
                  <a:gd name="T8" fmla="*/ 355 w 388"/>
                  <a:gd name="T9" fmla="*/ 150 h 609"/>
                  <a:gd name="T10" fmla="*/ 357 w 388"/>
                  <a:gd name="T11" fmla="*/ 190 h 609"/>
                  <a:gd name="T12" fmla="*/ 386 w 388"/>
                  <a:gd name="T13" fmla="*/ 232 h 609"/>
                  <a:gd name="T14" fmla="*/ 377 w 388"/>
                  <a:gd name="T15" fmla="*/ 249 h 609"/>
                  <a:gd name="T16" fmla="*/ 366 w 388"/>
                  <a:gd name="T17" fmla="*/ 275 h 609"/>
                  <a:gd name="T18" fmla="*/ 373 w 388"/>
                  <a:gd name="T19" fmla="*/ 351 h 609"/>
                  <a:gd name="T20" fmla="*/ 388 w 388"/>
                  <a:gd name="T21" fmla="*/ 376 h 609"/>
                  <a:gd name="T22" fmla="*/ 373 w 388"/>
                  <a:gd name="T23" fmla="*/ 398 h 609"/>
                  <a:gd name="T24" fmla="*/ 358 w 388"/>
                  <a:gd name="T25" fmla="*/ 447 h 609"/>
                  <a:gd name="T26" fmla="*/ 330 w 388"/>
                  <a:gd name="T27" fmla="*/ 524 h 609"/>
                  <a:gd name="T28" fmla="*/ 330 w 388"/>
                  <a:gd name="T29" fmla="*/ 544 h 609"/>
                  <a:gd name="T30" fmla="*/ 310 w 388"/>
                  <a:gd name="T31" fmla="*/ 550 h 609"/>
                  <a:gd name="T32" fmla="*/ 257 w 388"/>
                  <a:gd name="T33" fmla="*/ 605 h 609"/>
                  <a:gd name="T34" fmla="*/ 0 w 388"/>
                  <a:gd name="T35" fmla="*/ 608 h 609"/>
                  <a:gd name="T36" fmla="*/ 0 w 388"/>
                  <a:gd name="T37" fmla="*/ 2 h 609"/>
                  <a:gd name="T38" fmla="*/ 253 w 388"/>
                  <a:gd name="T39" fmla="*/ 0 h 609"/>
                  <a:gd name="T40" fmla="*/ 266 w 388"/>
                  <a:gd name="T41" fmla="*/ 2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266" y="21"/>
                    </a:moveTo>
                    <a:cubicBezTo>
                      <a:pt x="279" y="46"/>
                      <a:pt x="304" y="58"/>
                      <a:pt x="329" y="65"/>
                    </a:cubicBezTo>
                    <a:cubicBezTo>
                      <a:pt x="331" y="66"/>
                      <a:pt x="331" y="66"/>
                      <a:pt x="331" y="66"/>
                    </a:cubicBezTo>
                    <a:cubicBezTo>
                      <a:pt x="324" y="92"/>
                      <a:pt x="334" y="117"/>
                      <a:pt x="346" y="138"/>
                    </a:cubicBezTo>
                    <a:cubicBezTo>
                      <a:pt x="350" y="142"/>
                      <a:pt x="352" y="146"/>
                      <a:pt x="355" y="150"/>
                    </a:cubicBezTo>
                    <a:cubicBezTo>
                      <a:pt x="354" y="164"/>
                      <a:pt x="353" y="176"/>
                      <a:pt x="357" y="190"/>
                    </a:cubicBezTo>
                    <a:cubicBezTo>
                      <a:pt x="360" y="208"/>
                      <a:pt x="374" y="220"/>
                      <a:pt x="386" y="232"/>
                    </a:cubicBezTo>
                    <a:cubicBezTo>
                      <a:pt x="384" y="239"/>
                      <a:pt x="380" y="243"/>
                      <a:pt x="377" y="249"/>
                    </a:cubicBezTo>
                    <a:cubicBezTo>
                      <a:pt x="373" y="257"/>
                      <a:pt x="368" y="265"/>
                      <a:pt x="366" y="275"/>
                    </a:cubicBezTo>
                    <a:cubicBezTo>
                      <a:pt x="358" y="299"/>
                      <a:pt x="361" y="330"/>
                      <a:pt x="373" y="351"/>
                    </a:cubicBezTo>
                    <a:cubicBezTo>
                      <a:pt x="377" y="361"/>
                      <a:pt x="386" y="366"/>
                      <a:pt x="388" y="376"/>
                    </a:cubicBezTo>
                    <a:cubicBezTo>
                      <a:pt x="385" y="384"/>
                      <a:pt x="375" y="389"/>
                      <a:pt x="373" y="398"/>
                    </a:cubicBezTo>
                    <a:cubicBezTo>
                      <a:pt x="363" y="412"/>
                      <a:pt x="359" y="430"/>
                      <a:pt x="358" y="447"/>
                    </a:cubicBezTo>
                    <a:cubicBezTo>
                      <a:pt x="341" y="469"/>
                      <a:pt x="327" y="495"/>
                      <a:pt x="330" y="524"/>
                    </a:cubicBezTo>
                    <a:cubicBezTo>
                      <a:pt x="328" y="531"/>
                      <a:pt x="331" y="538"/>
                      <a:pt x="330" y="544"/>
                    </a:cubicBezTo>
                    <a:cubicBezTo>
                      <a:pt x="323" y="546"/>
                      <a:pt x="317" y="548"/>
                      <a:pt x="310" y="550"/>
                    </a:cubicBezTo>
                    <a:cubicBezTo>
                      <a:pt x="287" y="559"/>
                      <a:pt x="266" y="581"/>
                      <a:pt x="257" y="605"/>
                    </a:cubicBezTo>
                    <a:cubicBezTo>
                      <a:pt x="172" y="609"/>
                      <a:pt x="84" y="606"/>
                      <a:pt x="0" y="608"/>
                    </a:cubicBezTo>
                    <a:cubicBezTo>
                      <a:pt x="0" y="2"/>
                      <a:pt x="0" y="2"/>
                      <a:pt x="0" y="2"/>
                    </a:cubicBezTo>
                    <a:cubicBezTo>
                      <a:pt x="83" y="0"/>
                      <a:pt x="171" y="2"/>
                      <a:pt x="253" y="0"/>
                    </a:cubicBezTo>
                    <a:cubicBezTo>
                      <a:pt x="261" y="5"/>
                      <a:pt x="261" y="15"/>
                      <a:pt x="26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8"/>
              <p:cNvSpPr/>
              <p:nvPr/>
            </p:nvSpPr>
            <p:spPr bwMode="auto">
              <a:xfrm>
                <a:off x="3381376" y="1441450"/>
                <a:ext cx="17463" cy="14287"/>
              </a:xfrm>
              <a:custGeom>
                <a:avLst/>
                <a:gdLst>
                  <a:gd name="T0" fmla="*/ 4 w 22"/>
                  <a:gd name="T1" fmla="*/ 2 h 18"/>
                  <a:gd name="T2" fmla="*/ 0 w 22"/>
                  <a:gd name="T3" fmla="*/ 8 h 18"/>
                  <a:gd name="T4" fmla="*/ 14 w 22"/>
                  <a:gd name="T5" fmla="*/ 18 h 18"/>
                  <a:gd name="T6" fmla="*/ 22 w 22"/>
                  <a:gd name="T7" fmla="*/ 10 h 18"/>
                  <a:gd name="T8" fmla="*/ 4 w 22"/>
                  <a:gd name="T9" fmla="*/ 2 h 18"/>
                </a:gdLst>
                <a:ahLst/>
                <a:cxnLst>
                  <a:cxn ang="0">
                    <a:pos x="T0" y="T1"/>
                  </a:cxn>
                  <a:cxn ang="0">
                    <a:pos x="T2" y="T3"/>
                  </a:cxn>
                  <a:cxn ang="0">
                    <a:pos x="T4" y="T5"/>
                  </a:cxn>
                  <a:cxn ang="0">
                    <a:pos x="T6" y="T7"/>
                  </a:cxn>
                  <a:cxn ang="0">
                    <a:pos x="T8" y="T9"/>
                  </a:cxn>
                </a:cxnLst>
                <a:rect l="0" t="0" r="r" b="b"/>
                <a:pathLst>
                  <a:path w="22" h="18">
                    <a:moveTo>
                      <a:pt x="4" y="2"/>
                    </a:moveTo>
                    <a:cubicBezTo>
                      <a:pt x="1" y="3"/>
                      <a:pt x="0" y="5"/>
                      <a:pt x="0" y="8"/>
                    </a:cubicBezTo>
                    <a:cubicBezTo>
                      <a:pt x="2" y="13"/>
                      <a:pt x="7" y="18"/>
                      <a:pt x="14" y="18"/>
                    </a:cubicBezTo>
                    <a:cubicBezTo>
                      <a:pt x="16" y="15"/>
                      <a:pt x="21" y="14"/>
                      <a:pt x="22" y="10"/>
                    </a:cubicBezTo>
                    <a:cubicBezTo>
                      <a:pt x="20" y="0"/>
                      <a:pt x="10" y="6"/>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9"/>
              <p:cNvSpPr/>
              <p:nvPr/>
            </p:nvSpPr>
            <p:spPr bwMode="auto">
              <a:xfrm>
                <a:off x="3384551" y="1592263"/>
                <a:ext cx="31750" cy="25400"/>
              </a:xfrm>
              <a:custGeom>
                <a:avLst/>
                <a:gdLst>
                  <a:gd name="T0" fmla="*/ 12 w 39"/>
                  <a:gd name="T1" fmla="*/ 2 h 30"/>
                  <a:gd name="T2" fmla="*/ 0 w 39"/>
                  <a:gd name="T3" fmla="*/ 14 h 30"/>
                  <a:gd name="T4" fmla="*/ 15 w 39"/>
                  <a:gd name="T5" fmla="*/ 30 h 30"/>
                  <a:gd name="T6" fmla="*/ 35 w 39"/>
                  <a:gd name="T7" fmla="*/ 23 h 30"/>
                  <a:gd name="T8" fmla="*/ 32 w 39"/>
                  <a:gd name="T9" fmla="*/ 13 h 30"/>
                  <a:gd name="T10" fmla="*/ 12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12" y="2"/>
                    </a:moveTo>
                    <a:cubicBezTo>
                      <a:pt x="8" y="6"/>
                      <a:pt x="1" y="8"/>
                      <a:pt x="0" y="14"/>
                    </a:cubicBezTo>
                    <a:cubicBezTo>
                      <a:pt x="5" y="18"/>
                      <a:pt x="9" y="26"/>
                      <a:pt x="15" y="30"/>
                    </a:cubicBezTo>
                    <a:cubicBezTo>
                      <a:pt x="22" y="29"/>
                      <a:pt x="29" y="28"/>
                      <a:pt x="35" y="23"/>
                    </a:cubicBezTo>
                    <a:cubicBezTo>
                      <a:pt x="39" y="19"/>
                      <a:pt x="32" y="16"/>
                      <a:pt x="32" y="13"/>
                    </a:cubicBezTo>
                    <a:cubicBezTo>
                      <a:pt x="26" y="7"/>
                      <a:pt x="20"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0"/>
              <p:cNvSpPr/>
              <p:nvPr/>
            </p:nvSpPr>
            <p:spPr bwMode="auto">
              <a:xfrm>
                <a:off x="3402013" y="1468438"/>
                <a:ext cx="49213" cy="42862"/>
              </a:xfrm>
              <a:custGeom>
                <a:avLst/>
                <a:gdLst>
                  <a:gd name="T0" fmla="*/ 16 w 60"/>
                  <a:gd name="T1" fmla="*/ 42 h 54"/>
                  <a:gd name="T2" fmla="*/ 1 w 60"/>
                  <a:gd name="T3" fmla="*/ 46 h 54"/>
                  <a:gd name="T4" fmla="*/ 3 w 60"/>
                  <a:gd name="T5" fmla="*/ 51 h 54"/>
                  <a:gd name="T6" fmla="*/ 33 w 60"/>
                  <a:gd name="T7" fmla="*/ 51 h 54"/>
                  <a:gd name="T8" fmla="*/ 45 w 60"/>
                  <a:gd name="T9" fmla="*/ 43 h 54"/>
                  <a:gd name="T10" fmla="*/ 60 w 60"/>
                  <a:gd name="T11" fmla="*/ 5 h 54"/>
                  <a:gd name="T12" fmla="*/ 54 w 60"/>
                  <a:gd name="T13" fmla="*/ 1 h 54"/>
                  <a:gd name="T14" fmla="*/ 16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16" y="42"/>
                    </a:moveTo>
                    <a:cubicBezTo>
                      <a:pt x="12" y="44"/>
                      <a:pt x="5" y="43"/>
                      <a:pt x="1" y="46"/>
                    </a:cubicBezTo>
                    <a:cubicBezTo>
                      <a:pt x="0" y="47"/>
                      <a:pt x="2" y="49"/>
                      <a:pt x="3" y="51"/>
                    </a:cubicBezTo>
                    <a:cubicBezTo>
                      <a:pt x="12" y="54"/>
                      <a:pt x="23" y="51"/>
                      <a:pt x="33" y="51"/>
                    </a:cubicBezTo>
                    <a:cubicBezTo>
                      <a:pt x="45" y="43"/>
                      <a:pt x="45" y="43"/>
                      <a:pt x="45" y="43"/>
                    </a:cubicBezTo>
                    <a:cubicBezTo>
                      <a:pt x="55" y="33"/>
                      <a:pt x="60" y="20"/>
                      <a:pt x="60" y="5"/>
                    </a:cubicBezTo>
                    <a:cubicBezTo>
                      <a:pt x="59" y="3"/>
                      <a:pt x="57" y="0"/>
                      <a:pt x="54" y="1"/>
                    </a:cubicBezTo>
                    <a:cubicBezTo>
                      <a:pt x="49" y="19"/>
                      <a:pt x="34" y="36"/>
                      <a:pt x="1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1"/>
              <p:cNvSpPr/>
              <p:nvPr/>
            </p:nvSpPr>
            <p:spPr bwMode="auto">
              <a:xfrm>
                <a:off x="3438526" y="1403350"/>
                <a:ext cx="26988" cy="49212"/>
              </a:xfrm>
              <a:custGeom>
                <a:avLst/>
                <a:gdLst>
                  <a:gd name="T0" fmla="*/ 9 w 34"/>
                  <a:gd name="T1" fmla="*/ 0 h 62"/>
                  <a:gd name="T2" fmla="*/ 14 w 34"/>
                  <a:gd name="T3" fmla="*/ 16 h 62"/>
                  <a:gd name="T4" fmla="*/ 19 w 34"/>
                  <a:gd name="T5" fmla="*/ 62 h 62"/>
                  <a:gd name="T6" fmla="*/ 34 w 34"/>
                  <a:gd name="T7" fmla="*/ 36 h 62"/>
                  <a:gd name="T8" fmla="*/ 34 w 34"/>
                  <a:gd name="T9" fmla="*/ 26 h 62"/>
                  <a:gd name="T10" fmla="*/ 16 w 34"/>
                  <a:gd name="T11" fmla="*/ 5 h 62"/>
                  <a:gd name="T12" fmla="*/ 9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9" y="0"/>
                    </a:moveTo>
                    <a:cubicBezTo>
                      <a:pt x="0" y="3"/>
                      <a:pt x="12" y="10"/>
                      <a:pt x="14" y="16"/>
                    </a:cubicBezTo>
                    <a:cubicBezTo>
                      <a:pt x="22" y="29"/>
                      <a:pt x="14" y="47"/>
                      <a:pt x="19" y="62"/>
                    </a:cubicBezTo>
                    <a:cubicBezTo>
                      <a:pt x="30" y="59"/>
                      <a:pt x="32" y="46"/>
                      <a:pt x="34" y="36"/>
                    </a:cubicBezTo>
                    <a:cubicBezTo>
                      <a:pt x="34" y="32"/>
                      <a:pt x="32" y="29"/>
                      <a:pt x="34" y="26"/>
                    </a:cubicBezTo>
                    <a:cubicBezTo>
                      <a:pt x="28" y="20"/>
                      <a:pt x="24" y="10"/>
                      <a:pt x="16" y="5"/>
                    </a:cubicBezTo>
                    <a:cubicBezTo>
                      <a:pt x="13" y="4"/>
                      <a:pt x="13"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2"/>
              <p:cNvSpPr/>
              <p:nvPr/>
            </p:nvSpPr>
            <p:spPr bwMode="auto">
              <a:xfrm>
                <a:off x="3449638" y="1751013"/>
                <a:ext cx="22225" cy="47625"/>
              </a:xfrm>
              <a:custGeom>
                <a:avLst/>
                <a:gdLst>
                  <a:gd name="T0" fmla="*/ 4 w 27"/>
                  <a:gd name="T1" fmla="*/ 45 h 59"/>
                  <a:gd name="T2" fmla="*/ 1 w 27"/>
                  <a:gd name="T3" fmla="*/ 56 h 59"/>
                  <a:gd name="T4" fmla="*/ 4 w 27"/>
                  <a:gd name="T5" fmla="*/ 58 h 59"/>
                  <a:gd name="T6" fmla="*/ 24 w 27"/>
                  <a:gd name="T7" fmla="*/ 30 h 59"/>
                  <a:gd name="T8" fmla="*/ 15 w 27"/>
                  <a:gd name="T9" fmla="*/ 1 h 59"/>
                  <a:gd name="T10" fmla="*/ 8 w 27"/>
                  <a:gd name="T11" fmla="*/ 2 h 59"/>
                  <a:gd name="T12" fmla="*/ 3 w 27"/>
                  <a:gd name="T13" fmla="*/ 20 h 59"/>
                  <a:gd name="T14" fmla="*/ 4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4" y="45"/>
                    </a:moveTo>
                    <a:cubicBezTo>
                      <a:pt x="3" y="49"/>
                      <a:pt x="0" y="51"/>
                      <a:pt x="1" y="56"/>
                    </a:cubicBezTo>
                    <a:cubicBezTo>
                      <a:pt x="1" y="57"/>
                      <a:pt x="2" y="59"/>
                      <a:pt x="4" y="58"/>
                    </a:cubicBezTo>
                    <a:cubicBezTo>
                      <a:pt x="13" y="52"/>
                      <a:pt x="23" y="42"/>
                      <a:pt x="24" y="30"/>
                    </a:cubicBezTo>
                    <a:cubicBezTo>
                      <a:pt x="27" y="20"/>
                      <a:pt x="23" y="9"/>
                      <a:pt x="15" y="1"/>
                    </a:cubicBezTo>
                    <a:cubicBezTo>
                      <a:pt x="13" y="0"/>
                      <a:pt x="10" y="0"/>
                      <a:pt x="8" y="2"/>
                    </a:cubicBezTo>
                    <a:cubicBezTo>
                      <a:pt x="9" y="9"/>
                      <a:pt x="4" y="14"/>
                      <a:pt x="3" y="20"/>
                    </a:cubicBezTo>
                    <a:cubicBezTo>
                      <a:pt x="4" y="28"/>
                      <a:pt x="4" y="36"/>
                      <a:pt x="4"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3"/>
              <p:cNvSpPr>
                <a:spLocks noEditPoints="1"/>
              </p:cNvSpPr>
              <p:nvPr/>
            </p:nvSpPr>
            <p:spPr bwMode="auto">
              <a:xfrm>
                <a:off x="3071813" y="1292226"/>
                <a:ext cx="727075" cy="619124"/>
              </a:xfrm>
              <a:custGeom>
                <a:avLst/>
                <a:gdLst>
                  <a:gd name="T0" fmla="*/ 115 w 904"/>
                  <a:gd name="T1" fmla="*/ 274 h 769"/>
                  <a:gd name="T2" fmla="*/ 117 w 904"/>
                  <a:gd name="T3" fmla="*/ 576 h 769"/>
                  <a:gd name="T4" fmla="*/ 499 w 904"/>
                  <a:gd name="T5" fmla="*/ 683 h 769"/>
                  <a:gd name="T6" fmla="*/ 572 w 904"/>
                  <a:gd name="T7" fmla="*/ 767 h 769"/>
                  <a:gd name="T8" fmla="*/ 296 w 904"/>
                  <a:gd name="T9" fmla="*/ 681 h 769"/>
                  <a:gd name="T10" fmla="*/ 10 w 904"/>
                  <a:gd name="T11" fmla="*/ 414 h 769"/>
                  <a:gd name="T12" fmla="*/ 54 w 904"/>
                  <a:gd name="T13" fmla="*/ 397 h 769"/>
                  <a:gd name="T14" fmla="*/ 116 w 904"/>
                  <a:gd name="T15" fmla="*/ 438 h 769"/>
                  <a:gd name="T16" fmla="*/ 222 w 904"/>
                  <a:gd name="T17" fmla="*/ 446 h 769"/>
                  <a:gd name="T18" fmla="*/ 163 w 904"/>
                  <a:gd name="T19" fmla="*/ 569 h 769"/>
                  <a:gd name="T20" fmla="*/ 197 w 904"/>
                  <a:gd name="T21" fmla="*/ 620 h 769"/>
                  <a:gd name="T22" fmla="*/ 304 w 904"/>
                  <a:gd name="T23" fmla="*/ 554 h 769"/>
                  <a:gd name="T24" fmla="*/ 291 w 904"/>
                  <a:gd name="T25" fmla="*/ 463 h 769"/>
                  <a:gd name="T26" fmla="*/ 356 w 904"/>
                  <a:gd name="T27" fmla="*/ 621 h 769"/>
                  <a:gd name="T28" fmla="*/ 350 w 904"/>
                  <a:gd name="T29" fmla="*/ 559 h 769"/>
                  <a:gd name="T30" fmla="*/ 482 w 904"/>
                  <a:gd name="T31" fmla="*/ 466 h 769"/>
                  <a:gd name="T32" fmla="*/ 488 w 904"/>
                  <a:gd name="T33" fmla="*/ 42 h 769"/>
                  <a:gd name="T34" fmla="*/ 395 w 904"/>
                  <a:gd name="T35" fmla="*/ 139 h 769"/>
                  <a:gd name="T36" fmla="*/ 479 w 904"/>
                  <a:gd name="T37" fmla="*/ 127 h 769"/>
                  <a:gd name="T38" fmla="*/ 261 w 904"/>
                  <a:gd name="T39" fmla="*/ 232 h 769"/>
                  <a:gd name="T40" fmla="*/ 244 w 904"/>
                  <a:gd name="T41" fmla="*/ 146 h 769"/>
                  <a:gd name="T42" fmla="*/ 209 w 904"/>
                  <a:gd name="T43" fmla="*/ 166 h 769"/>
                  <a:gd name="T44" fmla="*/ 132 w 904"/>
                  <a:gd name="T45" fmla="*/ 267 h 769"/>
                  <a:gd name="T46" fmla="*/ 187 w 904"/>
                  <a:gd name="T47" fmla="*/ 310 h 769"/>
                  <a:gd name="T48" fmla="*/ 80 w 904"/>
                  <a:gd name="T49" fmla="*/ 354 h 769"/>
                  <a:gd name="T50" fmla="*/ 116 w 904"/>
                  <a:gd name="T51" fmla="*/ 494 h 769"/>
                  <a:gd name="T52" fmla="*/ 186 w 904"/>
                  <a:gd name="T53" fmla="*/ 290 h 769"/>
                  <a:gd name="T54" fmla="*/ 136 w 904"/>
                  <a:gd name="T55" fmla="*/ 295 h 769"/>
                  <a:gd name="T56" fmla="*/ 442 w 904"/>
                  <a:gd name="T57" fmla="*/ 106 h 769"/>
                  <a:gd name="T58" fmla="*/ 393 w 904"/>
                  <a:gd name="T59" fmla="*/ 133 h 769"/>
                  <a:gd name="T60" fmla="*/ 236 w 904"/>
                  <a:gd name="T61" fmla="*/ 207 h 769"/>
                  <a:gd name="T62" fmla="*/ 342 w 904"/>
                  <a:gd name="T63" fmla="*/ 537 h 769"/>
                  <a:gd name="T64" fmla="*/ 348 w 904"/>
                  <a:gd name="T65" fmla="*/ 260 h 769"/>
                  <a:gd name="T66" fmla="*/ 236 w 904"/>
                  <a:gd name="T67" fmla="*/ 389 h 769"/>
                  <a:gd name="T68" fmla="*/ 432 w 904"/>
                  <a:gd name="T69" fmla="*/ 441 h 769"/>
                  <a:gd name="T70" fmla="*/ 364 w 904"/>
                  <a:gd name="T71" fmla="*/ 382 h 769"/>
                  <a:gd name="T72" fmla="*/ 274 w 904"/>
                  <a:gd name="T73" fmla="*/ 349 h 769"/>
                  <a:gd name="T74" fmla="*/ 295 w 904"/>
                  <a:gd name="T75" fmla="*/ 418 h 769"/>
                  <a:gd name="T76" fmla="*/ 307 w 904"/>
                  <a:gd name="T77" fmla="*/ 597 h 769"/>
                  <a:gd name="T78" fmla="*/ 358 w 904"/>
                  <a:gd name="T79" fmla="*/ 338 h 769"/>
                  <a:gd name="T80" fmla="*/ 437 w 904"/>
                  <a:gd name="T81" fmla="*/ 388 h 769"/>
                  <a:gd name="T82" fmla="*/ 379 w 904"/>
                  <a:gd name="T83" fmla="*/ 134 h 769"/>
                  <a:gd name="T84" fmla="*/ 406 w 904"/>
                  <a:gd name="T85" fmla="*/ 644 h 769"/>
                  <a:gd name="T86" fmla="*/ 148 w 904"/>
                  <a:gd name="T87" fmla="*/ 378 h 769"/>
                  <a:gd name="T88" fmla="*/ 163 w 904"/>
                  <a:gd name="T89" fmla="*/ 455 h 769"/>
                  <a:gd name="T90" fmla="*/ 224 w 904"/>
                  <a:gd name="T91" fmla="*/ 672 h 769"/>
                  <a:gd name="T92" fmla="*/ 297 w 904"/>
                  <a:gd name="T93" fmla="*/ 512 h 769"/>
                  <a:gd name="T94" fmla="*/ 407 w 904"/>
                  <a:gd name="T95" fmla="*/ 497 h 769"/>
                  <a:gd name="T96" fmla="*/ 412 w 904"/>
                  <a:gd name="T97" fmla="*/ 584 h 769"/>
                  <a:gd name="T98" fmla="*/ 451 w 904"/>
                  <a:gd name="T99" fmla="*/ 751 h 769"/>
                  <a:gd name="T100" fmla="*/ 902 w 904"/>
                  <a:gd name="T101" fmla="*/ 748 h 769"/>
                  <a:gd name="T102" fmla="*/ 902 w 904"/>
                  <a:gd name="T103" fmla="*/ 713 h 769"/>
                  <a:gd name="T104" fmla="*/ 481 w 904"/>
                  <a:gd name="T105" fmla="*/ 316 h 769"/>
                  <a:gd name="T106" fmla="*/ 548 w 904"/>
                  <a:gd name="T107" fmla="*/ 127 h 769"/>
                  <a:gd name="T108" fmla="*/ 611 w 904"/>
                  <a:gd name="T109" fmla="*/ 22 h 769"/>
                  <a:gd name="T110" fmla="*/ 342 w 904"/>
                  <a:gd name="T111" fmla="*/ 54 h 769"/>
                  <a:gd name="T112" fmla="*/ 290 w 904"/>
                  <a:gd name="T113" fmla="*/ 105 h 769"/>
                  <a:gd name="T114" fmla="*/ 117 w 904"/>
                  <a:gd name="T115" fmla="*/ 295 h 769"/>
                  <a:gd name="T116" fmla="*/ 312 w 904"/>
                  <a:gd name="T117" fmla="*/ 97 h 769"/>
                  <a:gd name="T118" fmla="*/ 648 w 904"/>
                  <a:gd name="T119" fmla="*/ 10 h 769"/>
                  <a:gd name="T120" fmla="*/ 489 w 904"/>
                  <a:gd name="T121" fmla="*/ 23 h 769"/>
                  <a:gd name="T122" fmla="*/ 130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 y="366"/>
                    </a:moveTo>
                    <a:cubicBezTo>
                      <a:pt x="13" y="366"/>
                      <a:pt x="13" y="360"/>
                      <a:pt x="17" y="358"/>
                    </a:cubicBezTo>
                    <a:cubicBezTo>
                      <a:pt x="23" y="355"/>
                      <a:pt x="28" y="349"/>
                      <a:pt x="36" y="349"/>
                    </a:cubicBezTo>
                    <a:cubicBezTo>
                      <a:pt x="39" y="343"/>
                      <a:pt x="34" y="334"/>
                      <a:pt x="41" y="328"/>
                    </a:cubicBezTo>
                    <a:cubicBezTo>
                      <a:pt x="54" y="308"/>
                      <a:pt x="77" y="299"/>
                      <a:pt x="99" y="301"/>
                    </a:cubicBezTo>
                    <a:cubicBezTo>
                      <a:pt x="108" y="299"/>
                      <a:pt x="101" y="288"/>
                      <a:pt x="104" y="282"/>
                    </a:cubicBezTo>
                    <a:cubicBezTo>
                      <a:pt x="113" y="269"/>
                      <a:pt x="97" y="256"/>
                      <a:pt x="104" y="241"/>
                    </a:cubicBezTo>
                    <a:cubicBezTo>
                      <a:pt x="104" y="234"/>
                      <a:pt x="111" y="228"/>
                      <a:pt x="106" y="221"/>
                    </a:cubicBezTo>
                    <a:cubicBezTo>
                      <a:pt x="104" y="209"/>
                      <a:pt x="104" y="194"/>
                      <a:pt x="113" y="184"/>
                    </a:cubicBezTo>
                    <a:cubicBezTo>
                      <a:pt x="112" y="182"/>
                      <a:pt x="113" y="181"/>
                      <a:pt x="115" y="181"/>
                    </a:cubicBezTo>
                    <a:cubicBezTo>
                      <a:pt x="116" y="181"/>
                      <a:pt x="117" y="181"/>
                      <a:pt x="118" y="182"/>
                    </a:cubicBezTo>
                    <a:cubicBezTo>
                      <a:pt x="112" y="195"/>
                      <a:pt x="106" y="212"/>
                      <a:pt x="116" y="225"/>
                    </a:cubicBezTo>
                    <a:cubicBezTo>
                      <a:pt x="111" y="233"/>
                      <a:pt x="110" y="244"/>
                      <a:pt x="109" y="253"/>
                    </a:cubicBezTo>
                    <a:cubicBezTo>
                      <a:pt x="115" y="274"/>
                      <a:pt x="115" y="274"/>
                      <a:pt x="115" y="274"/>
                    </a:cubicBezTo>
                    <a:cubicBezTo>
                      <a:pt x="111" y="280"/>
                      <a:pt x="107" y="288"/>
                      <a:pt x="110" y="296"/>
                    </a:cubicBezTo>
                    <a:cubicBezTo>
                      <a:pt x="107" y="300"/>
                      <a:pt x="103" y="305"/>
                      <a:pt x="98" y="307"/>
                    </a:cubicBezTo>
                    <a:cubicBezTo>
                      <a:pt x="82" y="303"/>
                      <a:pt x="63" y="310"/>
                      <a:pt x="51" y="323"/>
                    </a:cubicBezTo>
                    <a:cubicBezTo>
                      <a:pt x="46" y="328"/>
                      <a:pt x="44" y="335"/>
                      <a:pt x="43" y="342"/>
                    </a:cubicBezTo>
                    <a:cubicBezTo>
                      <a:pt x="42" y="347"/>
                      <a:pt x="51" y="353"/>
                      <a:pt x="44" y="356"/>
                    </a:cubicBezTo>
                    <a:cubicBezTo>
                      <a:pt x="34" y="353"/>
                      <a:pt x="24" y="360"/>
                      <a:pt x="16" y="367"/>
                    </a:cubicBezTo>
                    <a:cubicBezTo>
                      <a:pt x="6" y="375"/>
                      <a:pt x="9" y="390"/>
                      <a:pt x="11" y="402"/>
                    </a:cubicBezTo>
                    <a:cubicBezTo>
                      <a:pt x="14" y="410"/>
                      <a:pt x="21" y="419"/>
                      <a:pt x="31" y="420"/>
                    </a:cubicBezTo>
                    <a:cubicBezTo>
                      <a:pt x="35" y="420"/>
                      <a:pt x="38" y="421"/>
                      <a:pt x="42" y="423"/>
                    </a:cubicBezTo>
                    <a:cubicBezTo>
                      <a:pt x="46" y="441"/>
                      <a:pt x="53" y="459"/>
                      <a:pt x="71" y="468"/>
                    </a:cubicBezTo>
                    <a:cubicBezTo>
                      <a:pt x="81" y="473"/>
                      <a:pt x="92" y="471"/>
                      <a:pt x="102" y="470"/>
                    </a:cubicBezTo>
                    <a:cubicBezTo>
                      <a:pt x="108" y="476"/>
                      <a:pt x="105" y="487"/>
                      <a:pt x="107" y="495"/>
                    </a:cubicBezTo>
                    <a:cubicBezTo>
                      <a:pt x="97" y="510"/>
                      <a:pt x="93" y="533"/>
                      <a:pt x="101" y="551"/>
                    </a:cubicBezTo>
                    <a:cubicBezTo>
                      <a:pt x="104" y="560"/>
                      <a:pt x="110" y="569"/>
                      <a:pt x="117" y="576"/>
                    </a:cubicBezTo>
                    <a:cubicBezTo>
                      <a:pt x="122" y="590"/>
                      <a:pt x="130" y="602"/>
                      <a:pt x="143" y="609"/>
                    </a:cubicBezTo>
                    <a:cubicBezTo>
                      <a:pt x="153" y="616"/>
                      <a:pt x="166" y="609"/>
                      <a:pt x="175" y="610"/>
                    </a:cubicBezTo>
                    <a:cubicBezTo>
                      <a:pt x="177" y="613"/>
                      <a:pt x="179" y="617"/>
                      <a:pt x="178" y="620"/>
                    </a:cubicBezTo>
                    <a:cubicBezTo>
                      <a:pt x="172" y="633"/>
                      <a:pt x="172" y="649"/>
                      <a:pt x="180" y="660"/>
                    </a:cubicBezTo>
                    <a:cubicBezTo>
                      <a:pt x="190" y="669"/>
                      <a:pt x="201" y="680"/>
                      <a:pt x="215" y="678"/>
                    </a:cubicBezTo>
                    <a:cubicBezTo>
                      <a:pt x="230" y="675"/>
                      <a:pt x="239" y="689"/>
                      <a:pt x="253" y="687"/>
                    </a:cubicBezTo>
                    <a:cubicBezTo>
                      <a:pt x="271" y="688"/>
                      <a:pt x="289" y="685"/>
                      <a:pt x="299" y="668"/>
                    </a:cubicBezTo>
                    <a:cubicBezTo>
                      <a:pt x="301" y="665"/>
                      <a:pt x="301" y="661"/>
                      <a:pt x="306" y="660"/>
                    </a:cubicBezTo>
                    <a:cubicBezTo>
                      <a:pt x="312" y="663"/>
                      <a:pt x="316" y="651"/>
                      <a:pt x="320" y="658"/>
                    </a:cubicBezTo>
                    <a:cubicBezTo>
                      <a:pt x="322" y="675"/>
                      <a:pt x="321" y="691"/>
                      <a:pt x="327" y="705"/>
                    </a:cubicBezTo>
                    <a:cubicBezTo>
                      <a:pt x="345" y="745"/>
                      <a:pt x="391" y="758"/>
                      <a:pt x="432" y="759"/>
                    </a:cubicBezTo>
                    <a:cubicBezTo>
                      <a:pt x="457" y="759"/>
                      <a:pt x="482" y="752"/>
                      <a:pt x="499" y="734"/>
                    </a:cubicBezTo>
                    <a:cubicBezTo>
                      <a:pt x="504" y="721"/>
                      <a:pt x="488" y="715"/>
                      <a:pt x="489" y="703"/>
                    </a:cubicBezTo>
                    <a:cubicBezTo>
                      <a:pt x="488" y="696"/>
                      <a:pt x="493" y="687"/>
                      <a:pt x="499" y="683"/>
                    </a:cubicBezTo>
                    <a:cubicBezTo>
                      <a:pt x="507" y="680"/>
                      <a:pt x="507" y="680"/>
                      <a:pt x="507" y="680"/>
                    </a:cubicBezTo>
                    <a:cubicBezTo>
                      <a:pt x="509" y="682"/>
                      <a:pt x="505" y="683"/>
                      <a:pt x="505" y="685"/>
                    </a:cubicBezTo>
                    <a:cubicBezTo>
                      <a:pt x="504" y="693"/>
                      <a:pt x="509" y="699"/>
                      <a:pt x="513" y="705"/>
                    </a:cubicBezTo>
                    <a:cubicBezTo>
                      <a:pt x="524" y="714"/>
                      <a:pt x="539" y="714"/>
                      <a:pt x="553" y="709"/>
                    </a:cubicBezTo>
                    <a:cubicBezTo>
                      <a:pt x="558" y="703"/>
                      <a:pt x="564" y="709"/>
                      <a:pt x="567" y="713"/>
                    </a:cubicBezTo>
                    <a:cubicBezTo>
                      <a:pt x="576" y="725"/>
                      <a:pt x="578" y="741"/>
                      <a:pt x="572" y="755"/>
                    </a:cubicBezTo>
                    <a:cubicBezTo>
                      <a:pt x="574" y="757"/>
                      <a:pt x="574" y="761"/>
                      <a:pt x="578" y="762"/>
                    </a:cubicBezTo>
                    <a:cubicBezTo>
                      <a:pt x="635" y="763"/>
                      <a:pt x="635" y="763"/>
                      <a:pt x="635" y="763"/>
                    </a:cubicBezTo>
                    <a:cubicBezTo>
                      <a:pt x="778" y="764"/>
                      <a:pt x="778" y="764"/>
                      <a:pt x="778" y="764"/>
                    </a:cubicBezTo>
                    <a:cubicBezTo>
                      <a:pt x="903" y="765"/>
                      <a:pt x="903" y="765"/>
                      <a:pt x="903" y="765"/>
                    </a:cubicBezTo>
                    <a:cubicBezTo>
                      <a:pt x="903" y="765"/>
                      <a:pt x="903" y="766"/>
                      <a:pt x="903" y="767"/>
                    </a:cubicBezTo>
                    <a:cubicBezTo>
                      <a:pt x="899" y="768"/>
                      <a:pt x="899" y="768"/>
                      <a:pt x="899" y="768"/>
                    </a:cubicBezTo>
                    <a:cubicBezTo>
                      <a:pt x="837" y="769"/>
                      <a:pt x="772" y="766"/>
                      <a:pt x="710" y="767"/>
                    </a:cubicBezTo>
                    <a:cubicBezTo>
                      <a:pt x="662" y="768"/>
                      <a:pt x="620" y="766"/>
                      <a:pt x="572" y="767"/>
                    </a:cubicBezTo>
                    <a:cubicBezTo>
                      <a:pt x="566" y="765"/>
                      <a:pt x="569" y="757"/>
                      <a:pt x="565" y="753"/>
                    </a:cubicBezTo>
                    <a:cubicBezTo>
                      <a:pt x="571" y="740"/>
                      <a:pt x="569" y="725"/>
                      <a:pt x="560" y="715"/>
                    </a:cubicBezTo>
                    <a:cubicBezTo>
                      <a:pt x="553" y="712"/>
                      <a:pt x="548" y="717"/>
                      <a:pt x="540" y="717"/>
                    </a:cubicBezTo>
                    <a:cubicBezTo>
                      <a:pt x="528" y="718"/>
                      <a:pt x="512" y="716"/>
                      <a:pt x="504" y="703"/>
                    </a:cubicBezTo>
                    <a:cubicBezTo>
                      <a:pt x="502" y="700"/>
                      <a:pt x="502" y="694"/>
                      <a:pt x="500" y="691"/>
                    </a:cubicBezTo>
                    <a:cubicBezTo>
                      <a:pt x="498" y="690"/>
                      <a:pt x="497" y="693"/>
                      <a:pt x="496" y="694"/>
                    </a:cubicBezTo>
                    <a:cubicBezTo>
                      <a:pt x="490" y="710"/>
                      <a:pt x="509" y="719"/>
                      <a:pt x="506" y="735"/>
                    </a:cubicBezTo>
                    <a:cubicBezTo>
                      <a:pt x="499" y="746"/>
                      <a:pt x="487" y="751"/>
                      <a:pt x="477" y="757"/>
                    </a:cubicBezTo>
                    <a:cubicBezTo>
                      <a:pt x="448" y="766"/>
                      <a:pt x="422" y="767"/>
                      <a:pt x="394" y="759"/>
                    </a:cubicBezTo>
                    <a:cubicBezTo>
                      <a:pt x="377" y="756"/>
                      <a:pt x="362" y="748"/>
                      <a:pt x="347" y="739"/>
                    </a:cubicBezTo>
                    <a:cubicBezTo>
                      <a:pt x="339" y="731"/>
                      <a:pt x="329" y="723"/>
                      <a:pt x="325" y="711"/>
                    </a:cubicBezTo>
                    <a:cubicBezTo>
                      <a:pt x="318" y="705"/>
                      <a:pt x="320" y="695"/>
                      <a:pt x="317" y="687"/>
                    </a:cubicBezTo>
                    <a:cubicBezTo>
                      <a:pt x="315" y="680"/>
                      <a:pt x="319" y="669"/>
                      <a:pt x="310" y="666"/>
                    </a:cubicBezTo>
                    <a:cubicBezTo>
                      <a:pt x="304" y="669"/>
                      <a:pt x="302" y="677"/>
                      <a:pt x="296" y="681"/>
                    </a:cubicBezTo>
                    <a:cubicBezTo>
                      <a:pt x="281" y="696"/>
                      <a:pt x="256" y="695"/>
                      <a:pt x="238" y="690"/>
                    </a:cubicBezTo>
                    <a:cubicBezTo>
                      <a:pt x="222" y="683"/>
                      <a:pt x="222" y="683"/>
                      <a:pt x="222" y="683"/>
                    </a:cubicBezTo>
                    <a:cubicBezTo>
                      <a:pt x="213" y="683"/>
                      <a:pt x="205" y="686"/>
                      <a:pt x="197" y="681"/>
                    </a:cubicBezTo>
                    <a:cubicBezTo>
                      <a:pt x="182" y="674"/>
                      <a:pt x="170" y="660"/>
                      <a:pt x="168" y="644"/>
                    </a:cubicBezTo>
                    <a:cubicBezTo>
                      <a:pt x="167" y="634"/>
                      <a:pt x="171" y="626"/>
                      <a:pt x="171" y="617"/>
                    </a:cubicBezTo>
                    <a:cubicBezTo>
                      <a:pt x="163" y="614"/>
                      <a:pt x="154" y="621"/>
                      <a:pt x="146" y="617"/>
                    </a:cubicBezTo>
                    <a:cubicBezTo>
                      <a:pt x="128" y="610"/>
                      <a:pt x="116" y="593"/>
                      <a:pt x="109" y="576"/>
                    </a:cubicBezTo>
                    <a:cubicBezTo>
                      <a:pt x="97" y="560"/>
                      <a:pt x="87" y="540"/>
                      <a:pt x="92" y="518"/>
                    </a:cubicBezTo>
                    <a:cubicBezTo>
                      <a:pt x="92" y="509"/>
                      <a:pt x="98" y="503"/>
                      <a:pt x="101" y="495"/>
                    </a:cubicBezTo>
                    <a:cubicBezTo>
                      <a:pt x="105" y="490"/>
                      <a:pt x="101" y="484"/>
                      <a:pt x="101" y="479"/>
                    </a:cubicBezTo>
                    <a:cubicBezTo>
                      <a:pt x="95" y="474"/>
                      <a:pt x="88" y="478"/>
                      <a:pt x="82" y="478"/>
                    </a:cubicBezTo>
                    <a:cubicBezTo>
                      <a:pt x="65" y="477"/>
                      <a:pt x="52" y="463"/>
                      <a:pt x="45" y="449"/>
                    </a:cubicBezTo>
                    <a:cubicBezTo>
                      <a:pt x="41" y="441"/>
                      <a:pt x="40" y="430"/>
                      <a:pt x="32" y="425"/>
                    </a:cubicBezTo>
                    <a:cubicBezTo>
                      <a:pt x="24" y="426"/>
                      <a:pt x="16" y="420"/>
                      <a:pt x="10" y="414"/>
                    </a:cubicBezTo>
                    <a:cubicBezTo>
                      <a:pt x="7" y="415"/>
                      <a:pt x="7" y="415"/>
                      <a:pt x="7" y="415"/>
                    </a:cubicBezTo>
                    <a:cubicBezTo>
                      <a:pt x="0" y="409"/>
                      <a:pt x="6" y="398"/>
                      <a:pt x="3" y="390"/>
                    </a:cubicBezTo>
                    <a:cubicBezTo>
                      <a:pt x="3" y="382"/>
                      <a:pt x="5" y="373"/>
                      <a:pt x="8" y="366"/>
                    </a:cubicBezTo>
                    <a:close/>
                    <a:moveTo>
                      <a:pt x="26" y="367"/>
                    </a:moveTo>
                    <a:cubicBezTo>
                      <a:pt x="19" y="372"/>
                      <a:pt x="18" y="382"/>
                      <a:pt x="16" y="390"/>
                    </a:cubicBezTo>
                    <a:cubicBezTo>
                      <a:pt x="17" y="400"/>
                      <a:pt x="24" y="410"/>
                      <a:pt x="33" y="414"/>
                    </a:cubicBezTo>
                    <a:cubicBezTo>
                      <a:pt x="45" y="418"/>
                      <a:pt x="54" y="408"/>
                      <a:pt x="61" y="401"/>
                    </a:cubicBezTo>
                    <a:cubicBezTo>
                      <a:pt x="65" y="395"/>
                      <a:pt x="64" y="388"/>
                      <a:pt x="63" y="380"/>
                    </a:cubicBezTo>
                    <a:cubicBezTo>
                      <a:pt x="60" y="373"/>
                      <a:pt x="55" y="365"/>
                      <a:pt x="46" y="364"/>
                    </a:cubicBezTo>
                    <a:cubicBezTo>
                      <a:pt x="40" y="359"/>
                      <a:pt x="33" y="364"/>
                      <a:pt x="26" y="367"/>
                    </a:cubicBezTo>
                    <a:close/>
                    <a:moveTo>
                      <a:pt x="29" y="374"/>
                    </a:moveTo>
                    <a:cubicBezTo>
                      <a:pt x="26" y="383"/>
                      <a:pt x="22" y="394"/>
                      <a:pt x="30" y="402"/>
                    </a:cubicBezTo>
                    <a:cubicBezTo>
                      <a:pt x="32" y="404"/>
                      <a:pt x="36" y="406"/>
                      <a:pt x="41" y="406"/>
                    </a:cubicBezTo>
                    <a:cubicBezTo>
                      <a:pt x="46" y="405"/>
                      <a:pt x="52" y="402"/>
                      <a:pt x="54" y="397"/>
                    </a:cubicBezTo>
                    <a:cubicBezTo>
                      <a:pt x="57" y="389"/>
                      <a:pt x="55" y="380"/>
                      <a:pt x="50" y="374"/>
                    </a:cubicBezTo>
                    <a:cubicBezTo>
                      <a:pt x="43" y="371"/>
                      <a:pt x="35" y="368"/>
                      <a:pt x="29" y="374"/>
                    </a:cubicBezTo>
                    <a:close/>
                    <a:moveTo>
                      <a:pt x="67" y="437"/>
                    </a:moveTo>
                    <a:cubicBezTo>
                      <a:pt x="65" y="439"/>
                      <a:pt x="61" y="438"/>
                      <a:pt x="60" y="440"/>
                    </a:cubicBezTo>
                    <a:cubicBezTo>
                      <a:pt x="64" y="451"/>
                      <a:pt x="75" y="456"/>
                      <a:pt x="85" y="458"/>
                    </a:cubicBezTo>
                    <a:cubicBezTo>
                      <a:pt x="96" y="460"/>
                      <a:pt x="104" y="451"/>
                      <a:pt x="115" y="452"/>
                    </a:cubicBezTo>
                    <a:cubicBezTo>
                      <a:pt x="120" y="454"/>
                      <a:pt x="119" y="459"/>
                      <a:pt x="124" y="462"/>
                    </a:cubicBezTo>
                    <a:cubicBezTo>
                      <a:pt x="129" y="464"/>
                      <a:pt x="137" y="463"/>
                      <a:pt x="142" y="463"/>
                    </a:cubicBezTo>
                    <a:cubicBezTo>
                      <a:pt x="146" y="460"/>
                      <a:pt x="151" y="457"/>
                      <a:pt x="152" y="452"/>
                    </a:cubicBezTo>
                    <a:cubicBezTo>
                      <a:pt x="153" y="445"/>
                      <a:pt x="153" y="440"/>
                      <a:pt x="148" y="435"/>
                    </a:cubicBezTo>
                    <a:cubicBezTo>
                      <a:pt x="143" y="432"/>
                      <a:pt x="135" y="429"/>
                      <a:pt x="129" y="433"/>
                    </a:cubicBezTo>
                    <a:cubicBezTo>
                      <a:pt x="127" y="434"/>
                      <a:pt x="130" y="437"/>
                      <a:pt x="129" y="439"/>
                    </a:cubicBezTo>
                    <a:cubicBezTo>
                      <a:pt x="129" y="444"/>
                      <a:pt x="124" y="443"/>
                      <a:pt x="121" y="442"/>
                    </a:cubicBezTo>
                    <a:cubicBezTo>
                      <a:pt x="118" y="442"/>
                      <a:pt x="117" y="440"/>
                      <a:pt x="116" y="438"/>
                    </a:cubicBezTo>
                    <a:cubicBezTo>
                      <a:pt x="115" y="430"/>
                      <a:pt x="121" y="428"/>
                      <a:pt x="126" y="424"/>
                    </a:cubicBezTo>
                    <a:cubicBezTo>
                      <a:pt x="135" y="421"/>
                      <a:pt x="146" y="422"/>
                      <a:pt x="154" y="428"/>
                    </a:cubicBezTo>
                    <a:cubicBezTo>
                      <a:pt x="158" y="432"/>
                      <a:pt x="161" y="438"/>
                      <a:pt x="162" y="444"/>
                    </a:cubicBezTo>
                    <a:cubicBezTo>
                      <a:pt x="166" y="445"/>
                      <a:pt x="168" y="449"/>
                      <a:pt x="168" y="453"/>
                    </a:cubicBezTo>
                    <a:cubicBezTo>
                      <a:pt x="178" y="455"/>
                      <a:pt x="187" y="460"/>
                      <a:pt x="198" y="457"/>
                    </a:cubicBezTo>
                    <a:cubicBezTo>
                      <a:pt x="205" y="455"/>
                      <a:pt x="213" y="450"/>
                      <a:pt x="215" y="442"/>
                    </a:cubicBezTo>
                    <a:cubicBezTo>
                      <a:pt x="217" y="438"/>
                      <a:pt x="217" y="432"/>
                      <a:pt x="214" y="428"/>
                    </a:cubicBezTo>
                    <a:cubicBezTo>
                      <a:pt x="212" y="422"/>
                      <a:pt x="207" y="420"/>
                      <a:pt x="201" y="419"/>
                    </a:cubicBezTo>
                    <a:cubicBezTo>
                      <a:pt x="194" y="417"/>
                      <a:pt x="197" y="425"/>
                      <a:pt x="194" y="429"/>
                    </a:cubicBezTo>
                    <a:cubicBezTo>
                      <a:pt x="194" y="430"/>
                      <a:pt x="192" y="430"/>
                      <a:pt x="191" y="429"/>
                    </a:cubicBezTo>
                    <a:cubicBezTo>
                      <a:pt x="188" y="426"/>
                      <a:pt x="186" y="423"/>
                      <a:pt x="187" y="418"/>
                    </a:cubicBezTo>
                    <a:cubicBezTo>
                      <a:pt x="188" y="415"/>
                      <a:pt x="192" y="412"/>
                      <a:pt x="196" y="410"/>
                    </a:cubicBezTo>
                    <a:cubicBezTo>
                      <a:pt x="204" y="407"/>
                      <a:pt x="212" y="413"/>
                      <a:pt x="219" y="418"/>
                    </a:cubicBezTo>
                    <a:cubicBezTo>
                      <a:pt x="224" y="425"/>
                      <a:pt x="228" y="438"/>
                      <a:pt x="222" y="446"/>
                    </a:cubicBezTo>
                    <a:cubicBezTo>
                      <a:pt x="219" y="455"/>
                      <a:pt x="212" y="460"/>
                      <a:pt x="204" y="464"/>
                    </a:cubicBezTo>
                    <a:cubicBezTo>
                      <a:pt x="197" y="465"/>
                      <a:pt x="187" y="466"/>
                      <a:pt x="183" y="472"/>
                    </a:cubicBezTo>
                    <a:cubicBezTo>
                      <a:pt x="170" y="489"/>
                      <a:pt x="188" y="511"/>
                      <a:pt x="172" y="527"/>
                    </a:cubicBezTo>
                    <a:cubicBezTo>
                      <a:pt x="166" y="530"/>
                      <a:pt x="158" y="537"/>
                      <a:pt x="152" y="530"/>
                    </a:cubicBezTo>
                    <a:cubicBezTo>
                      <a:pt x="141" y="524"/>
                      <a:pt x="152" y="511"/>
                      <a:pt x="142" y="505"/>
                    </a:cubicBezTo>
                    <a:cubicBezTo>
                      <a:pt x="133" y="504"/>
                      <a:pt x="126" y="504"/>
                      <a:pt x="119" y="509"/>
                    </a:cubicBezTo>
                    <a:cubicBezTo>
                      <a:pt x="115" y="518"/>
                      <a:pt x="108" y="526"/>
                      <a:pt x="112" y="537"/>
                    </a:cubicBezTo>
                    <a:cubicBezTo>
                      <a:pt x="114" y="547"/>
                      <a:pt x="118" y="557"/>
                      <a:pt x="128" y="560"/>
                    </a:cubicBezTo>
                    <a:cubicBezTo>
                      <a:pt x="138" y="564"/>
                      <a:pt x="128" y="573"/>
                      <a:pt x="132" y="580"/>
                    </a:cubicBezTo>
                    <a:cubicBezTo>
                      <a:pt x="133" y="585"/>
                      <a:pt x="138" y="591"/>
                      <a:pt x="143" y="592"/>
                    </a:cubicBezTo>
                    <a:cubicBezTo>
                      <a:pt x="152" y="596"/>
                      <a:pt x="164" y="596"/>
                      <a:pt x="173" y="590"/>
                    </a:cubicBezTo>
                    <a:cubicBezTo>
                      <a:pt x="181" y="588"/>
                      <a:pt x="180" y="579"/>
                      <a:pt x="181" y="572"/>
                    </a:cubicBezTo>
                    <a:cubicBezTo>
                      <a:pt x="179" y="566"/>
                      <a:pt x="175" y="561"/>
                      <a:pt x="169" y="560"/>
                    </a:cubicBezTo>
                    <a:cubicBezTo>
                      <a:pt x="164" y="561"/>
                      <a:pt x="167" y="566"/>
                      <a:pt x="163" y="569"/>
                    </a:cubicBezTo>
                    <a:cubicBezTo>
                      <a:pt x="161" y="569"/>
                      <a:pt x="159" y="568"/>
                      <a:pt x="157" y="567"/>
                    </a:cubicBezTo>
                    <a:cubicBezTo>
                      <a:pt x="155" y="565"/>
                      <a:pt x="153" y="561"/>
                      <a:pt x="154" y="558"/>
                    </a:cubicBezTo>
                    <a:cubicBezTo>
                      <a:pt x="157" y="554"/>
                      <a:pt x="162" y="552"/>
                      <a:pt x="167" y="551"/>
                    </a:cubicBezTo>
                    <a:cubicBezTo>
                      <a:pt x="174" y="551"/>
                      <a:pt x="180" y="555"/>
                      <a:pt x="185" y="560"/>
                    </a:cubicBezTo>
                    <a:cubicBezTo>
                      <a:pt x="195" y="570"/>
                      <a:pt x="187" y="582"/>
                      <a:pt x="186" y="592"/>
                    </a:cubicBezTo>
                    <a:cubicBezTo>
                      <a:pt x="187" y="599"/>
                      <a:pt x="190" y="605"/>
                      <a:pt x="197" y="608"/>
                    </a:cubicBezTo>
                    <a:cubicBezTo>
                      <a:pt x="200" y="611"/>
                      <a:pt x="205" y="607"/>
                      <a:pt x="209" y="607"/>
                    </a:cubicBezTo>
                    <a:cubicBezTo>
                      <a:pt x="219" y="608"/>
                      <a:pt x="229" y="612"/>
                      <a:pt x="233" y="622"/>
                    </a:cubicBezTo>
                    <a:cubicBezTo>
                      <a:pt x="234" y="626"/>
                      <a:pt x="236" y="633"/>
                      <a:pt x="232" y="637"/>
                    </a:cubicBezTo>
                    <a:cubicBezTo>
                      <a:pt x="229" y="640"/>
                      <a:pt x="225" y="646"/>
                      <a:pt x="220" y="642"/>
                    </a:cubicBezTo>
                    <a:cubicBezTo>
                      <a:pt x="218" y="641"/>
                      <a:pt x="214" y="638"/>
                      <a:pt x="215" y="634"/>
                    </a:cubicBezTo>
                    <a:cubicBezTo>
                      <a:pt x="216" y="630"/>
                      <a:pt x="220" y="627"/>
                      <a:pt x="224" y="627"/>
                    </a:cubicBezTo>
                    <a:cubicBezTo>
                      <a:pt x="224" y="620"/>
                      <a:pt x="217" y="619"/>
                      <a:pt x="212" y="616"/>
                    </a:cubicBezTo>
                    <a:cubicBezTo>
                      <a:pt x="208" y="616"/>
                      <a:pt x="201" y="617"/>
                      <a:pt x="197" y="620"/>
                    </a:cubicBezTo>
                    <a:cubicBezTo>
                      <a:pt x="192" y="624"/>
                      <a:pt x="190" y="631"/>
                      <a:pt x="188" y="638"/>
                    </a:cubicBezTo>
                    <a:cubicBezTo>
                      <a:pt x="187" y="646"/>
                      <a:pt x="193" y="651"/>
                      <a:pt x="198" y="656"/>
                    </a:cubicBezTo>
                    <a:cubicBezTo>
                      <a:pt x="207" y="663"/>
                      <a:pt x="221" y="666"/>
                      <a:pt x="232" y="660"/>
                    </a:cubicBezTo>
                    <a:cubicBezTo>
                      <a:pt x="235" y="660"/>
                      <a:pt x="235" y="665"/>
                      <a:pt x="237" y="667"/>
                    </a:cubicBezTo>
                    <a:cubicBezTo>
                      <a:pt x="244" y="675"/>
                      <a:pt x="255" y="676"/>
                      <a:pt x="265" y="674"/>
                    </a:cubicBezTo>
                    <a:cubicBezTo>
                      <a:pt x="275" y="673"/>
                      <a:pt x="282" y="666"/>
                      <a:pt x="288" y="658"/>
                    </a:cubicBezTo>
                    <a:cubicBezTo>
                      <a:pt x="290" y="653"/>
                      <a:pt x="289" y="646"/>
                      <a:pt x="286" y="641"/>
                    </a:cubicBezTo>
                    <a:cubicBezTo>
                      <a:pt x="280" y="641"/>
                      <a:pt x="273" y="646"/>
                      <a:pt x="266" y="642"/>
                    </a:cubicBezTo>
                    <a:cubicBezTo>
                      <a:pt x="256" y="640"/>
                      <a:pt x="251" y="630"/>
                      <a:pt x="249" y="620"/>
                    </a:cubicBezTo>
                    <a:cubicBezTo>
                      <a:pt x="250" y="598"/>
                      <a:pt x="275" y="605"/>
                      <a:pt x="287" y="596"/>
                    </a:cubicBezTo>
                    <a:cubicBezTo>
                      <a:pt x="295" y="590"/>
                      <a:pt x="301" y="584"/>
                      <a:pt x="300" y="574"/>
                    </a:cubicBezTo>
                    <a:cubicBezTo>
                      <a:pt x="297" y="566"/>
                      <a:pt x="287" y="561"/>
                      <a:pt x="289" y="553"/>
                    </a:cubicBezTo>
                    <a:cubicBezTo>
                      <a:pt x="291" y="549"/>
                      <a:pt x="295" y="545"/>
                      <a:pt x="299" y="546"/>
                    </a:cubicBezTo>
                    <a:cubicBezTo>
                      <a:pt x="302" y="547"/>
                      <a:pt x="304" y="550"/>
                      <a:pt x="304" y="554"/>
                    </a:cubicBezTo>
                    <a:cubicBezTo>
                      <a:pt x="305" y="557"/>
                      <a:pt x="309" y="564"/>
                      <a:pt x="314" y="562"/>
                    </a:cubicBezTo>
                    <a:cubicBezTo>
                      <a:pt x="319" y="560"/>
                      <a:pt x="323" y="555"/>
                      <a:pt x="325" y="550"/>
                    </a:cubicBezTo>
                    <a:cubicBezTo>
                      <a:pt x="325" y="543"/>
                      <a:pt x="324" y="537"/>
                      <a:pt x="321" y="531"/>
                    </a:cubicBezTo>
                    <a:cubicBezTo>
                      <a:pt x="315" y="521"/>
                      <a:pt x="305" y="521"/>
                      <a:pt x="295" y="521"/>
                    </a:cubicBezTo>
                    <a:cubicBezTo>
                      <a:pt x="286" y="518"/>
                      <a:pt x="289" y="508"/>
                      <a:pt x="281" y="504"/>
                    </a:cubicBezTo>
                    <a:cubicBezTo>
                      <a:pt x="274" y="501"/>
                      <a:pt x="264" y="503"/>
                      <a:pt x="258" y="506"/>
                    </a:cubicBezTo>
                    <a:cubicBezTo>
                      <a:pt x="253" y="509"/>
                      <a:pt x="250" y="515"/>
                      <a:pt x="249" y="520"/>
                    </a:cubicBezTo>
                    <a:cubicBezTo>
                      <a:pt x="246" y="529"/>
                      <a:pt x="256" y="524"/>
                      <a:pt x="260" y="525"/>
                    </a:cubicBezTo>
                    <a:cubicBezTo>
                      <a:pt x="271" y="531"/>
                      <a:pt x="277" y="544"/>
                      <a:pt x="275" y="555"/>
                    </a:cubicBezTo>
                    <a:cubicBezTo>
                      <a:pt x="273" y="562"/>
                      <a:pt x="265" y="567"/>
                      <a:pt x="259" y="571"/>
                    </a:cubicBezTo>
                    <a:cubicBezTo>
                      <a:pt x="245" y="575"/>
                      <a:pt x="230" y="572"/>
                      <a:pt x="222" y="561"/>
                    </a:cubicBezTo>
                    <a:cubicBezTo>
                      <a:pt x="209" y="546"/>
                      <a:pt x="206" y="524"/>
                      <a:pt x="212" y="506"/>
                    </a:cubicBezTo>
                    <a:cubicBezTo>
                      <a:pt x="215" y="489"/>
                      <a:pt x="230" y="475"/>
                      <a:pt x="245" y="469"/>
                    </a:cubicBezTo>
                    <a:cubicBezTo>
                      <a:pt x="260" y="466"/>
                      <a:pt x="275" y="461"/>
                      <a:pt x="291" y="463"/>
                    </a:cubicBezTo>
                    <a:cubicBezTo>
                      <a:pt x="297" y="463"/>
                      <a:pt x="303" y="467"/>
                      <a:pt x="309" y="467"/>
                    </a:cubicBezTo>
                    <a:cubicBezTo>
                      <a:pt x="316" y="478"/>
                      <a:pt x="326" y="489"/>
                      <a:pt x="339" y="493"/>
                    </a:cubicBezTo>
                    <a:cubicBezTo>
                      <a:pt x="358" y="497"/>
                      <a:pt x="377" y="498"/>
                      <a:pt x="395" y="492"/>
                    </a:cubicBezTo>
                    <a:cubicBezTo>
                      <a:pt x="416" y="486"/>
                      <a:pt x="440" y="489"/>
                      <a:pt x="459" y="498"/>
                    </a:cubicBezTo>
                    <a:cubicBezTo>
                      <a:pt x="479" y="510"/>
                      <a:pt x="488" y="532"/>
                      <a:pt x="491" y="554"/>
                    </a:cubicBezTo>
                    <a:cubicBezTo>
                      <a:pt x="501" y="561"/>
                      <a:pt x="505" y="573"/>
                      <a:pt x="508" y="585"/>
                    </a:cubicBezTo>
                    <a:cubicBezTo>
                      <a:pt x="513" y="608"/>
                      <a:pt x="501" y="628"/>
                      <a:pt x="483" y="644"/>
                    </a:cubicBezTo>
                    <a:cubicBezTo>
                      <a:pt x="464" y="657"/>
                      <a:pt x="448" y="672"/>
                      <a:pt x="440" y="693"/>
                    </a:cubicBezTo>
                    <a:cubicBezTo>
                      <a:pt x="438" y="701"/>
                      <a:pt x="441" y="710"/>
                      <a:pt x="442" y="717"/>
                    </a:cubicBezTo>
                    <a:cubicBezTo>
                      <a:pt x="442" y="718"/>
                      <a:pt x="440" y="720"/>
                      <a:pt x="438" y="720"/>
                    </a:cubicBezTo>
                    <a:cubicBezTo>
                      <a:pt x="422" y="715"/>
                      <a:pt x="405" y="717"/>
                      <a:pt x="391" y="707"/>
                    </a:cubicBezTo>
                    <a:cubicBezTo>
                      <a:pt x="389" y="705"/>
                      <a:pt x="390" y="702"/>
                      <a:pt x="387" y="703"/>
                    </a:cubicBezTo>
                    <a:cubicBezTo>
                      <a:pt x="370" y="688"/>
                      <a:pt x="359" y="668"/>
                      <a:pt x="365" y="645"/>
                    </a:cubicBezTo>
                    <a:cubicBezTo>
                      <a:pt x="368" y="636"/>
                      <a:pt x="356" y="630"/>
                      <a:pt x="356" y="621"/>
                    </a:cubicBezTo>
                    <a:cubicBezTo>
                      <a:pt x="352" y="607"/>
                      <a:pt x="355" y="591"/>
                      <a:pt x="365" y="580"/>
                    </a:cubicBezTo>
                    <a:cubicBezTo>
                      <a:pt x="375" y="568"/>
                      <a:pt x="388" y="555"/>
                      <a:pt x="405" y="555"/>
                    </a:cubicBezTo>
                    <a:cubicBezTo>
                      <a:pt x="415" y="556"/>
                      <a:pt x="427" y="558"/>
                      <a:pt x="431" y="570"/>
                    </a:cubicBezTo>
                    <a:cubicBezTo>
                      <a:pt x="431" y="574"/>
                      <a:pt x="432" y="581"/>
                      <a:pt x="428" y="583"/>
                    </a:cubicBezTo>
                    <a:cubicBezTo>
                      <a:pt x="429" y="594"/>
                      <a:pt x="418" y="584"/>
                      <a:pt x="414" y="590"/>
                    </a:cubicBezTo>
                    <a:cubicBezTo>
                      <a:pt x="406" y="594"/>
                      <a:pt x="401" y="602"/>
                      <a:pt x="402" y="611"/>
                    </a:cubicBezTo>
                    <a:cubicBezTo>
                      <a:pt x="402" y="619"/>
                      <a:pt x="407" y="626"/>
                      <a:pt x="413" y="631"/>
                    </a:cubicBezTo>
                    <a:cubicBezTo>
                      <a:pt x="423" y="639"/>
                      <a:pt x="437" y="634"/>
                      <a:pt x="447" y="632"/>
                    </a:cubicBezTo>
                    <a:cubicBezTo>
                      <a:pt x="453" y="629"/>
                      <a:pt x="458" y="623"/>
                      <a:pt x="459" y="617"/>
                    </a:cubicBezTo>
                    <a:cubicBezTo>
                      <a:pt x="466" y="603"/>
                      <a:pt x="452" y="589"/>
                      <a:pt x="461" y="576"/>
                    </a:cubicBezTo>
                    <a:cubicBezTo>
                      <a:pt x="463" y="563"/>
                      <a:pt x="461" y="550"/>
                      <a:pt x="456" y="539"/>
                    </a:cubicBezTo>
                    <a:cubicBezTo>
                      <a:pt x="452" y="531"/>
                      <a:pt x="443" y="528"/>
                      <a:pt x="439" y="522"/>
                    </a:cubicBezTo>
                    <a:cubicBezTo>
                      <a:pt x="431" y="517"/>
                      <a:pt x="423" y="518"/>
                      <a:pt x="414" y="517"/>
                    </a:cubicBezTo>
                    <a:cubicBezTo>
                      <a:pt x="386" y="518"/>
                      <a:pt x="360" y="534"/>
                      <a:pt x="350" y="559"/>
                    </a:cubicBezTo>
                    <a:cubicBezTo>
                      <a:pt x="340" y="567"/>
                      <a:pt x="332" y="579"/>
                      <a:pt x="327" y="590"/>
                    </a:cubicBezTo>
                    <a:cubicBezTo>
                      <a:pt x="326" y="602"/>
                      <a:pt x="327" y="614"/>
                      <a:pt x="331" y="625"/>
                    </a:cubicBezTo>
                    <a:cubicBezTo>
                      <a:pt x="332" y="630"/>
                      <a:pt x="339" y="632"/>
                      <a:pt x="338" y="637"/>
                    </a:cubicBezTo>
                    <a:cubicBezTo>
                      <a:pt x="333" y="651"/>
                      <a:pt x="332" y="668"/>
                      <a:pt x="336" y="682"/>
                    </a:cubicBezTo>
                    <a:cubicBezTo>
                      <a:pt x="340" y="699"/>
                      <a:pt x="350" y="711"/>
                      <a:pt x="361" y="723"/>
                    </a:cubicBezTo>
                    <a:cubicBezTo>
                      <a:pt x="395" y="744"/>
                      <a:pt x="448" y="755"/>
                      <a:pt x="482" y="728"/>
                    </a:cubicBezTo>
                    <a:cubicBezTo>
                      <a:pt x="483" y="725"/>
                      <a:pt x="479" y="723"/>
                      <a:pt x="478" y="721"/>
                    </a:cubicBezTo>
                    <a:cubicBezTo>
                      <a:pt x="469" y="712"/>
                      <a:pt x="469" y="698"/>
                      <a:pt x="474" y="687"/>
                    </a:cubicBezTo>
                    <a:cubicBezTo>
                      <a:pt x="488" y="661"/>
                      <a:pt x="518" y="656"/>
                      <a:pt x="536" y="634"/>
                    </a:cubicBezTo>
                    <a:cubicBezTo>
                      <a:pt x="548" y="618"/>
                      <a:pt x="543" y="594"/>
                      <a:pt x="539" y="576"/>
                    </a:cubicBezTo>
                    <a:cubicBezTo>
                      <a:pt x="538" y="573"/>
                      <a:pt x="534" y="570"/>
                      <a:pt x="535" y="566"/>
                    </a:cubicBezTo>
                    <a:cubicBezTo>
                      <a:pt x="530" y="555"/>
                      <a:pt x="524" y="544"/>
                      <a:pt x="515" y="535"/>
                    </a:cubicBezTo>
                    <a:cubicBezTo>
                      <a:pt x="512" y="519"/>
                      <a:pt x="512" y="519"/>
                      <a:pt x="512" y="519"/>
                    </a:cubicBezTo>
                    <a:cubicBezTo>
                      <a:pt x="514" y="497"/>
                      <a:pt x="497" y="480"/>
                      <a:pt x="482" y="466"/>
                    </a:cubicBezTo>
                    <a:cubicBezTo>
                      <a:pt x="480" y="463"/>
                      <a:pt x="475" y="465"/>
                      <a:pt x="472" y="462"/>
                    </a:cubicBezTo>
                    <a:cubicBezTo>
                      <a:pt x="471" y="456"/>
                      <a:pt x="478" y="454"/>
                      <a:pt x="481" y="452"/>
                    </a:cubicBezTo>
                    <a:cubicBezTo>
                      <a:pt x="504" y="436"/>
                      <a:pt x="507" y="408"/>
                      <a:pt x="511" y="383"/>
                    </a:cubicBezTo>
                    <a:cubicBezTo>
                      <a:pt x="511" y="362"/>
                      <a:pt x="504" y="345"/>
                      <a:pt x="489" y="331"/>
                    </a:cubicBezTo>
                    <a:cubicBezTo>
                      <a:pt x="484" y="324"/>
                      <a:pt x="468" y="324"/>
                      <a:pt x="470" y="312"/>
                    </a:cubicBezTo>
                    <a:cubicBezTo>
                      <a:pt x="484" y="306"/>
                      <a:pt x="496" y="296"/>
                      <a:pt x="506" y="284"/>
                    </a:cubicBezTo>
                    <a:cubicBezTo>
                      <a:pt x="518" y="269"/>
                      <a:pt x="521" y="249"/>
                      <a:pt x="514" y="231"/>
                    </a:cubicBezTo>
                    <a:cubicBezTo>
                      <a:pt x="512" y="222"/>
                      <a:pt x="521" y="219"/>
                      <a:pt x="526" y="214"/>
                    </a:cubicBezTo>
                    <a:cubicBezTo>
                      <a:pt x="535" y="203"/>
                      <a:pt x="542" y="188"/>
                      <a:pt x="542" y="173"/>
                    </a:cubicBezTo>
                    <a:cubicBezTo>
                      <a:pt x="545" y="165"/>
                      <a:pt x="539" y="158"/>
                      <a:pt x="539" y="149"/>
                    </a:cubicBezTo>
                    <a:cubicBezTo>
                      <a:pt x="535" y="141"/>
                      <a:pt x="531" y="133"/>
                      <a:pt x="524" y="127"/>
                    </a:cubicBezTo>
                    <a:cubicBezTo>
                      <a:pt x="512" y="105"/>
                      <a:pt x="481" y="106"/>
                      <a:pt x="474" y="79"/>
                    </a:cubicBezTo>
                    <a:cubicBezTo>
                      <a:pt x="470" y="68"/>
                      <a:pt x="473" y="55"/>
                      <a:pt x="482" y="47"/>
                    </a:cubicBezTo>
                    <a:cubicBezTo>
                      <a:pt x="484" y="45"/>
                      <a:pt x="489" y="46"/>
                      <a:pt x="488" y="42"/>
                    </a:cubicBezTo>
                    <a:cubicBezTo>
                      <a:pt x="482" y="36"/>
                      <a:pt x="475" y="32"/>
                      <a:pt x="468" y="28"/>
                    </a:cubicBezTo>
                    <a:cubicBezTo>
                      <a:pt x="452" y="23"/>
                      <a:pt x="436" y="19"/>
                      <a:pt x="419" y="19"/>
                    </a:cubicBezTo>
                    <a:cubicBezTo>
                      <a:pt x="409" y="20"/>
                      <a:pt x="398" y="23"/>
                      <a:pt x="388" y="26"/>
                    </a:cubicBezTo>
                    <a:cubicBezTo>
                      <a:pt x="361" y="36"/>
                      <a:pt x="339" y="63"/>
                      <a:pt x="337" y="92"/>
                    </a:cubicBezTo>
                    <a:cubicBezTo>
                      <a:pt x="336" y="114"/>
                      <a:pt x="336" y="114"/>
                      <a:pt x="336" y="114"/>
                    </a:cubicBezTo>
                    <a:cubicBezTo>
                      <a:pt x="330" y="121"/>
                      <a:pt x="327" y="130"/>
                      <a:pt x="324" y="139"/>
                    </a:cubicBezTo>
                    <a:cubicBezTo>
                      <a:pt x="319" y="154"/>
                      <a:pt x="328" y="169"/>
                      <a:pt x="337" y="180"/>
                    </a:cubicBezTo>
                    <a:cubicBezTo>
                      <a:pt x="339" y="183"/>
                      <a:pt x="344" y="183"/>
                      <a:pt x="345" y="186"/>
                    </a:cubicBezTo>
                    <a:cubicBezTo>
                      <a:pt x="343" y="193"/>
                      <a:pt x="343" y="201"/>
                      <a:pt x="344" y="208"/>
                    </a:cubicBezTo>
                    <a:cubicBezTo>
                      <a:pt x="347" y="227"/>
                      <a:pt x="364" y="245"/>
                      <a:pt x="383" y="252"/>
                    </a:cubicBezTo>
                    <a:cubicBezTo>
                      <a:pt x="405" y="258"/>
                      <a:pt x="427" y="247"/>
                      <a:pt x="442" y="231"/>
                    </a:cubicBezTo>
                    <a:cubicBezTo>
                      <a:pt x="453" y="216"/>
                      <a:pt x="460" y="199"/>
                      <a:pt x="459" y="180"/>
                    </a:cubicBezTo>
                    <a:cubicBezTo>
                      <a:pt x="453" y="163"/>
                      <a:pt x="450" y="139"/>
                      <a:pt x="429" y="133"/>
                    </a:cubicBezTo>
                    <a:cubicBezTo>
                      <a:pt x="417" y="129"/>
                      <a:pt x="404" y="132"/>
                      <a:pt x="395" y="139"/>
                    </a:cubicBezTo>
                    <a:cubicBezTo>
                      <a:pt x="389" y="154"/>
                      <a:pt x="389" y="154"/>
                      <a:pt x="389" y="154"/>
                    </a:cubicBezTo>
                    <a:cubicBezTo>
                      <a:pt x="389" y="159"/>
                      <a:pt x="388" y="167"/>
                      <a:pt x="393" y="171"/>
                    </a:cubicBezTo>
                    <a:cubicBezTo>
                      <a:pt x="403" y="180"/>
                      <a:pt x="411" y="166"/>
                      <a:pt x="420" y="173"/>
                    </a:cubicBezTo>
                    <a:cubicBezTo>
                      <a:pt x="422" y="179"/>
                      <a:pt x="427" y="184"/>
                      <a:pt x="426" y="193"/>
                    </a:cubicBezTo>
                    <a:cubicBezTo>
                      <a:pt x="425" y="203"/>
                      <a:pt x="415" y="213"/>
                      <a:pt x="405" y="217"/>
                    </a:cubicBezTo>
                    <a:cubicBezTo>
                      <a:pt x="396" y="220"/>
                      <a:pt x="388" y="215"/>
                      <a:pt x="380" y="211"/>
                    </a:cubicBezTo>
                    <a:cubicBezTo>
                      <a:pt x="370" y="204"/>
                      <a:pt x="367" y="192"/>
                      <a:pt x="366" y="180"/>
                    </a:cubicBezTo>
                    <a:cubicBezTo>
                      <a:pt x="364" y="173"/>
                      <a:pt x="354" y="168"/>
                      <a:pt x="354" y="159"/>
                    </a:cubicBezTo>
                    <a:cubicBezTo>
                      <a:pt x="349" y="145"/>
                      <a:pt x="352" y="130"/>
                      <a:pt x="363" y="119"/>
                    </a:cubicBezTo>
                    <a:cubicBezTo>
                      <a:pt x="369" y="113"/>
                      <a:pt x="361" y="107"/>
                      <a:pt x="363" y="100"/>
                    </a:cubicBezTo>
                    <a:cubicBezTo>
                      <a:pt x="364" y="77"/>
                      <a:pt x="385" y="62"/>
                      <a:pt x="404" y="53"/>
                    </a:cubicBezTo>
                    <a:cubicBezTo>
                      <a:pt x="415" y="49"/>
                      <a:pt x="432" y="47"/>
                      <a:pt x="443" y="53"/>
                    </a:cubicBezTo>
                    <a:cubicBezTo>
                      <a:pt x="447" y="60"/>
                      <a:pt x="441" y="66"/>
                      <a:pt x="440" y="72"/>
                    </a:cubicBezTo>
                    <a:cubicBezTo>
                      <a:pt x="436" y="97"/>
                      <a:pt x="460" y="115"/>
                      <a:pt x="479" y="127"/>
                    </a:cubicBezTo>
                    <a:cubicBezTo>
                      <a:pt x="489" y="138"/>
                      <a:pt x="500" y="147"/>
                      <a:pt x="503" y="161"/>
                    </a:cubicBezTo>
                    <a:cubicBezTo>
                      <a:pt x="511" y="182"/>
                      <a:pt x="497" y="200"/>
                      <a:pt x="485" y="215"/>
                    </a:cubicBezTo>
                    <a:cubicBezTo>
                      <a:pt x="485" y="226"/>
                      <a:pt x="487" y="238"/>
                      <a:pt x="483" y="249"/>
                    </a:cubicBezTo>
                    <a:cubicBezTo>
                      <a:pt x="480" y="261"/>
                      <a:pt x="470" y="274"/>
                      <a:pt x="458" y="281"/>
                    </a:cubicBezTo>
                    <a:cubicBezTo>
                      <a:pt x="445" y="289"/>
                      <a:pt x="429" y="289"/>
                      <a:pt x="415" y="283"/>
                    </a:cubicBezTo>
                    <a:cubicBezTo>
                      <a:pt x="399" y="277"/>
                      <a:pt x="382" y="272"/>
                      <a:pt x="364" y="272"/>
                    </a:cubicBezTo>
                    <a:cubicBezTo>
                      <a:pt x="344" y="273"/>
                      <a:pt x="326" y="291"/>
                      <a:pt x="318" y="308"/>
                    </a:cubicBezTo>
                    <a:cubicBezTo>
                      <a:pt x="310" y="311"/>
                      <a:pt x="304" y="311"/>
                      <a:pt x="297" y="309"/>
                    </a:cubicBezTo>
                    <a:cubicBezTo>
                      <a:pt x="284" y="311"/>
                      <a:pt x="270" y="310"/>
                      <a:pt x="258" y="307"/>
                    </a:cubicBezTo>
                    <a:cubicBezTo>
                      <a:pt x="244" y="303"/>
                      <a:pt x="234" y="293"/>
                      <a:pt x="226" y="282"/>
                    </a:cubicBezTo>
                    <a:cubicBezTo>
                      <a:pt x="214" y="260"/>
                      <a:pt x="212" y="229"/>
                      <a:pt x="224" y="206"/>
                    </a:cubicBezTo>
                    <a:cubicBezTo>
                      <a:pt x="231" y="201"/>
                      <a:pt x="239" y="196"/>
                      <a:pt x="247" y="196"/>
                    </a:cubicBezTo>
                    <a:cubicBezTo>
                      <a:pt x="256" y="197"/>
                      <a:pt x="264" y="201"/>
                      <a:pt x="266" y="209"/>
                    </a:cubicBezTo>
                    <a:cubicBezTo>
                      <a:pt x="269" y="217"/>
                      <a:pt x="267" y="226"/>
                      <a:pt x="261" y="232"/>
                    </a:cubicBezTo>
                    <a:cubicBezTo>
                      <a:pt x="258" y="236"/>
                      <a:pt x="248" y="237"/>
                      <a:pt x="253" y="245"/>
                    </a:cubicBezTo>
                    <a:cubicBezTo>
                      <a:pt x="254" y="250"/>
                      <a:pt x="258" y="255"/>
                      <a:pt x="263" y="256"/>
                    </a:cubicBezTo>
                    <a:cubicBezTo>
                      <a:pt x="272" y="257"/>
                      <a:pt x="280" y="254"/>
                      <a:pt x="285" y="246"/>
                    </a:cubicBezTo>
                    <a:cubicBezTo>
                      <a:pt x="292" y="244"/>
                      <a:pt x="299" y="249"/>
                      <a:pt x="306" y="249"/>
                    </a:cubicBezTo>
                    <a:cubicBezTo>
                      <a:pt x="315" y="247"/>
                      <a:pt x="323" y="240"/>
                      <a:pt x="329" y="232"/>
                    </a:cubicBezTo>
                    <a:cubicBezTo>
                      <a:pt x="333" y="225"/>
                      <a:pt x="333" y="215"/>
                      <a:pt x="330" y="208"/>
                    </a:cubicBezTo>
                    <a:cubicBezTo>
                      <a:pt x="328" y="200"/>
                      <a:pt x="320" y="193"/>
                      <a:pt x="312" y="193"/>
                    </a:cubicBezTo>
                    <a:cubicBezTo>
                      <a:pt x="308" y="191"/>
                      <a:pt x="302" y="191"/>
                      <a:pt x="299" y="196"/>
                    </a:cubicBezTo>
                    <a:cubicBezTo>
                      <a:pt x="293" y="204"/>
                      <a:pt x="304" y="208"/>
                      <a:pt x="304" y="216"/>
                    </a:cubicBezTo>
                    <a:cubicBezTo>
                      <a:pt x="303" y="220"/>
                      <a:pt x="298" y="220"/>
                      <a:pt x="295" y="220"/>
                    </a:cubicBezTo>
                    <a:cubicBezTo>
                      <a:pt x="290" y="218"/>
                      <a:pt x="288" y="214"/>
                      <a:pt x="287" y="210"/>
                    </a:cubicBezTo>
                    <a:cubicBezTo>
                      <a:pt x="284" y="201"/>
                      <a:pt x="291" y="195"/>
                      <a:pt x="292" y="186"/>
                    </a:cubicBezTo>
                    <a:cubicBezTo>
                      <a:pt x="286" y="170"/>
                      <a:pt x="268" y="166"/>
                      <a:pt x="254" y="163"/>
                    </a:cubicBezTo>
                    <a:cubicBezTo>
                      <a:pt x="248" y="160"/>
                      <a:pt x="246" y="153"/>
                      <a:pt x="244" y="146"/>
                    </a:cubicBezTo>
                    <a:cubicBezTo>
                      <a:pt x="244" y="137"/>
                      <a:pt x="251" y="130"/>
                      <a:pt x="258" y="127"/>
                    </a:cubicBezTo>
                    <a:cubicBezTo>
                      <a:pt x="266" y="120"/>
                      <a:pt x="277" y="132"/>
                      <a:pt x="283" y="120"/>
                    </a:cubicBezTo>
                    <a:cubicBezTo>
                      <a:pt x="284" y="115"/>
                      <a:pt x="284" y="109"/>
                      <a:pt x="281" y="105"/>
                    </a:cubicBezTo>
                    <a:cubicBezTo>
                      <a:pt x="272" y="94"/>
                      <a:pt x="256" y="91"/>
                      <a:pt x="243" y="96"/>
                    </a:cubicBezTo>
                    <a:cubicBezTo>
                      <a:pt x="236" y="99"/>
                      <a:pt x="234" y="106"/>
                      <a:pt x="230" y="112"/>
                    </a:cubicBezTo>
                    <a:cubicBezTo>
                      <a:pt x="228" y="113"/>
                      <a:pt x="225" y="113"/>
                      <a:pt x="222" y="112"/>
                    </a:cubicBezTo>
                    <a:cubicBezTo>
                      <a:pt x="216" y="107"/>
                      <a:pt x="210" y="110"/>
                      <a:pt x="203" y="113"/>
                    </a:cubicBezTo>
                    <a:cubicBezTo>
                      <a:pt x="193" y="121"/>
                      <a:pt x="186" y="133"/>
                      <a:pt x="188" y="145"/>
                    </a:cubicBezTo>
                    <a:cubicBezTo>
                      <a:pt x="190" y="151"/>
                      <a:pt x="195" y="155"/>
                      <a:pt x="201" y="156"/>
                    </a:cubicBezTo>
                    <a:cubicBezTo>
                      <a:pt x="205" y="157"/>
                      <a:pt x="211" y="156"/>
                      <a:pt x="214" y="152"/>
                    </a:cubicBezTo>
                    <a:cubicBezTo>
                      <a:pt x="220" y="147"/>
                      <a:pt x="211" y="141"/>
                      <a:pt x="216" y="136"/>
                    </a:cubicBezTo>
                    <a:cubicBezTo>
                      <a:pt x="218" y="134"/>
                      <a:pt x="222" y="136"/>
                      <a:pt x="223" y="139"/>
                    </a:cubicBezTo>
                    <a:cubicBezTo>
                      <a:pt x="225" y="143"/>
                      <a:pt x="226" y="147"/>
                      <a:pt x="224" y="151"/>
                    </a:cubicBezTo>
                    <a:cubicBezTo>
                      <a:pt x="224" y="160"/>
                      <a:pt x="216" y="163"/>
                      <a:pt x="209" y="166"/>
                    </a:cubicBezTo>
                    <a:cubicBezTo>
                      <a:pt x="205" y="166"/>
                      <a:pt x="200" y="167"/>
                      <a:pt x="195" y="164"/>
                    </a:cubicBezTo>
                    <a:cubicBezTo>
                      <a:pt x="189" y="166"/>
                      <a:pt x="186" y="170"/>
                      <a:pt x="181" y="173"/>
                    </a:cubicBezTo>
                    <a:cubicBezTo>
                      <a:pt x="172" y="179"/>
                      <a:pt x="182" y="185"/>
                      <a:pt x="181" y="191"/>
                    </a:cubicBezTo>
                    <a:cubicBezTo>
                      <a:pt x="181" y="201"/>
                      <a:pt x="176" y="211"/>
                      <a:pt x="167" y="216"/>
                    </a:cubicBezTo>
                    <a:cubicBezTo>
                      <a:pt x="162" y="218"/>
                      <a:pt x="156" y="217"/>
                      <a:pt x="152" y="213"/>
                    </a:cubicBezTo>
                    <a:cubicBezTo>
                      <a:pt x="151" y="210"/>
                      <a:pt x="148" y="206"/>
                      <a:pt x="152" y="203"/>
                    </a:cubicBezTo>
                    <a:cubicBezTo>
                      <a:pt x="156" y="200"/>
                      <a:pt x="160" y="202"/>
                      <a:pt x="164" y="204"/>
                    </a:cubicBezTo>
                    <a:cubicBezTo>
                      <a:pt x="166" y="204"/>
                      <a:pt x="168" y="200"/>
                      <a:pt x="170" y="197"/>
                    </a:cubicBezTo>
                    <a:cubicBezTo>
                      <a:pt x="172" y="191"/>
                      <a:pt x="171" y="185"/>
                      <a:pt x="166" y="180"/>
                    </a:cubicBezTo>
                    <a:cubicBezTo>
                      <a:pt x="160" y="176"/>
                      <a:pt x="153" y="179"/>
                      <a:pt x="147" y="180"/>
                    </a:cubicBezTo>
                    <a:cubicBezTo>
                      <a:pt x="138" y="184"/>
                      <a:pt x="130" y="189"/>
                      <a:pt x="128" y="199"/>
                    </a:cubicBezTo>
                    <a:cubicBezTo>
                      <a:pt x="125" y="208"/>
                      <a:pt x="128" y="218"/>
                      <a:pt x="133" y="225"/>
                    </a:cubicBezTo>
                    <a:cubicBezTo>
                      <a:pt x="131" y="228"/>
                      <a:pt x="132" y="233"/>
                      <a:pt x="127" y="235"/>
                    </a:cubicBezTo>
                    <a:cubicBezTo>
                      <a:pt x="123" y="246"/>
                      <a:pt x="125" y="258"/>
                      <a:pt x="132" y="267"/>
                    </a:cubicBezTo>
                    <a:cubicBezTo>
                      <a:pt x="138" y="271"/>
                      <a:pt x="147" y="272"/>
                      <a:pt x="154" y="268"/>
                    </a:cubicBezTo>
                    <a:cubicBezTo>
                      <a:pt x="154" y="258"/>
                      <a:pt x="153" y="244"/>
                      <a:pt x="164" y="238"/>
                    </a:cubicBezTo>
                    <a:cubicBezTo>
                      <a:pt x="170" y="235"/>
                      <a:pt x="175" y="234"/>
                      <a:pt x="181" y="236"/>
                    </a:cubicBezTo>
                    <a:cubicBezTo>
                      <a:pt x="191" y="239"/>
                      <a:pt x="192" y="250"/>
                      <a:pt x="195" y="258"/>
                    </a:cubicBezTo>
                    <a:cubicBezTo>
                      <a:pt x="197" y="273"/>
                      <a:pt x="189" y="289"/>
                      <a:pt x="198" y="302"/>
                    </a:cubicBezTo>
                    <a:cubicBezTo>
                      <a:pt x="211" y="303"/>
                      <a:pt x="221" y="315"/>
                      <a:pt x="224" y="326"/>
                    </a:cubicBezTo>
                    <a:cubicBezTo>
                      <a:pt x="222" y="336"/>
                      <a:pt x="223" y="348"/>
                      <a:pt x="213" y="353"/>
                    </a:cubicBezTo>
                    <a:cubicBezTo>
                      <a:pt x="207" y="353"/>
                      <a:pt x="201" y="356"/>
                      <a:pt x="196" y="352"/>
                    </a:cubicBezTo>
                    <a:cubicBezTo>
                      <a:pt x="192" y="350"/>
                      <a:pt x="188" y="346"/>
                      <a:pt x="188" y="341"/>
                    </a:cubicBezTo>
                    <a:cubicBezTo>
                      <a:pt x="189" y="339"/>
                      <a:pt x="191" y="337"/>
                      <a:pt x="193" y="337"/>
                    </a:cubicBezTo>
                    <a:cubicBezTo>
                      <a:pt x="197" y="336"/>
                      <a:pt x="198" y="339"/>
                      <a:pt x="200" y="342"/>
                    </a:cubicBezTo>
                    <a:cubicBezTo>
                      <a:pt x="203" y="344"/>
                      <a:pt x="207" y="344"/>
                      <a:pt x="209" y="342"/>
                    </a:cubicBezTo>
                    <a:cubicBezTo>
                      <a:pt x="214" y="337"/>
                      <a:pt x="213" y="328"/>
                      <a:pt x="211" y="322"/>
                    </a:cubicBezTo>
                    <a:cubicBezTo>
                      <a:pt x="207" y="313"/>
                      <a:pt x="198" y="309"/>
                      <a:pt x="187" y="310"/>
                    </a:cubicBezTo>
                    <a:cubicBezTo>
                      <a:pt x="177" y="312"/>
                      <a:pt x="169" y="321"/>
                      <a:pt x="161" y="326"/>
                    </a:cubicBezTo>
                    <a:cubicBezTo>
                      <a:pt x="159" y="334"/>
                      <a:pt x="158" y="346"/>
                      <a:pt x="147" y="348"/>
                    </a:cubicBezTo>
                    <a:cubicBezTo>
                      <a:pt x="142" y="349"/>
                      <a:pt x="136" y="350"/>
                      <a:pt x="131" y="347"/>
                    </a:cubicBezTo>
                    <a:cubicBezTo>
                      <a:pt x="128" y="344"/>
                      <a:pt x="125" y="342"/>
                      <a:pt x="126" y="337"/>
                    </a:cubicBezTo>
                    <a:cubicBezTo>
                      <a:pt x="126" y="334"/>
                      <a:pt x="130" y="331"/>
                      <a:pt x="133" y="332"/>
                    </a:cubicBezTo>
                    <a:cubicBezTo>
                      <a:pt x="137" y="332"/>
                      <a:pt x="138" y="337"/>
                      <a:pt x="141" y="341"/>
                    </a:cubicBezTo>
                    <a:cubicBezTo>
                      <a:pt x="143" y="342"/>
                      <a:pt x="146" y="341"/>
                      <a:pt x="148" y="339"/>
                    </a:cubicBezTo>
                    <a:cubicBezTo>
                      <a:pt x="152" y="333"/>
                      <a:pt x="153" y="326"/>
                      <a:pt x="150" y="319"/>
                    </a:cubicBezTo>
                    <a:cubicBezTo>
                      <a:pt x="146" y="315"/>
                      <a:pt x="141" y="311"/>
                      <a:pt x="135" y="311"/>
                    </a:cubicBezTo>
                    <a:cubicBezTo>
                      <a:pt x="127" y="311"/>
                      <a:pt x="116" y="310"/>
                      <a:pt x="111" y="319"/>
                    </a:cubicBezTo>
                    <a:cubicBezTo>
                      <a:pt x="109" y="322"/>
                      <a:pt x="111" y="327"/>
                      <a:pt x="107" y="328"/>
                    </a:cubicBezTo>
                    <a:cubicBezTo>
                      <a:pt x="100" y="323"/>
                      <a:pt x="91" y="323"/>
                      <a:pt x="83" y="324"/>
                    </a:cubicBezTo>
                    <a:cubicBezTo>
                      <a:pt x="76" y="328"/>
                      <a:pt x="66" y="328"/>
                      <a:pt x="62" y="337"/>
                    </a:cubicBezTo>
                    <a:cubicBezTo>
                      <a:pt x="70" y="340"/>
                      <a:pt x="77" y="347"/>
                      <a:pt x="80" y="354"/>
                    </a:cubicBezTo>
                    <a:cubicBezTo>
                      <a:pt x="84" y="366"/>
                      <a:pt x="98" y="368"/>
                      <a:pt x="110" y="368"/>
                    </a:cubicBezTo>
                    <a:cubicBezTo>
                      <a:pt x="115" y="368"/>
                      <a:pt x="118" y="363"/>
                      <a:pt x="124" y="364"/>
                    </a:cubicBezTo>
                    <a:cubicBezTo>
                      <a:pt x="131" y="371"/>
                      <a:pt x="131" y="371"/>
                      <a:pt x="131" y="371"/>
                    </a:cubicBezTo>
                    <a:cubicBezTo>
                      <a:pt x="143" y="374"/>
                      <a:pt x="152" y="369"/>
                      <a:pt x="162" y="362"/>
                    </a:cubicBezTo>
                    <a:cubicBezTo>
                      <a:pt x="170" y="370"/>
                      <a:pt x="178" y="375"/>
                      <a:pt x="185" y="384"/>
                    </a:cubicBezTo>
                    <a:cubicBezTo>
                      <a:pt x="187" y="393"/>
                      <a:pt x="176" y="399"/>
                      <a:pt x="169" y="403"/>
                    </a:cubicBezTo>
                    <a:cubicBezTo>
                      <a:pt x="168" y="405"/>
                      <a:pt x="164" y="410"/>
                      <a:pt x="161" y="408"/>
                    </a:cubicBezTo>
                    <a:cubicBezTo>
                      <a:pt x="156" y="402"/>
                      <a:pt x="149" y="399"/>
                      <a:pt x="142" y="397"/>
                    </a:cubicBezTo>
                    <a:cubicBezTo>
                      <a:pt x="133" y="397"/>
                      <a:pt x="123" y="400"/>
                      <a:pt x="115" y="403"/>
                    </a:cubicBezTo>
                    <a:cubicBezTo>
                      <a:pt x="108" y="399"/>
                      <a:pt x="101" y="400"/>
                      <a:pt x="94" y="404"/>
                    </a:cubicBezTo>
                    <a:cubicBezTo>
                      <a:pt x="82" y="413"/>
                      <a:pt x="82" y="430"/>
                      <a:pt x="67" y="437"/>
                    </a:cubicBezTo>
                    <a:close/>
                    <a:moveTo>
                      <a:pt x="114" y="480"/>
                    </a:moveTo>
                    <a:cubicBezTo>
                      <a:pt x="114" y="483"/>
                      <a:pt x="117" y="486"/>
                      <a:pt x="114" y="488"/>
                    </a:cubicBezTo>
                    <a:cubicBezTo>
                      <a:pt x="113" y="489"/>
                      <a:pt x="112" y="494"/>
                      <a:pt x="116" y="494"/>
                    </a:cubicBezTo>
                    <a:cubicBezTo>
                      <a:pt x="122" y="493"/>
                      <a:pt x="128" y="492"/>
                      <a:pt x="133" y="489"/>
                    </a:cubicBezTo>
                    <a:cubicBezTo>
                      <a:pt x="144" y="489"/>
                      <a:pt x="156" y="494"/>
                      <a:pt x="161" y="504"/>
                    </a:cubicBezTo>
                    <a:cubicBezTo>
                      <a:pt x="163" y="509"/>
                      <a:pt x="157" y="516"/>
                      <a:pt x="164" y="518"/>
                    </a:cubicBezTo>
                    <a:cubicBezTo>
                      <a:pt x="174" y="507"/>
                      <a:pt x="162" y="493"/>
                      <a:pt x="164" y="479"/>
                    </a:cubicBezTo>
                    <a:cubicBezTo>
                      <a:pt x="163" y="474"/>
                      <a:pt x="171" y="466"/>
                      <a:pt x="161" y="465"/>
                    </a:cubicBezTo>
                    <a:cubicBezTo>
                      <a:pt x="157" y="464"/>
                      <a:pt x="156" y="468"/>
                      <a:pt x="154" y="470"/>
                    </a:cubicBezTo>
                    <a:cubicBezTo>
                      <a:pt x="145" y="480"/>
                      <a:pt x="131" y="475"/>
                      <a:pt x="119" y="474"/>
                    </a:cubicBezTo>
                    <a:cubicBezTo>
                      <a:pt x="116" y="474"/>
                      <a:pt x="116" y="478"/>
                      <a:pt x="114" y="480"/>
                    </a:cubicBezTo>
                    <a:close/>
                    <a:moveTo>
                      <a:pt x="136" y="295"/>
                    </a:moveTo>
                    <a:cubicBezTo>
                      <a:pt x="134" y="295"/>
                      <a:pt x="134" y="297"/>
                      <a:pt x="133" y="299"/>
                    </a:cubicBezTo>
                    <a:cubicBezTo>
                      <a:pt x="147" y="304"/>
                      <a:pt x="147" y="304"/>
                      <a:pt x="147" y="304"/>
                    </a:cubicBezTo>
                    <a:cubicBezTo>
                      <a:pt x="152" y="307"/>
                      <a:pt x="156" y="312"/>
                      <a:pt x="160" y="316"/>
                    </a:cubicBezTo>
                    <a:cubicBezTo>
                      <a:pt x="169" y="310"/>
                      <a:pt x="177" y="302"/>
                      <a:pt x="188" y="301"/>
                    </a:cubicBezTo>
                    <a:cubicBezTo>
                      <a:pt x="190" y="297"/>
                      <a:pt x="187" y="293"/>
                      <a:pt x="186" y="290"/>
                    </a:cubicBezTo>
                    <a:cubicBezTo>
                      <a:pt x="185" y="275"/>
                      <a:pt x="193" y="257"/>
                      <a:pt x="181" y="244"/>
                    </a:cubicBezTo>
                    <a:cubicBezTo>
                      <a:pt x="177" y="242"/>
                      <a:pt x="175" y="242"/>
                      <a:pt x="171" y="243"/>
                    </a:cubicBezTo>
                    <a:cubicBezTo>
                      <a:pt x="162" y="248"/>
                      <a:pt x="163" y="260"/>
                      <a:pt x="164" y="269"/>
                    </a:cubicBezTo>
                    <a:cubicBezTo>
                      <a:pt x="162" y="273"/>
                      <a:pt x="162" y="273"/>
                      <a:pt x="162" y="273"/>
                    </a:cubicBezTo>
                    <a:cubicBezTo>
                      <a:pt x="156" y="280"/>
                      <a:pt x="147" y="280"/>
                      <a:pt x="137" y="279"/>
                    </a:cubicBezTo>
                    <a:cubicBezTo>
                      <a:pt x="137" y="280"/>
                      <a:pt x="137" y="280"/>
                      <a:pt x="137" y="280"/>
                    </a:cubicBezTo>
                    <a:cubicBezTo>
                      <a:pt x="143" y="282"/>
                      <a:pt x="150" y="286"/>
                      <a:pt x="157" y="285"/>
                    </a:cubicBezTo>
                    <a:cubicBezTo>
                      <a:pt x="161" y="285"/>
                      <a:pt x="164" y="282"/>
                      <a:pt x="166" y="278"/>
                    </a:cubicBezTo>
                    <a:cubicBezTo>
                      <a:pt x="168" y="273"/>
                      <a:pt x="170" y="266"/>
                      <a:pt x="170" y="260"/>
                    </a:cubicBezTo>
                    <a:cubicBezTo>
                      <a:pt x="171" y="256"/>
                      <a:pt x="169" y="249"/>
                      <a:pt x="176" y="250"/>
                    </a:cubicBezTo>
                    <a:cubicBezTo>
                      <a:pt x="182" y="258"/>
                      <a:pt x="182" y="270"/>
                      <a:pt x="179" y="281"/>
                    </a:cubicBezTo>
                    <a:cubicBezTo>
                      <a:pt x="177" y="286"/>
                      <a:pt x="182" y="293"/>
                      <a:pt x="176" y="297"/>
                    </a:cubicBezTo>
                    <a:cubicBezTo>
                      <a:pt x="170" y="298"/>
                      <a:pt x="165" y="305"/>
                      <a:pt x="157" y="306"/>
                    </a:cubicBezTo>
                    <a:cubicBezTo>
                      <a:pt x="153" y="298"/>
                      <a:pt x="143" y="297"/>
                      <a:pt x="136" y="295"/>
                    </a:cubicBezTo>
                    <a:close/>
                    <a:moveTo>
                      <a:pt x="236" y="207"/>
                    </a:moveTo>
                    <a:cubicBezTo>
                      <a:pt x="231" y="214"/>
                      <a:pt x="226" y="221"/>
                      <a:pt x="226" y="230"/>
                    </a:cubicBezTo>
                    <a:cubicBezTo>
                      <a:pt x="222" y="247"/>
                      <a:pt x="227" y="265"/>
                      <a:pt x="234" y="281"/>
                    </a:cubicBezTo>
                    <a:cubicBezTo>
                      <a:pt x="249" y="301"/>
                      <a:pt x="276" y="306"/>
                      <a:pt x="299" y="300"/>
                    </a:cubicBezTo>
                    <a:cubicBezTo>
                      <a:pt x="303" y="302"/>
                      <a:pt x="309" y="303"/>
                      <a:pt x="313" y="301"/>
                    </a:cubicBezTo>
                    <a:cubicBezTo>
                      <a:pt x="320" y="287"/>
                      <a:pt x="333" y="275"/>
                      <a:pt x="348" y="268"/>
                    </a:cubicBezTo>
                    <a:cubicBezTo>
                      <a:pt x="363" y="261"/>
                      <a:pt x="383" y="267"/>
                      <a:pt x="399" y="270"/>
                    </a:cubicBezTo>
                    <a:cubicBezTo>
                      <a:pt x="411" y="273"/>
                      <a:pt x="424" y="280"/>
                      <a:pt x="437" y="279"/>
                    </a:cubicBezTo>
                    <a:cubicBezTo>
                      <a:pt x="453" y="280"/>
                      <a:pt x="465" y="265"/>
                      <a:pt x="474" y="254"/>
                    </a:cubicBezTo>
                    <a:cubicBezTo>
                      <a:pt x="475" y="241"/>
                      <a:pt x="483" y="228"/>
                      <a:pt x="475" y="216"/>
                    </a:cubicBezTo>
                    <a:cubicBezTo>
                      <a:pt x="475" y="215"/>
                      <a:pt x="473" y="214"/>
                      <a:pt x="475" y="213"/>
                    </a:cubicBezTo>
                    <a:cubicBezTo>
                      <a:pt x="488" y="205"/>
                      <a:pt x="493" y="190"/>
                      <a:pt x="497" y="177"/>
                    </a:cubicBezTo>
                    <a:cubicBezTo>
                      <a:pt x="498" y="169"/>
                      <a:pt x="496" y="163"/>
                      <a:pt x="493" y="157"/>
                    </a:cubicBezTo>
                    <a:cubicBezTo>
                      <a:pt x="484" y="134"/>
                      <a:pt x="458" y="126"/>
                      <a:pt x="442" y="106"/>
                    </a:cubicBezTo>
                    <a:cubicBezTo>
                      <a:pt x="432" y="93"/>
                      <a:pt x="431" y="76"/>
                      <a:pt x="434" y="59"/>
                    </a:cubicBezTo>
                    <a:cubicBezTo>
                      <a:pt x="427" y="53"/>
                      <a:pt x="419" y="59"/>
                      <a:pt x="411" y="59"/>
                    </a:cubicBezTo>
                    <a:cubicBezTo>
                      <a:pt x="396" y="64"/>
                      <a:pt x="378" y="76"/>
                      <a:pt x="374" y="93"/>
                    </a:cubicBezTo>
                    <a:cubicBezTo>
                      <a:pt x="370" y="100"/>
                      <a:pt x="374" y="109"/>
                      <a:pt x="375" y="117"/>
                    </a:cubicBezTo>
                    <a:cubicBezTo>
                      <a:pt x="366" y="123"/>
                      <a:pt x="363" y="133"/>
                      <a:pt x="359" y="143"/>
                    </a:cubicBezTo>
                    <a:cubicBezTo>
                      <a:pt x="360" y="149"/>
                      <a:pt x="360" y="156"/>
                      <a:pt x="363" y="163"/>
                    </a:cubicBezTo>
                    <a:cubicBezTo>
                      <a:pt x="364" y="168"/>
                      <a:pt x="370" y="168"/>
                      <a:pt x="374" y="170"/>
                    </a:cubicBezTo>
                    <a:cubicBezTo>
                      <a:pt x="378" y="173"/>
                      <a:pt x="375" y="178"/>
                      <a:pt x="375" y="181"/>
                    </a:cubicBezTo>
                    <a:cubicBezTo>
                      <a:pt x="375" y="192"/>
                      <a:pt x="379" y="203"/>
                      <a:pt x="390" y="208"/>
                    </a:cubicBezTo>
                    <a:cubicBezTo>
                      <a:pt x="397" y="208"/>
                      <a:pt x="404" y="208"/>
                      <a:pt x="409" y="202"/>
                    </a:cubicBezTo>
                    <a:cubicBezTo>
                      <a:pt x="412" y="198"/>
                      <a:pt x="415" y="192"/>
                      <a:pt x="414" y="186"/>
                    </a:cubicBezTo>
                    <a:cubicBezTo>
                      <a:pt x="411" y="184"/>
                      <a:pt x="406" y="186"/>
                      <a:pt x="403" y="187"/>
                    </a:cubicBezTo>
                    <a:cubicBezTo>
                      <a:pt x="394" y="185"/>
                      <a:pt x="385" y="179"/>
                      <a:pt x="381" y="171"/>
                    </a:cubicBezTo>
                    <a:cubicBezTo>
                      <a:pt x="375" y="157"/>
                      <a:pt x="383" y="142"/>
                      <a:pt x="393" y="133"/>
                    </a:cubicBezTo>
                    <a:cubicBezTo>
                      <a:pt x="408" y="123"/>
                      <a:pt x="429" y="123"/>
                      <a:pt x="443" y="133"/>
                    </a:cubicBezTo>
                    <a:cubicBezTo>
                      <a:pt x="458" y="145"/>
                      <a:pt x="464" y="164"/>
                      <a:pt x="467" y="182"/>
                    </a:cubicBezTo>
                    <a:cubicBezTo>
                      <a:pt x="467" y="208"/>
                      <a:pt x="456" y="235"/>
                      <a:pt x="432" y="251"/>
                    </a:cubicBezTo>
                    <a:cubicBezTo>
                      <a:pt x="417" y="261"/>
                      <a:pt x="403" y="259"/>
                      <a:pt x="385" y="261"/>
                    </a:cubicBezTo>
                    <a:cubicBezTo>
                      <a:pt x="366" y="257"/>
                      <a:pt x="351" y="242"/>
                      <a:pt x="341" y="227"/>
                    </a:cubicBezTo>
                    <a:cubicBezTo>
                      <a:pt x="336" y="234"/>
                      <a:pt x="334" y="242"/>
                      <a:pt x="327" y="247"/>
                    </a:cubicBezTo>
                    <a:cubicBezTo>
                      <a:pt x="319" y="255"/>
                      <a:pt x="309" y="262"/>
                      <a:pt x="298" y="258"/>
                    </a:cubicBezTo>
                    <a:cubicBezTo>
                      <a:pt x="295" y="257"/>
                      <a:pt x="293" y="255"/>
                      <a:pt x="290" y="257"/>
                    </a:cubicBezTo>
                    <a:cubicBezTo>
                      <a:pt x="285" y="264"/>
                      <a:pt x="276" y="264"/>
                      <a:pt x="270" y="267"/>
                    </a:cubicBezTo>
                    <a:cubicBezTo>
                      <a:pt x="262" y="269"/>
                      <a:pt x="256" y="266"/>
                      <a:pt x="251" y="261"/>
                    </a:cubicBezTo>
                    <a:cubicBezTo>
                      <a:pt x="244" y="254"/>
                      <a:pt x="241" y="242"/>
                      <a:pt x="244" y="231"/>
                    </a:cubicBezTo>
                    <a:cubicBezTo>
                      <a:pt x="244" y="224"/>
                      <a:pt x="253" y="226"/>
                      <a:pt x="256" y="220"/>
                    </a:cubicBezTo>
                    <a:cubicBezTo>
                      <a:pt x="258" y="216"/>
                      <a:pt x="257" y="211"/>
                      <a:pt x="253" y="207"/>
                    </a:cubicBezTo>
                    <a:cubicBezTo>
                      <a:pt x="248" y="204"/>
                      <a:pt x="242" y="205"/>
                      <a:pt x="236" y="207"/>
                    </a:cubicBezTo>
                    <a:close/>
                    <a:moveTo>
                      <a:pt x="226" y="510"/>
                    </a:moveTo>
                    <a:cubicBezTo>
                      <a:pt x="225" y="518"/>
                      <a:pt x="225" y="518"/>
                      <a:pt x="225" y="518"/>
                    </a:cubicBezTo>
                    <a:cubicBezTo>
                      <a:pt x="227" y="534"/>
                      <a:pt x="227" y="553"/>
                      <a:pt x="245" y="558"/>
                    </a:cubicBezTo>
                    <a:cubicBezTo>
                      <a:pt x="250" y="561"/>
                      <a:pt x="254" y="556"/>
                      <a:pt x="257" y="552"/>
                    </a:cubicBezTo>
                    <a:cubicBezTo>
                      <a:pt x="258" y="550"/>
                      <a:pt x="260" y="546"/>
                      <a:pt x="258" y="544"/>
                    </a:cubicBezTo>
                    <a:cubicBezTo>
                      <a:pt x="252" y="540"/>
                      <a:pt x="247" y="538"/>
                      <a:pt x="239" y="538"/>
                    </a:cubicBezTo>
                    <a:cubicBezTo>
                      <a:pt x="233" y="533"/>
                      <a:pt x="230" y="524"/>
                      <a:pt x="231" y="514"/>
                    </a:cubicBezTo>
                    <a:cubicBezTo>
                      <a:pt x="234" y="505"/>
                      <a:pt x="240" y="495"/>
                      <a:pt x="249" y="490"/>
                    </a:cubicBezTo>
                    <a:cubicBezTo>
                      <a:pt x="251" y="489"/>
                      <a:pt x="254" y="490"/>
                      <a:pt x="256" y="488"/>
                    </a:cubicBezTo>
                    <a:cubicBezTo>
                      <a:pt x="265" y="488"/>
                      <a:pt x="271" y="485"/>
                      <a:pt x="279" y="489"/>
                    </a:cubicBezTo>
                    <a:cubicBezTo>
                      <a:pt x="286" y="491"/>
                      <a:pt x="292" y="497"/>
                      <a:pt x="299" y="501"/>
                    </a:cubicBezTo>
                    <a:cubicBezTo>
                      <a:pt x="301" y="503"/>
                      <a:pt x="299" y="507"/>
                      <a:pt x="303" y="508"/>
                    </a:cubicBezTo>
                    <a:cubicBezTo>
                      <a:pt x="312" y="504"/>
                      <a:pt x="320" y="511"/>
                      <a:pt x="329" y="514"/>
                    </a:cubicBezTo>
                    <a:cubicBezTo>
                      <a:pt x="336" y="520"/>
                      <a:pt x="340" y="529"/>
                      <a:pt x="342" y="537"/>
                    </a:cubicBezTo>
                    <a:cubicBezTo>
                      <a:pt x="345" y="538"/>
                      <a:pt x="345" y="538"/>
                      <a:pt x="345" y="538"/>
                    </a:cubicBezTo>
                    <a:cubicBezTo>
                      <a:pt x="350" y="532"/>
                      <a:pt x="354" y="525"/>
                      <a:pt x="361" y="521"/>
                    </a:cubicBezTo>
                    <a:cubicBezTo>
                      <a:pt x="365" y="517"/>
                      <a:pt x="374" y="519"/>
                      <a:pt x="372" y="511"/>
                    </a:cubicBezTo>
                    <a:cubicBezTo>
                      <a:pt x="368" y="508"/>
                      <a:pt x="365" y="514"/>
                      <a:pt x="361" y="514"/>
                    </a:cubicBezTo>
                    <a:cubicBezTo>
                      <a:pt x="329" y="505"/>
                      <a:pt x="329" y="505"/>
                      <a:pt x="329" y="505"/>
                    </a:cubicBezTo>
                    <a:cubicBezTo>
                      <a:pt x="316" y="500"/>
                      <a:pt x="308" y="488"/>
                      <a:pt x="298" y="479"/>
                    </a:cubicBezTo>
                    <a:cubicBezTo>
                      <a:pt x="280" y="473"/>
                      <a:pt x="264" y="480"/>
                      <a:pt x="247" y="484"/>
                    </a:cubicBezTo>
                    <a:cubicBezTo>
                      <a:pt x="237" y="489"/>
                      <a:pt x="231" y="500"/>
                      <a:pt x="226" y="510"/>
                    </a:cubicBezTo>
                    <a:close/>
                    <a:moveTo>
                      <a:pt x="244" y="208"/>
                    </a:moveTo>
                    <a:cubicBezTo>
                      <a:pt x="229" y="221"/>
                      <a:pt x="232" y="239"/>
                      <a:pt x="232" y="256"/>
                    </a:cubicBezTo>
                    <a:cubicBezTo>
                      <a:pt x="237" y="275"/>
                      <a:pt x="253" y="288"/>
                      <a:pt x="270" y="293"/>
                    </a:cubicBezTo>
                    <a:cubicBezTo>
                      <a:pt x="282" y="295"/>
                      <a:pt x="295" y="296"/>
                      <a:pt x="308" y="295"/>
                    </a:cubicBezTo>
                    <a:cubicBezTo>
                      <a:pt x="310" y="292"/>
                      <a:pt x="312" y="292"/>
                      <a:pt x="313" y="289"/>
                    </a:cubicBezTo>
                    <a:cubicBezTo>
                      <a:pt x="322" y="277"/>
                      <a:pt x="334" y="266"/>
                      <a:pt x="348" y="260"/>
                    </a:cubicBezTo>
                    <a:cubicBezTo>
                      <a:pt x="350" y="257"/>
                      <a:pt x="357" y="261"/>
                      <a:pt x="358" y="256"/>
                    </a:cubicBezTo>
                    <a:cubicBezTo>
                      <a:pt x="352" y="252"/>
                      <a:pt x="349" y="246"/>
                      <a:pt x="345" y="240"/>
                    </a:cubicBezTo>
                    <a:cubicBezTo>
                      <a:pt x="342" y="240"/>
                      <a:pt x="342" y="240"/>
                      <a:pt x="342" y="240"/>
                    </a:cubicBezTo>
                    <a:cubicBezTo>
                      <a:pt x="333" y="250"/>
                      <a:pt x="321" y="260"/>
                      <a:pt x="305" y="260"/>
                    </a:cubicBezTo>
                    <a:cubicBezTo>
                      <a:pt x="301" y="261"/>
                      <a:pt x="297" y="259"/>
                      <a:pt x="294" y="261"/>
                    </a:cubicBezTo>
                    <a:cubicBezTo>
                      <a:pt x="290" y="271"/>
                      <a:pt x="278" y="272"/>
                      <a:pt x="268" y="273"/>
                    </a:cubicBezTo>
                    <a:cubicBezTo>
                      <a:pt x="255" y="273"/>
                      <a:pt x="243" y="264"/>
                      <a:pt x="238" y="252"/>
                    </a:cubicBezTo>
                    <a:cubicBezTo>
                      <a:pt x="238" y="228"/>
                      <a:pt x="238" y="228"/>
                      <a:pt x="238" y="228"/>
                    </a:cubicBezTo>
                    <a:cubicBezTo>
                      <a:pt x="238" y="223"/>
                      <a:pt x="244" y="224"/>
                      <a:pt x="246" y="220"/>
                    </a:cubicBezTo>
                    <a:cubicBezTo>
                      <a:pt x="249" y="216"/>
                      <a:pt x="253" y="213"/>
                      <a:pt x="249" y="209"/>
                    </a:cubicBezTo>
                    <a:cubicBezTo>
                      <a:pt x="247" y="207"/>
                      <a:pt x="246" y="208"/>
                      <a:pt x="244" y="208"/>
                    </a:cubicBezTo>
                    <a:close/>
                    <a:moveTo>
                      <a:pt x="254" y="375"/>
                    </a:moveTo>
                    <a:cubicBezTo>
                      <a:pt x="236" y="384"/>
                      <a:pt x="236" y="384"/>
                      <a:pt x="236" y="384"/>
                    </a:cubicBezTo>
                    <a:cubicBezTo>
                      <a:pt x="235" y="386"/>
                      <a:pt x="234" y="387"/>
                      <a:pt x="236" y="389"/>
                    </a:cubicBezTo>
                    <a:cubicBezTo>
                      <a:pt x="249" y="393"/>
                      <a:pt x="262" y="401"/>
                      <a:pt x="267" y="414"/>
                    </a:cubicBezTo>
                    <a:cubicBezTo>
                      <a:pt x="269" y="422"/>
                      <a:pt x="263" y="432"/>
                      <a:pt x="273" y="437"/>
                    </a:cubicBezTo>
                    <a:cubicBezTo>
                      <a:pt x="284" y="436"/>
                      <a:pt x="296" y="431"/>
                      <a:pt x="308" y="434"/>
                    </a:cubicBezTo>
                    <a:cubicBezTo>
                      <a:pt x="313" y="418"/>
                      <a:pt x="323" y="397"/>
                      <a:pt x="343" y="393"/>
                    </a:cubicBezTo>
                    <a:cubicBezTo>
                      <a:pt x="353" y="391"/>
                      <a:pt x="364" y="392"/>
                      <a:pt x="372" y="389"/>
                    </a:cubicBezTo>
                    <a:cubicBezTo>
                      <a:pt x="387" y="389"/>
                      <a:pt x="395" y="403"/>
                      <a:pt x="400" y="414"/>
                    </a:cubicBezTo>
                    <a:cubicBezTo>
                      <a:pt x="402" y="422"/>
                      <a:pt x="402" y="432"/>
                      <a:pt x="395" y="438"/>
                    </a:cubicBezTo>
                    <a:cubicBezTo>
                      <a:pt x="389" y="441"/>
                      <a:pt x="382" y="441"/>
                      <a:pt x="374" y="440"/>
                    </a:cubicBezTo>
                    <a:cubicBezTo>
                      <a:pt x="364" y="436"/>
                      <a:pt x="363" y="419"/>
                      <a:pt x="349" y="423"/>
                    </a:cubicBezTo>
                    <a:cubicBezTo>
                      <a:pt x="344" y="426"/>
                      <a:pt x="339" y="428"/>
                      <a:pt x="336" y="434"/>
                    </a:cubicBezTo>
                    <a:cubicBezTo>
                      <a:pt x="331" y="440"/>
                      <a:pt x="335" y="448"/>
                      <a:pt x="338" y="454"/>
                    </a:cubicBezTo>
                    <a:cubicBezTo>
                      <a:pt x="345" y="465"/>
                      <a:pt x="357" y="472"/>
                      <a:pt x="369" y="475"/>
                    </a:cubicBezTo>
                    <a:cubicBezTo>
                      <a:pt x="385" y="475"/>
                      <a:pt x="400" y="475"/>
                      <a:pt x="412" y="464"/>
                    </a:cubicBezTo>
                    <a:cubicBezTo>
                      <a:pt x="422" y="459"/>
                      <a:pt x="427" y="449"/>
                      <a:pt x="432" y="441"/>
                    </a:cubicBezTo>
                    <a:cubicBezTo>
                      <a:pt x="441" y="441"/>
                      <a:pt x="448" y="434"/>
                      <a:pt x="455" y="431"/>
                    </a:cubicBezTo>
                    <a:cubicBezTo>
                      <a:pt x="473" y="418"/>
                      <a:pt x="475" y="396"/>
                      <a:pt x="472" y="376"/>
                    </a:cubicBezTo>
                    <a:cubicBezTo>
                      <a:pt x="472" y="361"/>
                      <a:pt x="460" y="351"/>
                      <a:pt x="452" y="340"/>
                    </a:cubicBezTo>
                    <a:cubicBezTo>
                      <a:pt x="443" y="333"/>
                      <a:pt x="430" y="332"/>
                      <a:pt x="420" y="327"/>
                    </a:cubicBezTo>
                    <a:cubicBezTo>
                      <a:pt x="412" y="316"/>
                      <a:pt x="412" y="316"/>
                      <a:pt x="412" y="316"/>
                    </a:cubicBezTo>
                    <a:cubicBezTo>
                      <a:pt x="401" y="302"/>
                      <a:pt x="381" y="301"/>
                      <a:pt x="365" y="306"/>
                    </a:cubicBezTo>
                    <a:cubicBezTo>
                      <a:pt x="357" y="310"/>
                      <a:pt x="348" y="315"/>
                      <a:pt x="344" y="324"/>
                    </a:cubicBezTo>
                    <a:cubicBezTo>
                      <a:pt x="343" y="330"/>
                      <a:pt x="345" y="336"/>
                      <a:pt x="347" y="342"/>
                    </a:cubicBezTo>
                    <a:cubicBezTo>
                      <a:pt x="349" y="348"/>
                      <a:pt x="357" y="346"/>
                      <a:pt x="362" y="349"/>
                    </a:cubicBezTo>
                    <a:cubicBezTo>
                      <a:pt x="364" y="346"/>
                      <a:pt x="366" y="341"/>
                      <a:pt x="370" y="341"/>
                    </a:cubicBezTo>
                    <a:cubicBezTo>
                      <a:pt x="376" y="338"/>
                      <a:pt x="382" y="340"/>
                      <a:pt x="387" y="343"/>
                    </a:cubicBezTo>
                    <a:cubicBezTo>
                      <a:pt x="394" y="346"/>
                      <a:pt x="395" y="353"/>
                      <a:pt x="397" y="360"/>
                    </a:cubicBezTo>
                    <a:cubicBezTo>
                      <a:pt x="397" y="367"/>
                      <a:pt x="392" y="373"/>
                      <a:pt x="386" y="377"/>
                    </a:cubicBezTo>
                    <a:cubicBezTo>
                      <a:pt x="379" y="380"/>
                      <a:pt x="371" y="384"/>
                      <a:pt x="364" y="382"/>
                    </a:cubicBezTo>
                    <a:cubicBezTo>
                      <a:pt x="346" y="387"/>
                      <a:pt x="330" y="378"/>
                      <a:pt x="320" y="363"/>
                    </a:cubicBezTo>
                    <a:cubicBezTo>
                      <a:pt x="316" y="357"/>
                      <a:pt x="315" y="350"/>
                      <a:pt x="310" y="344"/>
                    </a:cubicBezTo>
                    <a:cubicBezTo>
                      <a:pt x="296" y="344"/>
                      <a:pt x="284" y="343"/>
                      <a:pt x="271" y="338"/>
                    </a:cubicBezTo>
                    <a:cubicBezTo>
                      <a:pt x="269" y="340"/>
                      <a:pt x="269" y="340"/>
                      <a:pt x="269" y="340"/>
                    </a:cubicBezTo>
                    <a:cubicBezTo>
                      <a:pt x="265" y="352"/>
                      <a:pt x="264" y="367"/>
                      <a:pt x="254" y="375"/>
                    </a:cubicBezTo>
                    <a:close/>
                    <a:moveTo>
                      <a:pt x="267" y="374"/>
                    </a:moveTo>
                    <a:cubicBezTo>
                      <a:pt x="262" y="379"/>
                      <a:pt x="256" y="382"/>
                      <a:pt x="252" y="387"/>
                    </a:cubicBezTo>
                    <a:cubicBezTo>
                      <a:pt x="267" y="396"/>
                      <a:pt x="275" y="411"/>
                      <a:pt x="277" y="427"/>
                    </a:cubicBezTo>
                    <a:cubicBezTo>
                      <a:pt x="284" y="428"/>
                      <a:pt x="293" y="425"/>
                      <a:pt x="300" y="425"/>
                    </a:cubicBezTo>
                    <a:cubicBezTo>
                      <a:pt x="303" y="423"/>
                      <a:pt x="303" y="419"/>
                      <a:pt x="306" y="417"/>
                    </a:cubicBezTo>
                    <a:cubicBezTo>
                      <a:pt x="312" y="405"/>
                      <a:pt x="321" y="396"/>
                      <a:pt x="331" y="387"/>
                    </a:cubicBezTo>
                    <a:cubicBezTo>
                      <a:pt x="327" y="381"/>
                      <a:pt x="319" y="377"/>
                      <a:pt x="315" y="371"/>
                    </a:cubicBezTo>
                    <a:cubicBezTo>
                      <a:pt x="311" y="364"/>
                      <a:pt x="309" y="357"/>
                      <a:pt x="304" y="353"/>
                    </a:cubicBezTo>
                    <a:cubicBezTo>
                      <a:pt x="294" y="353"/>
                      <a:pt x="284" y="350"/>
                      <a:pt x="274" y="349"/>
                    </a:cubicBezTo>
                    <a:cubicBezTo>
                      <a:pt x="272" y="357"/>
                      <a:pt x="271" y="366"/>
                      <a:pt x="267" y="374"/>
                    </a:cubicBezTo>
                    <a:close/>
                    <a:moveTo>
                      <a:pt x="267" y="140"/>
                    </a:moveTo>
                    <a:cubicBezTo>
                      <a:pt x="277" y="143"/>
                      <a:pt x="289" y="145"/>
                      <a:pt x="296" y="134"/>
                    </a:cubicBezTo>
                    <a:cubicBezTo>
                      <a:pt x="303" y="128"/>
                      <a:pt x="302" y="118"/>
                      <a:pt x="308" y="112"/>
                    </a:cubicBezTo>
                    <a:cubicBezTo>
                      <a:pt x="310" y="111"/>
                      <a:pt x="312" y="114"/>
                      <a:pt x="312" y="115"/>
                    </a:cubicBezTo>
                    <a:cubicBezTo>
                      <a:pt x="310" y="129"/>
                      <a:pt x="305" y="143"/>
                      <a:pt x="308" y="156"/>
                    </a:cubicBezTo>
                    <a:cubicBezTo>
                      <a:pt x="309" y="163"/>
                      <a:pt x="314" y="169"/>
                      <a:pt x="312" y="176"/>
                    </a:cubicBezTo>
                    <a:cubicBezTo>
                      <a:pt x="309" y="177"/>
                      <a:pt x="306" y="178"/>
                      <a:pt x="304" y="175"/>
                    </a:cubicBezTo>
                    <a:cubicBezTo>
                      <a:pt x="297" y="157"/>
                      <a:pt x="279" y="155"/>
                      <a:pt x="263" y="152"/>
                    </a:cubicBezTo>
                    <a:cubicBezTo>
                      <a:pt x="258" y="149"/>
                      <a:pt x="261" y="140"/>
                      <a:pt x="267" y="140"/>
                    </a:cubicBezTo>
                    <a:close/>
                    <a:moveTo>
                      <a:pt x="264" y="384"/>
                    </a:moveTo>
                    <a:cubicBezTo>
                      <a:pt x="262" y="388"/>
                      <a:pt x="267" y="391"/>
                      <a:pt x="269" y="392"/>
                    </a:cubicBezTo>
                    <a:cubicBezTo>
                      <a:pt x="277" y="399"/>
                      <a:pt x="280" y="409"/>
                      <a:pt x="282" y="419"/>
                    </a:cubicBezTo>
                    <a:cubicBezTo>
                      <a:pt x="285" y="420"/>
                      <a:pt x="291" y="419"/>
                      <a:pt x="295" y="418"/>
                    </a:cubicBezTo>
                    <a:cubicBezTo>
                      <a:pt x="296" y="412"/>
                      <a:pt x="301" y="406"/>
                      <a:pt x="306" y="401"/>
                    </a:cubicBezTo>
                    <a:cubicBezTo>
                      <a:pt x="310" y="397"/>
                      <a:pt x="317" y="394"/>
                      <a:pt x="318" y="388"/>
                    </a:cubicBezTo>
                    <a:cubicBezTo>
                      <a:pt x="309" y="379"/>
                      <a:pt x="304" y="368"/>
                      <a:pt x="300" y="358"/>
                    </a:cubicBezTo>
                    <a:cubicBezTo>
                      <a:pt x="294" y="357"/>
                      <a:pt x="285" y="354"/>
                      <a:pt x="279" y="358"/>
                    </a:cubicBezTo>
                    <a:cubicBezTo>
                      <a:pt x="277" y="367"/>
                      <a:pt x="273" y="378"/>
                      <a:pt x="264" y="384"/>
                    </a:cubicBezTo>
                    <a:close/>
                    <a:moveTo>
                      <a:pt x="280" y="616"/>
                    </a:moveTo>
                    <a:cubicBezTo>
                      <a:pt x="275" y="618"/>
                      <a:pt x="269" y="617"/>
                      <a:pt x="265" y="622"/>
                    </a:cubicBezTo>
                    <a:cubicBezTo>
                      <a:pt x="265" y="624"/>
                      <a:pt x="265" y="626"/>
                      <a:pt x="266" y="627"/>
                    </a:cubicBezTo>
                    <a:cubicBezTo>
                      <a:pt x="274" y="629"/>
                      <a:pt x="280" y="625"/>
                      <a:pt x="287" y="624"/>
                    </a:cubicBezTo>
                    <a:cubicBezTo>
                      <a:pt x="300" y="625"/>
                      <a:pt x="305" y="638"/>
                      <a:pt x="307" y="648"/>
                    </a:cubicBezTo>
                    <a:cubicBezTo>
                      <a:pt x="310" y="650"/>
                      <a:pt x="311" y="647"/>
                      <a:pt x="314" y="647"/>
                    </a:cubicBezTo>
                    <a:cubicBezTo>
                      <a:pt x="317" y="645"/>
                      <a:pt x="319" y="641"/>
                      <a:pt x="319" y="637"/>
                    </a:cubicBezTo>
                    <a:cubicBezTo>
                      <a:pt x="312" y="627"/>
                      <a:pt x="308" y="613"/>
                      <a:pt x="311" y="601"/>
                    </a:cubicBezTo>
                    <a:cubicBezTo>
                      <a:pt x="312" y="599"/>
                      <a:pt x="309" y="597"/>
                      <a:pt x="307" y="597"/>
                    </a:cubicBezTo>
                    <a:cubicBezTo>
                      <a:pt x="301" y="609"/>
                      <a:pt x="289" y="610"/>
                      <a:pt x="280" y="616"/>
                    </a:cubicBezTo>
                    <a:close/>
                    <a:moveTo>
                      <a:pt x="352" y="430"/>
                    </a:moveTo>
                    <a:cubicBezTo>
                      <a:pt x="346" y="432"/>
                      <a:pt x="339" y="440"/>
                      <a:pt x="343" y="448"/>
                    </a:cubicBezTo>
                    <a:cubicBezTo>
                      <a:pt x="349" y="454"/>
                      <a:pt x="354" y="464"/>
                      <a:pt x="363" y="466"/>
                    </a:cubicBezTo>
                    <a:cubicBezTo>
                      <a:pt x="384" y="472"/>
                      <a:pt x="407" y="464"/>
                      <a:pt x="420" y="447"/>
                    </a:cubicBezTo>
                    <a:cubicBezTo>
                      <a:pt x="423" y="443"/>
                      <a:pt x="421" y="437"/>
                      <a:pt x="425" y="434"/>
                    </a:cubicBezTo>
                    <a:cubicBezTo>
                      <a:pt x="432" y="432"/>
                      <a:pt x="441" y="432"/>
                      <a:pt x="447" y="426"/>
                    </a:cubicBezTo>
                    <a:cubicBezTo>
                      <a:pt x="466" y="414"/>
                      <a:pt x="466" y="388"/>
                      <a:pt x="463" y="369"/>
                    </a:cubicBezTo>
                    <a:cubicBezTo>
                      <a:pt x="457" y="359"/>
                      <a:pt x="450" y="347"/>
                      <a:pt x="439" y="342"/>
                    </a:cubicBezTo>
                    <a:cubicBezTo>
                      <a:pt x="431" y="336"/>
                      <a:pt x="422" y="340"/>
                      <a:pt x="415" y="336"/>
                    </a:cubicBezTo>
                    <a:cubicBezTo>
                      <a:pt x="410" y="326"/>
                      <a:pt x="404" y="317"/>
                      <a:pt x="394" y="313"/>
                    </a:cubicBezTo>
                    <a:cubicBezTo>
                      <a:pt x="379" y="308"/>
                      <a:pt x="364" y="314"/>
                      <a:pt x="354" y="323"/>
                    </a:cubicBezTo>
                    <a:cubicBezTo>
                      <a:pt x="351" y="328"/>
                      <a:pt x="351" y="335"/>
                      <a:pt x="354" y="338"/>
                    </a:cubicBezTo>
                    <a:cubicBezTo>
                      <a:pt x="355" y="339"/>
                      <a:pt x="356" y="339"/>
                      <a:pt x="358" y="338"/>
                    </a:cubicBezTo>
                    <a:cubicBezTo>
                      <a:pt x="361" y="335"/>
                      <a:pt x="366" y="333"/>
                      <a:pt x="370" y="331"/>
                    </a:cubicBezTo>
                    <a:cubicBezTo>
                      <a:pt x="382" y="328"/>
                      <a:pt x="395" y="333"/>
                      <a:pt x="402" y="343"/>
                    </a:cubicBezTo>
                    <a:cubicBezTo>
                      <a:pt x="410" y="348"/>
                      <a:pt x="401" y="362"/>
                      <a:pt x="411" y="365"/>
                    </a:cubicBezTo>
                    <a:cubicBezTo>
                      <a:pt x="411" y="358"/>
                      <a:pt x="414" y="352"/>
                      <a:pt x="412" y="346"/>
                    </a:cubicBezTo>
                    <a:cubicBezTo>
                      <a:pt x="414" y="343"/>
                      <a:pt x="416" y="347"/>
                      <a:pt x="419" y="346"/>
                    </a:cubicBezTo>
                    <a:cubicBezTo>
                      <a:pt x="434" y="348"/>
                      <a:pt x="449" y="357"/>
                      <a:pt x="456" y="372"/>
                    </a:cubicBezTo>
                    <a:cubicBezTo>
                      <a:pt x="461" y="387"/>
                      <a:pt x="460" y="403"/>
                      <a:pt x="450" y="416"/>
                    </a:cubicBezTo>
                    <a:cubicBezTo>
                      <a:pt x="443" y="423"/>
                      <a:pt x="431" y="427"/>
                      <a:pt x="421" y="424"/>
                    </a:cubicBezTo>
                    <a:cubicBezTo>
                      <a:pt x="420" y="422"/>
                      <a:pt x="414" y="419"/>
                      <a:pt x="417" y="416"/>
                    </a:cubicBezTo>
                    <a:cubicBezTo>
                      <a:pt x="424" y="415"/>
                      <a:pt x="430" y="412"/>
                      <a:pt x="435" y="409"/>
                    </a:cubicBezTo>
                    <a:cubicBezTo>
                      <a:pt x="440" y="404"/>
                      <a:pt x="446" y="400"/>
                      <a:pt x="447" y="393"/>
                    </a:cubicBezTo>
                    <a:cubicBezTo>
                      <a:pt x="442" y="382"/>
                      <a:pt x="433" y="373"/>
                      <a:pt x="422" y="366"/>
                    </a:cubicBezTo>
                    <a:cubicBezTo>
                      <a:pt x="420" y="366"/>
                      <a:pt x="416" y="365"/>
                      <a:pt x="415" y="367"/>
                    </a:cubicBezTo>
                    <a:cubicBezTo>
                      <a:pt x="422" y="373"/>
                      <a:pt x="430" y="381"/>
                      <a:pt x="437" y="388"/>
                    </a:cubicBezTo>
                    <a:cubicBezTo>
                      <a:pt x="441" y="399"/>
                      <a:pt x="425" y="402"/>
                      <a:pt x="420" y="409"/>
                    </a:cubicBezTo>
                    <a:cubicBezTo>
                      <a:pt x="416" y="408"/>
                      <a:pt x="412" y="409"/>
                      <a:pt x="409" y="412"/>
                    </a:cubicBezTo>
                    <a:cubicBezTo>
                      <a:pt x="410" y="421"/>
                      <a:pt x="411" y="432"/>
                      <a:pt x="405" y="439"/>
                    </a:cubicBezTo>
                    <a:cubicBezTo>
                      <a:pt x="400" y="448"/>
                      <a:pt x="389" y="447"/>
                      <a:pt x="381" y="449"/>
                    </a:cubicBezTo>
                    <a:cubicBezTo>
                      <a:pt x="375" y="448"/>
                      <a:pt x="368" y="446"/>
                      <a:pt x="364" y="441"/>
                    </a:cubicBezTo>
                    <a:cubicBezTo>
                      <a:pt x="358" y="438"/>
                      <a:pt x="359" y="431"/>
                      <a:pt x="352" y="430"/>
                    </a:cubicBezTo>
                    <a:close/>
                    <a:moveTo>
                      <a:pt x="384" y="118"/>
                    </a:moveTo>
                    <a:cubicBezTo>
                      <a:pt x="384" y="109"/>
                      <a:pt x="378" y="102"/>
                      <a:pt x="381" y="93"/>
                    </a:cubicBezTo>
                    <a:cubicBezTo>
                      <a:pt x="388" y="76"/>
                      <a:pt x="405" y="65"/>
                      <a:pt x="424" y="64"/>
                    </a:cubicBezTo>
                    <a:cubicBezTo>
                      <a:pt x="430" y="67"/>
                      <a:pt x="423" y="72"/>
                      <a:pt x="424" y="76"/>
                    </a:cubicBezTo>
                    <a:cubicBezTo>
                      <a:pt x="420" y="94"/>
                      <a:pt x="431" y="110"/>
                      <a:pt x="445" y="120"/>
                    </a:cubicBezTo>
                    <a:cubicBezTo>
                      <a:pt x="446" y="123"/>
                      <a:pt x="444" y="122"/>
                      <a:pt x="442" y="122"/>
                    </a:cubicBezTo>
                    <a:cubicBezTo>
                      <a:pt x="439" y="122"/>
                      <a:pt x="435" y="119"/>
                      <a:pt x="432" y="118"/>
                    </a:cubicBezTo>
                    <a:cubicBezTo>
                      <a:pt x="413" y="116"/>
                      <a:pt x="392" y="117"/>
                      <a:pt x="379" y="134"/>
                    </a:cubicBezTo>
                    <a:cubicBezTo>
                      <a:pt x="378" y="142"/>
                      <a:pt x="374" y="148"/>
                      <a:pt x="373" y="155"/>
                    </a:cubicBezTo>
                    <a:cubicBezTo>
                      <a:pt x="371" y="158"/>
                      <a:pt x="369" y="154"/>
                      <a:pt x="369" y="153"/>
                    </a:cubicBezTo>
                    <a:cubicBezTo>
                      <a:pt x="368" y="150"/>
                      <a:pt x="368" y="150"/>
                      <a:pt x="368" y="150"/>
                    </a:cubicBezTo>
                    <a:cubicBezTo>
                      <a:pt x="371" y="138"/>
                      <a:pt x="374" y="126"/>
                      <a:pt x="384" y="118"/>
                    </a:cubicBezTo>
                    <a:close/>
                    <a:moveTo>
                      <a:pt x="384" y="581"/>
                    </a:moveTo>
                    <a:cubicBezTo>
                      <a:pt x="374" y="587"/>
                      <a:pt x="369" y="599"/>
                      <a:pt x="369" y="611"/>
                    </a:cubicBezTo>
                    <a:cubicBezTo>
                      <a:pt x="371" y="620"/>
                      <a:pt x="375" y="629"/>
                      <a:pt x="382" y="636"/>
                    </a:cubicBezTo>
                    <a:cubicBezTo>
                      <a:pt x="385" y="641"/>
                      <a:pt x="381" y="645"/>
                      <a:pt x="380" y="650"/>
                    </a:cubicBezTo>
                    <a:cubicBezTo>
                      <a:pt x="378" y="663"/>
                      <a:pt x="383" y="676"/>
                      <a:pt x="390" y="687"/>
                    </a:cubicBezTo>
                    <a:cubicBezTo>
                      <a:pt x="398" y="694"/>
                      <a:pt x="407" y="700"/>
                      <a:pt x="418" y="700"/>
                    </a:cubicBezTo>
                    <a:cubicBezTo>
                      <a:pt x="428" y="695"/>
                      <a:pt x="420" y="682"/>
                      <a:pt x="427" y="675"/>
                    </a:cubicBezTo>
                    <a:cubicBezTo>
                      <a:pt x="432" y="663"/>
                      <a:pt x="442" y="652"/>
                      <a:pt x="453" y="645"/>
                    </a:cubicBezTo>
                    <a:cubicBezTo>
                      <a:pt x="453" y="644"/>
                      <a:pt x="452" y="644"/>
                      <a:pt x="451" y="644"/>
                    </a:cubicBezTo>
                    <a:cubicBezTo>
                      <a:pt x="436" y="649"/>
                      <a:pt x="421" y="647"/>
                      <a:pt x="406" y="644"/>
                    </a:cubicBezTo>
                    <a:cubicBezTo>
                      <a:pt x="390" y="637"/>
                      <a:pt x="388" y="620"/>
                      <a:pt x="387" y="606"/>
                    </a:cubicBezTo>
                    <a:cubicBezTo>
                      <a:pt x="387" y="592"/>
                      <a:pt x="395" y="581"/>
                      <a:pt x="407" y="575"/>
                    </a:cubicBezTo>
                    <a:cubicBezTo>
                      <a:pt x="408" y="574"/>
                      <a:pt x="406" y="573"/>
                      <a:pt x="405" y="573"/>
                    </a:cubicBezTo>
                    <a:cubicBezTo>
                      <a:pt x="398" y="574"/>
                      <a:pt x="390" y="575"/>
                      <a:pt x="384" y="581"/>
                    </a:cubicBezTo>
                    <a:close/>
                    <a:moveTo>
                      <a:pt x="372" y="358"/>
                    </a:moveTo>
                    <a:cubicBezTo>
                      <a:pt x="372" y="358"/>
                      <a:pt x="371" y="358"/>
                      <a:pt x="371" y="360"/>
                    </a:cubicBezTo>
                    <a:cubicBezTo>
                      <a:pt x="372" y="360"/>
                      <a:pt x="373" y="360"/>
                      <a:pt x="374" y="359"/>
                    </a:cubicBezTo>
                    <a:cubicBezTo>
                      <a:pt x="372" y="358"/>
                      <a:pt x="372" y="358"/>
                      <a:pt x="372" y="358"/>
                    </a:cubicBezTo>
                    <a:close/>
                    <a:moveTo>
                      <a:pt x="60" y="327"/>
                    </a:moveTo>
                    <a:cubicBezTo>
                      <a:pt x="55" y="331"/>
                      <a:pt x="49" y="334"/>
                      <a:pt x="49" y="341"/>
                    </a:cubicBezTo>
                    <a:cubicBezTo>
                      <a:pt x="50" y="347"/>
                      <a:pt x="56" y="346"/>
                      <a:pt x="60" y="346"/>
                    </a:cubicBezTo>
                    <a:cubicBezTo>
                      <a:pt x="67" y="347"/>
                      <a:pt x="73" y="356"/>
                      <a:pt x="76" y="362"/>
                    </a:cubicBezTo>
                    <a:cubicBezTo>
                      <a:pt x="88" y="374"/>
                      <a:pt x="105" y="378"/>
                      <a:pt x="122" y="373"/>
                    </a:cubicBezTo>
                    <a:cubicBezTo>
                      <a:pt x="129" y="378"/>
                      <a:pt x="139" y="382"/>
                      <a:pt x="148" y="378"/>
                    </a:cubicBezTo>
                    <a:cubicBezTo>
                      <a:pt x="153" y="378"/>
                      <a:pt x="157" y="372"/>
                      <a:pt x="162" y="373"/>
                    </a:cubicBezTo>
                    <a:cubicBezTo>
                      <a:pt x="166" y="378"/>
                      <a:pt x="173" y="381"/>
                      <a:pt x="174" y="387"/>
                    </a:cubicBezTo>
                    <a:cubicBezTo>
                      <a:pt x="172" y="393"/>
                      <a:pt x="168" y="397"/>
                      <a:pt x="162" y="398"/>
                    </a:cubicBezTo>
                    <a:cubicBezTo>
                      <a:pt x="149" y="385"/>
                      <a:pt x="130" y="388"/>
                      <a:pt x="114" y="394"/>
                    </a:cubicBezTo>
                    <a:cubicBezTo>
                      <a:pt x="110" y="392"/>
                      <a:pt x="104" y="393"/>
                      <a:pt x="99" y="394"/>
                    </a:cubicBezTo>
                    <a:cubicBezTo>
                      <a:pt x="83" y="397"/>
                      <a:pt x="78" y="414"/>
                      <a:pt x="71" y="425"/>
                    </a:cubicBezTo>
                    <a:cubicBezTo>
                      <a:pt x="66" y="431"/>
                      <a:pt x="59" y="429"/>
                      <a:pt x="52" y="428"/>
                    </a:cubicBezTo>
                    <a:cubicBezTo>
                      <a:pt x="50" y="431"/>
                      <a:pt x="52" y="436"/>
                      <a:pt x="53" y="440"/>
                    </a:cubicBezTo>
                    <a:cubicBezTo>
                      <a:pt x="55" y="450"/>
                      <a:pt x="64" y="455"/>
                      <a:pt x="70" y="461"/>
                    </a:cubicBezTo>
                    <a:cubicBezTo>
                      <a:pt x="78" y="465"/>
                      <a:pt x="88" y="468"/>
                      <a:pt x="97" y="464"/>
                    </a:cubicBezTo>
                    <a:cubicBezTo>
                      <a:pt x="102" y="466"/>
                      <a:pt x="108" y="462"/>
                      <a:pt x="112" y="463"/>
                    </a:cubicBezTo>
                    <a:cubicBezTo>
                      <a:pt x="117" y="468"/>
                      <a:pt x="123" y="470"/>
                      <a:pt x="130" y="472"/>
                    </a:cubicBezTo>
                    <a:cubicBezTo>
                      <a:pt x="137" y="471"/>
                      <a:pt x="146" y="472"/>
                      <a:pt x="151" y="466"/>
                    </a:cubicBezTo>
                    <a:cubicBezTo>
                      <a:pt x="157" y="463"/>
                      <a:pt x="157" y="458"/>
                      <a:pt x="163" y="455"/>
                    </a:cubicBezTo>
                    <a:cubicBezTo>
                      <a:pt x="167" y="460"/>
                      <a:pt x="173" y="460"/>
                      <a:pt x="176" y="465"/>
                    </a:cubicBezTo>
                    <a:cubicBezTo>
                      <a:pt x="173" y="473"/>
                      <a:pt x="173" y="473"/>
                      <a:pt x="173" y="473"/>
                    </a:cubicBezTo>
                    <a:cubicBezTo>
                      <a:pt x="167" y="490"/>
                      <a:pt x="178" y="507"/>
                      <a:pt x="167" y="522"/>
                    </a:cubicBezTo>
                    <a:cubicBezTo>
                      <a:pt x="164" y="524"/>
                      <a:pt x="161" y="526"/>
                      <a:pt x="157" y="524"/>
                    </a:cubicBezTo>
                    <a:cubicBezTo>
                      <a:pt x="148" y="520"/>
                      <a:pt x="160" y="512"/>
                      <a:pt x="154" y="505"/>
                    </a:cubicBezTo>
                    <a:cubicBezTo>
                      <a:pt x="146" y="496"/>
                      <a:pt x="133" y="495"/>
                      <a:pt x="122" y="499"/>
                    </a:cubicBezTo>
                    <a:cubicBezTo>
                      <a:pt x="110" y="501"/>
                      <a:pt x="110" y="514"/>
                      <a:pt x="105" y="522"/>
                    </a:cubicBezTo>
                    <a:cubicBezTo>
                      <a:pt x="103" y="540"/>
                      <a:pt x="109" y="559"/>
                      <a:pt x="124" y="569"/>
                    </a:cubicBezTo>
                    <a:cubicBezTo>
                      <a:pt x="122" y="580"/>
                      <a:pt x="127" y="588"/>
                      <a:pt x="134" y="594"/>
                    </a:cubicBezTo>
                    <a:cubicBezTo>
                      <a:pt x="147" y="606"/>
                      <a:pt x="164" y="603"/>
                      <a:pt x="178" y="596"/>
                    </a:cubicBezTo>
                    <a:cubicBezTo>
                      <a:pt x="183" y="602"/>
                      <a:pt x="187" y="609"/>
                      <a:pt x="191" y="615"/>
                    </a:cubicBezTo>
                    <a:cubicBezTo>
                      <a:pt x="182" y="620"/>
                      <a:pt x="184" y="630"/>
                      <a:pt x="181" y="637"/>
                    </a:cubicBezTo>
                    <a:cubicBezTo>
                      <a:pt x="182" y="646"/>
                      <a:pt x="185" y="653"/>
                      <a:pt x="191" y="659"/>
                    </a:cubicBezTo>
                    <a:cubicBezTo>
                      <a:pt x="200" y="667"/>
                      <a:pt x="213" y="673"/>
                      <a:pt x="224" y="672"/>
                    </a:cubicBezTo>
                    <a:cubicBezTo>
                      <a:pt x="234" y="667"/>
                      <a:pt x="236" y="680"/>
                      <a:pt x="244" y="681"/>
                    </a:cubicBezTo>
                    <a:cubicBezTo>
                      <a:pt x="255" y="686"/>
                      <a:pt x="268" y="681"/>
                      <a:pt x="279" y="678"/>
                    </a:cubicBezTo>
                    <a:cubicBezTo>
                      <a:pt x="289" y="672"/>
                      <a:pt x="299" y="661"/>
                      <a:pt x="297" y="648"/>
                    </a:cubicBezTo>
                    <a:cubicBezTo>
                      <a:pt x="296" y="641"/>
                      <a:pt x="291" y="633"/>
                      <a:pt x="284" y="631"/>
                    </a:cubicBezTo>
                    <a:cubicBezTo>
                      <a:pt x="279" y="634"/>
                      <a:pt x="271" y="637"/>
                      <a:pt x="264" y="634"/>
                    </a:cubicBezTo>
                    <a:cubicBezTo>
                      <a:pt x="259" y="631"/>
                      <a:pt x="257" y="625"/>
                      <a:pt x="258" y="619"/>
                    </a:cubicBezTo>
                    <a:cubicBezTo>
                      <a:pt x="259" y="616"/>
                      <a:pt x="260" y="612"/>
                      <a:pt x="264" y="611"/>
                    </a:cubicBezTo>
                    <a:cubicBezTo>
                      <a:pt x="280" y="610"/>
                      <a:pt x="295" y="602"/>
                      <a:pt x="304" y="589"/>
                    </a:cubicBezTo>
                    <a:cubicBezTo>
                      <a:pt x="307" y="589"/>
                      <a:pt x="310" y="588"/>
                      <a:pt x="311" y="586"/>
                    </a:cubicBezTo>
                    <a:cubicBezTo>
                      <a:pt x="309" y="581"/>
                      <a:pt x="312" y="577"/>
                      <a:pt x="312" y="572"/>
                    </a:cubicBezTo>
                    <a:cubicBezTo>
                      <a:pt x="320" y="567"/>
                      <a:pt x="330" y="563"/>
                      <a:pt x="334" y="554"/>
                    </a:cubicBezTo>
                    <a:cubicBezTo>
                      <a:pt x="337" y="546"/>
                      <a:pt x="336" y="539"/>
                      <a:pt x="334" y="533"/>
                    </a:cubicBezTo>
                    <a:cubicBezTo>
                      <a:pt x="331" y="522"/>
                      <a:pt x="321" y="514"/>
                      <a:pt x="311" y="512"/>
                    </a:cubicBezTo>
                    <a:cubicBezTo>
                      <a:pt x="306" y="510"/>
                      <a:pt x="301" y="515"/>
                      <a:pt x="297" y="512"/>
                    </a:cubicBezTo>
                    <a:cubicBezTo>
                      <a:pt x="293" y="505"/>
                      <a:pt x="287" y="497"/>
                      <a:pt x="279" y="495"/>
                    </a:cubicBezTo>
                    <a:cubicBezTo>
                      <a:pt x="266" y="494"/>
                      <a:pt x="252" y="498"/>
                      <a:pt x="245" y="508"/>
                    </a:cubicBezTo>
                    <a:cubicBezTo>
                      <a:pt x="243" y="516"/>
                      <a:pt x="239" y="525"/>
                      <a:pt x="245" y="533"/>
                    </a:cubicBezTo>
                    <a:cubicBezTo>
                      <a:pt x="255" y="532"/>
                      <a:pt x="255" y="532"/>
                      <a:pt x="255" y="532"/>
                    </a:cubicBezTo>
                    <a:cubicBezTo>
                      <a:pt x="259" y="535"/>
                      <a:pt x="264" y="539"/>
                      <a:pt x="266" y="544"/>
                    </a:cubicBezTo>
                    <a:cubicBezTo>
                      <a:pt x="268" y="548"/>
                      <a:pt x="267" y="555"/>
                      <a:pt x="264" y="559"/>
                    </a:cubicBezTo>
                    <a:cubicBezTo>
                      <a:pt x="256" y="565"/>
                      <a:pt x="247" y="566"/>
                      <a:pt x="237" y="564"/>
                    </a:cubicBezTo>
                    <a:cubicBezTo>
                      <a:pt x="225" y="559"/>
                      <a:pt x="219" y="547"/>
                      <a:pt x="217" y="535"/>
                    </a:cubicBezTo>
                    <a:cubicBezTo>
                      <a:pt x="214" y="518"/>
                      <a:pt x="219" y="500"/>
                      <a:pt x="231" y="488"/>
                    </a:cubicBezTo>
                    <a:cubicBezTo>
                      <a:pt x="244" y="475"/>
                      <a:pt x="263" y="472"/>
                      <a:pt x="281" y="471"/>
                    </a:cubicBezTo>
                    <a:cubicBezTo>
                      <a:pt x="289" y="472"/>
                      <a:pt x="297" y="470"/>
                      <a:pt x="304" y="475"/>
                    </a:cubicBezTo>
                    <a:cubicBezTo>
                      <a:pt x="308" y="482"/>
                      <a:pt x="314" y="487"/>
                      <a:pt x="319" y="492"/>
                    </a:cubicBezTo>
                    <a:cubicBezTo>
                      <a:pt x="331" y="500"/>
                      <a:pt x="344" y="504"/>
                      <a:pt x="359" y="504"/>
                    </a:cubicBezTo>
                    <a:cubicBezTo>
                      <a:pt x="375" y="504"/>
                      <a:pt x="392" y="502"/>
                      <a:pt x="407" y="497"/>
                    </a:cubicBezTo>
                    <a:cubicBezTo>
                      <a:pt x="423" y="495"/>
                      <a:pt x="441" y="498"/>
                      <a:pt x="456" y="506"/>
                    </a:cubicBezTo>
                    <a:cubicBezTo>
                      <a:pt x="472" y="517"/>
                      <a:pt x="481" y="535"/>
                      <a:pt x="481" y="555"/>
                    </a:cubicBezTo>
                    <a:cubicBezTo>
                      <a:pt x="486" y="562"/>
                      <a:pt x="495" y="566"/>
                      <a:pt x="497" y="575"/>
                    </a:cubicBezTo>
                    <a:cubicBezTo>
                      <a:pt x="503" y="591"/>
                      <a:pt x="502" y="613"/>
                      <a:pt x="489" y="626"/>
                    </a:cubicBezTo>
                    <a:cubicBezTo>
                      <a:pt x="469" y="646"/>
                      <a:pt x="446" y="661"/>
                      <a:pt x="432" y="686"/>
                    </a:cubicBezTo>
                    <a:cubicBezTo>
                      <a:pt x="429" y="692"/>
                      <a:pt x="432" y="701"/>
                      <a:pt x="427" y="707"/>
                    </a:cubicBezTo>
                    <a:cubicBezTo>
                      <a:pt x="410" y="708"/>
                      <a:pt x="391" y="700"/>
                      <a:pt x="380" y="686"/>
                    </a:cubicBezTo>
                    <a:cubicBezTo>
                      <a:pt x="371" y="675"/>
                      <a:pt x="367" y="656"/>
                      <a:pt x="375" y="644"/>
                    </a:cubicBezTo>
                    <a:cubicBezTo>
                      <a:pt x="380" y="635"/>
                      <a:pt x="367" y="632"/>
                      <a:pt x="367" y="626"/>
                    </a:cubicBezTo>
                    <a:cubicBezTo>
                      <a:pt x="360" y="615"/>
                      <a:pt x="364" y="600"/>
                      <a:pt x="367" y="589"/>
                    </a:cubicBezTo>
                    <a:cubicBezTo>
                      <a:pt x="375" y="581"/>
                      <a:pt x="383" y="571"/>
                      <a:pt x="393" y="566"/>
                    </a:cubicBezTo>
                    <a:cubicBezTo>
                      <a:pt x="403" y="563"/>
                      <a:pt x="415" y="561"/>
                      <a:pt x="422" y="570"/>
                    </a:cubicBezTo>
                    <a:cubicBezTo>
                      <a:pt x="423" y="573"/>
                      <a:pt x="425" y="576"/>
                      <a:pt x="423" y="580"/>
                    </a:cubicBezTo>
                    <a:cubicBezTo>
                      <a:pt x="421" y="583"/>
                      <a:pt x="416" y="583"/>
                      <a:pt x="412" y="584"/>
                    </a:cubicBezTo>
                    <a:cubicBezTo>
                      <a:pt x="403" y="589"/>
                      <a:pt x="396" y="597"/>
                      <a:pt x="393" y="607"/>
                    </a:cubicBezTo>
                    <a:cubicBezTo>
                      <a:pt x="393" y="616"/>
                      <a:pt x="396" y="622"/>
                      <a:pt x="401" y="629"/>
                    </a:cubicBezTo>
                    <a:cubicBezTo>
                      <a:pt x="406" y="634"/>
                      <a:pt x="411" y="641"/>
                      <a:pt x="418" y="641"/>
                    </a:cubicBezTo>
                    <a:cubicBezTo>
                      <a:pt x="431" y="643"/>
                      <a:pt x="443" y="642"/>
                      <a:pt x="454" y="636"/>
                    </a:cubicBezTo>
                    <a:cubicBezTo>
                      <a:pt x="472" y="625"/>
                      <a:pt x="470" y="601"/>
                      <a:pt x="468" y="583"/>
                    </a:cubicBezTo>
                    <a:cubicBezTo>
                      <a:pt x="475" y="564"/>
                      <a:pt x="468" y="543"/>
                      <a:pt x="457" y="529"/>
                    </a:cubicBezTo>
                    <a:cubicBezTo>
                      <a:pt x="445" y="514"/>
                      <a:pt x="429" y="509"/>
                      <a:pt x="410" y="510"/>
                    </a:cubicBezTo>
                    <a:cubicBezTo>
                      <a:pt x="382" y="513"/>
                      <a:pt x="354" y="529"/>
                      <a:pt x="344" y="556"/>
                    </a:cubicBezTo>
                    <a:cubicBezTo>
                      <a:pt x="340" y="563"/>
                      <a:pt x="331" y="566"/>
                      <a:pt x="327" y="574"/>
                    </a:cubicBezTo>
                    <a:cubicBezTo>
                      <a:pt x="312" y="591"/>
                      <a:pt x="317" y="617"/>
                      <a:pt x="327" y="636"/>
                    </a:cubicBezTo>
                    <a:cubicBezTo>
                      <a:pt x="329" y="648"/>
                      <a:pt x="324" y="660"/>
                      <a:pt x="327" y="673"/>
                    </a:cubicBezTo>
                    <a:cubicBezTo>
                      <a:pt x="329" y="691"/>
                      <a:pt x="336" y="707"/>
                      <a:pt x="346" y="721"/>
                    </a:cubicBezTo>
                    <a:cubicBezTo>
                      <a:pt x="356" y="728"/>
                      <a:pt x="365" y="737"/>
                      <a:pt x="377" y="740"/>
                    </a:cubicBezTo>
                    <a:cubicBezTo>
                      <a:pt x="401" y="748"/>
                      <a:pt x="426" y="757"/>
                      <a:pt x="451" y="751"/>
                    </a:cubicBezTo>
                    <a:cubicBezTo>
                      <a:pt x="465" y="748"/>
                      <a:pt x="480" y="742"/>
                      <a:pt x="490" y="731"/>
                    </a:cubicBezTo>
                    <a:cubicBezTo>
                      <a:pt x="494" y="729"/>
                      <a:pt x="493" y="725"/>
                      <a:pt x="492" y="722"/>
                    </a:cubicBezTo>
                    <a:cubicBezTo>
                      <a:pt x="485" y="718"/>
                      <a:pt x="481" y="712"/>
                      <a:pt x="479" y="705"/>
                    </a:cubicBezTo>
                    <a:cubicBezTo>
                      <a:pt x="479" y="690"/>
                      <a:pt x="490" y="679"/>
                      <a:pt x="500" y="671"/>
                    </a:cubicBezTo>
                    <a:cubicBezTo>
                      <a:pt x="505" y="667"/>
                      <a:pt x="510" y="662"/>
                      <a:pt x="516" y="662"/>
                    </a:cubicBezTo>
                    <a:cubicBezTo>
                      <a:pt x="511" y="674"/>
                      <a:pt x="513" y="687"/>
                      <a:pt x="520" y="696"/>
                    </a:cubicBezTo>
                    <a:cubicBezTo>
                      <a:pt x="529" y="702"/>
                      <a:pt x="529" y="702"/>
                      <a:pt x="529" y="702"/>
                    </a:cubicBezTo>
                    <a:cubicBezTo>
                      <a:pt x="541" y="706"/>
                      <a:pt x="551" y="696"/>
                      <a:pt x="562" y="697"/>
                    </a:cubicBezTo>
                    <a:cubicBezTo>
                      <a:pt x="576" y="706"/>
                      <a:pt x="584" y="723"/>
                      <a:pt x="587" y="739"/>
                    </a:cubicBezTo>
                    <a:cubicBezTo>
                      <a:pt x="589" y="743"/>
                      <a:pt x="586" y="748"/>
                      <a:pt x="588" y="752"/>
                    </a:cubicBezTo>
                    <a:cubicBezTo>
                      <a:pt x="610" y="755"/>
                      <a:pt x="610" y="755"/>
                      <a:pt x="610" y="755"/>
                    </a:cubicBezTo>
                    <a:cubicBezTo>
                      <a:pt x="704" y="754"/>
                      <a:pt x="805" y="756"/>
                      <a:pt x="901" y="756"/>
                    </a:cubicBezTo>
                    <a:cubicBezTo>
                      <a:pt x="903" y="755"/>
                      <a:pt x="903" y="755"/>
                      <a:pt x="903" y="755"/>
                    </a:cubicBezTo>
                    <a:cubicBezTo>
                      <a:pt x="903" y="753"/>
                      <a:pt x="904" y="750"/>
                      <a:pt x="902" y="748"/>
                    </a:cubicBezTo>
                    <a:cubicBezTo>
                      <a:pt x="898" y="749"/>
                      <a:pt x="895" y="745"/>
                      <a:pt x="891" y="747"/>
                    </a:cubicBezTo>
                    <a:cubicBezTo>
                      <a:pt x="711" y="746"/>
                      <a:pt x="711" y="746"/>
                      <a:pt x="711" y="746"/>
                    </a:cubicBezTo>
                    <a:cubicBezTo>
                      <a:pt x="598" y="746"/>
                      <a:pt x="598" y="746"/>
                      <a:pt x="598" y="746"/>
                    </a:cubicBezTo>
                    <a:cubicBezTo>
                      <a:pt x="596" y="745"/>
                      <a:pt x="596" y="745"/>
                      <a:pt x="596" y="745"/>
                    </a:cubicBezTo>
                    <a:cubicBezTo>
                      <a:pt x="591" y="724"/>
                      <a:pt x="584" y="705"/>
                      <a:pt x="568" y="689"/>
                    </a:cubicBezTo>
                    <a:cubicBezTo>
                      <a:pt x="556" y="679"/>
                      <a:pt x="548" y="697"/>
                      <a:pt x="535" y="695"/>
                    </a:cubicBezTo>
                    <a:cubicBezTo>
                      <a:pt x="529" y="693"/>
                      <a:pt x="523" y="691"/>
                      <a:pt x="522" y="685"/>
                    </a:cubicBezTo>
                    <a:cubicBezTo>
                      <a:pt x="517" y="671"/>
                      <a:pt x="525" y="659"/>
                      <a:pt x="535" y="650"/>
                    </a:cubicBezTo>
                    <a:cubicBezTo>
                      <a:pt x="538" y="650"/>
                      <a:pt x="540" y="650"/>
                      <a:pt x="543" y="649"/>
                    </a:cubicBezTo>
                    <a:cubicBezTo>
                      <a:pt x="567" y="644"/>
                      <a:pt x="589" y="656"/>
                      <a:pt x="605" y="674"/>
                    </a:cubicBezTo>
                    <a:cubicBezTo>
                      <a:pt x="612" y="686"/>
                      <a:pt x="619" y="697"/>
                      <a:pt x="621" y="710"/>
                    </a:cubicBezTo>
                    <a:cubicBezTo>
                      <a:pt x="654" y="710"/>
                      <a:pt x="684" y="711"/>
                      <a:pt x="715" y="712"/>
                    </a:cubicBezTo>
                    <a:cubicBezTo>
                      <a:pt x="897" y="714"/>
                      <a:pt x="897" y="714"/>
                      <a:pt x="897" y="714"/>
                    </a:cubicBezTo>
                    <a:cubicBezTo>
                      <a:pt x="902" y="713"/>
                      <a:pt x="902" y="713"/>
                      <a:pt x="902" y="713"/>
                    </a:cubicBezTo>
                    <a:cubicBezTo>
                      <a:pt x="903" y="711"/>
                      <a:pt x="903" y="708"/>
                      <a:pt x="902" y="706"/>
                    </a:cubicBezTo>
                    <a:cubicBezTo>
                      <a:pt x="863" y="705"/>
                      <a:pt x="829" y="704"/>
                      <a:pt x="792" y="704"/>
                    </a:cubicBezTo>
                    <a:cubicBezTo>
                      <a:pt x="627" y="701"/>
                      <a:pt x="627" y="701"/>
                      <a:pt x="627" y="701"/>
                    </a:cubicBezTo>
                    <a:cubicBezTo>
                      <a:pt x="624" y="700"/>
                      <a:pt x="624" y="700"/>
                      <a:pt x="624" y="700"/>
                    </a:cubicBezTo>
                    <a:cubicBezTo>
                      <a:pt x="619" y="678"/>
                      <a:pt x="603" y="656"/>
                      <a:pt x="581" y="646"/>
                    </a:cubicBezTo>
                    <a:cubicBezTo>
                      <a:pt x="569" y="641"/>
                      <a:pt x="557" y="637"/>
                      <a:pt x="543" y="640"/>
                    </a:cubicBezTo>
                    <a:cubicBezTo>
                      <a:pt x="542" y="639"/>
                      <a:pt x="542" y="639"/>
                      <a:pt x="542" y="639"/>
                    </a:cubicBezTo>
                    <a:cubicBezTo>
                      <a:pt x="549" y="628"/>
                      <a:pt x="552" y="614"/>
                      <a:pt x="552" y="602"/>
                    </a:cubicBezTo>
                    <a:cubicBezTo>
                      <a:pt x="548" y="576"/>
                      <a:pt x="540" y="552"/>
                      <a:pt x="522" y="532"/>
                    </a:cubicBezTo>
                    <a:cubicBezTo>
                      <a:pt x="520" y="511"/>
                      <a:pt x="520" y="511"/>
                      <a:pt x="520" y="511"/>
                    </a:cubicBezTo>
                    <a:cubicBezTo>
                      <a:pt x="517" y="497"/>
                      <a:pt x="512" y="485"/>
                      <a:pt x="502" y="475"/>
                    </a:cubicBezTo>
                    <a:cubicBezTo>
                      <a:pt x="499" y="467"/>
                      <a:pt x="478" y="463"/>
                      <a:pt x="491" y="452"/>
                    </a:cubicBezTo>
                    <a:cubicBezTo>
                      <a:pt x="510" y="436"/>
                      <a:pt x="514" y="410"/>
                      <a:pt x="518" y="386"/>
                    </a:cubicBezTo>
                    <a:cubicBezTo>
                      <a:pt x="521" y="357"/>
                      <a:pt x="506" y="330"/>
                      <a:pt x="481" y="316"/>
                    </a:cubicBezTo>
                    <a:cubicBezTo>
                      <a:pt x="497" y="304"/>
                      <a:pt x="515" y="292"/>
                      <a:pt x="521" y="273"/>
                    </a:cubicBezTo>
                    <a:cubicBezTo>
                      <a:pt x="523" y="261"/>
                      <a:pt x="528" y="250"/>
                      <a:pt x="524" y="238"/>
                    </a:cubicBezTo>
                    <a:cubicBezTo>
                      <a:pt x="518" y="228"/>
                      <a:pt x="530" y="222"/>
                      <a:pt x="535" y="215"/>
                    </a:cubicBezTo>
                    <a:cubicBezTo>
                      <a:pt x="538" y="212"/>
                      <a:pt x="537" y="208"/>
                      <a:pt x="541" y="205"/>
                    </a:cubicBezTo>
                    <a:cubicBezTo>
                      <a:pt x="548" y="183"/>
                      <a:pt x="548" y="183"/>
                      <a:pt x="548" y="183"/>
                    </a:cubicBezTo>
                    <a:cubicBezTo>
                      <a:pt x="553" y="172"/>
                      <a:pt x="547" y="161"/>
                      <a:pt x="546" y="150"/>
                    </a:cubicBezTo>
                    <a:cubicBezTo>
                      <a:pt x="535" y="129"/>
                      <a:pt x="535" y="129"/>
                      <a:pt x="535" y="129"/>
                    </a:cubicBezTo>
                    <a:cubicBezTo>
                      <a:pt x="536" y="128"/>
                      <a:pt x="536" y="128"/>
                      <a:pt x="536" y="128"/>
                    </a:cubicBezTo>
                    <a:cubicBezTo>
                      <a:pt x="547" y="131"/>
                      <a:pt x="558" y="138"/>
                      <a:pt x="571" y="133"/>
                    </a:cubicBezTo>
                    <a:cubicBezTo>
                      <a:pt x="593" y="128"/>
                      <a:pt x="615" y="111"/>
                      <a:pt x="621" y="86"/>
                    </a:cubicBezTo>
                    <a:cubicBezTo>
                      <a:pt x="622" y="82"/>
                      <a:pt x="626" y="77"/>
                      <a:pt x="622" y="73"/>
                    </a:cubicBezTo>
                    <a:cubicBezTo>
                      <a:pt x="621" y="73"/>
                      <a:pt x="618" y="73"/>
                      <a:pt x="617" y="75"/>
                    </a:cubicBezTo>
                    <a:cubicBezTo>
                      <a:pt x="612" y="83"/>
                      <a:pt x="611" y="95"/>
                      <a:pt x="604" y="103"/>
                    </a:cubicBezTo>
                    <a:cubicBezTo>
                      <a:pt x="592" y="121"/>
                      <a:pt x="570" y="131"/>
                      <a:pt x="548" y="127"/>
                    </a:cubicBezTo>
                    <a:cubicBezTo>
                      <a:pt x="536" y="121"/>
                      <a:pt x="520" y="113"/>
                      <a:pt x="520" y="96"/>
                    </a:cubicBezTo>
                    <a:cubicBezTo>
                      <a:pt x="518" y="89"/>
                      <a:pt x="522" y="82"/>
                      <a:pt x="526" y="77"/>
                    </a:cubicBezTo>
                    <a:cubicBezTo>
                      <a:pt x="530" y="74"/>
                      <a:pt x="535" y="73"/>
                      <a:pt x="540" y="73"/>
                    </a:cubicBezTo>
                    <a:cubicBezTo>
                      <a:pt x="548" y="73"/>
                      <a:pt x="548" y="83"/>
                      <a:pt x="553" y="87"/>
                    </a:cubicBezTo>
                    <a:cubicBezTo>
                      <a:pt x="565" y="89"/>
                      <a:pt x="577" y="82"/>
                      <a:pt x="583" y="73"/>
                    </a:cubicBezTo>
                    <a:cubicBezTo>
                      <a:pt x="586" y="71"/>
                      <a:pt x="582" y="65"/>
                      <a:pt x="588" y="65"/>
                    </a:cubicBezTo>
                    <a:cubicBezTo>
                      <a:pt x="592" y="54"/>
                      <a:pt x="594" y="42"/>
                      <a:pt x="597" y="30"/>
                    </a:cubicBezTo>
                    <a:cubicBezTo>
                      <a:pt x="612" y="29"/>
                      <a:pt x="628" y="31"/>
                      <a:pt x="642" y="30"/>
                    </a:cubicBezTo>
                    <a:cubicBezTo>
                      <a:pt x="846" y="32"/>
                      <a:pt x="846" y="32"/>
                      <a:pt x="846" y="32"/>
                    </a:cubicBezTo>
                    <a:cubicBezTo>
                      <a:pt x="864" y="32"/>
                      <a:pt x="882" y="34"/>
                      <a:pt x="900" y="31"/>
                    </a:cubicBezTo>
                    <a:cubicBezTo>
                      <a:pt x="900" y="30"/>
                      <a:pt x="901" y="28"/>
                      <a:pt x="899" y="26"/>
                    </a:cubicBezTo>
                    <a:cubicBezTo>
                      <a:pt x="852" y="25"/>
                      <a:pt x="801" y="26"/>
                      <a:pt x="754" y="25"/>
                    </a:cubicBezTo>
                    <a:cubicBezTo>
                      <a:pt x="741" y="24"/>
                      <a:pt x="726" y="25"/>
                      <a:pt x="713" y="23"/>
                    </a:cubicBezTo>
                    <a:cubicBezTo>
                      <a:pt x="679" y="25"/>
                      <a:pt x="644" y="22"/>
                      <a:pt x="611" y="22"/>
                    </a:cubicBezTo>
                    <a:cubicBezTo>
                      <a:pt x="604" y="22"/>
                      <a:pt x="594" y="18"/>
                      <a:pt x="591" y="26"/>
                    </a:cubicBezTo>
                    <a:cubicBezTo>
                      <a:pt x="584" y="32"/>
                      <a:pt x="588" y="42"/>
                      <a:pt x="585" y="50"/>
                    </a:cubicBezTo>
                    <a:cubicBezTo>
                      <a:pt x="580" y="60"/>
                      <a:pt x="578" y="73"/>
                      <a:pt x="565" y="77"/>
                    </a:cubicBezTo>
                    <a:cubicBezTo>
                      <a:pt x="558" y="80"/>
                      <a:pt x="554" y="73"/>
                      <a:pt x="549" y="69"/>
                    </a:cubicBezTo>
                    <a:cubicBezTo>
                      <a:pt x="542" y="63"/>
                      <a:pt x="532" y="68"/>
                      <a:pt x="524" y="70"/>
                    </a:cubicBezTo>
                    <a:cubicBezTo>
                      <a:pt x="517" y="74"/>
                      <a:pt x="512" y="82"/>
                      <a:pt x="512" y="90"/>
                    </a:cubicBezTo>
                    <a:cubicBezTo>
                      <a:pt x="511" y="95"/>
                      <a:pt x="515" y="101"/>
                      <a:pt x="512" y="105"/>
                    </a:cubicBezTo>
                    <a:cubicBezTo>
                      <a:pt x="498" y="99"/>
                      <a:pt x="481" y="89"/>
                      <a:pt x="479" y="73"/>
                    </a:cubicBezTo>
                    <a:cubicBezTo>
                      <a:pt x="479" y="65"/>
                      <a:pt x="481" y="58"/>
                      <a:pt x="487" y="53"/>
                    </a:cubicBezTo>
                    <a:cubicBezTo>
                      <a:pt x="489" y="51"/>
                      <a:pt x="492" y="53"/>
                      <a:pt x="494" y="51"/>
                    </a:cubicBezTo>
                    <a:cubicBezTo>
                      <a:pt x="496" y="48"/>
                      <a:pt x="496" y="43"/>
                      <a:pt x="497" y="40"/>
                    </a:cubicBezTo>
                    <a:cubicBezTo>
                      <a:pt x="489" y="31"/>
                      <a:pt x="479" y="27"/>
                      <a:pt x="469" y="22"/>
                    </a:cubicBezTo>
                    <a:cubicBezTo>
                      <a:pt x="453" y="20"/>
                      <a:pt x="439" y="11"/>
                      <a:pt x="421" y="13"/>
                    </a:cubicBezTo>
                    <a:cubicBezTo>
                      <a:pt x="390" y="16"/>
                      <a:pt x="360" y="28"/>
                      <a:pt x="342" y="54"/>
                    </a:cubicBezTo>
                    <a:cubicBezTo>
                      <a:pt x="335" y="63"/>
                      <a:pt x="333" y="74"/>
                      <a:pt x="329" y="83"/>
                    </a:cubicBezTo>
                    <a:cubicBezTo>
                      <a:pt x="329" y="93"/>
                      <a:pt x="325" y="102"/>
                      <a:pt x="328" y="111"/>
                    </a:cubicBezTo>
                    <a:cubicBezTo>
                      <a:pt x="323" y="123"/>
                      <a:pt x="317" y="134"/>
                      <a:pt x="316" y="148"/>
                    </a:cubicBezTo>
                    <a:cubicBezTo>
                      <a:pt x="316" y="160"/>
                      <a:pt x="320" y="170"/>
                      <a:pt x="327" y="180"/>
                    </a:cubicBezTo>
                    <a:cubicBezTo>
                      <a:pt x="328" y="186"/>
                      <a:pt x="343" y="189"/>
                      <a:pt x="334" y="196"/>
                    </a:cubicBezTo>
                    <a:cubicBezTo>
                      <a:pt x="328" y="194"/>
                      <a:pt x="323" y="186"/>
                      <a:pt x="316" y="186"/>
                    </a:cubicBezTo>
                    <a:cubicBezTo>
                      <a:pt x="312" y="183"/>
                      <a:pt x="304" y="189"/>
                      <a:pt x="300" y="183"/>
                    </a:cubicBezTo>
                    <a:cubicBezTo>
                      <a:pt x="296" y="171"/>
                      <a:pt x="284" y="164"/>
                      <a:pt x="273" y="160"/>
                    </a:cubicBezTo>
                    <a:cubicBezTo>
                      <a:pt x="270" y="162"/>
                      <a:pt x="266" y="160"/>
                      <a:pt x="263" y="159"/>
                    </a:cubicBezTo>
                    <a:cubicBezTo>
                      <a:pt x="259" y="158"/>
                      <a:pt x="252" y="154"/>
                      <a:pt x="252" y="148"/>
                    </a:cubicBezTo>
                    <a:cubicBezTo>
                      <a:pt x="252" y="142"/>
                      <a:pt x="254" y="137"/>
                      <a:pt x="258" y="133"/>
                    </a:cubicBezTo>
                    <a:cubicBezTo>
                      <a:pt x="263" y="131"/>
                      <a:pt x="269" y="129"/>
                      <a:pt x="274" y="134"/>
                    </a:cubicBezTo>
                    <a:cubicBezTo>
                      <a:pt x="280" y="138"/>
                      <a:pt x="284" y="132"/>
                      <a:pt x="289" y="128"/>
                    </a:cubicBezTo>
                    <a:cubicBezTo>
                      <a:pt x="292" y="121"/>
                      <a:pt x="293" y="113"/>
                      <a:pt x="290" y="105"/>
                    </a:cubicBezTo>
                    <a:cubicBezTo>
                      <a:pt x="286" y="98"/>
                      <a:pt x="278" y="93"/>
                      <a:pt x="269" y="90"/>
                    </a:cubicBezTo>
                    <a:cubicBezTo>
                      <a:pt x="253" y="84"/>
                      <a:pt x="235" y="88"/>
                      <a:pt x="224" y="102"/>
                    </a:cubicBezTo>
                    <a:cubicBezTo>
                      <a:pt x="213" y="103"/>
                      <a:pt x="203" y="104"/>
                      <a:pt x="195" y="112"/>
                    </a:cubicBezTo>
                    <a:cubicBezTo>
                      <a:pt x="182" y="120"/>
                      <a:pt x="176" y="136"/>
                      <a:pt x="181" y="151"/>
                    </a:cubicBezTo>
                    <a:cubicBezTo>
                      <a:pt x="183" y="154"/>
                      <a:pt x="183" y="154"/>
                      <a:pt x="183" y="154"/>
                    </a:cubicBezTo>
                    <a:cubicBezTo>
                      <a:pt x="190" y="165"/>
                      <a:pt x="173" y="167"/>
                      <a:pt x="169" y="173"/>
                    </a:cubicBezTo>
                    <a:cubicBezTo>
                      <a:pt x="165" y="173"/>
                      <a:pt x="161" y="171"/>
                      <a:pt x="156" y="171"/>
                    </a:cubicBezTo>
                    <a:cubicBezTo>
                      <a:pt x="142" y="174"/>
                      <a:pt x="128" y="179"/>
                      <a:pt x="122" y="192"/>
                    </a:cubicBezTo>
                    <a:cubicBezTo>
                      <a:pt x="117" y="204"/>
                      <a:pt x="119" y="215"/>
                      <a:pt x="124" y="226"/>
                    </a:cubicBezTo>
                    <a:cubicBezTo>
                      <a:pt x="119" y="230"/>
                      <a:pt x="118" y="236"/>
                      <a:pt x="117" y="242"/>
                    </a:cubicBezTo>
                    <a:cubicBezTo>
                      <a:pt x="116" y="256"/>
                      <a:pt x="121" y="267"/>
                      <a:pt x="131" y="276"/>
                    </a:cubicBezTo>
                    <a:cubicBezTo>
                      <a:pt x="131" y="278"/>
                      <a:pt x="131" y="278"/>
                      <a:pt x="131" y="278"/>
                    </a:cubicBezTo>
                    <a:cubicBezTo>
                      <a:pt x="128" y="278"/>
                      <a:pt x="126" y="282"/>
                      <a:pt x="122" y="280"/>
                    </a:cubicBezTo>
                    <a:cubicBezTo>
                      <a:pt x="113" y="281"/>
                      <a:pt x="119" y="290"/>
                      <a:pt x="117" y="295"/>
                    </a:cubicBezTo>
                    <a:cubicBezTo>
                      <a:pt x="119" y="297"/>
                      <a:pt x="118" y="301"/>
                      <a:pt x="121" y="302"/>
                    </a:cubicBezTo>
                    <a:cubicBezTo>
                      <a:pt x="112" y="304"/>
                      <a:pt x="107" y="311"/>
                      <a:pt x="103" y="318"/>
                    </a:cubicBezTo>
                    <a:cubicBezTo>
                      <a:pt x="94" y="317"/>
                      <a:pt x="85" y="313"/>
                      <a:pt x="77" y="319"/>
                    </a:cubicBezTo>
                    <a:cubicBezTo>
                      <a:pt x="70" y="319"/>
                      <a:pt x="65" y="323"/>
                      <a:pt x="60" y="327"/>
                    </a:cubicBezTo>
                    <a:close/>
                    <a:moveTo>
                      <a:pt x="130" y="165"/>
                    </a:moveTo>
                    <a:cubicBezTo>
                      <a:pt x="136" y="167"/>
                      <a:pt x="140" y="161"/>
                      <a:pt x="146" y="161"/>
                    </a:cubicBezTo>
                    <a:cubicBezTo>
                      <a:pt x="153" y="160"/>
                      <a:pt x="160" y="160"/>
                      <a:pt x="167" y="160"/>
                    </a:cubicBezTo>
                    <a:cubicBezTo>
                      <a:pt x="169" y="158"/>
                      <a:pt x="169" y="158"/>
                      <a:pt x="169" y="158"/>
                    </a:cubicBezTo>
                    <a:cubicBezTo>
                      <a:pt x="166" y="136"/>
                      <a:pt x="166" y="136"/>
                      <a:pt x="166" y="136"/>
                    </a:cubicBezTo>
                    <a:cubicBezTo>
                      <a:pt x="167" y="120"/>
                      <a:pt x="177" y="107"/>
                      <a:pt x="191" y="97"/>
                    </a:cubicBezTo>
                    <a:cubicBezTo>
                      <a:pt x="199" y="93"/>
                      <a:pt x="208" y="93"/>
                      <a:pt x="217" y="91"/>
                    </a:cubicBezTo>
                    <a:cubicBezTo>
                      <a:pt x="227" y="80"/>
                      <a:pt x="242" y="78"/>
                      <a:pt x="256" y="75"/>
                    </a:cubicBezTo>
                    <a:cubicBezTo>
                      <a:pt x="276" y="74"/>
                      <a:pt x="296" y="80"/>
                      <a:pt x="306" y="97"/>
                    </a:cubicBezTo>
                    <a:cubicBezTo>
                      <a:pt x="308" y="97"/>
                      <a:pt x="309" y="97"/>
                      <a:pt x="312" y="97"/>
                    </a:cubicBezTo>
                    <a:cubicBezTo>
                      <a:pt x="315" y="92"/>
                      <a:pt x="314" y="84"/>
                      <a:pt x="316" y="78"/>
                    </a:cubicBezTo>
                    <a:cubicBezTo>
                      <a:pt x="323" y="60"/>
                      <a:pt x="330" y="40"/>
                      <a:pt x="348" y="30"/>
                    </a:cubicBezTo>
                    <a:cubicBezTo>
                      <a:pt x="371" y="10"/>
                      <a:pt x="402" y="4"/>
                      <a:pt x="432" y="0"/>
                    </a:cubicBezTo>
                    <a:cubicBezTo>
                      <a:pt x="448" y="1"/>
                      <a:pt x="461" y="7"/>
                      <a:pt x="476" y="11"/>
                    </a:cubicBezTo>
                    <a:cubicBezTo>
                      <a:pt x="491" y="17"/>
                      <a:pt x="506" y="28"/>
                      <a:pt x="516" y="41"/>
                    </a:cubicBezTo>
                    <a:cubicBezTo>
                      <a:pt x="516" y="45"/>
                      <a:pt x="516" y="45"/>
                      <a:pt x="516" y="45"/>
                    </a:cubicBezTo>
                    <a:cubicBezTo>
                      <a:pt x="505" y="51"/>
                      <a:pt x="497" y="61"/>
                      <a:pt x="496" y="72"/>
                    </a:cubicBezTo>
                    <a:cubicBezTo>
                      <a:pt x="496" y="76"/>
                      <a:pt x="499" y="79"/>
                      <a:pt x="501" y="82"/>
                    </a:cubicBezTo>
                    <a:cubicBezTo>
                      <a:pt x="505" y="78"/>
                      <a:pt x="506" y="72"/>
                      <a:pt x="510" y="68"/>
                    </a:cubicBezTo>
                    <a:cubicBezTo>
                      <a:pt x="517" y="59"/>
                      <a:pt x="527" y="55"/>
                      <a:pt x="538" y="56"/>
                    </a:cubicBezTo>
                    <a:cubicBezTo>
                      <a:pt x="547" y="56"/>
                      <a:pt x="555" y="63"/>
                      <a:pt x="563" y="60"/>
                    </a:cubicBezTo>
                    <a:cubicBezTo>
                      <a:pt x="573" y="53"/>
                      <a:pt x="570" y="40"/>
                      <a:pt x="575" y="30"/>
                    </a:cubicBezTo>
                    <a:cubicBezTo>
                      <a:pt x="572" y="22"/>
                      <a:pt x="576" y="16"/>
                      <a:pt x="581" y="10"/>
                    </a:cubicBezTo>
                    <a:cubicBezTo>
                      <a:pt x="604" y="10"/>
                      <a:pt x="624" y="10"/>
                      <a:pt x="648" y="10"/>
                    </a:cubicBezTo>
                    <a:cubicBezTo>
                      <a:pt x="710" y="9"/>
                      <a:pt x="768" y="11"/>
                      <a:pt x="831" y="10"/>
                    </a:cubicBezTo>
                    <a:cubicBezTo>
                      <a:pt x="853" y="11"/>
                      <a:pt x="876" y="10"/>
                      <a:pt x="898" y="11"/>
                    </a:cubicBezTo>
                    <a:cubicBezTo>
                      <a:pt x="900" y="11"/>
                      <a:pt x="900" y="13"/>
                      <a:pt x="899" y="14"/>
                    </a:cubicBezTo>
                    <a:cubicBezTo>
                      <a:pt x="877" y="16"/>
                      <a:pt x="856" y="13"/>
                      <a:pt x="834" y="15"/>
                    </a:cubicBezTo>
                    <a:cubicBezTo>
                      <a:pt x="779" y="14"/>
                      <a:pt x="728" y="14"/>
                      <a:pt x="674" y="14"/>
                    </a:cubicBezTo>
                    <a:cubicBezTo>
                      <a:pt x="644" y="15"/>
                      <a:pt x="612" y="12"/>
                      <a:pt x="584" y="16"/>
                    </a:cubicBezTo>
                    <a:cubicBezTo>
                      <a:pt x="578" y="20"/>
                      <a:pt x="581" y="27"/>
                      <a:pt x="580" y="33"/>
                    </a:cubicBezTo>
                    <a:cubicBezTo>
                      <a:pt x="577" y="43"/>
                      <a:pt x="577" y="56"/>
                      <a:pt x="567" y="62"/>
                    </a:cubicBezTo>
                    <a:cubicBezTo>
                      <a:pt x="557" y="74"/>
                      <a:pt x="545" y="58"/>
                      <a:pt x="532" y="60"/>
                    </a:cubicBezTo>
                    <a:cubicBezTo>
                      <a:pt x="519" y="62"/>
                      <a:pt x="509" y="75"/>
                      <a:pt x="506" y="87"/>
                    </a:cubicBezTo>
                    <a:cubicBezTo>
                      <a:pt x="504" y="89"/>
                      <a:pt x="501" y="87"/>
                      <a:pt x="499" y="87"/>
                    </a:cubicBezTo>
                    <a:cubicBezTo>
                      <a:pt x="494" y="83"/>
                      <a:pt x="491" y="79"/>
                      <a:pt x="491" y="73"/>
                    </a:cubicBezTo>
                    <a:cubicBezTo>
                      <a:pt x="489" y="60"/>
                      <a:pt x="501" y="51"/>
                      <a:pt x="509" y="42"/>
                    </a:cubicBezTo>
                    <a:cubicBezTo>
                      <a:pt x="506" y="33"/>
                      <a:pt x="496" y="30"/>
                      <a:pt x="489" y="23"/>
                    </a:cubicBezTo>
                    <a:cubicBezTo>
                      <a:pt x="476" y="13"/>
                      <a:pt x="460" y="12"/>
                      <a:pt x="444" y="7"/>
                    </a:cubicBezTo>
                    <a:cubicBezTo>
                      <a:pt x="420" y="3"/>
                      <a:pt x="395" y="11"/>
                      <a:pt x="375" y="17"/>
                    </a:cubicBezTo>
                    <a:cubicBezTo>
                      <a:pt x="368" y="21"/>
                      <a:pt x="357" y="24"/>
                      <a:pt x="355" y="33"/>
                    </a:cubicBezTo>
                    <a:cubicBezTo>
                      <a:pt x="345" y="33"/>
                      <a:pt x="340" y="44"/>
                      <a:pt x="333" y="51"/>
                    </a:cubicBezTo>
                    <a:cubicBezTo>
                      <a:pt x="325" y="66"/>
                      <a:pt x="318" y="82"/>
                      <a:pt x="319" y="100"/>
                    </a:cubicBezTo>
                    <a:cubicBezTo>
                      <a:pt x="315" y="107"/>
                      <a:pt x="307" y="102"/>
                      <a:pt x="301" y="102"/>
                    </a:cubicBezTo>
                    <a:cubicBezTo>
                      <a:pt x="294" y="85"/>
                      <a:pt x="276" y="82"/>
                      <a:pt x="261" y="79"/>
                    </a:cubicBezTo>
                    <a:cubicBezTo>
                      <a:pt x="244" y="82"/>
                      <a:pt x="227" y="85"/>
                      <a:pt x="215" y="98"/>
                    </a:cubicBezTo>
                    <a:cubicBezTo>
                      <a:pt x="201" y="95"/>
                      <a:pt x="189" y="102"/>
                      <a:pt x="181" y="111"/>
                    </a:cubicBezTo>
                    <a:cubicBezTo>
                      <a:pt x="171" y="124"/>
                      <a:pt x="169" y="143"/>
                      <a:pt x="176" y="158"/>
                    </a:cubicBezTo>
                    <a:cubicBezTo>
                      <a:pt x="173" y="164"/>
                      <a:pt x="168" y="163"/>
                      <a:pt x="165" y="165"/>
                    </a:cubicBezTo>
                    <a:cubicBezTo>
                      <a:pt x="152" y="165"/>
                      <a:pt x="140" y="165"/>
                      <a:pt x="131" y="174"/>
                    </a:cubicBezTo>
                    <a:cubicBezTo>
                      <a:pt x="129" y="173"/>
                      <a:pt x="126" y="172"/>
                      <a:pt x="126" y="170"/>
                    </a:cubicBezTo>
                    <a:cubicBezTo>
                      <a:pt x="128" y="169"/>
                      <a:pt x="129" y="167"/>
                      <a:pt x="130"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4"/>
              <p:cNvSpPr/>
              <p:nvPr/>
            </p:nvSpPr>
            <p:spPr bwMode="auto">
              <a:xfrm>
                <a:off x="3570288" y="1341438"/>
                <a:ext cx="925513" cy="11112"/>
              </a:xfrm>
              <a:custGeom>
                <a:avLst/>
                <a:gdLst>
                  <a:gd name="T0" fmla="*/ 20 w 1153"/>
                  <a:gd name="T1" fmla="*/ 0 h 13"/>
                  <a:gd name="T2" fmla="*/ 143 w 1153"/>
                  <a:gd name="T3" fmla="*/ 2 h 13"/>
                  <a:gd name="T4" fmla="*/ 809 w 1153"/>
                  <a:gd name="T5" fmla="*/ 4 h 13"/>
                  <a:gd name="T6" fmla="*/ 1144 w 1153"/>
                  <a:gd name="T7" fmla="*/ 5 h 13"/>
                  <a:gd name="T8" fmla="*/ 1149 w 1153"/>
                  <a:gd name="T9" fmla="*/ 11 h 13"/>
                  <a:gd name="T10" fmla="*/ 1024 w 1153"/>
                  <a:gd name="T11" fmla="*/ 13 h 13"/>
                  <a:gd name="T12" fmla="*/ 1004 w 1153"/>
                  <a:gd name="T13" fmla="*/ 11 h 13"/>
                  <a:gd name="T14" fmla="*/ 773 w 1153"/>
                  <a:gd name="T15" fmla="*/ 12 h 13"/>
                  <a:gd name="T16" fmla="*/ 344 w 1153"/>
                  <a:gd name="T17" fmla="*/ 10 h 13"/>
                  <a:gd name="T18" fmla="*/ 34 w 1153"/>
                  <a:gd name="T19" fmla="*/ 9 h 13"/>
                  <a:gd name="T20" fmla="*/ 0 w 1153"/>
                  <a:gd name="T21" fmla="*/ 5 h 13"/>
                  <a:gd name="T22" fmla="*/ 20 w 115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3">
                    <a:moveTo>
                      <a:pt x="20" y="0"/>
                    </a:moveTo>
                    <a:cubicBezTo>
                      <a:pt x="143" y="2"/>
                      <a:pt x="143" y="2"/>
                      <a:pt x="143" y="2"/>
                    </a:cubicBezTo>
                    <a:cubicBezTo>
                      <a:pt x="809" y="4"/>
                      <a:pt x="809" y="4"/>
                      <a:pt x="809" y="4"/>
                    </a:cubicBezTo>
                    <a:cubicBezTo>
                      <a:pt x="922" y="3"/>
                      <a:pt x="1031" y="5"/>
                      <a:pt x="1144" y="5"/>
                    </a:cubicBezTo>
                    <a:cubicBezTo>
                      <a:pt x="1153" y="6"/>
                      <a:pt x="1149" y="9"/>
                      <a:pt x="1149" y="11"/>
                    </a:cubicBezTo>
                    <a:cubicBezTo>
                      <a:pt x="1106" y="12"/>
                      <a:pt x="1065" y="12"/>
                      <a:pt x="1024" y="13"/>
                    </a:cubicBezTo>
                    <a:cubicBezTo>
                      <a:pt x="1004" y="11"/>
                      <a:pt x="1004" y="11"/>
                      <a:pt x="1004" y="11"/>
                    </a:cubicBezTo>
                    <a:cubicBezTo>
                      <a:pt x="927" y="13"/>
                      <a:pt x="847" y="11"/>
                      <a:pt x="773" y="12"/>
                    </a:cubicBezTo>
                    <a:cubicBezTo>
                      <a:pt x="634" y="11"/>
                      <a:pt x="489" y="12"/>
                      <a:pt x="344" y="10"/>
                    </a:cubicBezTo>
                    <a:cubicBezTo>
                      <a:pt x="245" y="10"/>
                      <a:pt x="138" y="9"/>
                      <a:pt x="34" y="9"/>
                    </a:cubicBezTo>
                    <a:cubicBezTo>
                      <a:pt x="23" y="9"/>
                      <a:pt x="0" y="10"/>
                      <a:pt x="0" y="5"/>
                    </a:cubicBezTo>
                    <a:cubicBezTo>
                      <a:pt x="0" y="2"/>
                      <a:pt x="11" y="1"/>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Rectangle 15"/>
              <p:cNvSpPr>
                <a:spLocks noChangeArrowheads="1"/>
              </p:cNvSpPr>
              <p:nvPr/>
            </p:nvSpPr>
            <p:spPr bwMode="auto">
              <a:xfrm>
                <a:off x="3744913"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4" name="Rectangle 16"/>
              <p:cNvSpPr>
                <a:spLocks noChangeArrowheads="1"/>
              </p:cNvSpPr>
              <p:nvPr/>
            </p:nvSpPr>
            <p:spPr bwMode="auto">
              <a:xfrm>
                <a:off x="3775076" y="1301750"/>
                <a:ext cx="717550"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5" name="Freeform 17"/>
              <p:cNvSpPr/>
              <p:nvPr/>
            </p:nvSpPr>
            <p:spPr bwMode="auto">
              <a:xfrm>
                <a:off x="4462463" y="1341438"/>
                <a:ext cx="925513" cy="9525"/>
              </a:xfrm>
              <a:custGeom>
                <a:avLst/>
                <a:gdLst>
                  <a:gd name="T0" fmla="*/ 1153 w 1153"/>
                  <a:gd name="T1" fmla="*/ 5 h 12"/>
                  <a:gd name="T2" fmla="*/ 1119 w 1153"/>
                  <a:gd name="T3" fmla="*/ 9 h 12"/>
                  <a:gd name="T4" fmla="*/ 809 w 1153"/>
                  <a:gd name="T5" fmla="*/ 10 h 12"/>
                  <a:gd name="T6" fmla="*/ 380 w 1153"/>
                  <a:gd name="T7" fmla="*/ 12 h 12"/>
                  <a:gd name="T8" fmla="*/ 149 w 1153"/>
                  <a:gd name="T9" fmla="*/ 11 h 12"/>
                  <a:gd name="T10" fmla="*/ 129 w 1153"/>
                  <a:gd name="T11" fmla="*/ 12 h 12"/>
                  <a:gd name="T12" fmla="*/ 4 w 1153"/>
                  <a:gd name="T13" fmla="*/ 11 h 12"/>
                  <a:gd name="T14" fmla="*/ 9 w 1153"/>
                  <a:gd name="T15" fmla="*/ 4 h 12"/>
                  <a:gd name="T16" fmla="*/ 344 w 1153"/>
                  <a:gd name="T17" fmla="*/ 3 h 12"/>
                  <a:gd name="T18" fmla="*/ 1010 w 1153"/>
                  <a:gd name="T19" fmla="*/ 2 h 12"/>
                  <a:gd name="T20" fmla="*/ 1133 w 1153"/>
                  <a:gd name="T21" fmla="*/ 0 h 12"/>
                  <a:gd name="T22" fmla="*/ 1153 w 115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2">
                    <a:moveTo>
                      <a:pt x="1153" y="5"/>
                    </a:moveTo>
                    <a:cubicBezTo>
                      <a:pt x="1153" y="10"/>
                      <a:pt x="1130" y="9"/>
                      <a:pt x="1119" y="9"/>
                    </a:cubicBezTo>
                    <a:cubicBezTo>
                      <a:pt x="1015" y="9"/>
                      <a:pt x="908" y="9"/>
                      <a:pt x="809" y="10"/>
                    </a:cubicBezTo>
                    <a:cubicBezTo>
                      <a:pt x="664" y="12"/>
                      <a:pt x="519" y="11"/>
                      <a:pt x="380" y="12"/>
                    </a:cubicBezTo>
                    <a:cubicBezTo>
                      <a:pt x="306" y="11"/>
                      <a:pt x="226" y="12"/>
                      <a:pt x="149" y="11"/>
                    </a:cubicBezTo>
                    <a:cubicBezTo>
                      <a:pt x="129" y="12"/>
                      <a:pt x="129" y="12"/>
                      <a:pt x="129" y="12"/>
                    </a:cubicBezTo>
                    <a:cubicBezTo>
                      <a:pt x="88" y="11"/>
                      <a:pt x="47" y="11"/>
                      <a:pt x="4" y="11"/>
                    </a:cubicBezTo>
                    <a:cubicBezTo>
                      <a:pt x="4" y="9"/>
                      <a:pt x="0" y="6"/>
                      <a:pt x="9" y="4"/>
                    </a:cubicBezTo>
                    <a:cubicBezTo>
                      <a:pt x="122" y="4"/>
                      <a:pt x="231" y="3"/>
                      <a:pt x="344" y="3"/>
                    </a:cubicBezTo>
                    <a:cubicBezTo>
                      <a:pt x="1010" y="2"/>
                      <a:pt x="1010" y="2"/>
                      <a:pt x="1010" y="2"/>
                    </a:cubicBezTo>
                    <a:cubicBezTo>
                      <a:pt x="1133" y="0"/>
                      <a:pt x="1133" y="0"/>
                      <a:pt x="1133" y="0"/>
                    </a:cubicBezTo>
                    <a:cubicBezTo>
                      <a:pt x="1142" y="1"/>
                      <a:pt x="1153" y="2"/>
                      <a:pt x="115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Rectangle 18"/>
              <p:cNvSpPr>
                <a:spLocks noChangeArrowheads="1"/>
              </p:cNvSpPr>
              <p:nvPr/>
            </p:nvSpPr>
            <p:spPr bwMode="auto">
              <a:xfrm>
                <a:off x="4465638"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7" name="Rectangle 19"/>
              <p:cNvSpPr>
                <a:spLocks noChangeArrowheads="1"/>
              </p:cNvSpPr>
              <p:nvPr/>
            </p:nvSpPr>
            <p:spPr bwMode="auto">
              <a:xfrm>
                <a:off x="4465638" y="1300163"/>
                <a:ext cx="7175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8" name="Rectangle 20"/>
              <p:cNvSpPr>
                <a:spLocks noChangeArrowheads="1"/>
              </p:cNvSpPr>
              <p:nvPr/>
            </p:nvSpPr>
            <p:spPr bwMode="auto">
              <a:xfrm>
                <a:off x="3759201" y="1860550"/>
                <a:ext cx="14478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9" name="Rectangle 21"/>
              <p:cNvSpPr>
                <a:spLocks noChangeArrowheads="1"/>
              </p:cNvSpPr>
              <p:nvPr/>
            </p:nvSpPr>
            <p:spPr bwMode="auto">
              <a:xfrm>
                <a:off x="3775076" y="1890713"/>
                <a:ext cx="14668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 name="Rectangle 22"/>
              <p:cNvSpPr>
                <a:spLocks noChangeArrowheads="1"/>
              </p:cNvSpPr>
              <p:nvPr/>
            </p:nvSpPr>
            <p:spPr bwMode="auto">
              <a:xfrm>
                <a:off x="3759201" y="1906588"/>
                <a:ext cx="1495425"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 name="Freeform 23"/>
              <p:cNvSpPr/>
              <p:nvPr/>
            </p:nvSpPr>
            <p:spPr bwMode="auto">
              <a:xfrm>
                <a:off x="5570538" y="1441450"/>
                <a:ext cx="17463" cy="14287"/>
              </a:xfrm>
              <a:custGeom>
                <a:avLst/>
                <a:gdLst>
                  <a:gd name="T0" fmla="*/ 18 w 22"/>
                  <a:gd name="T1" fmla="*/ 2 h 18"/>
                  <a:gd name="T2" fmla="*/ 0 w 22"/>
                  <a:gd name="T3" fmla="*/ 10 h 18"/>
                  <a:gd name="T4" fmla="*/ 8 w 22"/>
                  <a:gd name="T5" fmla="*/ 18 h 18"/>
                  <a:gd name="T6" fmla="*/ 22 w 22"/>
                  <a:gd name="T7" fmla="*/ 8 h 18"/>
                  <a:gd name="T8" fmla="*/ 18 w 22"/>
                  <a:gd name="T9" fmla="*/ 2 h 18"/>
                </a:gdLst>
                <a:ahLst/>
                <a:cxnLst>
                  <a:cxn ang="0">
                    <a:pos x="T0" y="T1"/>
                  </a:cxn>
                  <a:cxn ang="0">
                    <a:pos x="T2" y="T3"/>
                  </a:cxn>
                  <a:cxn ang="0">
                    <a:pos x="T4" y="T5"/>
                  </a:cxn>
                  <a:cxn ang="0">
                    <a:pos x="T6" y="T7"/>
                  </a:cxn>
                  <a:cxn ang="0">
                    <a:pos x="T8" y="T9"/>
                  </a:cxn>
                </a:cxnLst>
                <a:rect l="0" t="0" r="r" b="b"/>
                <a:pathLst>
                  <a:path w="22" h="18">
                    <a:moveTo>
                      <a:pt x="18" y="2"/>
                    </a:moveTo>
                    <a:cubicBezTo>
                      <a:pt x="12" y="6"/>
                      <a:pt x="2" y="0"/>
                      <a:pt x="0" y="10"/>
                    </a:cubicBezTo>
                    <a:cubicBezTo>
                      <a:pt x="1" y="14"/>
                      <a:pt x="6" y="15"/>
                      <a:pt x="8" y="18"/>
                    </a:cubicBezTo>
                    <a:cubicBezTo>
                      <a:pt x="15" y="18"/>
                      <a:pt x="20" y="13"/>
                      <a:pt x="22" y="8"/>
                    </a:cubicBezTo>
                    <a:cubicBezTo>
                      <a:pt x="22" y="5"/>
                      <a:pt x="21" y="3"/>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24"/>
              <p:cNvSpPr/>
              <p:nvPr/>
            </p:nvSpPr>
            <p:spPr bwMode="auto">
              <a:xfrm>
                <a:off x="5553076" y="1592263"/>
                <a:ext cx="30163" cy="25400"/>
              </a:xfrm>
              <a:custGeom>
                <a:avLst/>
                <a:gdLst>
                  <a:gd name="T0" fmla="*/ 27 w 39"/>
                  <a:gd name="T1" fmla="*/ 2 h 30"/>
                  <a:gd name="T2" fmla="*/ 7 w 39"/>
                  <a:gd name="T3" fmla="*/ 13 h 30"/>
                  <a:gd name="T4" fmla="*/ 4 w 39"/>
                  <a:gd name="T5" fmla="*/ 23 h 30"/>
                  <a:gd name="T6" fmla="*/ 24 w 39"/>
                  <a:gd name="T7" fmla="*/ 30 h 30"/>
                  <a:gd name="T8" fmla="*/ 39 w 39"/>
                  <a:gd name="T9" fmla="*/ 14 h 30"/>
                  <a:gd name="T10" fmla="*/ 27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27" y="2"/>
                    </a:moveTo>
                    <a:cubicBezTo>
                      <a:pt x="19" y="0"/>
                      <a:pt x="13" y="7"/>
                      <a:pt x="7" y="13"/>
                    </a:cubicBezTo>
                    <a:cubicBezTo>
                      <a:pt x="7" y="16"/>
                      <a:pt x="0" y="19"/>
                      <a:pt x="4" y="23"/>
                    </a:cubicBezTo>
                    <a:cubicBezTo>
                      <a:pt x="10" y="28"/>
                      <a:pt x="17" y="29"/>
                      <a:pt x="24" y="30"/>
                    </a:cubicBezTo>
                    <a:cubicBezTo>
                      <a:pt x="30" y="26"/>
                      <a:pt x="34" y="18"/>
                      <a:pt x="39" y="14"/>
                    </a:cubicBezTo>
                    <a:cubicBezTo>
                      <a:pt x="38" y="8"/>
                      <a:pt x="31" y="6"/>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25"/>
              <p:cNvSpPr/>
              <p:nvPr/>
            </p:nvSpPr>
            <p:spPr bwMode="auto">
              <a:xfrm>
                <a:off x="5518151" y="1468438"/>
                <a:ext cx="47625" cy="42862"/>
              </a:xfrm>
              <a:custGeom>
                <a:avLst/>
                <a:gdLst>
                  <a:gd name="T0" fmla="*/ 44 w 60"/>
                  <a:gd name="T1" fmla="*/ 42 h 54"/>
                  <a:gd name="T2" fmla="*/ 6 w 60"/>
                  <a:gd name="T3" fmla="*/ 1 h 54"/>
                  <a:gd name="T4" fmla="*/ 0 w 60"/>
                  <a:gd name="T5" fmla="*/ 5 h 54"/>
                  <a:gd name="T6" fmla="*/ 15 w 60"/>
                  <a:gd name="T7" fmla="*/ 43 h 54"/>
                  <a:gd name="T8" fmla="*/ 27 w 60"/>
                  <a:gd name="T9" fmla="*/ 51 h 54"/>
                  <a:gd name="T10" fmla="*/ 57 w 60"/>
                  <a:gd name="T11" fmla="*/ 51 h 54"/>
                  <a:gd name="T12" fmla="*/ 59 w 60"/>
                  <a:gd name="T13" fmla="*/ 46 h 54"/>
                  <a:gd name="T14" fmla="*/ 44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44" y="42"/>
                    </a:moveTo>
                    <a:cubicBezTo>
                      <a:pt x="26" y="36"/>
                      <a:pt x="11" y="19"/>
                      <a:pt x="6" y="1"/>
                    </a:cubicBezTo>
                    <a:cubicBezTo>
                      <a:pt x="3" y="0"/>
                      <a:pt x="1" y="3"/>
                      <a:pt x="0" y="5"/>
                    </a:cubicBezTo>
                    <a:cubicBezTo>
                      <a:pt x="0" y="20"/>
                      <a:pt x="5" y="33"/>
                      <a:pt x="15" y="43"/>
                    </a:cubicBezTo>
                    <a:cubicBezTo>
                      <a:pt x="27" y="51"/>
                      <a:pt x="27" y="51"/>
                      <a:pt x="27" y="51"/>
                    </a:cubicBezTo>
                    <a:cubicBezTo>
                      <a:pt x="37" y="51"/>
                      <a:pt x="48" y="54"/>
                      <a:pt x="57" y="51"/>
                    </a:cubicBezTo>
                    <a:cubicBezTo>
                      <a:pt x="58" y="49"/>
                      <a:pt x="60" y="47"/>
                      <a:pt x="59" y="46"/>
                    </a:cubicBezTo>
                    <a:cubicBezTo>
                      <a:pt x="55" y="43"/>
                      <a:pt x="48" y="44"/>
                      <a:pt x="4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26"/>
              <p:cNvSpPr/>
              <p:nvPr/>
            </p:nvSpPr>
            <p:spPr bwMode="auto">
              <a:xfrm>
                <a:off x="5503863" y="1403350"/>
                <a:ext cx="26988" cy="49212"/>
              </a:xfrm>
              <a:custGeom>
                <a:avLst/>
                <a:gdLst>
                  <a:gd name="T0" fmla="*/ 25 w 34"/>
                  <a:gd name="T1" fmla="*/ 0 h 62"/>
                  <a:gd name="T2" fmla="*/ 18 w 34"/>
                  <a:gd name="T3" fmla="*/ 5 h 62"/>
                  <a:gd name="T4" fmla="*/ 0 w 34"/>
                  <a:gd name="T5" fmla="*/ 26 h 62"/>
                  <a:gd name="T6" fmla="*/ 0 w 34"/>
                  <a:gd name="T7" fmla="*/ 36 h 62"/>
                  <a:gd name="T8" fmla="*/ 15 w 34"/>
                  <a:gd name="T9" fmla="*/ 62 h 62"/>
                  <a:gd name="T10" fmla="*/ 20 w 34"/>
                  <a:gd name="T11" fmla="*/ 16 h 62"/>
                  <a:gd name="T12" fmla="*/ 25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25" y="0"/>
                    </a:moveTo>
                    <a:cubicBezTo>
                      <a:pt x="21" y="0"/>
                      <a:pt x="21" y="4"/>
                      <a:pt x="18" y="5"/>
                    </a:cubicBezTo>
                    <a:cubicBezTo>
                      <a:pt x="10" y="10"/>
                      <a:pt x="6" y="20"/>
                      <a:pt x="0" y="26"/>
                    </a:cubicBezTo>
                    <a:cubicBezTo>
                      <a:pt x="2" y="29"/>
                      <a:pt x="0" y="32"/>
                      <a:pt x="0" y="36"/>
                    </a:cubicBezTo>
                    <a:cubicBezTo>
                      <a:pt x="2" y="46"/>
                      <a:pt x="4" y="59"/>
                      <a:pt x="15" y="62"/>
                    </a:cubicBezTo>
                    <a:cubicBezTo>
                      <a:pt x="20" y="47"/>
                      <a:pt x="12" y="29"/>
                      <a:pt x="20" y="16"/>
                    </a:cubicBezTo>
                    <a:cubicBezTo>
                      <a:pt x="22" y="10"/>
                      <a:pt x="34" y="3"/>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27"/>
              <p:cNvSpPr/>
              <p:nvPr/>
            </p:nvSpPr>
            <p:spPr bwMode="auto">
              <a:xfrm>
                <a:off x="5497513" y="1751013"/>
                <a:ext cx="20638" cy="47625"/>
              </a:xfrm>
              <a:custGeom>
                <a:avLst/>
                <a:gdLst>
                  <a:gd name="T0" fmla="*/ 23 w 27"/>
                  <a:gd name="T1" fmla="*/ 45 h 59"/>
                  <a:gd name="T2" fmla="*/ 24 w 27"/>
                  <a:gd name="T3" fmla="*/ 20 h 59"/>
                  <a:gd name="T4" fmla="*/ 19 w 27"/>
                  <a:gd name="T5" fmla="*/ 2 h 59"/>
                  <a:gd name="T6" fmla="*/ 12 w 27"/>
                  <a:gd name="T7" fmla="*/ 1 h 59"/>
                  <a:gd name="T8" fmla="*/ 3 w 27"/>
                  <a:gd name="T9" fmla="*/ 30 h 59"/>
                  <a:gd name="T10" fmla="*/ 23 w 27"/>
                  <a:gd name="T11" fmla="*/ 58 h 59"/>
                  <a:gd name="T12" fmla="*/ 26 w 27"/>
                  <a:gd name="T13" fmla="*/ 56 h 59"/>
                  <a:gd name="T14" fmla="*/ 23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23" y="45"/>
                    </a:moveTo>
                    <a:cubicBezTo>
                      <a:pt x="23" y="36"/>
                      <a:pt x="23" y="28"/>
                      <a:pt x="24" y="20"/>
                    </a:cubicBezTo>
                    <a:cubicBezTo>
                      <a:pt x="23" y="14"/>
                      <a:pt x="18" y="9"/>
                      <a:pt x="19" y="2"/>
                    </a:cubicBezTo>
                    <a:cubicBezTo>
                      <a:pt x="17" y="0"/>
                      <a:pt x="14" y="0"/>
                      <a:pt x="12" y="1"/>
                    </a:cubicBezTo>
                    <a:cubicBezTo>
                      <a:pt x="4" y="9"/>
                      <a:pt x="0" y="20"/>
                      <a:pt x="3" y="30"/>
                    </a:cubicBezTo>
                    <a:cubicBezTo>
                      <a:pt x="4" y="42"/>
                      <a:pt x="14" y="52"/>
                      <a:pt x="23" y="58"/>
                    </a:cubicBezTo>
                    <a:cubicBezTo>
                      <a:pt x="25" y="59"/>
                      <a:pt x="26" y="57"/>
                      <a:pt x="26" y="56"/>
                    </a:cubicBezTo>
                    <a:cubicBezTo>
                      <a:pt x="27" y="51"/>
                      <a:pt x="24" y="49"/>
                      <a:pt x="2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28"/>
              <p:cNvSpPr>
                <a:spLocks noEditPoints="1"/>
              </p:cNvSpPr>
              <p:nvPr/>
            </p:nvSpPr>
            <p:spPr bwMode="auto">
              <a:xfrm>
                <a:off x="5170488" y="1292226"/>
                <a:ext cx="725488" cy="619124"/>
              </a:xfrm>
              <a:custGeom>
                <a:avLst/>
                <a:gdLst>
                  <a:gd name="T0" fmla="*/ 736 w 904"/>
                  <a:gd name="T1" fmla="*/ 644 h 769"/>
                  <a:gd name="T2" fmla="*/ 400 w 904"/>
                  <a:gd name="T3" fmla="*/ 703 h 769"/>
                  <a:gd name="T4" fmla="*/ 351 w 904"/>
                  <a:gd name="T5" fmla="*/ 709 h 769"/>
                  <a:gd name="T6" fmla="*/ 724 w 904"/>
                  <a:gd name="T7" fmla="*/ 660 h 769"/>
                  <a:gd name="T8" fmla="*/ 861 w 904"/>
                  <a:gd name="T9" fmla="*/ 342 h 769"/>
                  <a:gd name="T10" fmla="*/ 863 w 904"/>
                  <a:gd name="T11" fmla="*/ 328 h 769"/>
                  <a:gd name="T12" fmla="*/ 863 w 904"/>
                  <a:gd name="T13" fmla="*/ 406 h 769"/>
                  <a:gd name="T14" fmla="*/ 824 w 904"/>
                  <a:gd name="T15" fmla="*/ 354 h 769"/>
                  <a:gd name="T16" fmla="*/ 717 w 904"/>
                  <a:gd name="T17" fmla="*/ 310 h 769"/>
                  <a:gd name="T18" fmla="*/ 772 w 904"/>
                  <a:gd name="T19" fmla="*/ 267 h 769"/>
                  <a:gd name="T20" fmla="*/ 695 w 904"/>
                  <a:gd name="T21" fmla="*/ 166 h 769"/>
                  <a:gd name="T22" fmla="*/ 660 w 904"/>
                  <a:gd name="T23" fmla="*/ 146 h 769"/>
                  <a:gd name="T24" fmla="*/ 643 w 904"/>
                  <a:gd name="T25" fmla="*/ 232 h 769"/>
                  <a:gd name="T26" fmla="*/ 425 w 904"/>
                  <a:gd name="T27" fmla="*/ 127 h 769"/>
                  <a:gd name="T28" fmla="*/ 509 w 904"/>
                  <a:gd name="T29" fmla="*/ 139 h 769"/>
                  <a:gd name="T30" fmla="*/ 416 w 904"/>
                  <a:gd name="T31" fmla="*/ 42 h 769"/>
                  <a:gd name="T32" fmla="*/ 422 w 904"/>
                  <a:gd name="T33" fmla="*/ 466 h 769"/>
                  <a:gd name="T34" fmla="*/ 554 w 904"/>
                  <a:gd name="T35" fmla="*/ 559 h 769"/>
                  <a:gd name="T36" fmla="*/ 548 w 904"/>
                  <a:gd name="T37" fmla="*/ 621 h 769"/>
                  <a:gd name="T38" fmla="*/ 613 w 904"/>
                  <a:gd name="T39" fmla="*/ 463 h 769"/>
                  <a:gd name="T40" fmla="*/ 600 w 904"/>
                  <a:gd name="T41" fmla="*/ 554 h 769"/>
                  <a:gd name="T42" fmla="*/ 707 w 904"/>
                  <a:gd name="T43" fmla="*/ 620 h 769"/>
                  <a:gd name="T44" fmla="*/ 741 w 904"/>
                  <a:gd name="T45" fmla="*/ 569 h 769"/>
                  <a:gd name="T46" fmla="*/ 682 w 904"/>
                  <a:gd name="T47" fmla="*/ 446 h 769"/>
                  <a:gd name="T48" fmla="*/ 788 w 904"/>
                  <a:gd name="T49" fmla="*/ 438 h 769"/>
                  <a:gd name="T50" fmla="*/ 750 w 904"/>
                  <a:gd name="T51" fmla="*/ 470 h 769"/>
                  <a:gd name="T52" fmla="*/ 734 w 904"/>
                  <a:gd name="T53" fmla="*/ 260 h 769"/>
                  <a:gd name="T54" fmla="*/ 768 w 904"/>
                  <a:gd name="T55" fmla="*/ 295 h 769"/>
                  <a:gd name="T56" fmla="*/ 461 w 904"/>
                  <a:gd name="T57" fmla="*/ 133 h 769"/>
                  <a:gd name="T58" fmla="*/ 470 w 904"/>
                  <a:gd name="T59" fmla="*/ 59 h 769"/>
                  <a:gd name="T60" fmla="*/ 668 w 904"/>
                  <a:gd name="T61" fmla="*/ 207 h 769"/>
                  <a:gd name="T62" fmla="*/ 648 w 904"/>
                  <a:gd name="T63" fmla="*/ 488 h 769"/>
                  <a:gd name="T64" fmla="*/ 636 w 904"/>
                  <a:gd name="T65" fmla="*/ 273 h 769"/>
                  <a:gd name="T66" fmla="*/ 633 w 904"/>
                  <a:gd name="T67" fmla="*/ 338 h 769"/>
                  <a:gd name="T68" fmla="*/ 452 w 904"/>
                  <a:gd name="T69" fmla="*/ 340 h 769"/>
                  <a:gd name="T70" fmla="*/ 596 w 904"/>
                  <a:gd name="T71" fmla="*/ 434 h 769"/>
                  <a:gd name="T72" fmla="*/ 652 w 904"/>
                  <a:gd name="T73" fmla="*/ 387 h 769"/>
                  <a:gd name="T74" fmla="*/ 586 w 904"/>
                  <a:gd name="T75" fmla="*/ 388 h 769"/>
                  <a:gd name="T76" fmla="*/ 639 w 904"/>
                  <a:gd name="T77" fmla="*/ 622 h 769"/>
                  <a:gd name="T78" fmla="*/ 483 w 904"/>
                  <a:gd name="T79" fmla="*/ 424 h 769"/>
                  <a:gd name="T80" fmla="*/ 441 w 904"/>
                  <a:gd name="T81" fmla="*/ 369 h 769"/>
                  <a:gd name="T82" fmla="*/ 459 w 904"/>
                  <a:gd name="T83" fmla="*/ 120 h 769"/>
                  <a:gd name="T84" fmla="*/ 514 w 904"/>
                  <a:gd name="T85" fmla="*/ 687 h 769"/>
                  <a:gd name="T86" fmla="*/ 782 w 904"/>
                  <a:gd name="T87" fmla="*/ 280 h 769"/>
                  <a:gd name="T88" fmla="*/ 615 w 904"/>
                  <a:gd name="T89" fmla="*/ 128 h 769"/>
                  <a:gd name="T90" fmla="*/ 483 w 904"/>
                  <a:gd name="T91" fmla="*/ 13 h 769"/>
                  <a:gd name="T92" fmla="*/ 191 w 904"/>
                  <a:gd name="T93" fmla="*/ 23 h 769"/>
                  <a:gd name="T94" fmla="*/ 300 w 904"/>
                  <a:gd name="T95" fmla="*/ 103 h 769"/>
                  <a:gd name="T96" fmla="*/ 386 w 904"/>
                  <a:gd name="T97" fmla="*/ 386 h 769"/>
                  <a:gd name="T98" fmla="*/ 7 w 904"/>
                  <a:gd name="T99" fmla="*/ 714 h 769"/>
                  <a:gd name="T100" fmla="*/ 1 w 904"/>
                  <a:gd name="T101" fmla="*/ 755 h 769"/>
                  <a:gd name="T102" fmla="*/ 527 w 904"/>
                  <a:gd name="T103" fmla="*/ 740 h 769"/>
                  <a:gd name="T104" fmla="*/ 481 w 904"/>
                  <a:gd name="T105" fmla="*/ 580 h 769"/>
                  <a:gd name="T106" fmla="*/ 545 w 904"/>
                  <a:gd name="T107" fmla="*/ 504 h 769"/>
                  <a:gd name="T108" fmla="*/ 593 w 904"/>
                  <a:gd name="T109" fmla="*/ 512 h 769"/>
                  <a:gd name="T110" fmla="*/ 713 w 904"/>
                  <a:gd name="T111" fmla="*/ 659 h 769"/>
                  <a:gd name="T112" fmla="*/ 753 w 904"/>
                  <a:gd name="T113" fmla="*/ 466 h 769"/>
                  <a:gd name="T114" fmla="*/ 782 w 904"/>
                  <a:gd name="T115" fmla="*/ 373 h 769"/>
                  <a:gd name="T116" fmla="*/ 585 w 904"/>
                  <a:gd name="T117" fmla="*/ 100 h 769"/>
                  <a:gd name="T118" fmla="*/ 230 w 904"/>
                  <a:gd name="T119" fmla="*/ 14 h 769"/>
                  <a:gd name="T120" fmla="*/ 388 w 904"/>
                  <a:gd name="T121" fmla="*/ 41 h 769"/>
                  <a:gd name="T122" fmla="*/ 774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96" y="366"/>
                    </a:moveTo>
                    <a:cubicBezTo>
                      <a:pt x="899" y="373"/>
                      <a:pt x="901" y="382"/>
                      <a:pt x="901" y="390"/>
                    </a:cubicBezTo>
                    <a:cubicBezTo>
                      <a:pt x="898" y="398"/>
                      <a:pt x="904" y="409"/>
                      <a:pt x="897" y="415"/>
                    </a:cubicBezTo>
                    <a:cubicBezTo>
                      <a:pt x="894" y="414"/>
                      <a:pt x="894" y="414"/>
                      <a:pt x="894" y="414"/>
                    </a:cubicBezTo>
                    <a:cubicBezTo>
                      <a:pt x="888" y="420"/>
                      <a:pt x="880" y="426"/>
                      <a:pt x="872" y="425"/>
                    </a:cubicBezTo>
                    <a:cubicBezTo>
                      <a:pt x="864" y="430"/>
                      <a:pt x="863" y="441"/>
                      <a:pt x="859" y="449"/>
                    </a:cubicBezTo>
                    <a:cubicBezTo>
                      <a:pt x="852" y="463"/>
                      <a:pt x="839" y="477"/>
                      <a:pt x="822" y="478"/>
                    </a:cubicBezTo>
                    <a:cubicBezTo>
                      <a:pt x="816" y="478"/>
                      <a:pt x="809" y="474"/>
                      <a:pt x="803" y="479"/>
                    </a:cubicBezTo>
                    <a:cubicBezTo>
                      <a:pt x="803" y="484"/>
                      <a:pt x="799" y="490"/>
                      <a:pt x="803" y="495"/>
                    </a:cubicBezTo>
                    <a:cubicBezTo>
                      <a:pt x="806" y="503"/>
                      <a:pt x="812" y="509"/>
                      <a:pt x="812" y="518"/>
                    </a:cubicBezTo>
                    <a:cubicBezTo>
                      <a:pt x="817" y="540"/>
                      <a:pt x="807" y="560"/>
                      <a:pt x="795" y="576"/>
                    </a:cubicBezTo>
                    <a:cubicBezTo>
                      <a:pt x="788" y="593"/>
                      <a:pt x="776" y="610"/>
                      <a:pt x="758" y="617"/>
                    </a:cubicBezTo>
                    <a:cubicBezTo>
                      <a:pt x="750" y="621"/>
                      <a:pt x="741" y="614"/>
                      <a:pt x="733" y="617"/>
                    </a:cubicBezTo>
                    <a:cubicBezTo>
                      <a:pt x="733" y="626"/>
                      <a:pt x="737" y="634"/>
                      <a:pt x="736" y="644"/>
                    </a:cubicBezTo>
                    <a:cubicBezTo>
                      <a:pt x="734" y="660"/>
                      <a:pt x="722" y="674"/>
                      <a:pt x="707" y="681"/>
                    </a:cubicBezTo>
                    <a:cubicBezTo>
                      <a:pt x="699" y="686"/>
                      <a:pt x="691" y="683"/>
                      <a:pt x="682" y="683"/>
                    </a:cubicBezTo>
                    <a:cubicBezTo>
                      <a:pt x="666" y="690"/>
                      <a:pt x="666" y="690"/>
                      <a:pt x="666" y="690"/>
                    </a:cubicBezTo>
                    <a:cubicBezTo>
                      <a:pt x="648" y="695"/>
                      <a:pt x="623" y="696"/>
                      <a:pt x="608" y="681"/>
                    </a:cubicBezTo>
                    <a:cubicBezTo>
                      <a:pt x="602" y="677"/>
                      <a:pt x="600" y="669"/>
                      <a:pt x="594" y="666"/>
                    </a:cubicBezTo>
                    <a:cubicBezTo>
                      <a:pt x="585" y="669"/>
                      <a:pt x="589" y="680"/>
                      <a:pt x="587" y="687"/>
                    </a:cubicBezTo>
                    <a:cubicBezTo>
                      <a:pt x="584" y="695"/>
                      <a:pt x="586" y="705"/>
                      <a:pt x="579" y="711"/>
                    </a:cubicBezTo>
                    <a:cubicBezTo>
                      <a:pt x="575" y="723"/>
                      <a:pt x="565" y="731"/>
                      <a:pt x="557" y="739"/>
                    </a:cubicBezTo>
                    <a:cubicBezTo>
                      <a:pt x="542" y="748"/>
                      <a:pt x="527" y="756"/>
                      <a:pt x="510" y="759"/>
                    </a:cubicBezTo>
                    <a:cubicBezTo>
                      <a:pt x="482" y="767"/>
                      <a:pt x="456" y="766"/>
                      <a:pt x="427" y="757"/>
                    </a:cubicBezTo>
                    <a:cubicBezTo>
                      <a:pt x="417" y="751"/>
                      <a:pt x="405" y="746"/>
                      <a:pt x="398" y="735"/>
                    </a:cubicBezTo>
                    <a:cubicBezTo>
                      <a:pt x="395" y="719"/>
                      <a:pt x="414" y="710"/>
                      <a:pt x="408" y="694"/>
                    </a:cubicBezTo>
                    <a:cubicBezTo>
                      <a:pt x="407" y="693"/>
                      <a:pt x="406" y="690"/>
                      <a:pt x="404" y="691"/>
                    </a:cubicBezTo>
                    <a:cubicBezTo>
                      <a:pt x="402" y="694"/>
                      <a:pt x="402" y="700"/>
                      <a:pt x="400" y="703"/>
                    </a:cubicBezTo>
                    <a:cubicBezTo>
                      <a:pt x="392" y="716"/>
                      <a:pt x="376" y="718"/>
                      <a:pt x="364" y="717"/>
                    </a:cubicBezTo>
                    <a:cubicBezTo>
                      <a:pt x="356" y="717"/>
                      <a:pt x="351" y="712"/>
                      <a:pt x="344" y="715"/>
                    </a:cubicBezTo>
                    <a:cubicBezTo>
                      <a:pt x="335" y="725"/>
                      <a:pt x="333" y="740"/>
                      <a:pt x="339" y="753"/>
                    </a:cubicBezTo>
                    <a:cubicBezTo>
                      <a:pt x="335" y="757"/>
                      <a:pt x="338" y="765"/>
                      <a:pt x="332" y="767"/>
                    </a:cubicBezTo>
                    <a:cubicBezTo>
                      <a:pt x="284" y="766"/>
                      <a:pt x="242" y="768"/>
                      <a:pt x="194" y="767"/>
                    </a:cubicBezTo>
                    <a:cubicBezTo>
                      <a:pt x="132" y="766"/>
                      <a:pt x="67" y="769"/>
                      <a:pt x="5" y="768"/>
                    </a:cubicBezTo>
                    <a:cubicBezTo>
                      <a:pt x="1" y="767"/>
                      <a:pt x="1" y="767"/>
                      <a:pt x="1" y="767"/>
                    </a:cubicBezTo>
                    <a:cubicBezTo>
                      <a:pt x="1" y="766"/>
                      <a:pt x="1" y="765"/>
                      <a:pt x="1" y="765"/>
                    </a:cubicBezTo>
                    <a:cubicBezTo>
                      <a:pt x="126" y="764"/>
                      <a:pt x="126" y="764"/>
                      <a:pt x="126" y="764"/>
                    </a:cubicBezTo>
                    <a:cubicBezTo>
                      <a:pt x="269" y="763"/>
                      <a:pt x="269" y="763"/>
                      <a:pt x="269" y="763"/>
                    </a:cubicBezTo>
                    <a:cubicBezTo>
                      <a:pt x="326" y="762"/>
                      <a:pt x="326" y="762"/>
                      <a:pt x="326" y="762"/>
                    </a:cubicBezTo>
                    <a:cubicBezTo>
                      <a:pt x="330" y="761"/>
                      <a:pt x="330" y="757"/>
                      <a:pt x="332" y="755"/>
                    </a:cubicBezTo>
                    <a:cubicBezTo>
                      <a:pt x="326" y="741"/>
                      <a:pt x="328" y="725"/>
                      <a:pt x="337" y="713"/>
                    </a:cubicBezTo>
                    <a:cubicBezTo>
                      <a:pt x="340" y="709"/>
                      <a:pt x="346" y="703"/>
                      <a:pt x="351" y="709"/>
                    </a:cubicBezTo>
                    <a:cubicBezTo>
                      <a:pt x="365" y="714"/>
                      <a:pt x="380" y="714"/>
                      <a:pt x="391" y="705"/>
                    </a:cubicBezTo>
                    <a:cubicBezTo>
                      <a:pt x="395" y="699"/>
                      <a:pt x="400" y="693"/>
                      <a:pt x="399" y="685"/>
                    </a:cubicBezTo>
                    <a:cubicBezTo>
                      <a:pt x="399" y="683"/>
                      <a:pt x="395" y="682"/>
                      <a:pt x="397" y="680"/>
                    </a:cubicBezTo>
                    <a:cubicBezTo>
                      <a:pt x="405" y="683"/>
                      <a:pt x="405" y="683"/>
                      <a:pt x="405" y="683"/>
                    </a:cubicBezTo>
                    <a:cubicBezTo>
                      <a:pt x="411" y="687"/>
                      <a:pt x="416" y="696"/>
                      <a:pt x="415" y="703"/>
                    </a:cubicBezTo>
                    <a:cubicBezTo>
                      <a:pt x="416" y="715"/>
                      <a:pt x="400" y="721"/>
                      <a:pt x="405" y="734"/>
                    </a:cubicBezTo>
                    <a:cubicBezTo>
                      <a:pt x="422" y="752"/>
                      <a:pt x="447" y="759"/>
                      <a:pt x="472" y="759"/>
                    </a:cubicBezTo>
                    <a:cubicBezTo>
                      <a:pt x="513" y="758"/>
                      <a:pt x="559" y="745"/>
                      <a:pt x="577" y="705"/>
                    </a:cubicBezTo>
                    <a:cubicBezTo>
                      <a:pt x="583" y="691"/>
                      <a:pt x="582" y="675"/>
                      <a:pt x="584" y="658"/>
                    </a:cubicBezTo>
                    <a:cubicBezTo>
                      <a:pt x="588" y="651"/>
                      <a:pt x="592" y="663"/>
                      <a:pt x="598" y="660"/>
                    </a:cubicBezTo>
                    <a:cubicBezTo>
                      <a:pt x="603" y="661"/>
                      <a:pt x="603" y="665"/>
                      <a:pt x="605" y="668"/>
                    </a:cubicBezTo>
                    <a:cubicBezTo>
                      <a:pt x="615" y="685"/>
                      <a:pt x="633" y="688"/>
                      <a:pt x="651" y="687"/>
                    </a:cubicBezTo>
                    <a:cubicBezTo>
                      <a:pt x="665" y="689"/>
                      <a:pt x="674" y="675"/>
                      <a:pt x="689" y="678"/>
                    </a:cubicBezTo>
                    <a:cubicBezTo>
                      <a:pt x="703" y="680"/>
                      <a:pt x="714" y="669"/>
                      <a:pt x="724" y="660"/>
                    </a:cubicBezTo>
                    <a:cubicBezTo>
                      <a:pt x="732" y="649"/>
                      <a:pt x="732" y="633"/>
                      <a:pt x="726" y="620"/>
                    </a:cubicBezTo>
                    <a:cubicBezTo>
                      <a:pt x="725" y="617"/>
                      <a:pt x="727" y="613"/>
                      <a:pt x="729" y="610"/>
                    </a:cubicBezTo>
                    <a:cubicBezTo>
                      <a:pt x="738" y="609"/>
                      <a:pt x="751" y="616"/>
                      <a:pt x="761" y="609"/>
                    </a:cubicBezTo>
                    <a:cubicBezTo>
                      <a:pt x="774" y="602"/>
                      <a:pt x="782" y="590"/>
                      <a:pt x="787" y="576"/>
                    </a:cubicBezTo>
                    <a:cubicBezTo>
                      <a:pt x="794" y="569"/>
                      <a:pt x="800" y="560"/>
                      <a:pt x="803" y="551"/>
                    </a:cubicBezTo>
                    <a:cubicBezTo>
                      <a:pt x="811" y="533"/>
                      <a:pt x="807" y="510"/>
                      <a:pt x="797" y="495"/>
                    </a:cubicBezTo>
                    <a:cubicBezTo>
                      <a:pt x="799" y="487"/>
                      <a:pt x="796" y="476"/>
                      <a:pt x="802" y="470"/>
                    </a:cubicBezTo>
                    <a:cubicBezTo>
                      <a:pt x="812" y="471"/>
                      <a:pt x="823" y="473"/>
                      <a:pt x="833" y="468"/>
                    </a:cubicBezTo>
                    <a:cubicBezTo>
                      <a:pt x="851" y="459"/>
                      <a:pt x="858" y="441"/>
                      <a:pt x="862" y="423"/>
                    </a:cubicBezTo>
                    <a:cubicBezTo>
                      <a:pt x="866" y="421"/>
                      <a:pt x="869" y="420"/>
                      <a:pt x="873" y="420"/>
                    </a:cubicBezTo>
                    <a:cubicBezTo>
                      <a:pt x="883" y="419"/>
                      <a:pt x="890" y="410"/>
                      <a:pt x="893" y="402"/>
                    </a:cubicBezTo>
                    <a:cubicBezTo>
                      <a:pt x="895" y="390"/>
                      <a:pt x="898" y="375"/>
                      <a:pt x="888" y="367"/>
                    </a:cubicBezTo>
                    <a:cubicBezTo>
                      <a:pt x="880" y="360"/>
                      <a:pt x="870" y="353"/>
                      <a:pt x="860" y="356"/>
                    </a:cubicBezTo>
                    <a:cubicBezTo>
                      <a:pt x="853" y="353"/>
                      <a:pt x="862" y="347"/>
                      <a:pt x="861" y="342"/>
                    </a:cubicBezTo>
                    <a:cubicBezTo>
                      <a:pt x="860" y="335"/>
                      <a:pt x="858" y="328"/>
                      <a:pt x="853" y="323"/>
                    </a:cubicBezTo>
                    <a:cubicBezTo>
                      <a:pt x="841" y="310"/>
                      <a:pt x="822" y="303"/>
                      <a:pt x="806" y="307"/>
                    </a:cubicBezTo>
                    <a:cubicBezTo>
                      <a:pt x="801" y="305"/>
                      <a:pt x="797" y="300"/>
                      <a:pt x="794" y="296"/>
                    </a:cubicBezTo>
                    <a:cubicBezTo>
                      <a:pt x="797" y="288"/>
                      <a:pt x="793" y="280"/>
                      <a:pt x="789" y="274"/>
                    </a:cubicBezTo>
                    <a:cubicBezTo>
                      <a:pt x="795" y="253"/>
                      <a:pt x="795" y="253"/>
                      <a:pt x="795" y="253"/>
                    </a:cubicBezTo>
                    <a:cubicBezTo>
                      <a:pt x="794" y="244"/>
                      <a:pt x="793" y="233"/>
                      <a:pt x="788" y="225"/>
                    </a:cubicBezTo>
                    <a:cubicBezTo>
                      <a:pt x="798" y="212"/>
                      <a:pt x="792" y="195"/>
                      <a:pt x="786" y="182"/>
                    </a:cubicBezTo>
                    <a:cubicBezTo>
                      <a:pt x="787" y="181"/>
                      <a:pt x="788" y="181"/>
                      <a:pt x="789" y="181"/>
                    </a:cubicBezTo>
                    <a:cubicBezTo>
                      <a:pt x="791" y="181"/>
                      <a:pt x="792" y="182"/>
                      <a:pt x="791" y="184"/>
                    </a:cubicBezTo>
                    <a:cubicBezTo>
                      <a:pt x="800" y="194"/>
                      <a:pt x="800" y="209"/>
                      <a:pt x="798" y="221"/>
                    </a:cubicBezTo>
                    <a:cubicBezTo>
                      <a:pt x="793" y="228"/>
                      <a:pt x="800" y="234"/>
                      <a:pt x="800" y="241"/>
                    </a:cubicBezTo>
                    <a:cubicBezTo>
                      <a:pt x="807" y="256"/>
                      <a:pt x="791" y="269"/>
                      <a:pt x="800" y="282"/>
                    </a:cubicBezTo>
                    <a:cubicBezTo>
                      <a:pt x="803" y="288"/>
                      <a:pt x="796" y="299"/>
                      <a:pt x="805" y="301"/>
                    </a:cubicBezTo>
                    <a:cubicBezTo>
                      <a:pt x="827" y="299"/>
                      <a:pt x="850" y="308"/>
                      <a:pt x="863" y="328"/>
                    </a:cubicBezTo>
                    <a:cubicBezTo>
                      <a:pt x="870" y="334"/>
                      <a:pt x="865" y="343"/>
                      <a:pt x="868" y="349"/>
                    </a:cubicBezTo>
                    <a:cubicBezTo>
                      <a:pt x="876" y="349"/>
                      <a:pt x="881" y="355"/>
                      <a:pt x="887" y="358"/>
                    </a:cubicBezTo>
                    <a:cubicBezTo>
                      <a:pt x="891" y="360"/>
                      <a:pt x="891" y="366"/>
                      <a:pt x="896" y="366"/>
                    </a:cubicBezTo>
                    <a:close/>
                    <a:moveTo>
                      <a:pt x="878" y="367"/>
                    </a:moveTo>
                    <a:cubicBezTo>
                      <a:pt x="871" y="364"/>
                      <a:pt x="864" y="359"/>
                      <a:pt x="858" y="364"/>
                    </a:cubicBezTo>
                    <a:cubicBezTo>
                      <a:pt x="849" y="365"/>
                      <a:pt x="844" y="373"/>
                      <a:pt x="841" y="380"/>
                    </a:cubicBezTo>
                    <a:cubicBezTo>
                      <a:pt x="840" y="388"/>
                      <a:pt x="839" y="395"/>
                      <a:pt x="843" y="401"/>
                    </a:cubicBezTo>
                    <a:cubicBezTo>
                      <a:pt x="850" y="408"/>
                      <a:pt x="859" y="418"/>
                      <a:pt x="871" y="414"/>
                    </a:cubicBezTo>
                    <a:cubicBezTo>
                      <a:pt x="880" y="410"/>
                      <a:pt x="887" y="400"/>
                      <a:pt x="888" y="390"/>
                    </a:cubicBezTo>
                    <a:cubicBezTo>
                      <a:pt x="886" y="382"/>
                      <a:pt x="885" y="372"/>
                      <a:pt x="878" y="367"/>
                    </a:cubicBezTo>
                    <a:close/>
                    <a:moveTo>
                      <a:pt x="875" y="374"/>
                    </a:moveTo>
                    <a:cubicBezTo>
                      <a:pt x="869" y="368"/>
                      <a:pt x="861" y="371"/>
                      <a:pt x="854" y="374"/>
                    </a:cubicBezTo>
                    <a:cubicBezTo>
                      <a:pt x="849" y="380"/>
                      <a:pt x="847" y="389"/>
                      <a:pt x="850" y="397"/>
                    </a:cubicBezTo>
                    <a:cubicBezTo>
                      <a:pt x="852" y="402"/>
                      <a:pt x="858" y="405"/>
                      <a:pt x="863" y="406"/>
                    </a:cubicBezTo>
                    <a:cubicBezTo>
                      <a:pt x="868" y="406"/>
                      <a:pt x="872" y="404"/>
                      <a:pt x="874" y="402"/>
                    </a:cubicBezTo>
                    <a:cubicBezTo>
                      <a:pt x="882" y="394"/>
                      <a:pt x="878" y="383"/>
                      <a:pt x="875" y="374"/>
                    </a:cubicBezTo>
                    <a:close/>
                    <a:moveTo>
                      <a:pt x="837" y="437"/>
                    </a:moveTo>
                    <a:cubicBezTo>
                      <a:pt x="822" y="430"/>
                      <a:pt x="822" y="413"/>
                      <a:pt x="810" y="404"/>
                    </a:cubicBezTo>
                    <a:cubicBezTo>
                      <a:pt x="803" y="400"/>
                      <a:pt x="796" y="399"/>
                      <a:pt x="789" y="403"/>
                    </a:cubicBezTo>
                    <a:cubicBezTo>
                      <a:pt x="781" y="400"/>
                      <a:pt x="771" y="397"/>
                      <a:pt x="762" y="397"/>
                    </a:cubicBezTo>
                    <a:cubicBezTo>
                      <a:pt x="755" y="399"/>
                      <a:pt x="748" y="402"/>
                      <a:pt x="743" y="408"/>
                    </a:cubicBezTo>
                    <a:cubicBezTo>
                      <a:pt x="740" y="410"/>
                      <a:pt x="736" y="405"/>
                      <a:pt x="735" y="403"/>
                    </a:cubicBezTo>
                    <a:cubicBezTo>
                      <a:pt x="728" y="399"/>
                      <a:pt x="717" y="393"/>
                      <a:pt x="719" y="384"/>
                    </a:cubicBezTo>
                    <a:cubicBezTo>
                      <a:pt x="726" y="375"/>
                      <a:pt x="734" y="370"/>
                      <a:pt x="742" y="362"/>
                    </a:cubicBezTo>
                    <a:cubicBezTo>
                      <a:pt x="752" y="369"/>
                      <a:pt x="761" y="374"/>
                      <a:pt x="773" y="371"/>
                    </a:cubicBezTo>
                    <a:cubicBezTo>
                      <a:pt x="780" y="364"/>
                      <a:pt x="780" y="364"/>
                      <a:pt x="780" y="364"/>
                    </a:cubicBezTo>
                    <a:cubicBezTo>
                      <a:pt x="786" y="363"/>
                      <a:pt x="789" y="368"/>
                      <a:pt x="794" y="368"/>
                    </a:cubicBezTo>
                    <a:cubicBezTo>
                      <a:pt x="806" y="368"/>
                      <a:pt x="820" y="366"/>
                      <a:pt x="824" y="354"/>
                    </a:cubicBezTo>
                    <a:cubicBezTo>
                      <a:pt x="827" y="347"/>
                      <a:pt x="834" y="340"/>
                      <a:pt x="842" y="337"/>
                    </a:cubicBezTo>
                    <a:cubicBezTo>
                      <a:pt x="838" y="328"/>
                      <a:pt x="828" y="328"/>
                      <a:pt x="821" y="324"/>
                    </a:cubicBezTo>
                    <a:cubicBezTo>
                      <a:pt x="813" y="323"/>
                      <a:pt x="804" y="323"/>
                      <a:pt x="797" y="328"/>
                    </a:cubicBezTo>
                    <a:cubicBezTo>
                      <a:pt x="793" y="327"/>
                      <a:pt x="795" y="322"/>
                      <a:pt x="793" y="319"/>
                    </a:cubicBezTo>
                    <a:cubicBezTo>
                      <a:pt x="788" y="310"/>
                      <a:pt x="777" y="311"/>
                      <a:pt x="769" y="311"/>
                    </a:cubicBezTo>
                    <a:cubicBezTo>
                      <a:pt x="763" y="311"/>
                      <a:pt x="758" y="315"/>
                      <a:pt x="754" y="319"/>
                    </a:cubicBezTo>
                    <a:cubicBezTo>
                      <a:pt x="751" y="326"/>
                      <a:pt x="752" y="333"/>
                      <a:pt x="756" y="339"/>
                    </a:cubicBezTo>
                    <a:cubicBezTo>
                      <a:pt x="758" y="341"/>
                      <a:pt x="761" y="342"/>
                      <a:pt x="763" y="341"/>
                    </a:cubicBezTo>
                    <a:cubicBezTo>
                      <a:pt x="766" y="337"/>
                      <a:pt x="767" y="332"/>
                      <a:pt x="771" y="332"/>
                    </a:cubicBezTo>
                    <a:cubicBezTo>
                      <a:pt x="774" y="331"/>
                      <a:pt x="778" y="334"/>
                      <a:pt x="778" y="337"/>
                    </a:cubicBezTo>
                    <a:cubicBezTo>
                      <a:pt x="779" y="342"/>
                      <a:pt x="776" y="344"/>
                      <a:pt x="773" y="347"/>
                    </a:cubicBezTo>
                    <a:cubicBezTo>
                      <a:pt x="768" y="350"/>
                      <a:pt x="762" y="349"/>
                      <a:pt x="757" y="348"/>
                    </a:cubicBezTo>
                    <a:cubicBezTo>
                      <a:pt x="746" y="346"/>
                      <a:pt x="745" y="334"/>
                      <a:pt x="743" y="326"/>
                    </a:cubicBezTo>
                    <a:cubicBezTo>
                      <a:pt x="735" y="321"/>
                      <a:pt x="727" y="312"/>
                      <a:pt x="717" y="310"/>
                    </a:cubicBezTo>
                    <a:cubicBezTo>
                      <a:pt x="706" y="309"/>
                      <a:pt x="697" y="313"/>
                      <a:pt x="693" y="322"/>
                    </a:cubicBezTo>
                    <a:cubicBezTo>
                      <a:pt x="691" y="328"/>
                      <a:pt x="690" y="337"/>
                      <a:pt x="695" y="342"/>
                    </a:cubicBezTo>
                    <a:cubicBezTo>
                      <a:pt x="697" y="344"/>
                      <a:pt x="701" y="344"/>
                      <a:pt x="704" y="342"/>
                    </a:cubicBezTo>
                    <a:cubicBezTo>
                      <a:pt x="706" y="339"/>
                      <a:pt x="707" y="336"/>
                      <a:pt x="711" y="337"/>
                    </a:cubicBezTo>
                    <a:cubicBezTo>
                      <a:pt x="713" y="337"/>
                      <a:pt x="715" y="339"/>
                      <a:pt x="716" y="341"/>
                    </a:cubicBezTo>
                    <a:cubicBezTo>
                      <a:pt x="716" y="346"/>
                      <a:pt x="712" y="350"/>
                      <a:pt x="708" y="352"/>
                    </a:cubicBezTo>
                    <a:cubicBezTo>
                      <a:pt x="703" y="356"/>
                      <a:pt x="697" y="353"/>
                      <a:pt x="691" y="353"/>
                    </a:cubicBezTo>
                    <a:cubicBezTo>
                      <a:pt x="681" y="348"/>
                      <a:pt x="682" y="336"/>
                      <a:pt x="680" y="326"/>
                    </a:cubicBezTo>
                    <a:cubicBezTo>
                      <a:pt x="683" y="315"/>
                      <a:pt x="693" y="303"/>
                      <a:pt x="706" y="302"/>
                    </a:cubicBezTo>
                    <a:cubicBezTo>
                      <a:pt x="715" y="289"/>
                      <a:pt x="707" y="273"/>
                      <a:pt x="709" y="258"/>
                    </a:cubicBezTo>
                    <a:cubicBezTo>
                      <a:pt x="712" y="250"/>
                      <a:pt x="713" y="239"/>
                      <a:pt x="723" y="236"/>
                    </a:cubicBezTo>
                    <a:cubicBezTo>
                      <a:pt x="729" y="234"/>
                      <a:pt x="734" y="235"/>
                      <a:pt x="740" y="238"/>
                    </a:cubicBezTo>
                    <a:cubicBezTo>
                      <a:pt x="751" y="244"/>
                      <a:pt x="750" y="258"/>
                      <a:pt x="750" y="268"/>
                    </a:cubicBezTo>
                    <a:cubicBezTo>
                      <a:pt x="757" y="272"/>
                      <a:pt x="766" y="271"/>
                      <a:pt x="772" y="267"/>
                    </a:cubicBezTo>
                    <a:cubicBezTo>
                      <a:pt x="779" y="258"/>
                      <a:pt x="781" y="246"/>
                      <a:pt x="777" y="235"/>
                    </a:cubicBezTo>
                    <a:cubicBezTo>
                      <a:pt x="772" y="233"/>
                      <a:pt x="773" y="228"/>
                      <a:pt x="771" y="225"/>
                    </a:cubicBezTo>
                    <a:cubicBezTo>
                      <a:pt x="776" y="218"/>
                      <a:pt x="779" y="208"/>
                      <a:pt x="776" y="199"/>
                    </a:cubicBezTo>
                    <a:cubicBezTo>
                      <a:pt x="774" y="189"/>
                      <a:pt x="766" y="184"/>
                      <a:pt x="757" y="180"/>
                    </a:cubicBezTo>
                    <a:cubicBezTo>
                      <a:pt x="751" y="179"/>
                      <a:pt x="744" y="176"/>
                      <a:pt x="738" y="180"/>
                    </a:cubicBezTo>
                    <a:cubicBezTo>
                      <a:pt x="733" y="185"/>
                      <a:pt x="732" y="191"/>
                      <a:pt x="734" y="197"/>
                    </a:cubicBezTo>
                    <a:cubicBezTo>
                      <a:pt x="736" y="200"/>
                      <a:pt x="738" y="204"/>
                      <a:pt x="740" y="204"/>
                    </a:cubicBezTo>
                    <a:cubicBezTo>
                      <a:pt x="744" y="202"/>
                      <a:pt x="748" y="200"/>
                      <a:pt x="752" y="203"/>
                    </a:cubicBezTo>
                    <a:cubicBezTo>
                      <a:pt x="756" y="206"/>
                      <a:pt x="753" y="210"/>
                      <a:pt x="752" y="213"/>
                    </a:cubicBezTo>
                    <a:cubicBezTo>
                      <a:pt x="748" y="217"/>
                      <a:pt x="742" y="218"/>
                      <a:pt x="737" y="216"/>
                    </a:cubicBezTo>
                    <a:cubicBezTo>
                      <a:pt x="728" y="211"/>
                      <a:pt x="723" y="201"/>
                      <a:pt x="723" y="191"/>
                    </a:cubicBezTo>
                    <a:cubicBezTo>
                      <a:pt x="722" y="185"/>
                      <a:pt x="732" y="179"/>
                      <a:pt x="723" y="173"/>
                    </a:cubicBezTo>
                    <a:cubicBezTo>
                      <a:pt x="718" y="170"/>
                      <a:pt x="715" y="166"/>
                      <a:pt x="709" y="164"/>
                    </a:cubicBezTo>
                    <a:cubicBezTo>
                      <a:pt x="704" y="167"/>
                      <a:pt x="699" y="166"/>
                      <a:pt x="695" y="166"/>
                    </a:cubicBezTo>
                    <a:cubicBezTo>
                      <a:pt x="688" y="163"/>
                      <a:pt x="680" y="160"/>
                      <a:pt x="680" y="151"/>
                    </a:cubicBezTo>
                    <a:cubicBezTo>
                      <a:pt x="678" y="147"/>
                      <a:pt x="679" y="143"/>
                      <a:pt x="681" y="139"/>
                    </a:cubicBezTo>
                    <a:cubicBezTo>
                      <a:pt x="682" y="136"/>
                      <a:pt x="686" y="134"/>
                      <a:pt x="688" y="136"/>
                    </a:cubicBezTo>
                    <a:cubicBezTo>
                      <a:pt x="693" y="141"/>
                      <a:pt x="684" y="147"/>
                      <a:pt x="690" y="152"/>
                    </a:cubicBezTo>
                    <a:cubicBezTo>
                      <a:pt x="693" y="156"/>
                      <a:pt x="699" y="157"/>
                      <a:pt x="703" y="156"/>
                    </a:cubicBezTo>
                    <a:cubicBezTo>
                      <a:pt x="709" y="155"/>
                      <a:pt x="714" y="151"/>
                      <a:pt x="716" y="145"/>
                    </a:cubicBezTo>
                    <a:cubicBezTo>
                      <a:pt x="718" y="133"/>
                      <a:pt x="711" y="121"/>
                      <a:pt x="701" y="113"/>
                    </a:cubicBezTo>
                    <a:cubicBezTo>
                      <a:pt x="694" y="110"/>
                      <a:pt x="688" y="107"/>
                      <a:pt x="682" y="112"/>
                    </a:cubicBezTo>
                    <a:cubicBezTo>
                      <a:pt x="679" y="113"/>
                      <a:pt x="676" y="113"/>
                      <a:pt x="674" y="112"/>
                    </a:cubicBezTo>
                    <a:cubicBezTo>
                      <a:pt x="670" y="106"/>
                      <a:pt x="668" y="99"/>
                      <a:pt x="661" y="96"/>
                    </a:cubicBezTo>
                    <a:cubicBezTo>
                      <a:pt x="648" y="91"/>
                      <a:pt x="632" y="94"/>
                      <a:pt x="623" y="105"/>
                    </a:cubicBezTo>
                    <a:cubicBezTo>
                      <a:pt x="620" y="109"/>
                      <a:pt x="620" y="115"/>
                      <a:pt x="621" y="120"/>
                    </a:cubicBezTo>
                    <a:cubicBezTo>
                      <a:pt x="627" y="132"/>
                      <a:pt x="638" y="120"/>
                      <a:pt x="646" y="127"/>
                    </a:cubicBezTo>
                    <a:cubicBezTo>
                      <a:pt x="653" y="130"/>
                      <a:pt x="660" y="137"/>
                      <a:pt x="660" y="146"/>
                    </a:cubicBezTo>
                    <a:cubicBezTo>
                      <a:pt x="658" y="153"/>
                      <a:pt x="656" y="160"/>
                      <a:pt x="650" y="163"/>
                    </a:cubicBezTo>
                    <a:cubicBezTo>
                      <a:pt x="636" y="166"/>
                      <a:pt x="618" y="170"/>
                      <a:pt x="612" y="186"/>
                    </a:cubicBezTo>
                    <a:cubicBezTo>
                      <a:pt x="613" y="195"/>
                      <a:pt x="620" y="201"/>
                      <a:pt x="617" y="210"/>
                    </a:cubicBezTo>
                    <a:cubicBezTo>
                      <a:pt x="616" y="214"/>
                      <a:pt x="614" y="218"/>
                      <a:pt x="609" y="220"/>
                    </a:cubicBezTo>
                    <a:cubicBezTo>
                      <a:pt x="606" y="220"/>
                      <a:pt x="601" y="220"/>
                      <a:pt x="600" y="216"/>
                    </a:cubicBezTo>
                    <a:cubicBezTo>
                      <a:pt x="600" y="208"/>
                      <a:pt x="611" y="204"/>
                      <a:pt x="605" y="196"/>
                    </a:cubicBezTo>
                    <a:cubicBezTo>
                      <a:pt x="602" y="191"/>
                      <a:pt x="596" y="191"/>
                      <a:pt x="592" y="193"/>
                    </a:cubicBezTo>
                    <a:cubicBezTo>
                      <a:pt x="584" y="193"/>
                      <a:pt x="576" y="200"/>
                      <a:pt x="574" y="208"/>
                    </a:cubicBezTo>
                    <a:cubicBezTo>
                      <a:pt x="571" y="215"/>
                      <a:pt x="571" y="225"/>
                      <a:pt x="575" y="232"/>
                    </a:cubicBezTo>
                    <a:cubicBezTo>
                      <a:pt x="581" y="240"/>
                      <a:pt x="589" y="247"/>
                      <a:pt x="598" y="249"/>
                    </a:cubicBezTo>
                    <a:cubicBezTo>
                      <a:pt x="605" y="249"/>
                      <a:pt x="612" y="244"/>
                      <a:pt x="619" y="246"/>
                    </a:cubicBezTo>
                    <a:cubicBezTo>
                      <a:pt x="624" y="254"/>
                      <a:pt x="632" y="257"/>
                      <a:pt x="641" y="256"/>
                    </a:cubicBezTo>
                    <a:cubicBezTo>
                      <a:pt x="646" y="255"/>
                      <a:pt x="650" y="250"/>
                      <a:pt x="651" y="245"/>
                    </a:cubicBezTo>
                    <a:cubicBezTo>
                      <a:pt x="656" y="237"/>
                      <a:pt x="646" y="236"/>
                      <a:pt x="643" y="232"/>
                    </a:cubicBezTo>
                    <a:cubicBezTo>
                      <a:pt x="637" y="226"/>
                      <a:pt x="635" y="217"/>
                      <a:pt x="638" y="209"/>
                    </a:cubicBezTo>
                    <a:cubicBezTo>
                      <a:pt x="640" y="201"/>
                      <a:pt x="648" y="197"/>
                      <a:pt x="657" y="196"/>
                    </a:cubicBezTo>
                    <a:cubicBezTo>
                      <a:pt x="665" y="196"/>
                      <a:pt x="673" y="201"/>
                      <a:pt x="680" y="206"/>
                    </a:cubicBezTo>
                    <a:cubicBezTo>
                      <a:pt x="692" y="229"/>
                      <a:pt x="690" y="260"/>
                      <a:pt x="678" y="282"/>
                    </a:cubicBezTo>
                    <a:cubicBezTo>
                      <a:pt x="670" y="293"/>
                      <a:pt x="660" y="303"/>
                      <a:pt x="646" y="307"/>
                    </a:cubicBezTo>
                    <a:cubicBezTo>
                      <a:pt x="634" y="310"/>
                      <a:pt x="620" y="311"/>
                      <a:pt x="607" y="309"/>
                    </a:cubicBezTo>
                    <a:cubicBezTo>
                      <a:pt x="600" y="311"/>
                      <a:pt x="594" y="311"/>
                      <a:pt x="586" y="308"/>
                    </a:cubicBezTo>
                    <a:cubicBezTo>
                      <a:pt x="578" y="291"/>
                      <a:pt x="560" y="273"/>
                      <a:pt x="540" y="272"/>
                    </a:cubicBezTo>
                    <a:cubicBezTo>
                      <a:pt x="522" y="272"/>
                      <a:pt x="505" y="277"/>
                      <a:pt x="489" y="283"/>
                    </a:cubicBezTo>
                    <a:cubicBezTo>
                      <a:pt x="475" y="289"/>
                      <a:pt x="459" y="289"/>
                      <a:pt x="446" y="281"/>
                    </a:cubicBezTo>
                    <a:cubicBezTo>
                      <a:pt x="434" y="274"/>
                      <a:pt x="424" y="261"/>
                      <a:pt x="421" y="249"/>
                    </a:cubicBezTo>
                    <a:cubicBezTo>
                      <a:pt x="417" y="238"/>
                      <a:pt x="419" y="226"/>
                      <a:pt x="419" y="215"/>
                    </a:cubicBezTo>
                    <a:cubicBezTo>
                      <a:pt x="407" y="200"/>
                      <a:pt x="393" y="182"/>
                      <a:pt x="401" y="161"/>
                    </a:cubicBezTo>
                    <a:cubicBezTo>
                      <a:pt x="404" y="147"/>
                      <a:pt x="415" y="138"/>
                      <a:pt x="425" y="127"/>
                    </a:cubicBezTo>
                    <a:cubicBezTo>
                      <a:pt x="444" y="115"/>
                      <a:pt x="468" y="97"/>
                      <a:pt x="464" y="72"/>
                    </a:cubicBezTo>
                    <a:cubicBezTo>
                      <a:pt x="463" y="66"/>
                      <a:pt x="457" y="60"/>
                      <a:pt x="461" y="53"/>
                    </a:cubicBezTo>
                    <a:cubicBezTo>
                      <a:pt x="472" y="47"/>
                      <a:pt x="489" y="49"/>
                      <a:pt x="500" y="53"/>
                    </a:cubicBezTo>
                    <a:cubicBezTo>
                      <a:pt x="519" y="62"/>
                      <a:pt x="540" y="77"/>
                      <a:pt x="541" y="100"/>
                    </a:cubicBezTo>
                    <a:cubicBezTo>
                      <a:pt x="543" y="107"/>
                      <a:pt x="535" y="113"/>
                      <a:pt x="541" y="119"/>
                    </a:cubicBezTo>
                    <a:cubicBezTo>
                      <a:pt x="552" y="130"/>
                      <a:pt x="555" y="145"/>
                      <a:pt x="550" y="159"/>
                    </a:cubicBezTo>
                    <a:cubicBezTo>
                      <a:pt x="550" y="168"/>
                      <a:pt x="540" y="173"/>
                      <a:pt x="538" y="180"/>
                    </a:cubicBezTo>
                    <a:cubicBezTo>
                      <a:pt x="537" y="192"/>
                      <a:pt x="534" y="204"/>
                      <a:pt x="524" y="211"/>
                    </a:cubicBezTo>
                    <a:cubicBezTo>
                      <a:pt x="516" y="215"/>
                      <a:pt x="508" y="220"/>
                      <a:pt x="499" y="217"/>
                    </a:cubicBezTo>
                    <a:cubicBezTo>
                      <a:pt x="489" y="213"/>
                      <a:pt x="479" y="203"/>
                      <a:pt x="478" y="193"/>
                    </a:cubicBezTo>
                    <a:cubicBezTo>
                      <a:pt x="477" y="184"/>
                      <a:pt x="482" y="179"/>
                      <a:pt x="484" y="173"/>
                    </a:cubicBezTo>
                    <a:cubicBezTo>
                      <a:pt x="493" y="166"/>
                      <a:pt x="501" y="180"/>
                      <a:pt x="511" y="171"/>
                    </a:cubicBezTo>
                    <a:cubicBezTo>
                      <a:pt x="516" y="167"/>
                      <a:pt x="515" y="159"/>
                      <a:pt x="515" y="154"/>
                    </a:cubicBezTo>
                    <a:cubicBezTo>
                      <a:pt x="509" y="139"/>
                      <a:pt x="509" y="139"/>
                      <a:pt x="509" y="139"/>
                    </a:cubicBezTo>
                    <a:cubicBezTo>
                      <a:pt x="500" y="132"/>
                      <a:pt x="487" y="129"/>
                      <a:pt x="475" y="133"/>
                    </a:cubicBezTo>
                    <a:cubicBezTo>
                      <a:pt x="454" y="139"/>
                      <a:pt x="451" y="163"/>
                      <a:pt x="445" y="180"/>
                    </a:cubicBezTo>
                    <a:cubicBezTo>
                      <a:pt x="444" y="199"/>
                      <a:pt x="451" y="216"/>
                      <a:pt x="462" y="231"/>
                    </a:cubicBezTo>
                    <a:cubicBezTo>
                      <a:pt x="477" y="247"/>
                      <a:pt x="499" y="258"/>
                      <a:pt x="521" y="252"/>
                    </a:cubicBezTo>
                    <a:cubicBezTo>
                      <a:pt x="540" y="245"/>
                      <a:pt x="557" y="227"/>
                      <a:pt x="560" y="208"/>
                    </a:cubicBezTo>
                    <a:cubicBezTo>
                      <a:pt x="561" y="201"/>
                      <a:pt x="561" y="193"/>
                      <a:pt x="559" y="186"/>
                    </a:cubicBezTo>
                    <a:cubicBezTo>
                      <a:pt x="560" y="183"/>
                      <a:pt x="565" y="183"/>
                      <a:pt x="567" y="180"/>
                    </a:cubicBezTo>
                    <a:cubicBezTo>
                      <a:pt x="576" y="169"/>
                      <a:pt x="585" y="154"/>
                      <a:pt x="580" y="139"/>
                    </a:cubicBezTo>
                    <a:cubicBezTo>
                      <a:pt x="577" y="130"/>
                      <a:pt x="574" y="121"/>
                      <a:pt x="568" y="114"/>
                    </a:cubicBezTo>
                    <a:cubicBezTo>
                      <a:pt x="567" y="92"/>
                      <a:pt x="567" y="92"/>
                      <a:pt x="567" y="92"/>
                    </a:cubicBezTo>
                    <a:cubicBezTo>
                      <a:pt x="565" y="63"/>
                      <a:pt x="543" y="36"/>
                      <a:pt x="516" y="26"/>
                    </a:cubicBezTo>
                    <a:cubicBezTo>
                      <a:pt x="506" y="23"/>
                      <a:pt x="495" y="20"/>
                      <a:pt x="485" y="19"/>
                    </a:cubicBezTo>
                    <a:cubicBezTo>
                      <a:pt x="468" y="19"/>
                      <a:pt x="452" y="23"/>
                      <a:pt x="436" y="28"/>
                    </a:cubicBezTo>
                    <a:cubicBezTo>
                      <a:pt x="429" y="32"/>
                      <a:pt x="422" y="36"/>
                      <a:pt x="416" y="42"/>
                    </a:cubicBezTo>
                    <a:cubicBezTo>
                      <a:pt x="415" y="46"/>
                      <a:pt x="420" y="45"/>
                      <a:pt x="422" y="47"/>
                    </a:cubicBezTo>
                    <a:cubicBezTo>
                      <a:pt x="431" y="55"/>
                      <a:pt x="434" y="68"/>
                      <a:pt x="430" y="79"/>
                    </a:cubicBezTo>
                    <a:cubicBezTo>
                      <a:pt x="423" y="106"/>
                      <a:pt x="392" y="105"/>
                      <a:pt x="380" y="127"/>
                    </a:cubicBezTo>
                    <a:cubicBezTo>
                      <a:pt x="373" y="133"/>
                      <a:pt x="369" y="141"/>
                      <a:pt x="365" y="149"/>
                    </a:cubicBezTo>
                    <a:cubicBezTo>
                      <a:pt x="365" y="158"/>
                      <a:pt x="359" y="165"/>
                      <a:pt x="362" y="173"/>
                    </a:cubicBezTo>
                    <a:cubicBezTo>
                      <a:pt x="362" y="188"/>
                      <a:pt x="369" y="203"/>
                      <a:pt x="378" y="214"/>
                    </a:cubicBezTo>
                    <a:cubicBezTo>
                      <a:pt x="383" y="219"/>
                      <a:pt x="392" y="222"/>
                      <a:pt x="390" y="231"/>
                    </a:cubicBezTo>
                    <a:cubicBezTo>
                      <a:pt x="383" y="249"/>
                      <a:pt x="386" y="269"/>
                      <a:pt x="398" y="284"/>
                    </a:cubicBezTo>
                    <a:cubicBezTo>
                      <a:pt x="408" y="296"/>
                      <a:pt x="420" y="306"/>
                      <a:pt x="434" y="312"/>
                    </a:cubicBezTo>
                    <a:cubicBezTo>
                      <a:pt x="436" y="324"/>
                      <a:pt x="420" y="324"/>
                      <a:pt x="415" y="331"/>
                    </a:cubicBezTo>
                    <a:cubicBezTo>
                      <a:pt x="400" y="345"/>
                      <a:pt x="393" y="362"/>
                      <a:pt x="393" y="383"/>
                    </a:cubicBezTo>
                    <a:cubicBezTo>
                      <a:pt x="397" y="408"/>
                      <a:pt x="400" y="436"/>
                      <a:pt x="423" y="452"/>
                    </a:cubicBezTo>
                    <a:cubicBezTo>
                      <a:pt x="426" y="454"/>
                      <a:pt x="433" y="456"/>
                      <a:pt x="432" y="462"/>
                    </a:cubicBezTo>
                    <a:cubicBezTo>
                      <a:pt x="429" y="465"/>
                      <a:pt x="424" y="463"/>
                      <a:pt x="422" y="466"/>
                    </a:cubicBezTo>
                    <a:cubicBezTo>
                      <a:pt x="407" y="480"/>
                      <a:pt x="390" y="497"/>
                      <a:pt x="392" y="519"/>
                    </a:cubicBezTo>
                    <a:cubicBezTo>
                      <a:pt x="389" y="535"/>
                      <a:pt x="389" y="535"/>
                      <a:pt x="389" y="535"/>
                    </a:cubicBezTo>
                    <a:cubicBezTo>
                      <a:pt x="380" y="544"/>
                      <a:pt x="374" y="555"/>
                      <a:pt x="369" y="566"/>
                    </a:cubicBezTo>
                    <a:cubicBezTo>
                      <a:pt x="370" y="570"/>
                      <a:pt x="366" y="573"/>
                      <a:pt x="365" y="576"/>
                    </a:cubicBezTo>
                    <a:cubicBezTo>
                      <a:pt x="361" y="594"/>
                      <a:pt x="356" y="618"/>
                      <a:pt x="368" y="634"/>
                    </a:cubicBezTo>
                    <a:cubicBezTo>
                      <a:pt x="386" y="656"/>
                      <a:pt x="416" y="661"/>
                      <a:pt x="430" y="687"/>
                    </a:cubicBezTo>
                    <a:cubicBezTo>
                      <a:pt x="435" y="698"/>
                      <a:pt x="435" y="712"/>
                      <a:pt x="426" y="721"/>
                    </a:cubicBezTo>
                    <a:cubicBezTo>
                      <a:pt x="425" y="723"/>
                      <a:pt x="421" y="725"/>
                      <a:pt x="422" y="728"/>
                    </a:cubicBezTo>
                    <a:cubicBezTo>
                      <a:pt x="456" y="755"/>
                      <a:pt x="509" y="744"/>
                      <a:pt x="543" y="723"/>
                    </a:cubicBezTo>
                    <a:cubicBezTo>
                      <a:pt x="554" y="711"/>
                      <a:pt x="564" y="699"/>
                      <a:pt x="568" y="682"/>
                    </a:cubicBezTo>
                    <a:cubicBezTo>
                      <a:pt x="572" y="668"/>
                      <a:pt x="571" y="651"/>
                      <a:pt x="566" y="637"/>
                    </a:cubicBezTo>
                    <a:cubicBezTo>
                      <a:pt x="565" y="632"/>
                      <a:pt x="572" y="630"/>
                      <a:pt x="573" y="625"/>
                    </a:cubicBezTo>
                    <a:cubicBezTo>
                      <a:pt x="577" y="614"/>
                      <a:pt x="578" y="602"/>
                      <a:pt x="577" y="590"/>
                    </a:cubicBezTo>
                    <a:cubicBezTo>
                      <a:pt x="572" y="579"/>
                      <a:pt x="564" y="567"/>
                      <a:pt x="554" y="559"/>
                    </a:cubicBezTo>
                    <a:cubicBezTo>
                      <a:pt x="544" y="534"/>
                      <a:pt x="518" y="518"/>
                      <a:pt x="490" y="517"/>
                    </a:cubicBezTo>
                    <a:cubicBezTo>
                      <a:pt x="481" y="518"/>
                      <a:pt x="473" y="517"/>
                      <a:pt x="465" y="522"/>
                    </a:cubicBezTo>
                    <a:cubicBezTo>
                      <a:pt x="461" y="528"/>
                      <a:pt x="452" y="531"/>
                      <a:pt x="448" y="539"/>
                    </a:cubicBezTo>
                    <a:cubicBezTo>
                      <a:pt x="443" y="550"/>
                      <a:pt x="441" y="563"/>
                      <a:pt x="443" y="576"/>
                    </a:cubicBezTo>
                    <a:cubicBezTo>
                      <a:pt x="452" y="589"/>
                      <a:pt x="438" y="603"/>
                      <a:pt x="445" y="617"/>
                    </a:cubicBezTo>
                    <a:cubicBezTo>
                      <a:pt x="446" y="623"/>
                      <a:pt x="451" y="629"/>
                      <a:pt x="457" y="632"/>
                    </a:cubicBezTo>
                    <a:cubicBezTo>
                      <a:pt x="467" y="634"/>
                      <a:pt x="481" y="639"/>
                      <a:pt x="491" y="631"/>
                    </a:cubicBezTo>
                    <a:cubicBezTo>
                      <a:pt x="497" y="626"/>
                      <a:pt x="502" y="619"/>
                      <a:pt x="502" y="611"/>
                    </a:cubicBezTo>
                    <a:cubicBezTo>
                      <a:pt x="503" y="602"/>
                      <a:pt x="498" y="594"/>
                      <a:pt x="490" y="590"/>
                    </a:cubicBezTo>
                    <a:cubicBezTo>
                      <a:pt x="486" y="584"/>
                      <a:pt x="475" y="594"/>
                      <a:pt x="476" y="583"/>
                    </a:cubicBezTo>
                    <a:cubicBezTo>
                      <a:pt x="472" y="581"/>
                      <a:pt x="473" y="574"/>
                      <a:pt x="473" y="570"/>
                    </a:cubicBezTo>
                    <a:cubicBezTo>
                      <a:pt x="477" y="558"/>
                      <a:pt x="489" y="556"/>
                      <a:pt x="499" y="555"/>
                    </a:cubicBezTo>
                    <a:cubicBezTo>
                      <a:pt x="516" y="555"/>
                      <a:pt x="529" y="568"/>
                      <a:pt x="539" y="580"/>
                    </a:cubicBezTo>
                    <a:cubicBezTo>
                      <a:pt x="549" y="591"/>
                      <a:pt x="552" y="607"/>
                      <a:pt x="548" y="621"/>
                    </a:cubicBezTo>
                    <a:cubicBezTo>
                      <a:pt x="548" y="630"/>
                      <a:pt x="536" y="636"/>
                      <a:pt x="539" y="645"/>
                    </a:cubicBezTo>
                    <a:cubicBezTo>
                      <a:pt x="545" y="668"/>
                      <a:pt x="534" y="688"/>
                      <a:pt x="517" y="703"/>
                    </a:cubicBezTo>
                    <a:cubicBezTo>
                      <a:pt x="514" y="702"/>
                      <a:pt x="515" y="705"/>
                      <a:pt x="513" y="707"/>
                    </a:cubicBezTo>
                    <a:cubicBezTo>
                      <a:pt x="499" y="717"/>
                      <a:pt x="482" y="715"/>
                      <a:pt x="466" y="720"/>
                    </a:cubicBezTo>
                    <a:cubicBezTo>
                      <a:pt x="464" y="720"/>
                      <a:pt x="462" y="718"/>
                      <a:pt x="462" y="717"/>
                    </a:cubicBezTo>
                    <a:cubicBezTo>
                      <a:pt x="463" y="710"/>
                      <a:pt x="466" y="701"/>
                      <a:pt x="464" y="693"/>
                    </a:cubicBezTo>
                    <a:cubicBezTo>
                      <a:pt x="456" y="672"/>
                      <a:pt x="440" y="657"/>
                      <a:pt x="421" y="644"/>
                    </a:cubicBezTo>
                    <a:cubicBezTo>
                      <a:pt x="403" y="628"/>
                      <a:pt x="391" y="608"/>
                      <a:pt x="396" y="585"/>
                    </a:cubicBezTo>
                    <a:cubicBezTo>
                      <a:pt x="399" y="573"/>
                      <a:pt x="403" y="561"/>
                      <a:pt x="413" y="554"/>
                    </a:cubicBezTo>
                    <a:cubicBezTo>
                      <a:pt x="416" y="532"/>
                      <a:pt x="425" y="510"/>
                      <a:pt x="445" y="498"/>
                    </a:cubicBezTo>
                    <a:cubicBezTo>
                      <a:pt x="464" y="489"/>
                      <a:pt x="488" y="486"/>
                      <a:pt x="509" y="492"/>
                    </a:cubicBezTo>
                    <a:cubicBezTo>
                      <a:pt x="527" y="498"/>
                      <a:pt x="546" y="497"/>
                      <a:pt x="565" y="493"/>
                    </a:cubicBezTo>
                    <a:cubicBezTo>
                      <a:pt x="578" y="489"/>
                      <a:pt x="588" y="478"/>
                      <a:pt x="595" y="467"/>
                    </a:cubicBezTo>
                    <a:cubicBezTo>
                      <a:pt x="601" y="467"/>
                      <a:pt x="607" y="463"/>
                      <a:pt x="613" y="463"/>
                    </a:cubicBezTo>
                    <a:cubicBezTo>
                      <a:pt x="629" y="461"/>
                      <a:pt x="644" y="466"/>
                      <a:pt x="659" y="469"/>
                    </a:cubicBezTo>
                    <a:cubicBezTo>
                      <a:pt x="674" y="475"/>
                      <a:pt x="689" y="489"/>
                      <a:pt x="692" y="506"/>
                    </a:cubicBezTo>
                    <a:cubicBezTo>
                      <a:pt x="698" y="524"/>
                      <a:pt x="695" y="546"/>
                      <a:pt x="682" y="561"/>
                    </a:cubicBezTo>
                    <a:cubicBezTo>
                      <a:pt x="674" y="572"/>
                      <a:pt x="659" y="575"/>
                      <a:pt x="645" y="571"/>
                    </a:cubicBezTo>
                    <a:cubicBezTo>
                      <a:pt x="639" y="567"/>
                      <a:pt x="631" y="562"/>
                      <a:pt x="629" y="555"/>
                    </a:cubicBezTo>
                    <a:cubicBezTo>
                      <a:pt x="627" y="544"/>
                      <a:pt x="633" y="531"/>
                      <a:pt x="644" y="525"/>
                    </a:cubicBezTo>
                    <a:cubicBezTo>
                      <a:pt x="648" y="524"/>
                      <a:pt x="658" y="529"/>
                      <a:pt x="655" y="520"/>
                    </a:cubicBezTo>
                    <a:cubicBezTo>
                      <a:pt x="654" y="515"/>
                      <a:pt x="651" y="509"/>
                      <a:pt x="646" y="506"/>
                    </a:cubicBezTo>
                    <a:cubicBezTo>
                      <a:pt x="640" y="503"/>
                      <a:pt x="630" y="501"/>
                      <a:pt x="623" y="504"/>
                    </a:cubicBezTo>
                    <a:cubicBezTo>
                      <a:pt x="615" y="508"/>
                      <a:pt x="618" y="518"/>
                      <a:pt x="609" y="521"/>
                    </a:cubicBezTo>
                    <a:cubicBezTo>
                      <a:pt x="599" y="521"/>
                      <a:pt x="589" y="521"/>
                      <a:pt x="583" y="531"/>
                    </a:cubicBezTo>
                    <a:cubicBezTo>
                      <a:pt x="580" y="537"/>
                      <a:pt x="579" y="543"/>
                      <a:pt x="579" y="550"/>
                    </a:cubicBezTo>
                    <a:cubicBezTo>
                      <a:pt x="581" y="555"/>
                      <a:pt x="585" y="560"/>
                      <a:pt x="590" y="562"/>
                    </a:cubicBezTo>
                    <a:cubicBezTo>
                      <a:pt x="595" y="564"/>
                      <a:pt x="599" y="557"/>
                      <a:pt x="600" y="554"/>
                    </a:cubicBezTo>
                    <a:cubicBezTo>
                      <a:pt x="600" y="550"/>
                      <a:pt x="602" y="547"/>
                      <a:pt x="605" y="546"/>
                    </a:cubicBezTo>
                    <a:cubicBezTo>
                      <a:pt x="609" y="545"/>
                      <a:pt x="613" y="549"/>
                      <a:pt x="615" y="553"/>
                    </a:cubicBezTo>
                    <a:cubicBezTo>
                      <a:pt x="617" y="561"/>
                      <a:pt x="607" y="566"/>
                      <a:pt x="604" y="574"/>
                    </a:cubicBezTo>
                    <a:cubicBezTo>
                      <a:pt x="603" y="584"/>
                      <a:pt x="609" y="590"/>
                      <a:pt x="617" y="596"/>
                    </a:cubicBezTo>
                    <a:cubicBezTo>
                      <a:pt x="629" y="605"/>
                      <a:pt x="654" y="598"/>
                      <a:pt x="655" y="620"/>
                    </a:cubicBezTo>
                    <a:cubicBezTo>
                      <a:pt x="653" y="630"/>
                      <a:pt x="648" y="640"/>
                      <a:pt x="638" y="642"/>
                    </a:cubicBezTo>
                    <a:cubicBezTo>
                      <a:pt x="631" y="646"/>
                      <a:pt x="624" y="641"/>
                      <a:pt x="618" y="641"/>
                    </a:cubicBezTo>
                    <a:cubicBezTo>
                      <a:pt x="615" y="646"/>
                      <a:pt x="614" y="653"/>
                      <a:pt x="616" y="658"/>
                    </a:cubicBezTo>
                    <a:cubicBezTo>
                      <a:pt x="622" y="666"/>
                      <a:pt x="629" y="673"/>
                      <a:pt x="639" y="674"/>
                    </a:cubicBezTo>
                    <a:cubicBezTo>
                      <a:pt x="649" y="676"/>
                      <a:pt x="660" y="675"/>
                      <a:pt x="667" y="667"/>
                    </a:cubicBezTo>
                    <a:cubicBezTo>
                      <a:pt x="669" y="665"/>
                      <a:pt x="669" y="660"/>
                      <a:pt x="672" y="660"/>
                    </a:cubicBezTo>
                    <a:cubicBezTo>
                      <a:pt x="683" y="666"/>
                      <a:pt x="697" y="663"/>
                      <a:pt x="706" y="656"/>
                    </a:cubicBezTo>
                    <a:cubicBezTo>
                      <a:pt x="711" y="651"/>
                      <a:pt x="717" y="646"/>
                      <a:pt x="716" y="638"/>
                    </a:cubicBezTo>
                    <a:cubicBezTo>
                      <a:pt x="714" y="631"/>
                      <a:pt x="712" y="624"/>
                      <a:pt x="707" y="620"/>
                    </a:cubicBezTo>
                    <a:cubicBezTo>
                      <a:pt x="703" y="617"/>
                      <a:pt x="696" y="616"/>
                      <a:pt x="692" y="616"/>
                    </a:cubicBezTo>
                    <a:cubicBezTo>
                      <a:pt x="687" y="619"/>
                      <a:pt x="680" y="620"/>
                      <a:pt x="680" y="627"/>
                    </a:cubicBezTo>
                    <a:cubicBezTo>
                      <a:pt x="684" y="627"/>
                      <a:pt x="688" y="630"/>
                      <a:pt x="689" y="634"/>
                    </a:cubicBezTo>
                    <a:cubicBezTo>
                      <a:pt x="690" y="638"/>
                      <a:pt x="686" y="641"/>
                      <a:pt x="684" y="642"/>
                    </a:cubicBezTo>
                    <a:cubicBezTo>
                      <a:pt x="679" y="646"/>
                      <a:pt x="675" y="640"/>
                      <a:pt x="672" y="637"/>
                    </a:cubicBezTo>
                    <a:cubicBezTo>
                      <a:pt x="668" y="633"/>
                      <a:pt x="670" y="626"/>
                      <a:pt x="671" y="622"/>
                    </a:cubicBezTo>
                    <a:cubicBezTo>
                      <a:pt x="675" y="612"/>
                      <a:pt x="685" y="608"/>
                      <a:pt x="695" y="607"/>
                    </a:cubicBezTo>
                    <a:cubicBezTo>
                      <a:pt x="699" y="607"/>
                      <a:pt x="704" y="611"/>
                      <a:pt x="707" y="608"/>
                    </a:cubicBezTo>
                    <a:cubicBezTo>
                      <a:pt x="714" y="605"/>
                      <a:pt x="717" y="599"/>
                      <a:pt x="718" y="592"/>
                    </a:cubicBezTo>
                    <a:cubicBezTo>
                      <a:pt x="717" y="582"/>
                      <a:pt x="709" y="570"/>
                      <a:pt x="719" y="560"/>
                    </a:cubicBezTo>
                    <a:cubicBezTo>
                      <a:pt x="724" y="555"/>
                      <a:pt x="730" y="551"/>
                      <a:pt x="737" y="551"/>
                    </a:cubicBezTo>
                    <a:cubicBezTo>
                      <a:pt x="742" y="552"/>
                      <a:pt x="747" y="554"/>
                      <a:pt x="750" y="558"/>
                    </a:cubicBezTo>
                    <a:cubicBezTo>
                      <a:pt x="751" y="561"/>
                      <a:pt x="749" y="565"/>
                      <a:pt x="747" y="567"/>
                    </a:cubicBezTo>
                    <a:cubicBezTo>
                      <a:pt x="745" y="568"/>
                      <a:pt x="743" y="569"/>
                      <a:pt x="741" y="569"/>
                    </a:cubicBezTo>
                    <a:cubicBezTo>
                      <a:pt x="737" y="566"/>
                      <a:pt x="740" y="561"/>
                      <a:pt x="735" y="560"/>
                    </a:cubicBezTo>
                    <a:cubicBezTo>
                      <a:pt x="729" y="561"/>
                      <a:pt x="725" y="566"/>
                      <a:pt x="723" y="572"/>
                    </a:cubicBezTo>
                    <a:cubicBezTo>
                      <a:pt x="724" y="579"/>
                      <a:pt x="723" y="588"/>
                      <a:pt x="731" y="590"/>
                    </a:cubicBezTo>
                    <a:cubicBezTo>
                      <a:pt x="740" y="596"/>
                      <a:pt x="752" y="596"/>
                      <a:pt x="761" y="592"/>
                    </a:cubicBezTo>
                    <a:cubicBezTo>
                      <a:pt x="766" y="591"/>
                      <a:pt x="771" y="585"/>
                      <a:pt x="772" y="580"/>
                    </a:cubicBezTo>
                    <a:cubicBezTo>
                      <a:pt x="776" y="573"/>
                      <a:pt x="766" y="564"/>
                      <a:pt x="776" y="560"/>
                    </a:cubicBezTo>
                    <a:cubicBezTo>
                      <a:pt x="786" y="557"/>
                      <a:pt x="790" y="547"/>
                      <a:pt x="792" y="537"/>
                    </a:cubicBezTo>
                    <a:cubicBezTo>
                      <a:pt x="796" y="526"/>
                      <a:pt x="789" y="518"/>
                      <a:pt x="785" y="509"/>
                    </a:cubicBezTo>
                    <a:cubicBezTo>
                      <a:pt x="778" y="504"/>
                      <a:pt x="771" y="504"/>
                      <a:pt x="762" y="505"/>
                    </a:cubicBezTo>
                    <a:cubicBezTo>
                      <a:pt x="752" y="511"/>
                      <a:pt x="763" y="524"/>
                      <a:pt x="752" y="530"/>
                    </a:cubicBezTo>
                    <a:cubicBezTo>
                      <a:pt x="746" y="537"/>
                      <a:pt x="738" y="530"/>
                      <a:pt x="732" y="527"/>
                    </a:cubicBezTo>
                    <a:cubicBezTo>
                      <a:pt x="716" y="511"/>
                      <a:pt x="734" y="489"/>
                      <a:pt x="721" y="472"/>
                    </a:cubicBezTo>
                    <a:cubicBezTo>
                      <a:pt x="717" y="466"/>
                      <a:pt x="707" y="465"/>
                      <a:pt x="700" y="464"/>
                    </a:cubicBezTo>
                    <a:cubicBezTo>
                      <a:pt x="692" y="460"/>
                      <a:pt x="685" y="455"/>
                      <a:pt x="682" y="446"/>
                    </a:cubicBezTo>
                    <a:cubicBezTo>
                      <a:pt x="676" y="438"/>
                      <a:pt x="680" y="425"/>
                      <a:pt x="685" y="418"/>
                    </a:cubicBezTo>
                    <a:cubicBezTo>
                      <a:pt x="692" y="413"/>
                      <a:pt x="700" y="407"/>
                      <a:pt x="708" y="410"/>
                    </a:cubicBezTo>
                    <a:cubicBezTo>
                      <a:pt x="712" y="412"/>
                      <a:pt x="716" y="415"/>
                      <a:pt x="717" y="418"/>
                    </a:cubicBezTo>
                    <a:cubicBezTo>
                      <a:pt x="718" y="423"/>
                      <a:pt x="716" y="426"/>
                      <a:pt x="713" y="429"/>
                    </a:cubicBezTo>
                    <a:cubicBezTo>
                      <a:pt x="712" y="430"/>
                      <a:pt x="710" y="430"/>
                      <a:pt x="710" y="429"/>
                    </a:cubicBezTo>
                    <a:cubicBezTo>
                      <a:pt x="707" y="425"/>
                      <a:pt x="710" y="417"/>
                      <a:pt x="703" y="419"/>
                    </a:cubicBezTo>
                    <a:cubicBezTo>
                      <a:pt x="697" y="420"/>
                      <a:pt x="692" y="422"/>
                      <a:pt x="690" y="428"/>
                    </a:cubicBezTo>
                    <a:cubicBezTo>
                      <a:pt x="687" y="432"/>
                      <a:pt x="687" y="438"/>
                      <a:pt x="689" y="442"/>
                    </a:cubicBezTo>
                    <a:cubicBezTo>
                      <a:pt x="691" y="450"/>
                      <a:pt x="699" y="455"/>
                      <a:pt x="706" y="457"/>
                    </a:cubicBezTo>
                    <a:cubicBezTo>
                      <a:pt x="717" y="460"/>
                      <a:pt x="726" y="455"/>
                      <a:pt x="736" y="453"/>
                    </a:cubicBezTo>
                    <a:cubicBezTo>
                      <a:pt x="736" y="449"/>
                      <a:pt x="738" y="445"/>
                      <a:pt x="742" y="444"/>
                    </a:cubicBezTo>
                    <a:cubicBezTo>
                      <a:pt x="743" y="438"/>
                      <a:pt x="746" y="432"/>
                      <a:pt x="750" y="428"/>
                    </a:cubicBezTo>
                    <a:cubicBezTo>
                      <a:pt x="758" y="422"/>
                      <a:pt x="769" y="421"/>
                      <a:pt x="778" y="424"/>
                    </a:cubicBezTo>
                    <a:cubicBezTo>
                      <a:pt x="783" y="428"/>
                      <a:pt x="789" y="430"/>
                      <a:pt x="788" y="438"/>
                    </a:cubicBezTo>
                    <a:cubicBezTo>
                      <a:pt x="787" y="440"/>
                      <a:pt x="786" y="442"/>
                      <a:pt x="783" y="442"/>
                    </a:cubicBezTo>
                    <a:cubicBezTo>
                      <a:pt x="780" y="443"/>
                      <a:pt x="775" y="444"/>
                      <a:pt x="775" y="439"/>
                    </a:cubicBezTo>
                    <a:cubicBezTo>
                      <a:pt x="774" y="437"/>
                      <a:pt x="777" y="434"/>
                      <a:pt x="775" y="433"/>
                    </a:cubicBezTo>
                    <a:cubicBezTo>
                      <a:pt x="769" y="429"/>
                      <a:pt x="761" y="432"/>
                      <a:pt x="756" y="435"/>
                    </a:cubicBezTo>
                    <a:cubicBezTo>
                      <a:pt x="751" y="440"/>
                      <a:pt x="751" y="445"/>
                      <a:pt x="752" y="452"/>
                    </a:cubicBezTo>
                    <a:cubicBezTo>
                      <a:pt x="753" y="457"/>
                      <a:pt x="758" y="460"/>
                      <a:pt x="762" y="463"/>
                    </a:cubicBezTo>
                    <a:cubicBezTo>
                      <a:pt x="767" y="463"/>
                      <a:pt x="775" y="464"/>
                      <a:pt x="780" y="462"/>
                    </a:cubicBezTo>
                    <a:cubicBezTo>
                      <a:pt x="785" y="459"/>
                      <a:pt x="784" y="454"/>
                      <a:pt x="789" y="452"/>
                    </a:cubicBezTo>
                    <a:cubicBezTo>
                      <a:pt x="800" y="451"/>
                      <a:pt x="808" y="460"/>
                      <a:pt x="819" y="458"/>
                    </a:cubicBezTo>
                    <a:cubicBezTo>
                      <a:pt x="829" y="456"/>
                      <a:pt x="840" y="451"/>
                      <a:pt x="844" y="440"/>
                    </a:cubicBezTo>
                    <a:cubicBezTo>
                      <a:pt x="843" y="438"/>
                      <a:pt x="839" y="439"/>
                      <a:pt x="837" y="437"/>
                    </a:cubicBezTo>
                    <a:close/>
                    <a:moveTo>
                      <a:pt x="790" y="480"/>
                    </a:moveTo>
                    <a:cubicBezTo>
                      <a:pt x="788" y="478"/>
                      <a:pt x="788" y="474"/>
                      <a:pt x="785" y="474"/>
                    </a:cubicBezTo>
                    <a:cubicBezTo>
                      <a:pt x="773" y="475"/>
                      <a:pt x="759" y="480"/>
                      <a:pt x="750" y="470"/>
                    </a:cubicBezTo>
                    <a:cubicBezTo>
                      <a:pt x="748" y="468"/>
                      <a:pt x="747" y="464"/>
                      <a:pt x="743" y="465"/>
                    </a:cubicBezTo>
                    <a:cubicBezTo>
                      <a:pt x="733" y="466"/>
                      <a:pt x="741" y="474"/>
                      <a:pt x="740" y="479"/>
                    </a:cubicBezTo>
                    <a:cubicBezTo>
                      <a:pt x="742" y="493"/>
                      <a:pt x="730" y="507"/>
                      <a:pt x="740" y="518"/>
                    </a:cubicBezTo>
                    <a:cubicBezTo>
                      <a:pt x="747" y="516"/>
                      <a:pt x="741" y="509"/>
                      <a:pt x="743" y="504"/>
                    </a:cubicBezTo>
                    <a:cubicBezTo>
                      <a:pt x="748" y="494"/>
                      <a:pt x="760" y="489"/>
                      <a:pt x="771" y="489"/>
                    </a:cubicBezTo>
                    <a:cubicBezTo>
                      <a:pt x="776" y="492"/>
                      <a:pt x="782" y="493"/>
                      <a:pt x="788" y="494"/>
                    </a:cubicBezTo>
                    <a:cubicBezTo>
                      <a:pt x="792" y="494"/>
                      <a:pt x="791" y="489"/>
                      <a:pt x="790" y="488"/>
                    </a:cubicBezTo>
                    <a:cubicBezTo>
                      <a:pt x="787" y="486"/>
                      <a:pt x="790" y="483"/>
                      <a:pt x="790" y="480"/>
                    </a:cubicBezTo>
                    <a:close/>
                    <a:moveTo>
                      <a:pt x="768" y="295"/>
                    </a:moveTo>
                    <a:cubicBezTo>
                      <a:pt x="761" y="297"/>
                      <a:pt x="751" y="298"/>
                      <a:pt x="747" y="306"/>
                    </a:cubicBezTo>
                    <a:cubicBezTo>
                      <a:pt x="739" y="305"/>
                      <a:pt x="734" y="298"/>
                      <a:pt x="728" y="297"/>
                    </a:cubicBezTo>
                    <a:cubicBezTo>
                      <a:pt x="722" y="293"/>
                      <a:pt x="727" y="286"/>
                      <a:pt x="725" y="281"/>
                    </a:cubicBezTo>
                    <a:cubicBezTo>
                      <a:pt x="722" y="270"/>
                      <a:pt x="722" y="258"/>
                      <a:pt x="728" y="250"/>
                    </a:cubicBezTo>
                    <a:cubicBezTo>
                      <a:pt x="735" y="249"/>
                      <a:pt x="733" y="256"/>
                      <a:pt x="734" y="260"/>
                    </a:cubicBezTo>
                    <a:cubicBezTo>
                      <a:pt x="734" y="266"/>
                      <a:pt x="736" y="273"/>
                      <a:pt x="738" y="278"/>
                    </a:cubicBezTo>
                    <a:cubicBezTo>
                      <a:pt x="740" y="282"/>
                      <a:pt x="743" y="285"/>
                      <a:pt x="747" y="285"/>
                    </a:cubicBezTo>
                    <a:cubicBezTo>
                      <a:pt x="754" y="286"/>
                      <a:pt x="761" y="282"/>
                      <a:pt x="767" y="280"/>
                    </a:cubicBezTo>
                    <a:cubicBezTo>
                      <a:pt x="767" y="279"/>
                      <a:pt x="767" y="279"/>
                      <a:pt x="767" y="279"/>
                    </a:cubicBezTo>
                    <a:cubicBezTo>
                      <a:pt x="757" y="280"/>
                      <a:pt x="748" y="280"/>
                      <a:pt x="742" y="273"/>
                    </a:cubicBezTo>
                    <a:cubicBezTo>
                      <a:pt x="740" y="269"/>
                      <a:pt x="740" y="269"/>
                      <a:pt x="740" y="269"/>
                    </a:cubicBezTo>
                    <a:cubicBezTo>
                      <a:pt x="741" y="260"/>
                      <a:pt x="742" y="248"/>
                      <a:pt x="733" y="243"/>
                    </a:cubicBezTo>
                    <a:cubicBezTo>
                      <a:pt x="729" y="242"/>
                      <a:pt x="727" y="242"/>
                      <a:pt x="723" y="244"/>
                    </a:cubicBezTo>
                    <a:cubicBezTo>
                      <a:pt x="711" y="257"/>
                      <a:pt x="719" y="275"/>
                      <a:pt x="718" y="290"/>
                    </a:cubicBezTo>
                    <a:cubicBezTo>
                      <a:pt x="717" y="293"/>
                      <a:pt x="714" y="297"/>
                      <a:pt x="716" y="301"/>
                    </a:cubicBezTo>
                    <a:cubicBezTo>
                      <a:pt x="727" y="302"/>
                      <a:pt x="735" y="310"/>
                      <a:pt x="744" y="316"/>
                    </a:cubicBezTo>
                    <a:cubicBezTo>
                      <a:pt x="748" y="312"/>
                      <a:pt x="752" y="307"/>
                      <a:pt x="757" y="304"/>
                    </a:cubicBezTo>
                    <a:cubicBezTo>
                      <a:pt x="771" y="299"/>
                      <a:pt x="771" y="299"/>
                      <a:pt x="771" y="299"/>
                    </a:cubicBezTo>
                    <a:cubicBezTo>
                      <a:pt x="770" y="297"/>
                      <a:pt x="770" y="295"/>
                      <a:pt x="768" y="295"/>
                    </a:cubicBezTo>
                    <a:close/>
                    <a:moveTo>
                      <a:pt x="668" y="207"/>
                    </a:moveTo>
                    <a:cubicBezTo>
                      <a:pt x="662" y="205"/>
                      <a:pt x="656" y="204"/>
                      <a:pt x="651" y="207"/>
                    </a:cubicBezTo>
                    <a:cubicBezTo>
                      <a:pt x="647" y="211"/>
                      <a:pt x="646" y="216"/>
                      <a:pt x="648" y="220"/>
                    </a:cubicBezTo>
                    <a:cubicBezTo>
                      <a:pt x="651" y="226"/>
                      <a:pt x="660" y="224"/>
                      <a:pt x="660" y="231"/>
                    </a:cubicBezTo>
                    <a:cubicBezTo>
                      <a:pt x="663" y="242"/>
                      <a:pt x="660" y="254"/>
                      <a:pt x="653" y="261"/>
                    </a:cubicBezTo>
                    <a:cubicBezTo>
                      <a:pt x="648" y="266"/>
                      <a:pt x="642" y="269"/>
                      <a:pt x="634" y="267"/>
                    </a:cubicBezTo>
                    <a:cubicBezTo>
                      <a:pt x="628" y="264"/>
                      <a:pt x="619" y="264"/>
                      <a:pt x="614" y="257"/>
                    </a:cubicBezTo>
                    <a:cubicBezTo>
                      <a:pt x="611" y="255"/>
                      <a:pt x="609" y="257"/>
                      <a:pt x="606" y="258"/>
                    </a:cubicBezTo>
                    <a:cubicBezTo>
                      <a:pt x="595" y="262"/>
                      <a:pt x="585" y="255"/>
                      <a:pt x="577" y="247"/>
                    </a:cubicBezTo>
                    <a:cubicBezTo>
                      <a:pt x="570" y="242"/>
                      <a:pt x="568" y="234"/>
                      <a:pt x="563" y="227"/>
                    </a:cubicBezTo>
                    <a:cubicBezTo>
                      <a:pt x="553" y="242"/>
                      <a:pt x="538" y="257"/>
                      <a:pt x="519" y="261"/>
                    </a:cubicBezTo>
                    <a:cubicBezTo>
                      <a:pt x="501" y="259"/>
                      <a:pt x="487" y="261"/>
                      <a:pt x="472" y="251"/>
                    </a:cubicBezTo>
                    <a:cubicBezTo>
                      <a:pt x="448" y="235"/>
                      <a:pt x="437" y="208"/>
                      <a:pt x="437" y="182"/>
                    </a:cubicBezTo>
                    <a:cubicBezTo>
                      <a:pt x="440" y="164"/>
                      <a:pt x="446" y="145"/>
                      <a:pt x="461" y="133"/>
                    </a:cubicBezTo>
                    <a:cubicBezTo>
                      <a:pt x="475" y="123"/>
                      <a:pt x="496" y="123"/>
                      <a:pt x="511" y="133"/>
                    </a:cubicBezTo>
                    <a:cubicBezTo>
                      <a:pt x="521" y="142"/>
                      <a:pt x="529" y="157"/>
                      <a:pt x="523" y="171"/>
                    </a:cubicBezTo>
                    <a:cubicBezTo>
                      <a:pt x="519" y="179"/>
                      <a:pt x="510" y="185"/>
                      <a:pt x="501" y="187"/>
                    </a:cubicBezTo>
                    <a:cubicBezTo>
                      <a:pt x="498" y="186"/>
                      <a:pt x="493" y="184"/>
                      <a:pt x="490" y="186"/>
                    </a:cubicBezTo>
                    <a:cubicBezTo>
                      <a:pt x="489" y="192"/>
                      <a:pt x="492" y="198"/>
                      <a:pt x="495" y="202"/>
                    </a:cubicBezTo>
                    <a:cubicBezTo>
                      <a:pt x="500" y="208"/>
                      <a:pt x="507" y="208"/>
                      <a:pt x="514" y="208"/>
                    </a:cubicBezTo>
                    <a:cubicBezTo>
                      <a:pt x="525" y="203"/>
                      <a:pt x="529" y="192"/>
                      <a:pt x="529" y="181"/>
                    </a:cubicBezTo>
                    <a:cubicBezTo>
                      <a:pt x="529" y="178"/>
                      <a:pt x="526" y="173"/>
                      <a:pt x="530" y="170"/>
                    </a:cubicBezTo>
                    <a:cubicBezTo>
                      <a:pt x="534" y="168"/>
                      <a:pt x="540" y="168"/>
                      <a:pt x="541" y="163"/>
                    </a:cubicBezTo>
                    <a:cubicBezTo>
                      <a:pt x="544" y="156"/>
                      <a:pt x="544" y="149"/>
                      <a:pt x="545" y="143"/>
                    </a:cubicBezTo>
                    <a:cubicBezTo>
                      <a:pt x="541" y="133"/>
                      <a:pt x="538" y="123"/>
                      <a:pt x="529" y="117"/>
                    </a:cubicBezTo>
                    <a:cubicBezTo>
                      <a:pt x="530" y="109"/>
                      <a:pt x="534" y="100"/>
                      <a:pt x="530" y="93"/>
                    </a:cubicBezTo>
                    <a:cubicBezTo>
                      <a:pt x="526" y="76"/>
                      <a:pt x="508" y="64"/>
                      <a:pt x="493" y="59"/>
                    </a:cubicBezTo>
                    <a:cubicBezTo>
                      <a:pt x="485" y="59"/>
                      <a:pt x="477" y="53"/>
                      <a:pt x="470" y="59"/>
                    </a:cubicBezTo>
                    <a:cubicBezTo>
                      <a:pt x="473" y="76"/>
                      <a:pt x="472" y="93"/>
                      <a:pt x="462" y="106"/>
                    </a:cubicBezTo>
                    <a:cubicBezTo>
                      <a:pt x="446" y="126"/>
                      <a:pt x="420" y="134"/>
                      <a:pt x="411" y="157"/>
                    </a:cubicBezTo>
                    <a:cubicBezTo>
                      <a:pt x="408" y="163"/>
                      <a:pt x="406" y="169"/>
                      <a:pt x="407" y="177"/>
                    </a:cubicBezTo>
                    <a:cubicBezTo>
                      <a:pt x="411" y="190"/>
                      <a:pt x="416" y="205"/>
                      <a:pt x="429" y="213"/>
                    </a:cubicBezTo>
                    <a:cubicBezTo>
                      <a:pt x="431" y="214"/>
                      <a:pt x="429" y="215"/>
                      <a:pt x="429" y="216"/>
                    </a:cubicBezTo>
                    <a:cubicBezTo>
                      <a:pt x="421" y="228"/>
                      <a:pt x="429" y="241"/>
                      <a:pt x="430" y="254"/>
                    </a:cubicBezTo>
                    <a:cubicBezTo>
                      <a:pt x="439" y="265"/>
                      <a:pt x="451" y="280"/>
                      <a:pt x="467" y="279"/>
                    </a:cubicBezTo>
                    <a:cubicBezTo>
                      <a:pt x="480" y="280"/>
                      <a:pt x="493" y="273"/>
                      <a:pt x="505" y="270"/>
                    </a:cubicBezTo>
                    <a:cubicBezTo>
                      <a:pt x="521" y="267"/>
                      <a:pt x="541" y="261"/>
                      <a:pt x="556" y="268"/>
                    </a:cubicBezTo>
                    <a:cubicBezTo>
                      <a:pt x="571" y="275"/>
                      <a:pt x="584" y="287"/>
                      <a:pt x="591" y="301"/>
                    </a:cubicBezTo>
                    <a:cubicBezTo>
                      <a:pt x="595" y="303"/>
                      <a:pt x="601" y="302"/>
                      <a:pt x="605" y="300"/>
                    </a:cubicBezTo>
                    <a:cubicBezTo>
                      <a:pt x="628" y="306"/>
                      <a:pt x="655" y="301"/>
                      <a:pt x="670" y="281"/>
                    </a:cubicBezTo>
                    <a:cubicBezTo>
                      <a:pt x="677" y="265"/>
                      <a:pt x="682" y="247"/>
                      <a:pt x="678" y="230"/>
                    </a:cubicBezTo>
                    <a:cubicBezTo>
                      <a:pt x="678" y="221"/>
                      <a:pt x="673" y="214"/>
                      <a:pt x="668" y="207"/>
                    </a:cubicBezTo>
                    <a:close/>
                    <a:moveTo>
                      <a:pt x="678" y="510"/>
                    </a:moveTo>
                    <a:cubicBezTo>
                      <a:pt x="673" y="500"/>
                      <a:pt x="667" y="489"/>
                      <a:pt x="657" y="484"/>
                    </a:cubicBezTo>
                    <a:cubicBezTo>
                      <a:pt x="640" y="480"/>
                      <a:pt x="624" y="473"/>
                      <a:pt x="606" y="479"/>
                    </a:cubicBezTo>
                    <a:cubicBezTo>
                      <a:pt x="596" y="488"/>
                      <a:pt x="588" y="500"/>
                      <a:pt x="575" y="505"/>
                    </a:cubicBezTo>
                    <a:cubicBezTo>
                      <a:pt x="543" y="514"/>
                      <a:pt x="543" y="514"/>
                      <a:pt x="543" y="514"/>
                    </a:cubicBezTo>
                    <a:cubicBezTo>
                      <a:pt x="539" y="514"/>
                      <a:pt x="536" y="508"/>
                      <a:pt x="532" y="511"/>
                    </a:cubicBezTo>
                    <a:cubicBezTo>
                      <a:pt x="530" y="519"/>
                      <a:pt x="539" y="517"/>
                      <a:pt x="543" y="521"/>
                    </a:cubicBezTo>
                    <a:cubicBezTo>
                      <a:pt x="550" y="525"/>
                      <a:pt x="554" y="532"/>
                      <a:pt x="559" y="538"/>
                    </a:cubicBezTo>
                    <a:cubicBezTo>
                      <a:pt x="562" y="537"/>
                      <a:pt x="562" y="537"/>
                      <a:pt x="562" y="537"/>
                    </a:cubicBezTo>
                    <a:cubicBezTo>
                      <a:pt x="564" y="529"/>
                      <a:pt x="568" y="520"/>
                      <a:pt x="575" y="514"/>
                    </a:cubicBezTo>
                    <a:cubicBezTo>
                      <a:pt x="584" y="511"/>
                      <a:pt x="592" y="504"/>
                      <a:pt x="601" y="508"/>
                    </a:cubicBezTo>
                    <a:cubicBezTo>
                      <a:pt x="605" y="507"/>
                      <a:pt x="603" y="503"/>
                      <a:pt x="605" y="501"/>
                    </a:cubicBezTo>
                    <a:cubicBezTo>
                      <a:pt x="612" y="497"/>
                      <a:pt x="618" y="491"/>
                      <a:pt x="625" y="489"/>
                    </a:cubicBezTo>
                    <a:cubicBezTo>
                      <a:pt x="633" y="485"/>
                      <a:pt x="639" y="488"/>
                      <a:pt x="648" y="488"/>
                    </a:cubicBezTo>
                    <a:cubicBezTo>
                      <a:pt x="650" y="490"/>
                      <a:pt x="653" y="489"/>
                      <a:pt x="655" y="490"/>
                    </a:cubicBezTo>
                    <a:cubicBezTo>
                      <a:pt x="664" y="495"/>
                      <a:pt x="670" y="505"/>
                      <a:pt x="673" y="514"/>
                    </a:cubicBezTo>
                    <a:cubicBezTo>
                      <a:pt x="674" y="524"/>
                      <a:pt x="671" y="533"/>
                      <a:pt x="665" y="538"/>
                    </a:cubicBezTo>
                    <a:cubicBezTo>
                      <a:pt x="657" y="538"/>
                      <a:pt x="652" y="540"/>
                      <a:pt x="646" y="544"/>
                    </a:cubicBezTo>
                    <a:cubicBezTo>
                      <a:pt x="644" y="546"/>
                      <a:pt x="646" y="550"/>
                      <a:pt x="647" y="552"/>
                    </a:cubicBezTo>
                    <a:cubicBezTo>
                      <a:pt x="650" y="556"/>
                      <a:pt x="654" y="561"/>
                      <a:pt x="659" y="558"/>
                    </a:cubicBezTo>
                    <a:cubicBezTo>
                      <a:pt x="677" y="553"/>
                      <a:pt x="677" y="534"/>
                      <a:pt x="679" y="518"/>
                    </a:cubicBezTo>
                    <a:cubicBezTo>
                      <a:pt x="678" y="510"/>
                      <a:pt x="678" y="510"/>
                      <a:pt x="678" y="510"/>
                    </a:cubicBezTo>
                    <a:close/>
                    <a:moveTo>
                      <a:pt x="660" y="208"/>
                    </a:moveTo>
                    <a:cubicBezTo>
                      <a:pt x="658" y="208"/>
                      <a:pt x="657" y="207"/>
                      <a:pt x="655" y="209"/>
                    </a:cubicBezTo>
                    <a:cubicBezTo>
                      <a:pt x="651" y="213"/>
                      <a:pt x="655" y="216"/>
                      <a:pt x="658" y="220"/>
                    </a:cubicBezTo>
                    <a:cubicBezTo>
                      <a:pt x="660" y="224"/>
                      <a:pt x="666" y="223"/>
                      <a:pt x="666" y="228"/>
                    </a:cubicBezTo>
                    <a:cubicBezTo>
                      <a:pt x="666" y="252"/>
                      <a:pt x="666" y="252"/>
                      <a:pt x="666" y="252"/>
                    </a:cubicBezTo>
                    <a:cubicBezTo>
                      <a:pt x="661" y="264"/>
                      <a:pt x="649" y="273"/>
                      <a:pt x="636" y="273"/>
                    </a:cubicBezTo>
                    <a:cubicBezTo>
                      <a:pt x="626" y="272"/>
                      <a:pt x="614" y="271"/>
                      <a:pt x="610" y="261"/>
                    </a:cubicBezTo>
                    <a:cubicBezTo>
                      <a:pt x="607" y="259"/>
                      <a:pt x="603" y="261"/>
                      <a:pt x="599" y="260"/>
                    </a:cubicBezTo>
                    <a:cubicBezTo>
                      <a:pt x="583" y="260"/>
                      <a:pt x="571" y="250"/>
                      <a:pt x="562" y="240"/>
                    </a:cubicBezTo>
                    <a:cubicBezTo>
                      <a:pt x="559" y="240"/>
                      <a:pt x="559" y="240"/>
                      <a:pt x="559" y="240"/>
                    </a:cubicBezTo>
                    <a:cubicBezTo>
                      <a:pt x="555" y="246"/>
                      <a:pt x="552" y="252"/>
                      <a:pt x="546" y="256"/>
                    </a:cubicBezTo>
                    <a:cubicBezTo>
                      <a:pt x="547" y="261"/>
                      <a:pt x="554" y="257"/>
                      <a:pt x="556" y="260"/>
                    </a:cubicBezTo>
                    <a:cubicBezTo>
                      <a:pt x="570" y="266"/>
                      <a:pt x="582" y="277"/>
                      <a:pt x="591" y="289"/>
                    </a:cubicBezTo>
                    <a:cubicBezTo>
                      <a:pt x="592" y="292"/>
                      <a:pt x="594" y="292"/>
                      <a:pt x="596" y="295"/>
                    </a:cubicBezTo>
                    <a:cubicBezTo>
                      <a:pt x="609" y="296"/>
                      <a:pt x="622" y="295"/>
                      <a:pt x="634" y="293"/>
                    </a:cubicBezTo>
                    <a:cubicBezTo>
                      <a:pt x="651" y="288"/>
                      <a:pt x="667" y="275"/>
                      <a:pt x="672" y="256"/>
                    </a:cubicBezTo>
                    <a:cubicBezTo>
                      <a:pt x="672" y="239"/>
                      <a:pt x="675" y="221"/>
                      <a:pt x="660" y="208"/>
                    </a:cubicBezTo>
                    <a:close/>
                    <a:moveTo>
                      <a:pt x="650" y="375"/>
                    </a:moveTo>
                    <a:cubicBezTo>
                      <a:pt x="640" y="367"/>
                      <a:pt x="639" y="352"/>
                      <a:pt x="635" y="340"/>
                    </a:cubicBezTo>
                    <a:cubicBezTo>
                      <a:pt x="633" y="338"/>
                      <a:pt x="633" y="338"/>
                      <a:pt x="633" y="338"/>
                    </a:cubicBezTo>
                    <a:cubicBezTo>
                      <a:pt x="620" y="343"/>
                      <a:pt x="608" y="344"/>
                      <a:pt x="594" y="344"/>
                    </a:cubicBezTo>
                    <a:cubicBezTo>
                      <a:pt x="589" y="350"/>
                      <a:pt x="588" y="357"/>
                      <a:pt x="584" y="363"/>
                    </a:cubicBezTo>
                    <a:cubicBezTo>
                      <a:pt x="574" y="378"/>
                      <a:pt x="558" y="387"/>
                      <a:pt x="540" y="382"/>
                    </a:cubicBezTo>
                    <a:cubicBezTo>
                      <a:pt x="533" y="384"/>
                      <a:pt x="525" y="380"/>
                      <a:pt x="518" y="377"/>
                    </a:cubicBezTo>
                    <a:cubicBezTo>
                      <a:pt x="512" y="373"/>
                      <a:pt x="507" y="367"/>
                      <a:pt x="507" y="360"/>
                    </a:cubicBezTo>
                    <a:cubicBezTo>
                      <a:pt x="509" y="353"/>
                      <a:pt x="510" y="346"/>
                      <a:pt x="517" y="343"/>
                    </a:cubicBezTo>
                    <a:cubicBezTo>
                      <a:pt x="522" y="340"/>
                      <a:pt x="528" y="338"/>
                      <a:pt x="534" y="341"/>
                    </a:cubicBezTo>
                    <a:cubicBezTo>
                      <a:pt x="538" y="341"/>
                      <a:pt x="540" y="346"/>
                      <a:pt x="542" y="349"/>
                    </a:cubicBezTo>
                    <a:cubicBezTo>
                      <a:pt x="547" y="346"/>
                      <a:pt x="555" y="348"/>
                      <a:pt x="557" y="342"/>
                    </a:cubicBezTo>
                    <a:cubicBezTo>
                      <a:pt x="559" y="336"/>
                      <a:pt x="561" y="330"/>
                      <a:pt x="560" y="324"/>
                    </a:cubicBezTo>
                    <a:cubicBezTo>
                      <a:pt x="556" y="315"/>
                      <a:pt x="547" y="310"/>
                      <a:pt x="539" y="306"/>
                    </a:cubicBezTo>
                    <a:cubicBezTo>
                      <a:pt x="523" y="301"/>
                      <a:pt x="503" y="302"/>
                      <a:pt x="492" y="316"/>
                    </a:cubicBezTo>
                    <a:cubicBezTo>
                      <a:pt x="484" y="327"/>
                      <a:pt x="484" y="327"/>
                      <a:pt x="484" y="327"/>
                    </a:cubicBezTo>
                    <a:cubicBezTo>
                      <a:pt x="474" y="332"/>
                      <a:pt x="461" y="333"/>
                      <a:pt x="452" y="340"/>
                    </a:cubicBezTo>
                    <a:cubicBezTo>
                      <a:pt x="444" y="351"/>
                      <a:pt x="432" y="361"/>
                      <a:pt x="432" y="376"/>
                    </a:cubicBezTo>
                    <a:cubicBezTo>
                      <a:pt x="429" y="396"/>
                      <a:pt x="431" y="418"/>
                      <a:pt x="449" y="431"/>
                    </a:cubicBezTo>
                    <a:cubicBezTo>
                      <a:pt x="456" y="434"/>
                      <a:pt x="463" y="441"/>
                      <a:pt x="472" y="441"/>
                    </a:cubicBezTo>
                    <a:cubicBezTo>
                      <a:pt x="477" y="449"/>
                      <a:pt x="482" y="459"/>
                      <a:pt x="492" y="464"/>
                    </a:cubicBezTo>
                    <a:cubicBezTo>
                      <a:pt x="504" y="475"/>
                      <a:pt x="519" y="475"/>
                      <a:pt x="535" y="475"/>
                    </a:cubicBezTo>
                    <a:cubicBezTo>
                      <a:pt x="547" y="472"/>
                      <a:pt x="559" y="465"/>
                      <a:pt x="566" y="454"/>
                    </a:cubicBezTo>
                    <a:cubicBezTo>
                      <a:pt x="569" y="448"/>
                      <a:pt x="573" y="440"/>
                      <a:pt x="568" y="434"/>
                    </a:cubicBezTo>
                    <a:cubicBezTo>
                      <a:pt x="565" y="428"/>
                      <a:pt x="560" y="426"/>
                      <a:pt x="555" y="423"/>
                    </a:cubicBezTo>
                    <a:cubicBezTo>
                      <a:pt x="541" y="419"/>
                      <a:pt x="540" y="436"/>
                      <a:pt x="530" y="440"/>
                    </a:cubicBezTo>
                    <a:cubicBezTo>
                      <a:pt x="522" y="441"/>
                      <a:pt x="515" y="441"/>
                      <a:pt x="509" y="438"/>
                    </a:cubicBezTo>
                    <a:cubicBezTo>
                      <a:pt x="502" y="432"/>
                      <a:pt x="502" y="422"/>
                      <a:pt x="504" y="414"/>
                    </a:cubicBezTo>
                    <a:cubicBezTo>
                      <a:pt x="509" y="403"/>
                      <a:pt x="517" y="389"/>
                      <a:pt x="532" y="389"/>
                    </a:cubicBezTo>
                    <a:cubicBezTo>
                      <a:pt x="540" y="392"/>
                      <a:pt x="551" y="391"/>
                      <a:pt x="561" y="393"/>
                    </a:cubicBezTo>
                    <a:cubicBezTo>
                      <a:pt x="581" y="397"/>
                      <a:pt x="591" y="418"/>
                      <a:pt x="596" y="434"/>
                    </a:cubicBezTo>
                    <a:cubicBezTo>
                      <a:pt x="608" y="431"/>
                      <a:pt x="620" y="436"/>
                      <a:pt x="631" y="437"/>
                    </a:cubicBezTo>
                    <a:cubicBezTo>
                      <a:pt x="641" y="432"/>
                      <a:pt x="635" y="422"/>
                      <a:pt x="637" y="414"/>
                    </a:cubicBezTo>
                    <a:cubicBezTo>
                      <a:pt x="642" y="401"/>
                      <a:pt x="655" y="393"/>
                      <a:pt x="668" y="389"/>
                    </a:cubicBezTo>
                    <a:cubicBezTo>
                      <a:pt x="670" y="387"/>
                      <a:pt x="669" y="386"/>
                      <a:pt x="668" y="384"/>
                    </a:cubicBezTo>
                    <a:cubicBezTo>
                      <a:pt x="650" y="375"/>
                      <a:pt x="650" y="375"/>
                      <a:pt x="650" y="375"/>
                    </a:cubicBezTo>
                    <a:close/>
                    <a:moveTo>
                      <a:pt x="637" y="374"/>
                    </a:moveTo>
                    <a:cubicBezTo>
                      <a:pt x="633" y="366"/>
                      <a:pt x="632" y="357"/>
                      <a:pt x="630" y="349"/>
                    </a:cubicBezTo>
                    <a:cubicBezTo>
                      <a:pt x="620" y="350"/>
                      <a:pt x="610" y="353"/>
                      <a:pt x="600" y="353"/>
                    </a:cubicBezTo>
                    <a:cubicBezTo>
                      <a:pt x="595" y="357"/>
                      <a:pt x="593" y="364"/>
                      <a:pt x="589" y="371"/>
                    </a:cubicBezTo>
                    <a:cubicBezTo>
                      <a:pt x="585" y="377"/>
                      <a:pt x="577" y="381"/>
                      <a:pt x="573" y="387"/>
                    </a:cubicBezTo>
                    <a:cubicBezTo>
                      <a:pt x="583" y="396"/>
                      <a:pt x="592" y="405"/>
                      <a:pt x="598" y="417"/>
                    </a:cubicBezTo>
                    <a:cubicBezTo>
                      <a:pt x="601" y="419"/>
                      <a:pt x="601" y="423"/>
                      <a:pt x="604" y="425"/>
                    </a:cubicBezTo>
                    <a:cubicBezTo>
                      <a:pt x="611" y="425"/>
                      <a:pt x="620" y="428"/>
                      <a:pt x="627" y="427"/>
                    </a:cubicBezTo>
                    <a:cubicBezTo>
                      <a:pt x="629" y="411"/>
                      <a:pt x="637" y="396"/>
                      <a:pt x="652" y="387"/>
                    </a:cubicBezTo>
                    <a:cubicBezTo>
                      <a:pt x="648" y="382"/>
                      <a:pt x="642" y="379"/>
                      <a:pt x="637" y="374"/>
                    </a:cubicBezTo>
                    <a:close/>
                    <a:moveTo>
                      <a:pt x="637" y="140"/>
                    </a:moveTo>
                    <a:cubicBezTo>
                      <a:pt x="643" y="140"/>
                      <a:pt x="646" y="149"/>
                      <a:pt x="641" y="152"/>
                    </a:cubicBezTo>
                    <a:cubicBezTo>
                      <a:pt x="625" y="155"/>
                      <a:pt x="607" y="157"/>
                      <a:pt x="600" y="175"/>
                    </a:cubicBezTo>
                    <a:cubicBezTo>
                      <a:pt x="598" y="178"/>
                      <a:pt x="595" y="177"/>
                      <a:pt x="592" y="176"/>
                    </a:cubicBezTo>
                    <a:cubicBezTo>
                      <a:pt x="590" y="169"/>
                      <a:pt x="595" y="163"/>
                      <a:pt x="596" y="156"/>
                    </a:cubicBezTo>
                    <a:cubicBezTo>
                      <a:pt x="599" y="143"/>
                      <a:pt x="594" y="129"/>
                      <a:pt x="592" y="115"/>
                    </a:cubicBezTo>
                    <a:cubicBezTo>
                      <a:pt x="592" y="114"/>
                      <a:pt x="594" y="111"/>
                      <a:pt x="596" y="112"/>
                    </a:cubicBezTo>
                    <a:cubicBezTo>
                      <a:pt x="602" y="118"/>
                      <a:pt x="601" y="128"/>
                      <a:pt x="608" y="134"/>
                    </a:cubicBezTo>
                    <a:cubicBezTo>
                      <a:pt x="615" y="145"/>
                      <a:pt x="627" y="143"/>
                      <a:pt x="637" y="140"/>
                    </a:cubicBezTo>
                    <a:close/>
                    <a:moveTo>
                      <a:pt x="640" y="384"/>
                    </a:moveTo>
                    <a:cubicBezTo>
                      <a:pt x="631" y="378"/>
                      <a:pt x="627" y="367"/>
                      <a:pt x="625" y="358"/>
                    </a:cubicBezTo>
                    <a:cubicBezTo>
                      <a:pt x="619" y="354"/>
                      <a:pt x="610" y="357"/>
                      <a:pt x="604" y="358"/>
                    </a:cubicBezTo>
                    <a:cubicBezTo>
                      <a:pt x="600" y="368"/>
                      <a:pt x="595" y="379"/>
                      <a:pt x="586" y="388"/>
                    </a:cubicBezTo>
                    <a:cubicBezTo>
                      <a:pt x="587" y="394"/>
                      <a:pt x="594" y="397"/>
                      <a:pt x="598" y="401"/>
                    </a:cubicBezTo>
                    <a:cubicBezTo>
                      <a:pt x="603" y="406"/>
                      <a:pt x="608" y="412"/>
                      <a:pt x="609" y="418"/>
                    </a:cubicBezTo>
                    <a:cubicBezTo>
                      <a:pt x="613" y="419"/>
                      <a:pt x="619" y="420"/>
                      <a:pt x="622" y="419"/>
                    </a:cubicBezTo>
                    <a:cubicBezTo>
                      <a:pt x="624" y="409"/>
                      <a:pt x="627" y="399"/>
                      <a:pt x="635" y="392"/>
                    </a:cubicBezTo>
                    <a:cubicBezTo>
                      <a:pt x="637" y="391"/>
                      <a:pt x="642" y="388"/>
                      <a:pt x="640" y="384"/>
                    </a:cubicBezTo>
                    <a:close/>
                    <a:moveTo>
                      <a:pt x="624" y="616"/>
                    </a:moveTo>
                    <a:cubicBezTo>
                      <a:pt x="615" y="610"/>
                      <a:pt x="603" y="609"/>
                      <a:pt x="597" y="597"/>
                    </a:cubicBezTo>
                    <a:cubicBezTo>
                      <a:pt x="595" y="597"/>
                      <a:pt x="592" y="599"/>
                      <a:pt x="593" y="601"/>
                    </a:cubicBezTo>
                    <a:cubicBezTo>
                      <a:pt x="596" y="613"/>
                      <a:pt x="592" y="627"/>
                      <a:pt x="585" y="637"/>
                    </a:cubicBezTo>
                    <a:cubicBezTo>
                      <a:pt x="585" y="641"/>
                      <a:pt x="587" y="645"/>
                      <a:pt x="590" y="647"/>
                    </a:cubicBezTo>
                    <a:cubicBezTo>
                      <a:pt x="593" y="647"/>
                      <a:pt x="594" y="650"/>
                      <a:pt x="597" y="648"/>
                    </a:cubicBezTo>
                    <a:cubicBezTo>
                      <a:pt x="599" y="638"/>
                      <a:pt x="604" y="625"/>
                      <a:pt x="617" y="624"/>
                    </a:cubicBezTo>
                    <a:cubicBezTo>
                      <a:pt x="624" y="625"/>
                      <a:pt x="630" y="629"/>
                      <a:pt x="638" y="627"/>
                    </a:cubicBezTo>
                    <a:cubicBezTo>
                      <a:pt x="639" y="626"/>
                      <a:pt x="639" y="624"/>
                      <a:pt x="639" y="622"/>
                    </a:cubicBezTo>
                    <a:cubicBezTo>
                      <a:pt x="635" y="617"/>
                      <a:pt x="629" y="618"/>
                      <a:pt x="624" y="616"/>
                    </a:cubicBezTo>
                    <a:close/>
                    <a:moveTo>
                      <a:pt x="552" y="430"/>
                    </a:moveTo>
                    <a:cubicBezTo>
                      <a:pt x="545" y="431"/>
                      <a:pt x="546" y="438"/>
                      <a:pt x="540" y="441"/>
                    </a:cubicBezTo>
                    <a:cubicBezTo>
                      <a:pt x="536" y="446"/>
                      <a:pt x="529" y="448"/>
                      <a:pt x="523" y="449"/>
                    </a:cubicBezTo>
                    <a:cubicBezTo>
                      <a:pt x="515" y="447"/>
                      <a:pt x="504" y="448"/>
                      <a:pt x="499" y="439"/>
                    </a:cubicBezTo>
                    <a:cubicBezTo>
                      <a:pt x="493" y="432"/>
                      <a:pt x="494" y="421"/>
                      <a:pt x="495" y="412"/>
                    </a:cubicBezTo>
                    <a:cubicBezTo>
                      <a:pt x="492" y="409"/>
                      <a:pt x="488" y="408"/>
                      <a:pt x="484" y="409"/>
                    </a:cubicBezTo>
                    <a:cubicBezTo>
                      <a:pt x="479" y="402"/>
                      <a:pt x="463" y="399"/>
                      <a:pt x="467" y="388"/>
                    </a:cubicBezTo>
                    <a:cubicBezTo>
                      <a:pt x="474" y="381"/>
                      <a:pt x="482" y="373"/>
                      <a:pt x="489" y="367"/>
                    </a:cubicBezTo>
                    <a:cubicBezTo>
                      <a:pt x="488" y="365"/>
                      <a:pt x="484" y="366"/>
                      <a:pt x="482" y="366"/>
                    </a:cubicBezTo>
                    <a:cubicBezTo>
                      <a:pt x="471" y="373"/>
                      <a:pt x="462" y="382"/>
                      <a:pt x="457" y="393"/>
                    </a:cubicBezTo>
                    <a:cubicBezTo>
                      <a:pt x="458" y="400"/>
                      <a:pt x="464" y="404"/>
                      <a:pt x="469" y="409"/>
                    </a:cubicBezTo>
                    <a:cubicBezTo>
                      <a:pt x="474" y="412"/>
                      <a:pt x="480" y="415"/>
                      <a:pt x="487" y="416"/>
                    </a:cubicBezTo>
                    <a:cubicBezTo>
                      <a:pt x="490" y="419"/>
                      <a:pt x="484" y="422"/>
                      <a:pt x="483" y="424"/>
                    </a:cubicBezTo>
                    <a:cubicBezTo>
                      <a:pt x="473" y="427"/>
                      <a:pt x="461" y="423"/>
                      <a:pt x="454" y="416"/>
                    </a:cubicBezTo>
                    <a:cubicBezTo>
                      <a:pt x="444" y="403"/>
                      <a:pt x="443" y="387"/>
                      <a:pt x="448" y="372"/>
                    </a:cubicBezTo>
                    <a:cubicBezTo>
                      <a:pt x="455" y="357"/>
                      <a:pt x="470" y="348"/>
                      <a:pt x="485" y="346"/>
                    </a:cubicBezTo>
                    <a:cubicBezTo>
                      <a:pt x="488" y="347"/>
                      <a:pt x="490" y="343"/>
                      <a:pt x="492" y="346"/>
                    </a:cubicBezTo>
                    <a:cubicBezTo>
                      <a:pt x="490" y="352"/>
                      <a:pt x="493" y="358"/>
                      <a:pt x="493" y="365"/>
                    </a:cubicBezTo>
                    <a:cubicBezTo>
                      <a:pt x="503" y="362"/>
                      <a:pt x="494" y="348"/>
                      <a:pt x="502" y="343"/>
                    </a:cubicBezTo>
                    <a:cubicBezTo>
                      <a:pt x="509" y="333"/>
                      <a:pt x="522" y="328"/>
                      <a:pt x="534" y="331"/>
                    </a:cubicBezTo>
                    <a:cubicBezTo>
                      <a:pt x="538" y="333"/>
                      <a:pt x="543" y="335"/>
                      <a:pt x="546" y="338"/>
                    </a:cubicBezTo>
                    <a:cubicBezTo>
                      <a:pt x="548" y="339"/>
                      <a:pt x="549" y="339"/>
                      <a:pt x="550" y="338"/>
                    </a:cubicBezTo>
                    <a:cubicBezTo>
                      <a:pt x="553" y="335"/>
                      <a:pt x="553" y="328"/>
                      <a:pt x="550" y="323"/>
                    </a:cubicBezTo>
                    <a:cubicBezTo>
                      <a:pt x="540" y="314"/>
                      <a:pt x="525" y="308"/>
                      <a:pt x="510" y="313"/>
                    </a:cubicBezTo>
                    <a:cubicBezTo>
                      <a:pt x="500" y="317"/>
                      <a:pt x="494" y="326"/>
                      <a:pt x="489" y="336"/>
                    </a:cubicBezTo>
                    <a:cubicBezTo>
                      <a:pt x="482" y="340"/>
                      <a:pt x="473" y="336"/>
                      <a:pt x="465" y="342"/>
                    </a:cubicBezTo>
                    <a:cubicBezTo>
                      <a:pt x="454" y="347"/>
                      <a:pt x="447" y="359"/>
                      <a:pt x="441" y="369"/>
                    </a:cubicBezTo>
                    <a:cubicBezTo>
                      <a:pt x="438" y="388"/>
                      <a:pt x="438" y="414"/>
                      <a:pt x="457" y="426"/>
                    </a:cubicBezTo>
                    <a:cubicBezTo>
                      <a:pt x="463" y="432"/>
                      <a:pt x="472" y="432"/>
                      <a:pt x="479" y="434"/>
                    </a:cubicBezTo>
                    <a:cubicBezTo>
                      <a:pt x="483" y="437"/>
                      <a:pt x="481" y="443"/>
                      <a:pt x="484" y="447"/>
                    </a:cubicBezTo>
                    <a:cubicBezTo>
                      <a:pt x="497" y="464"/>
                      <a:pt x="520" y="472"/>
                      <a:pt x="541" y="466"/>
                    </a:cubicBezTo>
                    <a:cubicBezTo>
                      <a:pt x="550" y="464"/>
                      <a:pt x="555" y="454"/>
                      <a:pt x="561" y="448"/>
                    </a:cubicBezTo>
                    <a:cubicBezTo>
                      <a:pt x="565" y="440"/>
                      <a:pt x="558" y="432"/>
                      <a:pt x="552" y="430"/>
                    </a:cubicBezTo>
                    <a:close/>
                    <a:moveTo>
                      <a:pt x="520" y="118"/>
                    </a:moveTo>
                    <a:cubicBezTo>
                      <a:pt x="530" y="126"/>
                      <a:pt x="533" y="138"/>
                      <a:pt x="536" y="150"/>
                    </a:cubicBezTo>
                    <a:cubicBezTo>
                      <a:pt x="535" y="153"/>
                      <a:pt x="535" y="153"/>
                      <a:pt x="535" y="153"/>
                    </a:cubicBezTo>
                    <a:cubicBezTo>
                      <a:pt x="535" y="154"/>
                      <a:pt x="533" y="158"/>
                      <a:pt x="531" y="155"/>
                    </a:cubicBezTo>
                    <a:cubicBezTo>
                      <a:pt x="530" y="148"/>
                      <a:pt x="526" y="142"/>
                      <a:pt x="525" y="134"/>
                    </a:cubicBezTo>
                    <a:cubicBezTo>
                      <a:pt x="512" y="117"/>
                      <a:pt x="491" y="116"/>
                      <a:pt x="472" y="118"/>
                    </a:cubicBezTo>
                    <a:cubicBezTo>
                      <a:pt x="469" y="119"/>
                      <a:pt x="465" y="122"/>
                      <a:pt x="462" y="122"/>
                    </a:cubicBezTo>
                    <a:cubicBezTo>
                      <a:pt x="460" y="122"/>
                      <a:pt x="458" y="123"/>
                      <a:pt x="459" y="120"/>
                    </a:cubicBezTo>
                    <a:cubicBezTo>
                      <a:pt x="473" y="110"/>
                      <a:pt x="484" y="94"/>
                      <a:pt x="480" y="76"/>
                    </a:cubicBezTo>
                    <a:cubicBezTo>
                      <a:pt x="481" y="72"/>
                      <a:pt x="474" y="67"/>
                      <a:pt x="480" y="64"/>
                    </a:cubicBezTo>
                    <a:cubicBezTo>
                      <a:pt x="499" y="65"/>
                      <a:pt x="516" y="76"/>
                      <a:pt x="523" y="93"/>
                    </a:cubicBezTo>
                    <a:cubicBezTo>
                      <a:pt x="526" y="102"/>
                      <a:pt x="520" y="109"/>
                      <a:pt x="520" y="118"/>
                    </a:cubicBezTo>
                    <a:close/>
                    <a:moveTo>
                      <a:pt x="520" y="581"/>
                    </a:moveTo>
                    <a:cubicBezTo>
                      <a:pt x="514" y="575"/>
                      <a:pt x="506" y="574"/>
                      <a:pt x="499" y="573"/>
                    </a:cubicBezTo>
                    <a:cubicBezTo>
                      <a:pt x="498" y="573"/>
                      <a:pt x="496" y="574"/>
                      <a:pt x="497" y="575"/>
                    </a:cubicBezTo>
                    <a:cubicBezTo>
                      <a:pt x="509" y="581"/>
                      <a:pt x="517" y="592"/>
                      <a:pt x="517" y="606"/>
                    </a:cubicBezTo>
                    <a:cubicBezTo>
                      <a:pt x="516" y="620"/>
                      <a:pt x="514" y="637"/>
                      <a:pt x="498" y="644"/>
                    </a:cubicBezTo>
                    <a:cubicBezTo>
                      <a:pt x="483" y="647"/>
                      <a:pt x="468" y="649"/>
                      <a:pt x="453" y="644"/>
                    </a:cubicBezTo>
                    <a:cubicBezTo>
                      <a:pt x="452" y="644"/>
                      <a:pt x="451" y="644"/>
                      <a:pt x="451" y="645"/>
                    </a:cubicBezTo>
                    <a:cubicBezTo>
                      <a:pt x="462" y="652"/>
                      <a:pt x="472" y="663"/>
                      <a:pt x="477" y="675"/>
                    </a:cubicBezTo>
                    <a:cubicBezTo>
                      <a:pt x="484" y="682"/>
                      <a:pt x="476" y="695"/>
                      <a:pt x="486" y="700"/>
                    </a:cubicBezTo>
                    <a:cubicBezTo>
                      <a:pt x="497" y="700"/>
                      <a:pt x="506" y="694"/>
                      <a:pt x="514" y="687"/>
                    </a:cubicBezTo>
                    <a:cubicBezTo>
                      <a:pt x="521" y="676"/>
                      <a:pt x="526" y="663"/>
                      <a:pt x="524" y="650"/>
                    </a:cubicBezTo>
                    <a:cubicBezTo>
                      <a:pt x="523" y="645"/>
                      <a:pt x="519" y="641"/>
                      <a:pt x="522" y="636"/>
                    </a:cubicBezTo>
                    <a:cubicBezTo>
                      <a:pt x="529" y="629"/>
                      <a:pt x="533" y="620"/>
                      <a:pt x="535" y="611"/>
                    </a:cubicBezTo>
                    <a:cubicBezTo>
                      <a:pt x="535" y="599"/>
                      <a:pt x="530" y="587"/>
                      <a:pt x="520" y="581"/>
                    </a:cubicBezTo>
                    <a:close/>
                    <a:moveTo>
                      <a:pt x="532" y="358"/>
                    </a:moveTo>
                    <a:cubicBezTo>
                      <a:pt x="530" y="359"/>
                      <a:pt x="530" y="359"/>
                      <a:pt x="530" y="359"/>
                    </a:cubicBezTo>
                    <a:cubicBezTo>
                      <a:pt x="531" y="360"/>
                      <a:pt x="532" y="360"/>
                      <a:pt x="533" y="360"/>
                    </a:cubicBezTo>
                    <a:cubicBezTo>
                      <a:pt x="533" y="358"/>
                      <a:pt x="532" y="358"/>
                      <a:pt x="532" y="358"/>
                    </a:cubicBezTo>
                    <a:close/>
                    <a:moveTo>
                      <a:pt x="844" y="327"/>
                    </a:moveTo>
                    <a:cubicBezTo>
                      <a:pt x="839" y="323"/>
                      <a:pt x="834" y="319"/>
                      <a:pt x="827" y="319"/>
                    </a:cubicBezTo>
                    <a:cubicBezTo>
                      <a:pt x="819" y="313"/>
                      <a:pt x="810" y="317"/>
                      <a:pt x="801" y="318"/>
                    </a:cubicBezTo>
                    <a:cubicBezTo>
                      <a:pt x="797" y="311"/>
                      <a:pt x="792" y="304"/>
                      <a:pt x="783" y="302"/>
                    </a:cubicBezTo>
                    <a:cubicBezTo>
                      <a:pt x="786" y="301"/>
                      <a:pt x="785" y="297"/>
                      <a:pt x="787" y="295"/>
                    </a:cubicBezTo>
                    <a:cubicBezTo>
                      <a:pt x="785" y="290"/>
                      <a:pt x="791" y="281"/>
                      <a:pt x="782" y="280"/>
                    </a:cubicBezTo>
                    <a:cubicBezTo>
                      <a:pt x="778" y="282"/>
                      <a:pt x="776" y="278"/>
                      <a:pt x="773" y="278"/>
                    </a:cubicBezTo>
                    <a:cubicBezTo>
                      <a:pt x="773" y="276"/>
                      <a:pt x="773" y="276"/>
                      <a:pt x="773" y="276"/>
                    </a:cubicBezTo>
                    <a:cubicBezTo>
                      <a:pt x="783" y="267"/>
                      <a:pt x="788" y="256"/>
                      <a:pt x="787" y="242"/>
                    </a:cubicBezTo>
                    <a:cubicBezTo>
                      <a:pt x="786" y="236"/>
                      <a:pt x="785" y="230"/>
                      <a:pt x="780" y="226"/>
                    </a:cubicBezTo>
                    <a:cubicBezTo>
                      <a:pt x="785" y="215"/>
                      <a:pt x="787" y="204"/>
                      <a:pt x="782" y="192"/>
                    </a:cubicBezTo>
                    <a:cubicBezTo>
                      <a:pt x="776" y="179"/>
                      <a:pt x="762" y="174"/>
                      <a:pt x="748" y="171"/>
                    </a:cubicBezTo>
                    <a:cubicBezTo>
                      <a:pt x="743" y="171"/>
                      <a:pt x="739" y="173"/>
                      <a:pt x="735" y="173"/>
                    </a:cubicBezTo>
                    <a:cubicBezTo>
                      <a:pt x="731" y="167"/>
                      <a:pt x="714" y="165"/>
                      <a:pt x="721" y="154"/>
                    </a:cubicBezTo>
                    <a:cubicBezTo>
                      <a:pt x="723" y="151"/>
                      <a:pt x="723" y="151"/>
                      <a:pt x="723" y="151"/>
                    </a:cubicBezTo>
                    <a:cubicBezTo>
                      <a:pt x="728" y="136"/>
                      <a:pt x="722" y="120"/>
                      <a:pt x="709" y="112"/>
                    </a:cubicBezTo>
                    <a:cubicBezTo>
                      <a:pt x="701" y="104"/>
                      <a:pt x="691" y="103"/>
                      <a:pt x="680" y="102"/>
                    </a:cubicBezTo>
                    <a:cubicBezTo>
                      <a:pt x="669" y="88"/>
                      <a:pt x="651" y="84"/>
                      <a:pt x="635" y="90"/>
                    </a:cubicBezTo>
                    <a:cubicBezTo>
                      <a:pt x="626" y="93"/>
                      <a:pt x="618" y="98"/>
                      <a:pt x="614" y="105"/>
                    </a:cubicBezTo>
                    <a:cubicBezTo>
                      <a:pt x="611" y="113"/>
                      <a:pt x="612" y="121"/>
                      <a:pt x="615" y="128"/>
                    </a:cubicBezTo>
                    <a:cubicBezTo>
                      <a:pt x="620" y="132"/>
                      <a:pt x="624" y="138"/>
                      <a:pt x="630" y="134"/>
                    </a:cubicBezTo>
                    <a:cubicBezTo>
                      <a:pt x="635" y="129"/>
                      <a:pt x="641" y="131"/>
                      <a:pt x="646" y="133"/>
                    </a:cubicBezTo>
                    <a:cubicBezTo>
                      <a:pt x="650" y="137"/>
                      <a:pt x="652" y="142"/>
                      <a:pt x="652" y="148"/>
                    </a:cubicBezTo>
                    <a:cubicBezTo>
                      <a:pt x="652" y="154"/>
                      <a:pt x="645" y="158"/>
                      <a:pt x="641" y="159"/>
                    </a:cubicBezTo>
                    <a:cubicBezTo>
                      <a:pt x="638" y="160"/>
                      <a:pt x="634" y="162"/>
                      <a:pt x="631" y="160"/>
                    </a:cubicBezTo>
                    <a:cubicBezTo>
                      <a:pt x="620" y="164"/>
                      <a:pt x="608" y="171"/>
                      <a:pt x="604" y="183"/>
                    </a:cubicBezTo>
                    <a:cubicBezTo>
                      <a:pt x="600" y="189"/>
                      <a:pt x="592" y="183"/>
                      <a:pt x="588" y="186"/>
                    </a:cubicBezTo>
                    <a:cubicBezTo>
                      <a:pt x="581" y="186"/>
                      <a:pt x="576" y="194"/>
                      <a:pt x="570" y="196"/>
                    </a:cubicBezTo>
                    <a:cubicBezTo>
                      <a:pt x="561" y="189"/>
                      <a:pt x="576" y="186"/>
                      <a:pt x="577" y="180"/>
                    </a:cubicBezTo>
                    <a:cubicBezTo>
                      <a:pt x="584" y="170"/>
                      <a:pt x="588" y="160"/>
                      <a:pt x="588" y="148"/>
                    </a:cubicBezTo>
                    <a:cubicBezTo>
                      <a:pt x="587" y="134"/>
                      <a:pt x="581" y="123"/>
                      <a:pt x="576" y="111"/>
                    </a:cubicBezTo>
                    <a:cubicBezTo>
                      <a:pt x="579" y="102"/>
                      <a:pt x="575" y="93"/>
                      <a:pt x="575" y="83"/>
                    </a:cubicBezTo>
                    <a:cubicBezTo>
                      <a:pt x="571" y="74"/>
                      <a:pt x="569" y="63"/>
                      <a:pt x="562" y="54"/>
                    </a:cubicBezTo>
                    <a:cubicBezTo>
                      <a:pt x="544" y="28"/>
                      <a:pt x="514" y="16"/>
                      <a:pt x="483" y="13"/>
                    </a:cubicBezTo>
                    <a:cubicBezTo>
                      <a:pt x="465" y="11"/>
                      <a:pt x="451" y="20"/>
                      <a:pt x="435" y="22"/>
                    </a:cubicBezTo>
                    <a:cubicBezTo>
                      <a:pt x="425" y="27"/>
                      <a:pt x="415" y="31"/>
                      <a:pt x="407" y="40"/>
                    </a:cubicBezTo>
                    <a:cubicBezTo>
                      <a:pt x="408" y="43"/>
                      <a:pt x="408" y="48"/>
                      <a:pt x="410" y="51"/>
                    </a:cubicBezTo>
                    <a:cubicBezTo>
                      <a:pt x="412" y="53"/>
                      <a:pt x="415" y="51"/>
                      <a:pt x="417" y="53"/>
                    </a:cubicBezTo>
                    <a:cubicBezTo>
                      <a:pt x="423" y="58"/>
                      <a:pt x="425" y="65"/>
                      <a:pt x="425" y="73"/>
                    </a:cubicBezTo>
                    <a:cubicBezTo>
                      <a:pt x="423" y="89"/>
                      <a:pt x="406" y="99"/>
                      <a:pt x="392" y="105"/>
                    </a:cubicBezTo>
                    <a:cubicBezTo>
                      <a:pt x="389" y="101"/>
                      <a:pt x="393" y="95"/>
                      <a:pt x="392" y="90"/>
                    </a:cubicBezTo>
                    <a:cubicBezTo>
                      <a:pt x="392" y="82"/>
                      <a:pt x="387" y="74"/>
                      <a:pt x="380" y="70"/>
                    </a:cubicBezTo>
                    <a:cubicBezTo>
                      <a:pt x="372" y="68"/>
                      <a:pt x="362" y="63"/>
                      <a:pt x="355" y="69"/>
                    </a:cubicBezTo>
                    <a:cubicBezTo>
                      <a:pt x="350" y="73"/>
                      <a:pt x="346" y="80"/>
                      <a:pt x="339" y="77"/>
                    </a:cubicBezTo>
                    <a:cubicBezTo>
                      <a:pt x="326" y="73"/>
                      <a:pt x="324" y="60"/>
                      <a:pt x="319" y="50"/>
                    </a:cubicBezTo>
                    <a:cubicBezTo>
                      <a:pt x="316" y="42"/>
                      <a:pt x="320" y="32"/>
                      <a:pt x="313" y="26"/>
                    </a:cubicBezTo>
                    <a:cubicBezTo>
                      <a:pt x="310" y="18"/>
                      <a:pt x="300" y="22"/>
                      <a:pt x="293" y="22"/>
                    </a:cubicBezTo>
                    <a:cubicBezTo>
                      <a:pt x="260" y="22"/>
                      <a:pt x="225" y="25"/>
                      <a:pt x="191" y="23"/>
                    </a:cubicBezTo>
                    <a:cubicBezTo>
                      <a:pt x="178" y="25"/>
                      <a:pt x="163" y="24"/>
                      <a:pt x="150" y="25"/>
                    </a:cubicBezTo>
                    <a:cubicBezTo>
                      <a:pt x="103" y="26"/>
                      <a:pt x="52" y="25"/>
                      <a:pt x="5" y="26"/>
                    </a:cubicBezTo>
                    <a:cubicBezTo>
                      <a:pt x="3" y="28"/>
                      <a:pt x="4" y="30"/>
                      <a:pt x="4" y="31"/>
                    </a:cubicBezTo>
                    <a:cubicBezTo>
                      <a:pt x="22" y="34"/>
                      <a:pt x="40" y="32"/>
                      <a:pt x="58" y="32"/>
                    </a:cubicBezTo>
                    <a:cubicBezTo>
                      <a:pt x="262" y="30"/>
                      <a:pt x="262" y="30"/>
                      <a:pt x="262" y="30"/>
                    </a:cubicBezTo>
                    <a:cubicBezTo>
                      <a:pt x="276" y="31"/>
                      <a:pt x="292" y="29"/>
                      <a:pt x="307" y="30"/>
                    </a:cubicBezTo>
                    <a:cubicBezTo>
                      <a:pt x="310" y="42"/>
                      <a:pt x="312" y="54"/>
                      <a:pt x="316" y="65"/>
                    </a:cubicBezTo>
                    <a:cubicBezTo>
                      <a:pt x="322" y="65"/>
                      <a:pt x="318" y="71"/>
                      <a:pt x="321" y="73"/>
                    </a:cubicBezTo>
                    <a:cubicBezTo>
                      <a:pt x="327" y="82"/>
                      <a:pt x="339" y="89"/>
                      <a:pt x="351" y="87"/>
                    </a:cubicBezTo>
                    <a:cubicBezTo>
                      <a:pt x="356" y="83"/>
                      <a:pt x="356" y="73"/>
                      <a:pt x="364" y="73"/>
                    </a:cubicBezTo>
                    <a:cubicBezTo>
                      <a:pt x="369" y="73"/>
                      <a:pt x="374" y="74"/>
                      <a:pt x="378" y="77"/>
                    </a:cubicBezTo>
                    <a:cubicBezTo>
                      <a:pt x="382" y="82"/>
                      <a:pt x="386" y="89"/>
                      <a:pt x="384" y="96"/>
                    </a:cubicBezTo>
                    <a:cubicBezTo>
                      <a:pt x="384" y="113"/>
                      <a:pt x="368" y="121"/>
                      <a:pt x="356" y="127"/>
                    </a:cubicBezTo>
                    <a:cubicBezTo>
                      <a:pt x="334" y="131"/>
                      <a:pt x="312" y="121"/>
                      <a:pt x="300" y="103"/>
                    </a:cubicBezTo>
                    <a:cubicBezTo>
                      <a:pt x="293" y="95"/>
                      <a:pt x="292" y="83"/>
                      <a:pt x="287" y="75"/>
                    </a:cubicBezTo>
                    <a:cubicBezTo>
                      <a:pt x="286" y="73"/>
                      <a:pt x="283" y="73"/>
                      <a:pt x="282" y="73"/>
                    </a:cubicBezTo>
                    <a:cubicBezTo>
                      <a:pt x="278" y="77"/>
                      <a:pt x="282" y="82"/>
                      <a:pt x="283" y="86"/>
                    </a:cubicBezTo>
                    <a:cubicBezTo>
                      <a:pt x="289" y="111"/>
                      <a:pt x="311" y="128"/>
                      <a:pt x="333" y="133"/>
                    </a:cubicBezTo>
                    <a:cubicBezTo>
                      <a:pt x="346" y="138"/>
                      <a:pt x="357" y="131"/>
                      <a:pt x="368" y="128"/>
                    </a:cubicBezTo>
                    <a:cubicBezTo>
                      <a:pt x="369" y="129"/>
                      <a:pt x="369" y="129"/>
                      <a:pt x="369" y="129"/>
                    </a:cubicBezTo>
                    <a:cubicBezTo>
                      <a:pt x="358" y="150"/>
                      <a:pt x="358" y="150"/>
                      <a:pt x="358" y="150"/>
                    </a:cubicBezTo>
                    <a:cubicBezTo>
                      <a:pt x="357" y="161"/>
                      <a:pt x="351" y="172"/>
                      <a:pt x="356" y="183"/>
                    </a:cubicBezTo>
                    <a:cubicBezTo>
                      <a:pt x="363" y="205"/>
                      <a:pt x="363" y="205"/>
                      <a:pt x="363" y="205"/>
                    </a:cubicBezTo>
                    <a:cubicBezTo>
                      <a:pt x="367" y="208"/>
                      <a:pt x="366" y="212"/>
                      <a:pt x="369" y="215"/>
                    </a:cubicBezTo>
                    <a:cubicBezTo>
                      <a:pt x="374" y="222"/>
                      <a:pt x="386" y="228"/>
                      <a:pt x="380" y="238"/>
                    </a:cubicBezTo>
                    <a:cubicBezTo>
                      <a:pt x="376" y="250"/>
                      <a:pt x="381" y="261"/>
                      <a:pt x="383" y="273"/>
                    </a:cubicBezTo>
                    <a:cubicBezTo>
                      <a:pt x="389" y="292"/>
                      <a:pt x="407" y="304"/>
                      <a:pt x="423" y="316"/>
                    </a:cubicBezTo>
                    <a:cubicBezTo>
                      <a:pt x="398" y="330"/>
                      <a:pt x="383" y="357"/>
                      <a:pt x="386" y="386"/>
                    </a:cubicBezTo>
                    <a:cubicBezTo>
                      <a:pt x="390" y="410"/>
                      <a:pt x="394" y="436"/>
                      <a:pt x="413" y="452"/>
                    </a:cubicBezTo>
                    <a:cubicBezTo>
                      <a:pt x="426" y="463"/>
                      <a:pt x="405" y="467"/>
                      <a:pt x="402" y="475"/>
                    </a:cubicBezTo>
                    <a:cubicBezTo>
                      <a:pt x="392" y="485"/>
                      <a:pt x="387" y="497"/>
                      <a:pt x="384" y="511"/>
                    </a:cubicBezTo>
                    <a:cubicBezTo>
                      <a:pt x="382" y="532"/>
                      <a:pt x="382" y="532"/>
                      <a:pt x="382" y="532"/>
                    </a:cubicBezTo>
                    <a:cubicBezTo>
                      <a:pt x="364" y="552"/>
                      <a:pt x="356" y="576"/>
                      <a:pt x="352" y="602"/>
                    </a:cubicBezTo>
                    <a:cubicBezTo>
                      <a:pt x="352" y="614"/>
                      <a:pt x="355" y="628"/>
                      <a:pt x="362" y="639"/>
                    </a:cubicBezTo>
                    <a:cubicBezTo>
                      <a:pt x="361" y="640"/>
                      <a:pt x="361" y="640"/>
                      <a:pt x="361" y="640"/>
                    </a:cubicBezTo>
                    <a:cubicBezTo>
                      <a:pt x="347" y="637"/>
                      <a:pt x="335" y="641"/>
                      <a:pt x="323" y="646"/>
                    </a:cubicBezTo>
                    <a:cubicBezTo>
                      <a:pt x="301" y="656"/>
                      <a:pt x="285" y="678"/>
                      <a:pt x="280" y="700"/>
                    </a:cubicBezTo>
                    <a:cubicBezTo>
                      <a:pt x="277" y="701"/>
                      <a:pt x="277" y="701"/>
                      <a:pt x="277" y="701"/>
                    </a:cubicBezTo>
                    <a:cubicBezTo>
                      <a:pt x="112" y="704"/>
                      <a:pt x="112" y="704"/>
                      <a:pt x="112" y="704"/>
                    </a:cubicBezTo>
                    <a:cubicBezTo>
                      <a:pt x="75" y="704"/>
                      <a:pt x="41" y="705"/>
                      <a:pt x="2" y="706"/>
                    </a:cubicBezTo>
                    <a:cubicBezTo>
                      <a:pt x="1" y="708"/>
                      <a:pt x="1" y="711"/>
                      <a:pt x="2" y="713"/>
                    </a:cubicBezTo>
                    <a:cubicBezTo>
                      <a:pt x="7" y="714"/>
                      <a:pt x="7" y="714"/>
                      <a:pt x="7" y="714"/>
                    </a:cubicBezTo>
                    <a:cubicBezTo>
                      <a:pt x="189" y="712"/>
                      <a:pt x="189" y="712"/>
                      <a:pt x="189" y="712"/>
                    </a:cubicBezTo>
                    <a:cubicBezTo>
                      <a:pt x="220" y="711"/>
                      <a:pt x="250" y="710"/>
                      <a:pt x="283" y="710"/>
                    </a:cubicBezTo>
                    <a:cubicBezTo>
                      <a:pt x="285" y="697"/>
                      <a:pt x="292" y="686"/>
                      <a:pt x="299" y="674"/>
                    </a:cubicBezTo>
                    <a:cubicBezTo>
                      <a:pt x="315" y="656"/>
                      <a:pt x="337" y="644"/>
                      <a:pt x="361" y="649"/>
                    </a:cubicBezTo>
                    <a:cubicBezTo>
                      <a:pt x="364" y="650"/>
                      <a:pt x="366" y="650"/>
                      <a:pt x="369" y="650"/>
                    </a:cubicBezTo>
                    <a:cubicBezTo>
                      <a:pt x="379" y="659"/>
                      <a:pt x="387" y="671"/>
                      <a:pt x="382" y="685"/>
                    </a:cubicBezTo>
                    <a:cubicBezTo>
                      <a:pt x="381" y="691"/>
                      <a:pt x="375" y="693"/>
                      <a:pt x="369" y="695"/>
                    </a:cubicBezTo>
                    <a:cubicBezTo>
                      <a:pt x="356" y="697"/>
                      <a:pt x="348" y="679"/>
                      <a:pt x="336" y="689"/>
                    </a:cubicBezTo>
                    <a:cubicBezTo>
                      <a:pt x="320" y="705"/>
                      <a:pt x="313" y="724"/>
                      <a:pt x="308" y="745"/>
                    </a:cubicBezTo>
                    <a:cubicBezTo>
                      <a:pt x="306" y="746"/>
                      <a:pt x="306" y="746"/>
                      <a:pt x="306" y="746"/>
                    </a:cubicBezTo>
                    <a:cubicBezTo>
                      <a:pt x="193" y="746"/>
                      <a:pt x="193" y="746"/>
                      <a:pt x="193" y="746"/>
                    </a:cubicBezTo>
                    <a:cubicBezTo>
                      <a:pt x="13" y="747"/>
                      <a:pt x="13" y="747"/>
                      <a:pt x="13" y="747"/>
                    </a:cubicBezTo>
                    <a:cubicBezTo>
                      <a:pt x="9" y="745"/>
                      <a:pt x="6" y="749"/>
                      <a:pt x="2" y="748"/>
                    </a:cubicBezTo>
                    <a:cubicBezTo>
                      <a:pt x="0" y="750"/>
                      <a:pt x="1" y="753"/>
                      <a:pt x="1" y="755"/>
                    </a:cubicBezTo>
                    <a:cubicBezTo>
                      <a:pt x="3" y="756"/>
                      <a:pt x="3" y="756"/>
                      <a:pt x="3" y="756"/>
                    </a:cubicBezTo>
                    <a:cubicBezTo>
                      <a:pt x="99" y="756"/>
                      <a:pt x="200" y="754"/>
                      <a:pt x="294" y="755"/>
                    </a:cubicBezTo>
                    <a:cubicBezTo>
                      <a:pt x="316" y="752"/>
                      <a:pt x="316" y="752"/>
                      <a:pt x="316" y="752"/>
                    </a:cubicBezTo>
                    <a:cubicBezTo>
                      <a:pt x="318" y="748"/>
                      <a:pt x="315" y="743"/>
                      <a:pt x="317" y="739"/>
                    </a:cubicBezTo>
                    <a:cubicBezTo>
                      <a:pt x="320" y="723"/>
                      <a:pt x="328" y="706"/>
                      <a:pt x="342" y="697"/>
                    </a:cubicBezTo>
                    <a:cubicBezTo>
                      <a:pt x="353" y="696"/>
                      <a:pt x="363" y="706"/>
                      <a:pt x="375" y="702"/>
                    </a:cubicBezTo>
                    <a:cubicBezTo>
                      <a:pt x="384" y="696"/>
                      <a:pt x="384" y="696"/>
                      <a:pt x="384" y="696"/>
                    </a:cubicBezTo>
                    <a:cubicBezTo>
                      <a:pt x="391" y="687"/>
                      <a:pt x="393" y="674"/>
                      <a:pt x="388" y="662"/>
                    </a:cubicBezTo>
                    <a:cubicBezTo>
                      <a:pt x="394" y="662"/>
                      <a:pt x="399" y="667"/>
                      <a:pt x="404" y="671"/>
                    </a:cubicBezTo>
                    <a:cubicBezTo>
                      <a:pt x="414" y="679"/>
                      <a:pt x="425" y="690"/>
                      <a:pt x="425" y="705"/>
                    </a:cubicBezTo>
                    <a:cubicBezTo>
                      <a:pt x="423" y="712"/>
                      <a:pt x="419" y="718"/>
                      <a:pt x="412" y="722"/>
                    </a:cubicBezTo>
                    <a:cubicBezTo>
                      <a:pt x="411" y="725"/>
                      <a:pt x="410" y="729"/>
                      <a:pt x="414" y="731"/>
                    </a:cubicBezTo>
                    <a:cubicBezTo>
                      <a:pt x="424" y="742"/>
                      <a:pt x="439" y="748"/>
                      <a:pt x="453" y="751"/>
                    </a:cubicBezTo>
                    <a:cubicBezTo>
                      <a:pt x="478" y="757"/>
                      <a:pt x="503" y="748"/>
                      <a:pt x="527" y="740"/>
                    </a:cubicBezTo>
                    <a:cubicBezTo>
                      <a:pt x="539" y="737"/>
                      <a:pt x="548" y="728"/>
                      <a:pt x="558" y="721"/>
                    </a:cubicBezTo>
                    <a:cubicBezTo>
                      <a:pt x="568" y="707"/>
                      <a:pt x="575" y="691"/>
                      <a:pt x="577" y="673"/>
                    </a:cubicBezTo>
                    <a:cubicBezTo>
                      <a:pt x="580" y="660"/>
                      <a:pt x="575" y="648"/>
                      <a:pt x="577" y="636"/>
                    </a:cubicBezTo>
                    <a:cubicBezTo>
                      <a:pt x="587" y="617"/>
                      <a:pt x="592" y="591"/>
                      <a:pt x="577" y="574"/>
                    </a:cubicBezTo>
                    <a:cubicBezTo>
                      <a:pt x="573" y="566"/>
                      <a:pt x="564" y="563"/>
                      <a:pt x="560" y="556"/>
                    </a:cubicBezTo>
                    <a:cubicBezTo>
                      <a:pt x="550" y="529"/>
                      <a:pt x="522" y="513"/>
                      <a:pt x="494" y="510"/>
                    </a:cubicBezTo>
                    <a:cubicBezTo>
                      <a:pt x="475" y="509"/>
                      <a:pt x="459" y="514"/>
                      <a:pt x="447" y="529"/>
                    </a:cubicBezTo>
                    <a:cubicBezTo>
                      <a:pt x="436" y="543"/>
                      <a:pt x="429" y="564"/>
                      <a:pt x="436" y="583"/>
                    </a:cubicBezTo>
                    <a:cubicBezTo>
                      <a:pt x="434" y="601"/>
                      <a:pt x="432" y="625"/>
                      <a:pt x="450" y="636"/>
                    </a:cubicBezTo>
                    <a:cubicBezTo>
                      <a:pt x="461" y="642"/>
                      <a:pt x="473" y="643"/>
                      <a:pt x="486" y="641"/>
                    </a:cubicBezTo>
                    <a:cubicBezTo>
                      <a:pt x="493" y="641"/>
                      <a:pt x="498" y="634"/>
                      <a:pt x="503" y="629"/>
                    </a:cubicBezTo>
                    <a:cubicBezTo>
                      <a:pt x="508" y="622"/>
                      <a:pt x="511" y="616"/>
                      <a:pt x="511" y="607"/>
                    </a:cubicBezTo>
                    <a:cubicBezTo>
                      <a:pt x="508" y="597"/>
                      <a:pt x="501" y="589"/>
                      <a:pt x="492" y="584"/>
                    </a:cubicBezTo>
                    <a:cubicBezTo>
                      <a:pt x="488" y="583"/>
                      <a:pt x="483" y="583"/>
                      <a:pt x="481" y="580"/>
                    </a:cubicBezTo>
                    <a:cubicBezTo>
                      <a:pt x="479" y="576"/>
                      <a:pt x="481" y="573"/>
                      <a:pt x="482" y="570"/>
                    </a:cubicBezTo>
                    <a:cubicBezTo>
                      <a:pt x="489" y="561"/>
                      <a:pt x="501" y="563"/>
                      <a:pt x="511" y="566"/>
                    </a:cubicBezTo>
                    <a:cubicBezTo>
                      <a:pt x="521" y="571"/>
                      <a:pt x="529" y="581"/>
                      <a:pt x="537" y="589"/>
                    </a:cubicBezTo>
                    <a:cubicBezTo>
                      <a:pt x="540" y="600"/>
                      <a:pt x="544" y="615"/>
                      <a:pt x="537" y="626"/>
                    </a:cubicBezTo>
                    <a:cubicBezTo>
                      <a:pt x="537" y="632"/>
                      <a:pt x="524" y="635"/>
                      <a:pt x="529" y="644"/>
                    </a:cubicBezTo>
                    <a:cubicBezTo>
                      <a:pt x="537" y="656"/>
                      <a:pt x="533" y="675"/>
                      <a:pt x="524" y="686"/>
                    </a:cubicBezTo>
                    <a:cubicBezTo>
                      <a:pt x="513" y="700"/>
                      <a:pt x="494" y="708"/>
                      <a:pt x="477" y="707"/>
                    </a:cubicBezTo>
                    <a:cubicBezTo>
                      <a:pt x="472" y="701"/>
                      <a:pt x="475" y="692"/>
                      <a:pt x="472" y="686"/>
                    </a:cubicBezTo>
                    <a:cubicBezTo>
                      <a:pt x="458" y="661"/>
                      <a:pt x="435" y="646"/>
                      <a:pt x="415" y="626"/>
                    </a:cubicBezTo>
                    <a:cubicBezTo>
                      <a:pt x="402" y="613"/>
                      <a:pt x="401" y="591"/>
                      <a:pt x="407" y="575"/>
                    </a:cubicBezTo>
                    <a:cubicBezTo>
                      <a:pt x="409" y="566"/>
                      <a:pt x="418" y="562"/>
                      <a:pt x="423" y="555"/>
                    </a:cubicBezTo>
                    <a:cubicBezTo>
                      <a:pt x="423" y="535"/>
                      <a:pt x="432" y="517"/>
                      <a:pt x="448" y="506"/>
                    </a:cubicBezTo>
                    <a:cubicBezTo>
                      <a:pt x="463" y="498"/>
                      <a:pt x="481" y="495"/>
                      <a:pt x="497" y="497"/>
                    </a:cubicBezTo>
                    <a:cubicBezTo>
                      <a:pt x="512" y="502"/>
                      <a:pt x="529" y="504"/>
                      <a:pt x="545" y="504"/>
                    </a:cubicBezTo>
                    <a:cubicBezTo>
                      <a:pt x="560" y="504"/>
                      <a:pt x="573" y="500"/>
                      <a:pt x="585" y="492"/>
                    </a:cubicBezTo>
                    <a:cubicBezTo>
                      <a:pt x="590" y="487"/>
                      <a:pt x="596" y="482"/>
                      <a:pt x="600" y="475"/>
                    </a:cubicBezTo>
                    <a:cubicBezTo>
                      <a:pt x="607" y="470"/>
                      <a:pt x="615" y="472"/>
                      <a:pt x="623" y="471"/>
                    </a:cubicBezTo>
                    <a:cubicBezTo>
                      <a:pt x="641" y="472"/>
                      <a:pt x="660" y="475"/>
                      <a:pt x="673" y="488"/>
                    </a:cubicBezTo>
                    <a:cubicBezTo>
                      <a:pt x="685" y="500"/>
                      <a:pt x="690" y="518"/>
                      <a:pt x="687" y="535"/>
                    </a:cubicBezTo>
                    <a:cubicBezTo>
                      <a:pt x="685" y="547"/>
                      <a:pt x="679" y="559"/>
                      <a:pt x="667" y="564"/>
                    </a:cubicBezTo>
                    <a:cubicBezTo>
                      <a:pt x="657" y="566"/>
                      <a:pt x="648" y="565"/>
                      <a:pt x="640" y="559"/>
                    </a:cubicBezTo>
                    <a:cubicBezTo>
                      <a:pt x="637" y="555"/>
                      <a:pt x="636" y="548"/>
                      <a:pt x="638" y="544"/>
                    </a:cubicBezTo>
                    <a:cubicBezTo>
                      <a:pt x="640" y="539"/>
                      <a:pt x="645" y="535"/>
                      <a:pt x="649" y="532"/>
                    </a:cubicBezTo>
                    <a:cubicBezTo>
                      <a:pt x="659" y="533"/>
                      <a:pt x="659" y="533"/>
                      <a:pt x="659" y="533"/>
                    </a:cubicBezTo>
                    <a:cubicBezTo>
                      <a:pt x="665" y="525"/>
                      <a:pt x="661" y="516"/>
                      <a:pt x="659" y="508"/>
                    </a:cubicBezTo>
                    <a:cubicBezTo>
                      <a:pt x="652" y="498"/>
                      <a:pt x="638" y="494"/>
                      <a:pt x="625" y="495"/>
                    </a:cubicBezTo>
                    <a:cubicBezTo>
                      <a:pt x="617" y="497"/>
                      <a:pt x="611" y="505"/>
                      <a:pt x="607" y="512"/>
                    </a:cubicBezTo>
                    <a:cubicBezTo>
                      <a:pt x="603" y="515"/>
                      <a:pt x="598" y="510"/>
                      <a:pt x="593" y="512"/>
                    </a:cubicBezTo>
                    <a:cubicBezTo>
                      <a:pt x="583" y="514"/>
                      <a:pt x="573" y="522"/>
                      <a:pt x="570" y="533"/>
                    </a:cubicBezTo>
                    <a:cubicBezTo>
                      <a:pt x="568" y="539"/>
                      <a:pt x="567" y="546"/>
                      <a:pt x="570" y="554"/>
                    </a:cubicBezTo>
                    <a:cubicBezTo>
                      <a:pt x="574" y="563"/>
                      <a:pt x="584" y="567"/>
                      <a:pt x="592" y="572"/>
                    </a:cubicBezTo>
                    <a:cubicBezTo>
                      <a:pt x="592" y="577"/>
                      <a:pt x="595" y="581"/>
                      <a:pt x="593" y="586"/>
                    </a:cubicBezTo>
                    <a:cubicBezTo>
                      <a:pt x="594" y="588"/>
                      <a:pt x="597" y="589"/>
                      <a:pt x="600" y="589"/>
                    </a:cubicBezTo>
                    <a:cubicBezTo>
                      <a:pt x="609" y="602"/>
                      <a:pt x="624" y="610"/>
                      <a:pt x="640" y="611"/>
                    </a:cubicBezTo>
                    <a:cubicBezTo>
                      <a:pt x="644" y="612"/>
                      <a:pt x="645" y="616"/>
                      <a:pt x="646" y="619"/>
                    </a:cubicBezTo>
                    <a:cubicBezTo>
                      <a:pt x="647" y="625"/>
                      <a:pt x="645" y="631"/>
                      <a:pt x="640" y="634"/>
                    </a:cubicBezTo>
                    <a:cubicBezTo>
                      <a:pt x="633" y="637"/>
                      <a:pt x="625" y="634"/>
                      <a:pt x="620" y="631"/>
                    </a:cubicBezTo>
                    <a:cubicBezTo>
                      <a:pt x="613" y="633"/>
                      <a:pt x="608" y="641"/>
                      <a:pt x="607" y="648"/>
                    </a:cubicBezTo>
                    <a:cubicBezTo>
                      <a:pt x="605" y="661"/>
                      <a:pt x="615" y="672"/>
                      <a:pt x="625" y="678"/>
                    </a:cubicBezTo>
                    <a:cubicBezTo>
                      <a:pt x="636" y="681"/>
                      <a:pt x="649" y="686"/>
                      <a:pt x="660" y="681"/>
                    </a:cubicBezTo>
                    <a:cubicBezTo>
                      <a:pt x="668" y="680"/>
                      <a:pt x="670" y="667"/>
                      <a:pt x="680" y="672"/>
                    </a:cubicBezTo>
                    <a:cubicBezTo>
                      <a:pt x="691" y="673"/>
                      <a:pt x="704" y="667"/>
                      <a:pt x="713" y="659"/>
                    </a:cubicBezTo>
                    <a:cubicBezTo>
                      <a:pt x="719" y="653"/>
                      <a:pt x="722" y="646"/>
                      <a:pt x="723" y="637"/>
                    </a:cubicBezTo>
                    <a:cubicBezTo>
                      <a:pt x="720" y="630"/>
                      <a:pt x="722" y="620"/>
                      <a:pt x="713" y="615"/>
                    </a:cubicBezTo>
                    <a:cubicBezTo>
                      <a:pt x="717" y="609"/>
                      <a:pt x="721" y="602"/>
                      <a:pt x="726" y="596"/>
                    </a:cubicBezTo>
                    <a:cubicBezTo>
                      <a:pt x="740" y="603"/>
                      <a:pt x="757" y="606"/>
                      <a:pt x="770" y="594"/>
                    </a:cubicBezTo>
                    <a:cubicBezTo>
                      <a:pt x="777" y="588"/>
                      <a:pt x="782" y="580"/>
                      <a:pt x="780" y="569"/>
                    </a:cubicBezTo>
                    <a:cubicBezTo>
                      <a:pt x="795" y="559"/>
                      <a:pt x="801" y="540"/>
                      <a:pt x="799" y="522"/>
                    </a:cubicBezTo>
                    <a:cubicBezTo>
                      <a:pt x="794" y="514"/>
                      <a:pt x="794" y="501"/>
                      <a:pt x="782" y="499"/>
                    </a:cubicBezTo>
                    <a:cubicBezTo>
                      <a:pt x="771" y="495"/>
                      <a:pt x="758" y="496"/>
                      <a:pt x="750" y="505"/>
                    </a:cubicBezTo>
                    <a:cubicBezTo>
                      <a:pt x="744" y="512"/>
                      <a:pt x="756" y="520"/>
                      <a:pt x="747" y="524"/>
                    </a:cubicBezTo>
                    <a:cubicBezTo>
                      <a:pt x="743" y="526"/>
                      <a:pt x="740" y="524"/>
                      <a:pt x="737" y="522"/>
                    </a:cubicBezTo>
                    <a:cubicBezTo>
                      <a:pt x="726" y="507"/>
                      <a:pt x="737" y="490"/>
                      <a:pt x="731" y="473"/>
                    </a:cubicBezTo>
                    <a:cubicBezTo>
                      <a:pt x="728" y="465"/>
                      <a:pt x="728" y="465"/>
                      <a:pt x="728" y="465"/>
                    </a:cubicBezTo>
                    <a:cubicBezTo>
                      <a:pt x="731" y="460"/>
                      <a:pt x="737" y="460"/>
                      <a:pt x="741" y="455"/>
                    </a:cubicBezTo>
                    <a:cubicBezTo>
                      <a:pt x="747" y="458"/>
                      <a:pt x="747" y="463"/>
                      <a:pt x="753" y="466"/>
                    </a:cubicBezTo>
                    <a:cubicBezTo>
                      <a:pt x="758" y="472"/>
                      <a:pt x="767" y="471"/>
                      <a:pt x="774" y="472"/>
                    </a:cubicBezTo>
                    <a:cubicBezTo>
                      <a:pt x="781" y="470"/>
                      <a:pt x="787" y="468"/>
                      <a:pt x="792" y="463"/>
                    </a:cubicBezTo>
                    <a:cubicBezTo>
                      <a:pt x="796" y="462"/>
                      <a:pt x="802" y="466"/>
                      <a:pt x="807" y="464"/>
                    </a:cubicBezTo>
                    <a:cubicBezTo>
                      <a:pt x="816" y="468"/>
                      <a:pt x="826" y="465"/>
                      <a:pt x="834" y="461"/>
                    </a:cubicBezTo>
                    <a:cubicBezTo>
                      <a:pt x="840" y="455"/>
                      <a:pt x="849" y="450"/>
                      <a:pt x="851" y="440"/>
                    </a:cubicBezTo>
                    <a:cubicBezTo>
                      <a:pt x="852" y="436"/>
                      <a:pt x="854" y="431"/>
                      <a:pt x="852" y="428"/>
                    </a:cubicBezTo>
                    <a:cubicBezTo>
                      <a:pt x="845" y="429"/>
                      <a:pt x="838" y="431"/>
                      <a:pt x="833" y="425"/>
                    </a:cubicBezTo>
                    <a:cubicBezTo>
                      <a:pt x="826" y="414"/>
                      <a:pt x="821" y="397"/>
                      <a:pt x="805" y="394"/>
                    </a:cubicBezTo>
                    <a:cubicBezTo>
                      <a:pt x="800" y="393"/>
                      <a:pt x="794" y="392"/>
                      <a:pt x="790" y="394"/>
                    </a:cubicBezTo>
                    <a:cubicBezTo>
                      <a:pt x="774" y="388"/>
                      <a:pt x="755" y="385"/>
                      <a:pt x="742" y="398"/>
                    </a:cubicBezTo>
                    <a:cubicBezTo>
                      <a:pt x="736" y="397"/>
                      <a:pt x="732" y="393"/>
                      <a:pt x="730" y="387"/>
                    </a:cubicBezTo>
                    <a:cubicBezTo>
                      <a:pt x="731" y="381"/>
                      <a:pt x="738" y="378"/>
                      <a:pt x="742" y="373"/>
                    </a:cubicBezTo>
                    <a:cubicBezTo>
                      <a:pt x="747" y="372"/>
                      <a:pt x="751" y="378"/>
                      <a:pt x="756" y="378"/>
                    </a:cubicBezTo>
                    <a:cubicBezTo>
                      <a:pt x="765" y="382"/>
                      <a:pt x="775" y="378"/>
                      <a:pt x="782" y="373"/>
                    </a:cubicBezTo>
                    <a:cubicBezTo>
                      <a:pt x="799" y="378"/>
                      <a:pt x="816" y="374"/>
                      <a:pt x="828" y="362"/>
                    </a:cubicBezTo>
                    <a:cubicBezTo>
                      <a:pt x="831" y="356"/>
                      <a:pt x="837" y="347"/>
                      <a:pt x="844" y="346"/>
                    </a:cubicBezTo>
                    <a:cubicBezTo>
                      <a:pt x="848" y="346"/>
                      <a:pt x="854" y="347"/>
                      <a:pt x="855" y="341"/>
                    </a:cubicBezTo>
                    <a:cubicBezTo>
                      <a:pt x="855" y="334"/>
                      <a:pt x="849" y="331"/>
                      <a:pt x="844" y="327"/>
                    </a:cubicBezTo>
                    <a:close/>
                    <a:moveTo>
                      <a:pt x="774" y="165"/>
                    </a:moveTo>
                    <a:cubicBezTo>
                      <a:pt x="775" y="167"/>
                      <a:pt x="776" y="169"/>
                      <a:pt x="778" y="170"/>
                    </a:cubicBezTo>
                    <a:cubicBezTo>
                      <a:pt x="778" y="172"/>
                      <a:pt x="775" y="173"/>
                      <a:pt x="773" y="174"/>
                    </a:cubicBezTo>
                    <a:cubicBezTo>
                      <a:pt x="764" y="165"/>
                      <a:pt x="752" y="165"/>
                      <a:pt x="739" y="165"/>
                    </a:cubicBezTo>
                    <a:cubicBezTo>
                      <a:pt x="736" y="163"/>
                      <a:pt x="731" y="164"/>
                      <a:pt x="728" y="158"/>
                    </a:cubicBezTo>
                    <a:cubicBezTo>
                      <a:pt x="735" y="143"/>
                      <a:pt x="733" y="124"/>
                      <a:pt x="723" y="111"/>
                    </a:cubicBezTo>
                    <a:cubicBezTo>
                      <a:pt x="715" y="102"/>
                      <a:pt x="703" y="95"/>
                      <a:pt x="689" y="98"/>
                    </a:cubicBezTo>
                    <a:cubicBezTo>
                      <a:pt x="677" y="85"/>
                      <a:pt x="660" y="82"/>
                      <a:pt x="643" y="79"/>
                    </a:cubicBezTo>
                    <a:cubicBezTo>
                      <a:pt x="628" y="82"/>
                      <a:pt x="610" y="85"/>
                      <a:pt x="603" y="102"/>
                    </a:cubicBezTo>
                    <a:cubicBezTo>
                      <a:pt x="597" y="102"/>
                      <a:pt x="589" y="107"/>
                      <a:pt x="585" y="100"/>
                    </a:cubicBezTo>
                    <a:cubicBezTo>
                      <a:pt x="586" y="82"/>
                      <a:pt x="579" y="66"/>
                      <a:pt x="571" y="51"/>
                    </a:cubicBezTo>
                    <a:cubicBezTo>
                      <a:pt x="564" y="44"/>
                      <a:pt x="559" y="33"/>
                      <a:pt x="549" y="33"/>
                    </a:cubicBezTo>
                    <a:cubicBezTo>
                      <a:pt x="547" y="24"/>
                      <a:pt x="536" y="21"/>
                      <a:pt x="529" y="17"/>
                    </a:cubicBezTo>
                    <a:cubicBezTo>
                      <a:pt x="509" y="11"/>
                      <a:pt x="484" y="3"/>
                      <a:pt x="460" y="7"/>
                    </a:cubicBezTo>
                    <a:cubicBezTo>
                      <a:pt x="444" y="12"/>
                      <a:pt x="428" y="13"/>
                      <a:pt x="415" y="23"/>
                    </a:cubicBezTo>
                    <a:cubicBezTo>
                      <a:pt x="408" y="30"/>
                      <a:pt x="398" y="33"/>
                      <a:pt x="395" y="42"/>
                    </a:cubicBezTo>
                    <a:cubicBezTo>
                      <a:pt x="403" y="51"/>
                      <a:pt x="415" y="60"/>
                      <a:pt x="413" y="73"/>
                    </a:cubicBezTo>
                    <a:cubicBezTo>
                      <a:pt x="413" y="79"/>
                      <a:pt x="410" y="83"/>
                      <a:pt x="405" y="87"/>
                    </a:cubicBezTo>
                    <a:cubicBezTo>
                      <a:pt x="403" y="87"/>
                      <a:pt x="400" y="89"/>
                      <a:pt x="398" y="87"/>
                    </a:cubicBezTo>
                    <a:cubicBezTo>
                      <a:pt x="395" y="75"/>
                      <a:pt x="385" y="62"/>
                      <a:pt x="372" y="60"/>
                    </a:cubicBezTo>
                    <a:cubicBezTo>
                      <a:pt x="359" y="58"/>
                      <a:pt x="347" y="74"/>
                      <a:pt x="337" y="62"/>
                    </a:cubicBezTo>
                    <a:cubicBezTo>
                      <a:pt x="327" y="56"/>
                      <a:pt x="327" y="43"/>
                      <a:pt x="324" y="33"/>
                    </a:cubicBezTo>
                    <a:cubicBezTo>
                      <a:pt x="323" y="27"/>
                      <a:pt x="326" y="20"/>
                      <a:pt x="320" y="16"/>
                    </a:cubicBezTo>
                    <a:cubicBezTo>
                      <a:pt x="292" y="12"/>
                      <a:pt x="260" y="15"/>
                      <a:pt x="230" y="14"/>
                    </a:cubicBezTo>
                    <a:cubicBezTo>
                      <a:pt x="176" y="14"/>
                      <a:pt x="125" y="14"/>
                      <a:pt x="70" y="15"/>
                    </a:cubicBezTo>
                    <a:cubicBezTo>
                      <a:pt x="48" y="13"/>
                      <a:pt x="27" y="16"/>
                      <a:pt x="5" y="14"/>
                    </a:cubicBezTo>
                    <a:cubicBezTo>
                      <a:pt x="4" y="13"/>
                      <a:pt x="4" y="11"/>
                      <a:pt x="6" y="11"/>
                    </a:cubicBezTo>
                    <a:cubicBezTo>
                      <a:pt x="28" y="10"/>
                      <a:pt x="51" y="11"/>
                      <a:pt x="73" y="10"/>
                    </a:cubicBezTo>
                    <a:cubicBezTo>
                      <a:pt x="136" y="11"/>
                      <a:pt x="194" y="9"/>
                      <a:pt x="256" y="10"/>
                    </a:cubicBezTo>
                    <a:cubicBezTo>
                      <a:pt x="280" y="10"/>
                      <a:pt x="300" y="10"/>
                      <a:pt x="323" y="10"/>
                    </a:cubicBezTo>
                    <a:cubicBezTo>
                      <a:pt x="328" y="16"/>
                      <a:pt x="332" y="22"/>
                      <a:pt x="329" y="30"/>
                    </a:cubicBezTo>
                    <a:cubicBezTo>
                      <a:pt x="334" y="40"/>
                      <a:pt x="331" y="53"/>
                      <a:pt x="341" y="60"/>
                    </a:cubicBezTo>
                    <a:cubicBezTo>
                      <a:pt x="349" y="63"/>
                      <a:pt x="357" y="56"/>
                      <a:pt x="366" y="56"/>
                    </a:cubicBezTo>
                    <a:cubicBezTo>
                      <a:pt x="377" y="55"/>
                      <a:pt x="387" y="59"/>
                      <a:pt x="394" y="68"/>
                    </a:cubicBezTo>
                    <a:cubicBezTo>
                      <a:pt x="398" y="72"/>
                      <a:pt x="399" y="78"/>
                      <a:pt x="403" y="82"/>
                    </a:cubicBezTo>
                    <a:cubicBezTo>
                      <a:pt x="405" y="79"/>
                      <a:pt x="408" y="76"/>
                      <a:pt x="408" y="72"/>
                    </a:cubicBezTo>
                    <a:cubicBezTo>
                      <a:pt x="407" y="61"/>
                      <a:pt x="399" y="51"/>
                      <a:pt x="388" y="45"/>
                    </a:cubicBezTo>
                    <a:cubicBezTo>
                      <a:pt x="388" y="41"/>
                      <a:pt x="388" y="41"/>
                      <a:pt x="388" y="41"/>
                    </a:cubicBezTo>
                    <a:cubicBezTo>
                      <a:pt x="398" y="28"/>
                      <a:pt x="413" y="17"/>
                      <a:pt x="428" y="11"/>
                    </a:cubicBezTo>
                    <a:cubicBezTo>
                      <a:pt x="443" y="7"/>
                      <a:pt x="456" y="1"/>
                      <a:pt x="472" y="0"/>
                    </a:cubicBezTo>
                    <a:cubicBezTo>
                      <a:pt x="502" y="4"/>
                      <a:pt x="533" y="10"/>
                      <a:pt x="556" y="30"/>
                    </a:cubicBezTo>
                    <a:cubicBezTo>
                      <a:pt x="574" y="40"/>
                      <a:pt x="581" y="60"/>
                      <a:pt x="588" y="78"/>
                    </a:cubicBezTo>
                    <a:cubicBezTo>
                      <a:pt x="590" y="84"/>
                      <a:pt x="589" y="92"/>
                      <a:pt x="592" y="97"/>
                    </a:cubicBezTo>
                    <a:cubicBezTo>
                      <a:pt x="595" y="97"/>
                      <a:pt x="596" y="97"/>
                      <a:pt x="598" y="97"/>
                    </a:cubicBezTo>
                    <a:cubicBezTo>
                      <a:pt x="608" y="80"/>
                      <a:pt x="628" y="74"/>
                      <a:pt x="648" y="75"/>
                    </a:cubicBezTo>
                    <a:cubicBezTo>
                      <a:pt x="662" y="78"/>
                      <a:pt x="677" y="80"/>
                      <a:pt x="687" y="91"/>
                    </a:cubicBezTo>
                    <a:cubicBezTo>
                      <a:pt x="696" y="93"/>
                      <a:pt x="705" y="93"/>
                      <a:pt x="713" y="97"/>
                    </a:cubicBezTo>
                    <a:cubicBezTo>
                      <a:pt x="727" y="107"/>
                      <a:pt x="737" y="120"/>
                      <a:pt x="738" y="136"/>
                    </a:cubicBezTo>
                    <a:cubicBezTo>
                      <a:pt x="735" y="158"/>
                      <a:pt x="735" y="158"/>
                      <a:pt x="735" y="158"/>
                    </a:cubicBezTo>
                    <a:cubicBezTo>
                      <a:pt x="737" y="160"/>
                      <a:pt x="737" y="160"/>
                      <a:pt x="737" y="160"/>
                    </a:cubicBezTo>
                    <a:cubicBezTo>
                      <a:pt x="744" y="160"/>
                      <a:pt x="751" y="160"/>
                      <a:pt x="758" y="161"/>
                    </a:cubicBezTo>
                    <a:cubicBezTo>
                      <a:pt x="764" y="161"/>
                      <a:pt x="768" y="167"/>
                      <a:pt x="77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2" name="文本框 301"/>
            <p:cNvSpPr txBox="1"/>
            <p:nvPr/>
          </p:nvSpPr>
          <p:spPr>
            <a:xfrm>
              <a:off x="3900987" y="1048596"/>
              <a:ext cx="960573" cy="190332"/>
            </a:xfrm>
            <a:prstGeom prst="rect">
              <a:avLst/>
            </a:prstGeom>
            <a:noFill/>
          </p:spPr>
          <p:txBody>
            <a:bodyPr wrap="square" rtlCol="0">
              <a:sp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algn="ctr"/>
              <a:r>
                <a:rPr lang="zh-CN" altLang="en-US" sz="1600" dirty="0" smtClean="0">
                  <a:solidFill>
                    <a:schemeClr val="bg1"/>
                  </a:solidFill>
                </a:rPr>
                <a:t>拔   河</a:t>
              </a:r>
              <a:endParaRPr lang="zh-CN" altLang="en-US" sz="1600" dirty="0">
                <a:solidFill>
                  <a:schemeClr val="bg1"/>
                </a:solidFill>
              </a:endParaRPr>
            </a:p>
          </p:txBody>
        </p:sp>
      </p:grpSp>
      <p:grpSp>
        <p:nvGrpSpPr>
          <p:cNvPr id="327" name="组合 326"/>
          <p:cNvGrpSpPr/>
          <p:nvPr/>
        </p:nvGrpSpPr>
        <p:grpSpPr>
          <a:xfrm>
            <a:off x="3977670" y="2781260"/>
            <a:ext cx="2410346" cy="530966"/>
            <a:chOff x="3711170" y="994510"/>
            <a:chExt cx="1361641" cy="298504"/>
          </a:xfrm>
          <a:solidFill>
            <a:srgbClr val="96D2CB"/>
          </a:solidFill>
        </p:grpSpPr>
        <p:grpSp>
          <p:nvGrpSpPr>
            <p:cNvPr id="328" name="组合 327"/>
            <p:cNvGrpSpPr/>
            <p:nvPr/>
          </p:nvGrpSpPr>
          <p:grpSpPr>
            <a:xfrm>
              <a:off x="3711170" y="994510"/>
              <a:ext cx="1361641" cy="298504"/>
              <a:chOff x="3071813" y="1292226"/>
              <a:chExt cx="2824163" cy="619124"/>
            </a:xfrm>
            <a:grpFill/>
          </p:grpSpPr>
          <p:sp>
            <p:nvSpPr>
              <p:cNvPr id="330" name="Freeform 5"/>
              <p:cNvSpPr/>
              <p:nvPr/>
            </p:nvSpPr>
            <p:spPr bwMode="auto">
              <a:xfrm>
                <a:off x="3478213" y="1362075"/>
                <a:ext cx="311150" cy="488950"/>
              </a:xfrm>
              <a:custGeom>
                <a:avLst/>
                <a:gdLst>
                  <a:gd name="T0" fmla="*/ 122 w 388"/>
                  <a:gd name="T1" fmla="*/ 22 h 609"/>
                  <a:gd name="T2" fmla="*/ 59 w 388"/>
                  <a:gd name="T3" fmla="*/ 65 h 609"/>
                  <a:gd name="T4" fmla="*/ 57 w 388"/>
                  <a:gd name="T5" fmla="*/ 66 h 609"/>
                  <a:gd name="T6" fmla="*/ 42 w 388"/>
                  <a:gd name="T7" fmla="*/ 139 h 609"/>
                  <a:gd name="T8" fmla="*/ 33 w 388"/>
                  <a:gd name="T9" fmla="*/ 150 h 609"/>
                  <a:gd name="T10" fmla="*/ 32 w 388"/>
                  <a:gd name="T11" fmla="*/ 191 h 609"/>
                  <a:gd name="T12" fmla="*/ 2 w 388"/>
                  <a:gd name="T13" fmla="*/ 233 h 609"/>
                  <a:gd name="T14" fmla="*/ 12 w 388"/>
                  <a:gd name="T15" fmla="*/ 249 h 609"/>
                  <a:gd name="T16" fmla="*/ 22 w 388"/>
                  <a:gd name="T17" fmla="*/ 275 h 609"/>
                  <a:gd name="T18" fmla="*/ 15 w 388"/>
                  <a:gd name="T19" fmla="*/ 351 h 609"/>
                  <a:gd name="T20" fmla="*/ 0 w 388"/>
                  <a:gd name="T21" fmla="*/ 376 h 609"/>
                  <a:gd name="T22" fmla="*/ 15 w 388"/>
                  <a:gd name="T23" fmla="*/ 398 h 609"/>
                  <a:gd name="T24" fmla="*/ 30 w 388"/>
                  <a:gd name="T25" fmla="*/ 447 h 609"/>
                  <a:gd name="T26" fmla="*/ 58 w 388"/>
                  <a:gd name="T27" fmla="*/ 525 h 609"/>
                  <a:gd name="T28" fmla="*/ 58 w 388"/>
                  <a:gd name="T29" fmla="*/ 545 h 609"/>
                  <a:gd name="T30" fmla="*/ 78 w 388"/>
                  <a:gd name="T31" fmla="*/ 551 h 609"/>
                  <a:gd name="T32" fmla="*/ 131 w 388"/>
                  <a:gd name="T33" fmla="*/ 605 h 609"/>
                  <a:gd name="T34" fmla="*/ 388 w 388"/>
                  <a:gd name="T35" fmla="*/ 609 h 609"/>
                  <a:gd name="T36" fmla="*/ 388 w 388"/>
                  <a:gd name="T37" fmla="*/ 2 h 609"/>
                  <a:gd name="T38" fmla="*/ 135 w 388"/>
                  <a:gd name="T39" fmla="*/ 0 h 609"/>
                  <a:gd name="T40" fmla="*/ 122 w 388"/>
                  <a:gd name="T41" fmla="*/ 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122" y="22"/>
                    </a:moveTo>
                    <a:cubicBezTo>
                      <a:pt x="109" y="46"/>
                      <a:pt x="84" y="59"/>
                      <a:pt x="59" y="65"/>
                    </a:cubicBezTo>
                    <a:cubicBezTo>
                      <a:pt x="57" y="66"/>
                      <a:pt x="57" y="66"/>
                      <a:pt x="57" y="66"/>
                    </a:cubicBezTo>
                    <a:cubicBezTo>
                      <a:pt x="64" y="92"/>
                      <a:pt x="54" y="117"/>
                      <a:pt x="42" y="139"/>
                    </a:cubicBezTo>
                    <a:cubicBezTo>
                      <a:pt x="38" y="142"/>
                      <a:pt x="36" y="146"/>
                      <a:pt x="33" y="150"/>
                    </a:cubicBezTo>
                    <a:cubicBezTo>
                      <a:pt x="34" y="164"/>
                      <a:pt x="35" y="177"/>
                      <a:pt x="32" y="191"/>
                    </a:cubicBezTo>
                    <a:cubicBezTo>
                      <a:pt x="28" y="208"/>
                      <a:pt x="14" y="221"/>
                      <a:pt x="2" y="233"/>
                    </a:cubicBezTo>
                    <a:cubicBezTo>
                      <a:pt x="4" y="239"/>
                      <a:pt x="8" y="243"/>
                      <a:pt x="12" y="249"/>
                    </a:cubicBezTo>
                    <a:cubicBezTo>
                      <a:pt x="15" y="258"/>
                      <a:pt x="20" y="266"/>
                      <a:pt x="22" y="275"/>
                    </a:cubicBezTo>
                    <a:cubicBezTo>
                      <a:pt x="30" y="299"/>
                      <a:pt x="27" y="330"/>
                      <a:pt x="15" y="351"/>
                    </a:cubicBezTo>
                    <a:cubicBezTo>
                      <a:pt x="12" y="361"/>
                      <a:pt x="2" y="366"/>
                      <a:pt x="0" y="376"/>
                    </a:cubicBezTo>
                    <a:cubicBezTo>
                      <a:pt x="3" y="384"/>
                      <a:pt x="13" y="389"/>
                      <a:pt x="15" y="398"/>
                    </a:cubicBezTo>
                    <a:cubicBezTo>
                      <a:pt x="25" y="413"/>
                      <a:pt x="29" y="430"/>
                      <a:pt x="30" y="447"/>
                    </a:cubicBezTo>
                    <a:cubicBezTo>
                      <a:pt x="48" y="470"/>
                      <a:pt x="61" y="495"/>
                      <a:pt x="58" y="525"/>
                    </a:cubicBezTo>
                    <a:cubicBezTo>
                      <a:pt x="60" y="531"/>
                      <a:pt x="57" y="538"/>
                      <a:pt x="58" y="545"/>
                    </a:cubicBezTo>
                    <a:cubicBezTo>
                      <a:pt x="65" y="547"/>
                      <a:pt x="71" y="548"/>
                      <a:pt x="78" y="551"/>
                    </a:cubicBezTo>
                    <a:cubicBezTo>
                      <a:pt x="101" y="560"/>
                      <a:pt x="122" y="582"/>
                      <a:pt x="131" y="605"/>
                    </a:cubicBezTo>
                    <a:cubicBezTo>
                      <a:pt x="216" y="609"/>
                      <a:pt x="304" y="606"/>
                      <a:pt x="388" y="609"/>
                    </a:cubicBezTo>
                    <a:cubicBezTo>
                      <a:pt x="388" y="2"/>
                      <a:pt x="388" y="2"/>
                      <a:pt x="388" y="2"/>
                    </a:cubicBezTo>
                    <a:cubicBezTo>
                      <a:pt x="305" y="1"/>
                      <a:pt x="217" y="2"/>
                      <a:pt x="135" y="0"/>
                    </a:cubicBezTo>
                    <a:cubicBezTo>
                      <a:pt x="127" y="5"/>
                      <a:pt x="127" y="15"/>
                      <a:pt x="1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Rectangle 6"/>
              <p:cNvSpPr>
                <a:spLocks noChangeArrowheads="1"/>
              </p:cNvSpPr>
              <p:nvPr/>
            </p:nvSpPr>
            <p:spPr bwMode="auto">
              <a:xfrm>
                <a:off x="3759201" y="1363663"/>
                <a:ext cx="1616075" cy="487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2" name="Freeform 7"/>
              <p:cNvSpPr/>
              <p:nvPr/>
            </p:nvSpPr>
            <p:spPr bwMode="auto">
              <a:xfrm>
                <a:off x="5172076" y="1362075"/>
                <a:ext cx="311150" cy="490537"/>
              </a:xfrm>
              <a:custGeom>
                <a:avLst/>
                <a:gdLst>
                  <a:gd name="T0" fmla="*/ 266 w 388"/>
                  <a:gd name="T1" fmla="*/ 21 h 609"/>
                  <a:gd name="T2" fmla="*/ 329 w 388"/>
                  <a:gd name="T3" fmla="*/ 65 h 609"/>
                  <a:gd name="T4" fmla="*/ 331 w 388"/>
                  <a:gd name="T5" fmla="*/ 66 h 609"/>
                  <a:gd name="T6" fmla="*/ 346 w 388"/>
                  <a:gd name="T7" fmla="*/ 138 h 609"/>
                  <a:gd name="T8" fmla="*/ 355 w 388"/>
                  <a:gd name="T9" fmla="*/ 150 h 609"/>
                  <a:gd name="T10" fmla="*/ 357 w 388"/>
                  <a:gd name="T11" fmla="*/ 190 h 609"/>
                  <a:gd name="T12" fmla="*/ 386 w 388"/>
                  <a:gd name="T13" fmla="*/ 232 h 609"/>
                  <a:gd name="T14" fmla="*/ 377 w 388"/>
                  <a:gd name="T15" fmla="*/ 249 h 609"/>
                  <a:gd name="T16" fmla="*/ 366 w 388"/>
                  <a:gd name="T17" fmla="*/ 275 h 609"/>
                  <a:gd name="T18" fmla="*/ 373 w 388"/>
                  <a:gd name="T19" fmla="*/ 351 h 609"/>
                  <a:gd name="T20" fmla="*/ 388 w 388"/>
                  <a:gd name="T21" fmla="*/ 376 h 609"/>
                  <a:gd name="T22" fmla="*/ 373 w 388"/>
                  <a:gd name="T23" fmla="*/ 398 h 609"/>
                  <a:gd name="T24" fmla="*/ 358 w 388"/>
                  <a:gd name="T25" fmla="*/ 447 h 609"/>
                  <a:gd name="T26" fmla="*/ 330 w 388"/>
                  <a:gd name="T27" fmla="*/ 524 h 609"/>
                  <a:gd name="T28" fmla="*/ 330 w 388"/>
                  <a:gd name="T29" fmla="*/ 544 h 609"/>
                  <a:gd name="T30" fmla="*/ 310 w 388"/>
                  <a:gd name="T31" fmla="*/ 550 h 609"/>
                  <a:gd name="T32" fmla="*/ 257 w 388"/>
                  <a:gd name="T33" fmla="*/ 605 h 609"/>
                  <a:gd name="T34" fmla="*/ 0 w 388"/>
                  <a:gd name="T35" fmla="*/ 608 h 609"/>
                  <a:gd name="T36" fmla="*/ 0 w 388"/>
                  <a:gd name="T37" fmla="*/ 2 h 609"/>
                  <a:gd name="T38" fmla="*/ 253 w 388"/>
                  <a:gd name="T39" fmla="*/ 0 h 609"/>
                  <a:gd name="T40" fmla="*/ 266 w 388"/>
                  <a:gd name="T41" fmla="*/ 2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266" y="21"/>
                    </a:moveTo>
                    <a:cubicBezTo>
                      <a:pt x="279" y="46"/>
                      <a:pt x="304" y="58"/>
                      <a:pt x="329" y="65"/>
                    </a:cubicBezTo>
                    <a:cubicBezTo>
                      <a:pt x="331" y="66"/>
                      <a:pt x="331" y="66"/>
                      <a:pt x="331" y="66"/>
                    </a:cubicBezTo>
                    <a:cubicBezTo>
                      <a:pt x="324" y="92"/>
                      <a:pt x="334" y="117"/>
                      <a:pt x="346" y="138"/>
                    </a:cubicBezTo>
                    <a:cubicBezTo>
                      <a:pt x="350" y="142"/>
                      <a:pt x="352" y="146"/>
                      <a:pt x="355" y="150"/>
                    </a:cubicBezTo>
                    <a:cubicBezTo>
                      <a:pt x="354" y="164"/>
                      <a:pt x="353" y="176"/>
                      <a:pt x="357" y="190"/>
                    </a:cubicBezTo>
                    <a:cubicBezTo>
                      <a:pt x="360" y="208"/>
                      <a:pt x="374" y="220"/>
                      <a:pt x="386" y="232"/>
                    </a:cubicBezTo>
                    <a:cubicBezTo>
                      <a:pt x="384" y="239"/>
                      <a:pt x="380" y="243"/>
                      <a:pt x="377" y="249"/>
                    </a:cubicBezTo>
                    <a:cubicBezTo>
                      <a:pt x="373" y="257"/>
                      <a:pt x="368" y="265"/>
                      <a:pt x="366" y="275"/>
                    </a:cubicBezTo>
                    <a:cubicBezTo>
                      <a:pt x="358" y="299"/>
                      <a:pt x="361" y="330"/>
                      <a:pt x="373" y="351"/>
                    </a:cubicBezTo>
                    <a:cubicBezTo>
                      <a:pt x="377" y="361"/>
                      <a:pt x="386" y="366"/>
                      <a:pt x="388" y="376"/>
                    </a:cubicBezTo>
                    <a:cubicBezTo>
                      <a:pt x="385" y="384"/>
                      <a:pt x="375" y="389"/>
                      <a:pt x="373" y="398"/>
                    </a:cubicBezTo>
                    <a:cubicBezTo>
                      <a:pt x="363" y="412"/>
                      <a:pt x="359" y="430"/>
                      <a:pt x="358" y="447"/>
                    </a:cubicBezTo>
                    <a:cubicBezTo>
                      <a:pt x="341" y="469"/>
                      <a:pt x="327" y="495"/>
                      <a:pt x="330" y="524"/>
                    </a:cubicBezTo>
                    <a:cubicBezTo>
                      <a:pt x="328" y="531"/>
                      <a:pt x="331" y="538"/>
                      <a:pt x="330" y="544"/>
                    </a:cubicBezTo>
                    <a:cubicBezTo>
                      <a:pt x="323" y="546"/>
                      <a:pt x="317" y="548"/>
                      <a:pt x="310" y="550"/>
                    </a:cubicBezTo>
                    <a:cubicBezTo>
                      <a:pt x="287" y="559"/>
                      <a:pt x="266" y="581"/>
                      <a:pt x="257" y="605"/>
                    </a:cubicBezTo>
                    <a:cubicBezTo>
                      <a:pt x="172" y="609"/>
                      <a:pt x="84" y="606"/>
                      <a:pt x="0" y="608"/>
                    </a:cubicBezTo>
                    <a:cubicBezTo>
                      <a:pt x="0" y="2"/>
                      <a:pt x="0" y="2"/>
                      <a:pt x="0" y="2"/>
                    </a:cubicBezTo>
                    <a:cubicBezTo>
                      <a:pt x="83" y="0"/>
                      <a:pt x="171" y="2"/>
                      <a:pt x="253" y="0"/>
                    </a:cubicBezTo>
                    <a:cubicBezTo>
                      <a:pt x="261" y="5"/>
                      <a:pt x="261" y="15"/>
                      <a:pt x="26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8"/>
              <p:cNvSpPr/>
              <p:nvPr/>
            </p:nvSpPr>
            <p:spPr bwMode="auto">
              <a:xfrm>
                <a:off x="3381376" y="1441450"/>
                <a:ext cx="17463" cy="14287"/>
              </a:xfrm>
              <a:custGeom>
                <a:avLst/>
                <a:gdLst>
                  <a:gd name="T0" fmla="*/ 4 w 22"/>
                  <a:gd name="T1" fmla="*/ 2 h 18"/>
                  <a:gd name="T2" fmla="*/ 0 w 22"/>
                  <a:gd name="T3" fmla="*/ 8 h 18"/>
                  <a:gd name="T4" fmla="*/ 14 w 22"/>
                  <a:gd name="T5" fmla="*/ 18 h 18"/>
                  <a:gd name="T6" fmla="*/ 22 w 22"/>
                  <a:gd name="T7" fmla="*/ 10 h 18"/>
                  <a:gd name="T8" fmla="*/ 4 w 22"/>
                  <a:gd name="T9" fmla="*/ 2 h 18"/>
                </a:gdLst>
                <a:ahLst/>
                <a:cxnLst>
                  <a:cxn ang="0">
                    <a:pos x="T0" y="T1"/>
                  </a:cxn>
                  <a:cxn ang="0">
                    <a:pos x="T2" y="T3"/>
                  </a:cxn>
                  <a:cxn ang="0">
                    <a:pos x="T4" y="T5"/>
                  </a:cxn>
                  <a:cxn ang="0">
                    <a:pos x="T6" y="T7"/>
                  </a:cxn>
                  <a:cxn ang="0">
                    <a:pos x="T8" y="T9"/>
                  </a:cxn>
                </a:cxnLst>
                <a:rect l="0" t="0" r="r" b="b"/>
                <a:pathLst>
                  <a:path w="22" h="18">
                    <a:moveTo>
                      <a:pt x="4" y="2"/>
                    </a:moveTo>
                    <a:cubicBezTo>
                      <a:pt x="1" y="3"/>
                      <a:pt x="0" y="5"/>
                      <a:pt x="0" y="8"/>
                    </a:cubicBezTo>
                    <a:cubicBezTo>
                      <a:pt x="2" y="13"/>
                      <a:pt x="7" y="18"/>
                      <a:pt x="14" y="18"/>
                    </a:cubicBezTo>
                    <a:cubicBezTo>
                      <a:pt x="16" y="15"/>
                      <a:pt x="21" y="14"/>
                      <a:pt x="22" y="10"/>
                    </a:cubicBezTo>
                    <a:cubicBezTo>
                      <a:pt x="20" y="0"/>
                      <a:pt x="10" y="6"/>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9"/>
              <p:cNvSpPr/>
              <p:nvPr/>
            </p:nvSpPr>
            <p:spPr bwMode="auto">
              <a:xfrm>
                <a:off x="3384551" y="1592263"/>
                <a:ext cx="31750" cy="25400"/>
              </a:xfrm>
              <a:custGeom>
                <a:avLst/>
                <a:gdLst>
                  <a:gd name="T0" fmla="*/ 12 w 39"/>
                  <a:gd name="T1" fmla="*/ 2 h 30"/>
                  <a:gd name="T2" fmla="*/ 0 w 39"/>
                  <a:gd name="T3" fmla="*/ 14 h 30"/>
                  <a:gd name="T4" fmla="*/ 15 w 39"/>
                  <a:gd name="T5" fmla="*/ 30 h 30"/>
                  <a:gd name="T6" fmla="*/ 35 w 39"/>
                  <a:gd name="T7" fmla="*/ 23 h 30"/>
                  <a:gd name="T8" fmla="*/ 32 w 39"/>
                  <a:gd name="T9" fmla="*/ 13 h 30"/>
                  <a:gd name="T10" fmla="*/ 12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12" y="2"/>
                    </a:moveTo>
                    <a:cubicBezTo>
                      <a:pt x="8" y="6"/>
                      <a:pt x="1" y="8"/>
                      <a:pt x="0" y="14"/>
                    </a:cubicBezTo>
                    <a:cubicBezTo>
                      <a:pt x="5" y="18"/>
                      <a:pt x="9" y="26"/>
                      <a:pt x="15" y="30"/>
                    </a:cubicBezTo>
                    <a:cubicBezTo>
                      <a:pt x="22" y="29"/>
                      <a:pt x="29" y="28"/>
                      <a:pt x="35" y="23"/>
                    </a:cubicBezTo>
                    <a:cubicBezTo>
                      <a:pt x="39" y="19"/>
                      <a:pt x="32" y="16"/>
                      <a:pt x="32" y="13"/>
                    </a:cubicBezTo>
                    <a:cubicBezTo>
                      <a:pt x="26" y="7"/>
                      <a:pt x="20"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10"/>
              <p:cNvSpPr/>
              <p:nvPr/>
            </p:nvSpPr>
            <p:spPr bwMode="auto">
              <a:xfrm>
                <a:off x="3402013" y="1468438"/>
                <a:ext cx="49213" cy="42862"/>
              </a:xfrm>
              <a:custGeom>
                <a:avLst/>
                <a:gdLst>
                  <a:gd name="T0" fmla="*/ 16 w 60"/>
                  <a:gd name="T1" fmla="*/ 42 h 54"/>
                  <a:gd name="T2" fmla="*/ 1 w 60"/>
                  <a:gd name="T3" fmla="*/ 46 h 54"/>
                  <a:gd name="T4" fmla="*/ 3 w 60"/>
                  <a:gd name="T5" fmla="*/ 51 h 54"/>
                  <a:gd name="T6" fmla="*/ 33 w 60"/>
                  <a:gd name="T7" fmla="*/ 51 h 54"/>
                  <a:gd name="T8" fmla="*/ 45 w 60"/>
                  <a:gd name="T9" fmla="*/ 43 h 54"/>
                  <a:gd name="T10" fmla="*/ 60 w 60"/>
                  <a:gd name="T11" fmla="*/ 5 h 54"/>
                  <a:gd name="T12" fmla="*/ 54 w 60"/>
                  <a:gd name="T13" fmla="*/ 1 h 54"/>
                  <a:gd name="T14" fmla="*/ 16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16" y="42"/>
                    </a:moveTo>
                    <a:cubicBezTo>
                      <a:pt x="12" y="44"/>
                      <a:pt x="5" y="43"/>
                      <a:pt x="1" y="46"/>
                    </a:cubicBezTo>
                    <a:cubicBezTo>
                      <a:pt x="0" y="47"/>
                      <a:pt x="2" y="49"/>
                      <a:pt x="3" y="51"/>
                    </a:cubicBezTo>
                    <a:cubicBezTo>
                      <a:pt x="12" y="54"/>
                      <a:pt x="23" y="51"/>
                      <a:pt x="33" y="51"/>
                    </a:cubicBezTo>
                    <a:cubicBezTo>
                      <a:pt x="45" y="43"/>
                      <a:pt x="45" y="43"/>
                      <a:pt x="45" y="43"/>
                    </a:cubicBezTo>
                    <a:cubicBezTo>
                      <a:pt x="55" y="33"/>
                      <a:pt x="60" y="20"/>
                      <a:pt x="60" y="5"/>
                    </a:cubicBezTo>
                    <a:cubicBezTo>
                      <a:pt x="59" y="3"/>
                      <a:pt x="57" y="0"/>
                      <a:pt x="54" y="1"/>
                    </a:cubicBezTo>
                    <a:cubicBezTo>
                      <a:pt x="49" y="19"/>
                      <a:pt x="34" y="36"/>
                      <a:pt x="1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11"/>
              <p:cNvSpPr/>
              <p:nvPr/>
            </p:nvSpPr>
            <p:spPr bwMode="auto">
              <a:xfrm>
                <a:off x="3438526" y="1403350"/>
                <a:ext cx="26988" cy="49212"/>
              </a:xfrm>
              <a:custGeom>
                <a:avLst/>
                <a:gdLst>
                  <a:gd name="T0" fmla="*/ 9 w 34"/>
                  <a:gd name="T1" fmla="*/ 0 h 62"/>
                  <a:gd name="T2" fmla="*/ 14 w 34"/>
                  <a:gd name="T3" fmla="*/ 16 h 62"/>
                  <a:gd name="T4" fmla="*/ 19 w 34"/>
                  <a:gd name="T5" fmla="*/ 62 h 62"/>
                  <a:gd name="T6" fmla="*/ 34 w 34"/>
                  <a:gd name="T7" fmla="*/ 36 h 62"/>
                  <a:gd name="T8" fmla="*/ 34 w 34"/>
                  <a:gd name="T9" fmla="*/ 26 h 62"/>
                  <a:gd name="T10" fmla="*/ 16 w 34"/>
                  <a:gd name="T11" fmla="*/ 5 h 62"/>
                  <a:gd name="T12" fmla="*/ 9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9" y="0"/>
                    </a:moveTo>
                    <a:cubicBezTo>
                      <a:pt x="0" y="3"/>
                      <a:pt x="12" y="10"/>
                      <a:pt x="14" y="16"/>
                    </a:cubicBezTo>
                    <a:cubicBezTo>
                      <a:pt x="22" y="29"/>
                      <a:pt x="14" y="47"/>
                      <a:pt x="19" y="62"/>
                    </a:cubicBezTo>
                    <a:cubicBezTo>
                      <a:pt x="30" y="59"/>
                      <a:pt x="32" y="46"/>
                      <a:pt x="34" y="36"/>
                    </a:cubicBezTo>
                    <a:cubicBezTo>
                      <a:pt x="34" y="32"/>
                      <a:pt x="32" y="29"/>
                      <a:pt x="34" y="26"/>
                    </a:cubicBezTo>
                    <a:cubicBezTo>
                      <a:pt x="28" y="20"/>
                      <a:pt x="24" y="10"/>
                      <a:pt x="16" y="5"/>
                    </a:cubicBezTo>
                    <a:cubicBezTo>
                      <a:pt x="13" y="4"/>
                      <a:pt x="13"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12"/>
              <p:cNvSpPr/>
              <p:nvPr/>
            </p:nvSpPr>
            <p:spPr bwMode="auto">
              <a:xfrm>
                <a:off x="3449638" y="1751013"/>
                <a:ext cx="22225" cy="47625"/>
              </a:xfrm>
              <a:custGeom>
                <a:avLst/>
                <a:gdLst>
                  <a:gd name="T0" fmla="*/ 4 w 27"/>
                  <a:gd name="T1" fmla="*/ 45 h 59"/>
                  <a:gd name="T2" fmla="*/ 1 w 27"/>
                  <a:gd name="T3" fmla="*/ 56 h 59"/>
                  <a:gd name="T4" fmla="*/ 4 w 27"/>
                  <a:gd name="T5" fmla="*/ 58 h 59"/>
                  <a:gd name="T6" fmla="*/ 24 w 27"/>
                  <a:gd name="T7" fmla="*/ 30 h 59"/>
                  <a:gd name="T8" fmla="*/ 15 w 27"/>
                  <a:gd name="T9" fmla="*/ 1 h 59"/>
                  <a:gd name="T10" fmla="*/ 8 w 27"/>
                  <a:gd name="T11" fmla="*/ 2 h 59"/>
                  <a:gd name="T12" fmla="*/ 3 w 27"/>
                  <a:gd name="T13" fmla="*/ 20 h 59"/>
                  <a:gd name="T14" fmla="*/ 4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4" y="45"/>
                    </a:moveTo>
                    <a:cubicBezTo>
                      <a:pt x="3" y="49"/>
                      <a:pt x="0" y="51"/>
                      <a:pt x="1" y="56"/>
                    </a:cubicBezTo>
                    <a:cubicBezTo>
                      <a:pt x="1" y="57"/>
                      <a:pt x="2" y="59"/>
                      <a:pt x="4" y="58"/>
                    </a:cubicBezTo>
                    <a:cubicBezTo>
                      <a:pt x="13" y="52"/>
                      <a:pt x="23" y="42"/>
                      <a:pt x="24" y="30"/>
                    </a:cubicBezTo>
                    <a:cubicBezTo>
                      <a:pt x="27" y="20"/>
                      <a:pt x="23" y="9"/>
                      <a:pt x="15" y="1"/>
                    </a:cubicBezTo>
                    <a:cubicBezTo>
                      <a:pt x="13" y="0"/>
                      <a:pt x="10" y="0"/>
                      <a:pt x="8" y="2"/>
                    </a:cubicBezTo>
                    <a:cubicBezTo>
                      <a:pt x="9" y="9"/>
                      <a:pt x="4" y="14"/>
                      <a:pt x="3" y="20"/>
                    </a:cubicBezTo>
                    <a:cubicBezTo>
                      <a:pt x="4" y="28"/>
                      <a:pt x="4" y="36"/>
                      <a:pt x="4"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13"/>
              <p:cNvSpPr>
                <a:spLocks noEditPoints="1"/>
              </p:cNvSpPr>
              <p:nvPr/>
            </p:nvSpPr>
            <p:spPr bwMode="auto">
              <a:xfrm>
                <a:off x="3071813" y="1292226"/>
                <a:ext cx="727075" cy="619124"/>
              </a:xfrm>
              <a:custGeom>
                <a:avLst/>
                <a:gdLst>
                  <a:gd name="T0" fmla="*/ 115 w 904"/>
                  <a:gd name="T1" fmla="*/ 274 h 769"/>
                  <a:gd name="T2" fmla="*/ 117 w 904"/>
                  <a:gd name="T3" fmla="*/ 576 h 769"/>
                  <a:gd name="T4" fmla="*/ 499 w 904"/>
                  <a:gd name="T5" fmla="*/ 683 h 769"/>
                  <a:gd name="T6" fmla="*/ 572 w 904"/>
                  <a:gd name="T7" fmla="*/ 767 h 769"/>
                  <a:gd name="T8" fmla="*/ 296 w 904"/>
                  <a:gd name="T9" fmla="*/ 681 h 769"/>
                  <a:gd name="T10" fmla="*/ 10 w 904"/>
                  <a:gd name="T11" fmla="*/ 414 h 769"/>
                  <a:gd name="T12" fmla="*/ 54 w 904"/>
                  <a:gd name="T13" fmla="*/ 397 h 769"/>
                  <a:gd name="T14" fmla="*/ 116 w 904"/>
                  <a:gd name="T15" fmla="*/ 438 h 769"/>
                  <a:gd name="T16" fmla="*/ 222 w 904"/>
                  <a:gd name="T17" fmla="*/ 446 h 769"/>
                  <a:gd name="T18" fmla="*/ 163 w 904"/>
                  <a:gd name="T19" fmla="*/ 569 h 769"/>
                  <a:gd name="T20" fmla="*/ 197 w 904"/>
                  <a:gd name="T21" fmla="*/ 620 h 769"/>
                  <a:gd name="T22" fmla="*/ 304 w 904"/>
                  <a:gd name="T23" fmla="*/ 554 h 769"/>
                  <a:gd name="T24" fmla="*/ 291 w 904"/>
                  <a:gd name="T25" fmla="*/ 463 h 769"/>
                  <a:gd name="T26" fmla="*/ 356 w 904"/>
                  <a:gd name="T27" fmla="*/ 621 h 769"/>
                  <a:gd name="T28" fmla="*/ 350 w 904"/>
                  <a:gd name="T29" fmla="*/ 559 h 769"/>
                  <a:gd name="T30" fmla="*/ 482 w 904"/>
                  <a:gd name="T31" fmla="*/ 466 h 769"/>
                  <a:gd name="T32" fmla="*/ 488 w 904"/>
                  <a:gd name="T33" fmla="*/ 42 h 769"/>
                  <a:gd name="T34" fmla="*/ 395 w 904"/>
                  <a:gd name="T35" fmla="*/ 139 h 769"/>
                  <a:gd name="T36" fmla="*/ 479 w 904"/>
                  <a:gd name="T37" fmla="*/ 127 h 769"/>
                  <a:gd name="T38" fmla="*/ 261 w 904"/>
                  <a:gd name="T39" fmla="*/ 232 h 769"/>
                  <a:gd name="T40" fmla="*/ 244 w 904"/>
                  <a:gd name="T41" fmla="*/ 146 h 769"/>
                  <a:gd name="T42" fmla="*/ 209 w 904"/>
                  <a:gd name="T43" fmla="*/ 166 h 769"/>
                  <a:gd name="T44" fmla="*/ 132 w 904"/>
                  <a:gd name="T45" fmla="*/ 267 h 769"/>
                  <a:gd name="T46" fmla="*/ 187 w 904"/>
                  <a:gd name="T47" fmla="*/ 310 h 769"/>
                  <a:gd name="T48" fmla="*/ 80 w 904"/>
                  <a:gd name="T49" fmla="*/ 354 h 769"/>
                  <a:gd name="T50" fmla="*/ 116 w 904"/>
                  <a:gd name="T51" fmla="*/ 494 h 769"/>
                  <a:gd name="T52" fmla="*/ 186 w 904"/>
                  <a:gd name="T53" fmla="*/ 290 h 769"/>
                  <a:gd name="T54" fmla="*/ 136 w 904"/>
                  <a:gd name="T55" fmla="*/ 295 h 769"/>
                  <a:gd name="T56" fmla="*/ 442 w 904"/>
                  <a:gd name="T57" fmla="*/ 106 h 769"/>
                  <a:gd name="T58" fmla="*/ 393 w 904"/>
                  <a:gd name="T59" fmla="*/ 133 h 769"/>
                  <a:gd name="T60" fmla="*/ 236 w 904"/>
                  <a:gd name="T61" fmla="*/ 207 h 769"/>
                  <a:gd name="T62" fmla="*/ 342 w 904"/>
                  <a:gd name="T63" fmla="*/ 537 h 769"/>
                  <a:gd name="T64" fmla="*/ 348 w 904"/>
                  <a:gd name="T65" fmla="*/ 260 h 769"/>
                  <a:gd name="T66" fmla="*/ 236 w 904"/>
                  <a:gd name="T67" fmla="*/ 389 h 769"/>
                  <a:gd name="T68" fmla="*/ 432 w 904"/>
                  <a:gd name="T69" fmla="*/ 441 h 769"/>
                  <a:gd name="T70" fmla="*/ 364 w 904"/>
                  <a:gd name="T71" fmla="*/ 382 h 769"/>
                  <a:gd name="T72" fmla="*/ 274 w 904"/>
                  <a:gd name="T73" fmla="*/ 349 h 769"/>
                  <a:gd name="T74" fmla="*/ 295 w 904"/>
                  <a:gd name="T75" fmla="*/ 418 h 769"/>
                  <a:gd name="T76" fmla="*/ 307 w 904"/>
                  <a:gd name="T77" fmla="*/ 597 h 769"/>
                  <a:gd name="T78" fmla="*/ 358 w 904"/>
                  <a:gd name="T79" fmla="*/ 338 h 769"/>
                  <a:gd name="T80" fmla="*/ 437 w 904"/>
                  <a:gd name="T81" fmla="*/ 388 h 769"/>
                  <a:gd name="T82" fmla="*/ 379 w 904"/>
                  <a:gd name="T83" fmla="*/ 134 h 769"/>
                  <a:gd name="T84" fmla="*/ 406 w 904"/>
                  <a:gd name="T85" fmla="*/ 644 h 769"/>
                  <a:gd name="T86" fmla="*/ 148 w 904"/>
                  <a:gd name="T87" fmla="*/ 378 h 769"/>
                  <a:gd name="T88" fmla="*/ 163 w 904"/>
                  <a:gd name="T89" fmla="*/ 455 h 769"/>
                  <a:gd name="T90" fmla="*/ 224 w 904"/>
                  <a:gd name="T91" fmla="*/ 672 h 769"/>
                  <a:gd name="T92" fmla="*/ 297 w 904"/>
                  <a:gd name="T93" fmla="*/ 512 h 769"/>
                  <a:gd name="T94" fmla="*/ 407 w 904"/>
                  <a:gd name="T95" fmla="*/ 497 h 769"/>
                  <a:gd name="T96" fmla="*/ 412 w 904"/>
                  <a:gd name="T97" fmla="*/ 584 h 769"/>
                  <a:gd name="T98" fmla="*/ 451 w 904"/>
                  <a:gd name="T99" fmla="*/ 751 h 769"/>
                  <a:gd name="T100" fmla="*/ 902 w 904"/>
                  <a:gd name="T101" fmla="*/ 748 h 769"/>
                  <a:gd name="T102" fmla="*/ 902 w 904"/>
                  <a:gd name="T103" fmla="*/ 713 h 769"/>
                  <a:gd name="T104" fmla="*/ 481 w 904"/>
                  <a:gd name="T105" fmla="*/ 316 h 769"/>
                  <a:gd name="T106" fmla="*/ 548 w 904"/>
                  <a:gd name="T107" fmla="*/ 127 h 769"/>
                  <a:gd name="T108" fmla="*/ 611 w 904"/>
                  <a:gd name="T109" fmla="*/ 22 h 769"/>
                  <a:gd name="T110" fmla="*/ 342 w 904"/>
                  <a:gd name="T111" fmla="*/ 54 h 769"/>
                  <a:gd name="T112" fmla="*/ 290 w 904"/>
                  <a:gd name="T113" fmla="*/ 105 h 769"/>
                  <a:gd name="T114" fmla="*/ 117 w 904"/>
                  <a:gd name="T115" fmla="*/ 295 h 769"/>
                  <a:gd name="T116" fmla="*/ 312 w 904"/>
                  <a:gd name="T117" fmla="*/ 97 h 769"/>
                  <a:gd name="T118" fmla="*/ 648 w 904"/>
                  <a:gd name="T119" fmla="*/ 10 h 769"/>
                  <a:gd name="T120" fmla="*/ 489 w 904"/>
                  <a:gd name="T121" fmla="*/ 23 h 769"/>
                  <a:gd name="T122" fmla="*/ 130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 y="366"/>
                    </a:moveTo>
                    <a:cubicBezTo>
                      <a:pt x="13" y="366"/>
                      <a:pt x="13" y="360"/>
                      <a:pt x="17" y="358"/>
                    </a:cubicBezTo>
                    <a:cubicBezTo>
                      <a:pt x="23" y="355"/>
                      <a:pt x="28" y="349"/>
                      <a:pt x="36" y="349"/>
                    </a:cubicBezTo>
                    <a:cubicBezTo>
                      <a:pt x="39" y="343"/>
                      <a:pt x="34" y="334"/>
                      <a:pt x="41" y="328"/>
                    </a:cubicBezTo>
                    <a:cubicBezTo>
                      <a:pt x="54" y="308"/>
                      <a:pt x="77" y="299"/>
                      <a:pt x="99" y="301"/>
                    </a:cubicBezTo>
                    <a:cubicBezTo>
                      <a:pt x="108" y="299"/>
                      <a:pt x="101" y="288"/>
                      <a:pt x="104" y="282"/>
                    </a:cubicBezTo>
                    <a:cubicBezTo>
                      <a:pt x="113" y="269"/>
                      <a:pt x="97" y="256"/>
                      <a:pt x="104" y="241"/>
                    </a:cubicBezTo>
                    <a:cubicBezTo>
                      <a:pt x="104" y="234"/>
                      <a:pt x="111" y="228"/>
                      <a:pt x="106" y="221"/>
                    </a:cubicBezTo>
                    <a:cubicBezTo>
                      <a:pt x="104" y="209"/>
                      <a:pt x="104" y="194"/>
                      <a:pt x="113" y="184"/>
                    </a:cubicBezTo>
                    <a:cubicBezTo>
                      <a:pt x="112" y="182"/>
                      <a:pt x="113" y="181"/>
                      <a:pt x="115" y="181"/>
                    </a:cubicBezTo>
                    <a:cubicBezTo>
                      <a:pt x="116" y="181"/>
                      <a:pt x="117" y="181"/>
                      <a:pt x="118" y="182"/>
                    </a:cubicBezTo>
                    <a:cubicBezTo>
                      <a:pt x="112" y="195"/>
                      <a:pt x="106" y="212"/>
                      <a:pt x="116" y="225"/>
                    </a:cubicBezTo>
                    <a:cubicBezTo>
                      <a:pt x="111" y="233"/>
                      <a:pt x="110" y="244"/>
                      <a:pt x="109" y="253"/>
                    </a:cubicBezTo>
                    <a:cubicBezTo>
                      <a:pt x="115" y="274"/>
                      <a:pt x="115" y="274"/>
                      <a:pt x="115" y="274"/>
                    </a:cubicBezTo>
                    <a:cubicBezTo>
                      <a:pt x="111" y="280"/>
                      <a:pt x="107" y="288"/>
                      <a:pt x="110" y="296"/>
                    </a:cubicBezTo>
                    <a:cubicBezTo>
                      <a:pt x="107" y="300"/>
                      <a:pt x="103" y="305"/>
                      <a:pt x="98" y="307"/>
                    </a:cubicBezTo>
                    <a:cubicBezTo>
                      <a:pt x="82" y="303"/>
                      <a:pt x="63" y="310"/>
                      <a:pt x="51" y="323"/>
                    </a:cubicBezTo>
                    <a:cubicBezTo>
                      <a:pt x="46" y="328"/>
                      <a:pt x="44" y="335"/>
                      <a:pt x="43" y="342"/>
                    </a:cubicBezTo>
                    <a:cubicBezTo>
                      <a:pt x="42" y="347"/>
                      <a:pt x="51" y="353"/>
                      <a:pt x="44" y="356"/>
                    </a:cubicBezTo>
                    <a:cubicBezTo>
                      <a:pt x="34" y="353"/>
                      <a:pt x="24" y="360"/>
                      <a:pt x="16" y="367"/>
                    </a:cubicBezTo>
                    <a:cubicBezTo>
                      <a:pt x="6" y="375"/>
                      <a:pt x="9" y="390"/>
                      <a:pt x="11" y="402"/>
                    </a:cubicBezTo>
                    <a:cubicBezTo>
                      <a:pt x="14" y="410"/>
                      <a:pt x="21" y="419"/>
                      <a:pt x="31" y="420"/>
                    </a:cubicBezTo>
                    <a:cubicBezTo>
                      <a:pt x="35" y="420"/>
                      <a:pt x="38" y="421"/>
                      <a:pt x="42" y="423"/>
                    </a:cubicBezTo>
                    <a:cubicBezTo>
                      <a:pt x="46" y="441"/>
                      <a:pt x="53" y="459"/>
                      <a:pt x="71" y="468"/>
                    </a:cubicBezTo>
                    <a:cubicBezTo>
                      <a:pt x="81" y="473"/>
                      <a:pt x="92" y="471"/>
                      <a:pt x="102" y="470"/>
                    </a:cubicBezTo>
                    <a:cubicBezTo>
                      <a:pt x="108" y="476"/>
                      <a:pt x="105" y="487"/>
                      <a:pt x="107" y="495"/>
                    </a:cubicBezTo>
                    <a:cubicBezTo>
                      <a:pt x="97" y="510"/>
                      <a:pt x="93" y="533"/>
                      <a:pt x="101" y="551"/>
                    </a:cubicBezTo>
                    <a:cubicBezTo>
                      <a:pt x="104" y="560"/>
                      <a:pt x="110" y="569"/>
                      <a:pt x="117" y="576"/>
                    </a:cubicBezTo>
                    <a:cubicBezTo>
                      <a:pt x="122" y="590"/>
                      <a:pt x="130" y="602"/>
                      <a:pt x="143" y="609"/>
                    </a:cubicBezTo>
                    <a:cubicBezTo>
                      <a:pt x="153" y="616"/>
                      <a:pt x="166" y="609"/>
                      <a:pt x="175" y="610"/>
                    </a:cubicBezTo>
                    <a:cubicBezTo>
                      <a:pt x="177" y="613"/>
                      <a:pt x="179" y="617"/>
                      <a:pt x="178" y="620"/>
                    </a:cubicBezTo>
                    <a:cubicBezTo>
                      <a:pt x="172" y="633"/>
                      <a:pt x="172" y="649"/>
                      <a:pt x="180" y="660"/>
                    </a:cubicBezTo>
                    <a:cubicBezTo>
                      <a:pt x="190" y="669"/>
                      <a:pt x="201" y="680"/>
                      <a:pt x="215" y="678"/>
                    </a:cubicBezTo>
                    <a:cubicBezTo>
                      <a:pt x="230" y="675"/>
                      <a:pt x="239" y="689"/>
                      <a:pt x="253" y="687"/>
                    </a:cubicBezTo>
                    <a:cubicBezTo>
                      <a:pt x="271" y="688"/>
                      <a:pt x="289" y="685"/>
                      <a:pt x="299" y="668"/>
                    </a:cubicBezTo>
                    <a:cubicBezTo>
                      <a:pt x="301" y="665"/>
                      <a:pt x="301" y="661"/>
                      <a:pt x="306" y="660"/>
                    </a:cubicBezTo>
                    <a:cubicBezTo>
                      <a:pt x="312" y="663"/>
                      <a:pt x="316" y="651"/>
                      <a:pt x="320" y="658"/>
                    </a:cubicBezTo>
                    <a:cubicBezTo>
                      <a:pt x="322" y="675"/>
                      <a:pt x="321" y="691"/>
                      <a:pt x="327" y="705"/>
                    </a:cubicBezTo>
                    <a:cubicBezTo>
                      <a:pt x="345" y="745"/>
                      <a:pt x="391" y="758"/>
                      <a:pt x="432" y="759"/>
                    </a:cubicBezTo>
                    <a:cubicBezTo>
                      <a:pt x="457" y="759"/>
                      <a:pt x="482" y="752"/>
                      <a:pt x="499" y="734"/>
                    </a:cubicBezTo>
                    <a:cubicBezTo>
                      <a:pt x="504" y="721"/>
                      <a:pt x="488" y="715"/>
                      <a:pt x="489" y="703"/>
                    </a:cubicBezTo>
                    <a:cubicBezTo>
                      <a:pt x="488" y="696"/>
                      <a:pt x="493" y="687"/>
                      <a:pt x="499" y="683"/>
                    </a:cubicBezTo>
                    <a:cubicBezTo>
                      <a:pt x="507" y="680"/>
                      <a:pt x="507" y="680"/>
                      <a:pt x="507" y="680"/>
                    </a:cubicBezTo>
                    <a:cubicBezTo>
                      <a:pt x="509" y="682"/>
                      <a:pt x="505" y="683"/>
                      <a:pt x="505" y="685"/>
                    </a:cubicBezTo>
                    <a:cubicBezTo>
                      <a:pt x="504" y="693"/>
                      <a:pt x="509" y="699"/>
                      <a:pt x="513" y="705"/>
                    </a:cubicBezTo>
                    <a:cubicBezTo>
                      <a:pt x="524" y="714"/>
                      <a:pt x="539" y="714"/>
                      <a:pt x="553" y="709"/>
                    </a:cubicBezTo>
                    <a:cubicBezTo>
                      <a:pt x="558" y="703"/>
                      <a:pt x="564" y="709"/>
                      <a:pt x="567" y="713"/>
                    </a:cubicBezTo>
                    <a:cubicBezTo>
                      <a:pt x="576" y="725"/>
                      <a:pt x="578" y="741"/>
                      <a:pt x="572" y="755"/>
                    </a:cubicBezTo>
                    <a:cubicBezTo>
                      <a:pt x="574" y="757"/>
                      <a:pt x="574" y="761"/>
                      <a:pt x="578" y="762"/>
                    </a:cubicBezTo>
                    <a:cubicBezTo>
                      <a:pt x="635" y="763"/>
                      <a:pt x="635" y="763"/>
                      <a:pt x="635" y="763"/>
                    </a:cubicBezTo>
                    <a:cubicBezTo>
                      <a:pt x="778" y="764"/>
                      <a:pt x="778" y="764"/>
                      <a:pt x="778" y="764"/>
                    </a:cubicBezTo>
                    <a:cubicBezTo>
                      <a:pt x="903" y="765"/>
                      <a:pt x="903" y="765"/>
                      <a:pt x="903" y="765"/>
                    </a:cubicBezTo>
                    <a:cubicBezTo>
                      <a:pt x="903" y="765"/>
                      <a:pt x="903" y="766"/>
                      <a:pt x="903" y="767"/>
                    </a:cubicBezTo>
                    <a:cubicBezTo>
                      <a:pt x="899" y="768"/>
                      <a:pt x="899" y="768"/>
                      <a:pt x="899" y="768"/>
                    </a:cubicBezTo>
                    <a:cubicBezTo>
                      <a:pt x="837" y="769"/>
                      <a:pt x="772" y="766"/>
                      <a:pt x="710" y="767"/>
                    </a:cubicBezTo>
                    <a:cubicBezTo>
                      <a:pt x="662" y="768"/>
                      <a:pt x="620" y="766"/>
                      <a:pt x="572" y="767"/>
                    </a:cubicBezTo>
                    <a:cubicBezTo>
                      <a:pt x="566" y="765"/>
                      <a:pt x="569" y="757"/>
                      <a:pt x="565" y="753"/>
                    </a:cubicBezTo>
                    <a:cubicBezTo>
                      <a:pt x="571" y="740"/>
                      <a:pt x="569" y="725"/>
                      <a:pt x="560" y="715"/>
                    </a:cubicBezTo>
                    <a:cubicBezTo>
                      <a:pt x="553" y="712"/>
                      <a:pt x="548" y="717"/>
                      <a:pt x="540" y="717"/>
                    </a:cubicBezTo>
                    <a:cubicBezTo>
                      <a:pt x="528" y="718"/>
                      <a:pt x="512" y="716"/>
                      <a:pt x="504" y="703"/>
                    </a:cubicBezTo>
                    <a:cubicBezTo>
                      <a:pt x="502" y="700"/>
                      <a:pt x="502" y="694"/>
                      <a:pt x="500" y="691"/>
                    </a:cubicBezTo>
                    <a:cubicBezTo>
                      <a:pt x="498" y="690"/>
                      <a:pt x="497" y="693"/>
                      <a:pt x="496" y="694"/>
                    </a:cubicBezTo>
                    <a:cubicBezTo>
                      <a:pt x="490" y="710"/>
                      <a:pt x="509" y="719"/>
                      <a:pt x="506" y="735"/>
                    </a:cubicBezTo>
                    <a:cubicBezTo>
                      <a:pt x="499" y="746"/>
                      <a:pt x="487" y="751"/>
                      <a:pt x="477" y="757"/>
                    </a:cubicBezTo>
                    <a:cubicBezTo>
                      <a:pt x="448" y="766"/>
                      <a:pt x="422" y="767"/>
                      <a:pt x="394" y="759"/>
                    </a:cubicBezTo>
                    <a:cubicBezTo>
                      <a:pt x="377" y="756"/>
                      <a:pt x="362" y="748"/>
                      <a:pt x="347" y="739"/>
                    </a:cubicBezTo>
                    <a:cubicBezTo>
                      <a:pt x="339" y="731"/>
                      <a:pt x="329" y="723"/>
                      <a:pt x="325" y="711"/>
                    </a:cubicBezTo>
                    <a:cubicBezTo>
                      <a:pt x="318" y="705"/>
                      <a:pt x="320" y="695"/>
                      <a:pt x="317" y="687"/>
                    </a:cubicBezTo>
                    <a:cubicBezTo>
                      <a:pt x="315" y="680"/>
                      <a:pt x="319" y="669"/>
                      <a:pt x="310" y="666"/>
                    </a:cubicBezTo>
                    <a:cubicBezTo>
                      <a:pt x="304" y="669"/>
                      <a:pt x="302" y="677"/>
                      <a:pt x="296" y="681"/>
                    </a:cubicBezTo>
                    <a:cubicBezTo>
                      <a:pt x="281" y="696"/>
                      <a:pt x="256" y="695"/>
                      <a:pt x="238" y="690"/>
                    </a:cubicBezTo>
                    <a:cubicBezTo>
                      <a:pt x="222" y="683"/>
                      <a:pt x="222" y="683"/>
                      <a:pt x="222" y="683"/>
                    </a:cubicBezTo>
                    <a:cubicBezTo>
                      <a:pt x="213" y="683"/>
                      <a:pt x="205" y="686"/>
                      <a:pt x="197" y="681"/>
                    </a:cubicBezTo>
                    <a:cubicBezTo>
                      <a:pt x="182" y="674"/>
                      <a:pt x="170" y="660"/>
                      <a:pt x="168" y="644"/>
                    </a:cubicBezTo>
                    <a:cubicBezTo>
                      <a:pt x="167" y="634"/>
                      <a:pt x="171" y="626"/>
                      <a:pt x="171" y="617"/>
                    </a:cubicBezTo>
                    <a:cubicBezTo>
                      <a:pt x="163" y="614"/>
                      <a:pt x="154" y="621"/>
                      <a:pt x="146" y="617"/>
                    </a:cubicBezTo>
                    <a:cubicBezTo>
                      <a:pt x="128" y="610"/>
                      <a:pt x="116" y="593"/>
                      <a:pt x="109" y="576"/>
                    </a:cubicBezTo>
                    <a:cubicBezTo>
                      <a:pt x="97" y="560"/>
                      <a:pt x="87" y="540"/>
                      <a:pt x="92" y="518"/>
                    </a:cubicBezTo>
                    <a:cubicBezTo>
                      <a:pt x="92" y="509"/>
                      <a:pt x="98" y="503"/>
                      <a:pt x="101" y="495"/>
                    </a:cubicBezTo>
                    <a:cubicBezTo>
                      <a:pt x="105" y="490"/>
                      <a:pt x="101" y="484"/>
                      <a:pt x="101" y="479"/>
                    </a:cubicBezTo>
                    <a:cubicBezTo>
                      <a:pt x="95" y="474"/>
                      <a:pt x="88" y="478"/>
                      <a:pt x="82" y="478"/>
                    </a:cubicBezTo>
                    <a:cubicBezTo>
                      <a:pt x="65" y="477"/>
                      <a:pt x="52" y="463"/>
                      <a:pt x="45" y="449"/>
                    </a:cubicBezTo>
                    <a:cubicBezTo>
                      <a:pt x="41" y="441"/>
                      <a:pt x="40" y="430"/>
                      <a:pt x="32" y="425"/>
                    </a:cubicBezTo>
                    <a:cubicBezTo>
                      <a:pt x="24" y="426"/>
                      <a:pt x="16" y="420"/>
                      <a:pt x="10" y="414"/>
                    </a:cubicBezTo>
                    <a:cubicBezTo>
                      <a:pt x="7" y="415"/>
                      <a:pt x="7" y="415"/>
                      <a:pt x="7" y="415"/>
                    </a:cubicBezTo>
                    <a:cubicBezTo>
                      <a:pt x="0" y="409"/>
                      <a:pt x="6" y="398"/>
                      <a:pt x="3" y="390"/>
                    </a:cubicBezTo>
                    <a:cubicBezTo>
                      <a:pt x="3" y="382"/>
                      <a:pt x="5" y="373"/>
                      <a:pt x="8" y="366"/>
                    </a:cubicBezTo>
                    <a:close/>
                    <a:moveTo>
                      <a:pt x="26" y="367"/>
                    </a:moveTo>
                    <a:cubicBezTo>
                      <a:pt x="19" y="372"/>
                      <a:pt x="18" y="382"/>
                      <a:pt x="16" y="390"/>
                    </a:cubicBezTo>
                    <a:cubicBezTo>
                      <a:pt x="17" y="400"/>
                      <a:pt x="24" y="410"/>
                      <a:pt x="33" y="414"/>
                    </a:cubicBezTo>
                    <a:cubicBezTo>
                      <a:pt x="45" y="418"/>
                      <a:pt x="54" y="408"/>
                      <a:pt x="61" y="401"/>
                    </a:cubicBezTo>
                    <a:cubicBezTo>
                      <a:pt x="65" y="395"/>
                      <a:pt x="64" y="388"/>
                      <a:pt x="63" y="380"/>
                    </a:cubicBezTo>
                    <a:cubicBezTo>
                      <a:pt x="60" y="373"/>
                      <a:pt x="55" y="365"/>
                      <a:pt x="46" y="364"/>
                    </a:cubicBezTo>
                    <a:cubicBezTo>
                      <a:pt x="40" y="359"/>
                      <a:pt x="33" y="364"/>
                      <a:pt x="26" y="367"/>
                    </a:cubicBezTo>
                    <a:close/>
                    <a:moveTo>
                      <a:pt x="29" y="374"/>
                    </a:moveTo>
                    <a:cubicBezTo>
                      <a:pt x="26" y="383"/>
                      <a:pt x="22" y="394"/>
                      <a:pt x="30" y="402"/>
                    </a:cubicBezTo>
                    <a:cubicBezTo>
                      <a:pt x="32" y="404"/>
                      <a:pt x="36" y="406"/>
                      <a:pt x="41" y="406"/>
                    </a:cubicBezTo>
                    <a:cubicBezTo>
                      <a:pt x="46" y="405"/>
                      <a:pt x="52" y="402"/>
                      <a:pt x="54" y="397"/>
                    </a:cubicBezTo>
                    <a:cubicBezTo>
                      <a:pt x="57" y="389"/>
                      <a:pt x="55" y="380"/>
                      <a:pt x="50" y="374"/>
                    </a:cubicBezTo>
                    <a:cubicBezTo>
                      <a:pt x="43" y="371"/>
                      <a:pt x="35" y="368"/>
                      <a:pt x="29" y="374"/>
                    </a:cubicBezTo>
                    <a:close/>
                    <a:moveTo>
                      <a:pt x="67" y="437"/>
                    </a:moveTo>
                    <a:cubicBezTo>
                      <a:pt x="65" y="439"/>
                      <a:pt x="61" y="438"/>
                      <a:pt x="60" y="440"/>
                    </a:cubicBezTo>
                    <a:cubicBezTo>
                      <a:pt x="64" y="451"/>
                      <a:pt x="75" y="456"/>
                      <a:pt x="85" y="458"/>
                    </a:cubicBezTo>
                    <a:cubicBezTo>
                      <a:pt x="96" y="460"/>
                      <a:pt x="104" y="451"/>
                      <a:pt x="115" y="452"/>
                    </a:cubicBezTo>
                    <a:cubicBezTo>
                      <a:pt x="120" y="454"/>
                      <a:pt x="119" y="459"/>
                      <a:pt x="124" y="462"/>
                    </a:cubicBezTo>
                    <a:cubicBezTo>
                      <a:pt x="129" y="464"/>
                      <a:pt x="137" y="463"/>
                      <a:pt x="142" y="463"/>
                    </a:cubicBezTo>
                    <a:cubicBezTo>
                      <a:pt x="146" y="460"/>
                      <a:pt x="151" y="457"/>
                      <a:pt x="152" y="452"/>
                    </a:cubicBezTo>
                    <a:cubicBezTo>
                      <a:pt x="153" y="445"/>
                      <a:pt x="153" y="440"/>
                      <a:pt x="148" y="435"/>
                    </a:cubicBezTo>
                    <a:cubicBezTo>
                      <a:pt x="143" y="432"/>
                      <a:pt x="135" y="429"/>
                      <a:pt x="129" y="433"/>
                    </a:cubicBezTo>
                    <a:cubicBezTo>
                      <a:pt x="127" y="434"/>
                      <a:pt x="130" y="437"/>
                      <a:pt x="129" y="439"/>
                    </a:cubicBezTo>
                    <a:cubicBezTo>
                      <a:pt x="129" y="444"/>
                      <a:pt x="124" y="443"/>
                      <a:pt x="121" y="442"/>
                    </a:cubicBezTo>
                    <a:cubicBezTo>
                      <a:pt x="118" y="442"/>
                      <a:pt x="117" y="440"/>
                      <a:pt x="116" y="438"/>
                    </a:cubicBezTo>
                    <a:cubicBezTo>
                      <a:pt x="115" y="430"/>
                      <a:pt x="121" y="428"/>
                      <a:pt x="126" y="424"/>
                    </a:cubicBezTo>
                    <a:cubicBezTo>
                      <a:pt x="135" y="421"/>
                      <a:pt x="146" y="422"/>
                      <a:pt x="154" y="428"/>
                    </a:cubicBezTo>
                    <a:cubicBezTo>
                      <a:pt x="158" y="432"/>
                      <a:pt x="161" y="438"/>
                      <a:pt x="162" y="444"/>
                    </a:cubicBezTo>
                    <a:cubicBezTo>
                      <a:pt x="166" y="445"/>
                      <a:pt x="168" y="449"/>
                      <a:pt x="168" y="453"/>
                    </a:cubicBezTo>
                    <a:cubicBezTo>
                      <a:pt x="178" y="455"/>
                      <a:pt x="187" y="460"/>
                      <a:pt x="198" y="457"/>
                    </a:cubicBezTo>
                    <a:cubicBezTo>
                      <a:pt x="205" y="455"/>
                      <a:pt x="213" y="450"/>
                      <a:pt x="215" y="442"/>
                    </a:cubicBezTo>
                    <a:cubicBezTo>
                      <a:pt x="217" y="438"/>
                      <a:pt x="217" y="432"/>
                      <a:pt x="214" y="428"/>
                    </a:cubicBezTo>
                    <a:cubicBezTo>
                      <a:pt x="212" y="422"/>
                      <a:pt x="207" y="420"/>
                      <a:pt x="201" y="419"/>
                    </a:cubicBezTo>
                    <a:cubicBezTo>
                      <a:pt x="194" y="417"/>
                      <a:pt x="197" y="425"/>
                      <a:pt x="194" y="429"/>
                    </a:cubicBezTo>
                    <a:cubicBezTo>
                      <a:pt x="194" y="430"/>
                      <a:pt x="192" y="430"/>
                      <a:pt x="191" y="429"/>
                    </a:cubicBezTo>
                    <a:cubicBezTo>
                      <a:pt x="188" y="426"/>
                      <a:pt x="186" y="423"/>
                      <a:pt x="187" y="418"/>
                    </a:cubicBezTo>
                    <a:cubicBezTo>
                      <a:pt x="188" y="415"/>
                      <a:pt x="192" y="412"/>
                      <a:pt x="196" y="410"/>
                    </a:cubicBezTo>
                    <a:cubicBezTo>
                      <a:pt x="204" y="407"/>
                      <a:pt x="212" y="413"/>
                      <a:pt x="219" y="418"/>
                    </a:cubicBezTo>
                    <a:cubicBezTo>
                      <a:pt x="224" y="425"/>
                      <a:pt x="228" y="438"/>
                      <a:pt x="222" y="446"/>
                    </a:cubicBezTo>
                    <a:cubicBezTo>
                      <a:pt x="219" y="455"/>
                      <a:pt x="212" y="460"/>
                      <a:pt x="204" y="464"/>
                    </a:cubicBezTo>
                    <a:cubicBezTo>
                      <a:pt x="197" y="465"/>
                      <a:pt x="187" y="466"/>
                      <a:pt x="183" y="472"/>
                    </a:cubicBezTo>
                    <a:cubicBezTo>
                      <a:pt x="170" y="489"/>
                      <a:pt x="188" y="511"/>
                      <a:pt x="172" y="527"/>
                    </a:cubicBezTo>
                    <a:cubicBezTo>
                      <a:pt x="166" y="530"/>
                      <a:pt x="158" y="537"/>
                      <a:pt x="152" y="530"/>
                    </a:cubicBezTo>
                    <a:cubicBezTo>
                      <a:pt x="141" y="524"/>
                      <a:pt x="152" y="511"/>
                      <a:pt x="142" y="505"/>
                    </a:cubicBezTo>
                    <a:cubicBezTo>
                      <a:pt x="133" y="504"/>
                      <a:pt x="126" y="504"/>
                      <a:pt x="119" y="509"/>
                    </a:cubicBezTo>
                    <a:cubicBezTo>
                      <a:pt x="115" y="518"/>
                      <a:pt x="108" y="526"/>
                      <a:pt x="112" y="537"/>
                    </a:cubicBezTo>
                    <a:cubicBezTo>
                      <a:pt x="114" y="547"/>
                      <a:pt x="118" y="557"/>
                      <a:pt x="128" y="560"/>
                    </a:cubicBezTo>
                    <a:cubicBezTo>
                      <a:pt x="138" y="564"/>
                      <a:pt x="128" y="573"/>
                      <a:pt x="132" y="580"/>
                    </a:cubicBezTo>
                    <a:cubicBezTo>
                      <a:pt x="133" y="585"/>
                      <a:pt x="138" y="591"/>
                      <a:pt x="143" y="592"/>
                    </a:cubicBezTo>
                    <a:cubicBezTo>
                      <a:pt x="152" y="596"/>
                      <a:pt x="164" y="596"/>
                      <a:pt x="173" y="590"/>
                    </a:cubicBezTo>
                    <a:cubicBezTo>
                      <a:pt x="181" y="588"/>
                      <a:pt x="180" y="579"/>
                      <a:pt x="181" y="572"/>
                    </a:cubicBezTo>
                    <a:cubicBezTo>
                      <a:pt x="179" y="566"/>
                      <a:pt x="175" y="561"/>
                      <a:pt x="169" y="560"/>
                    </a:cubicBezTo>
                    <a:cubicBezTo>
                      <a:pt x="164" y="561"/>
                      <a:pt x="167" y="566"/>
                      <a:pt x="163" y="569"/>
                    </a:cubicBezTo>
                    <a:cubicBezTo>
                      <a:pt x="161" y="569"/>
                      <a:pt x="159" y="568"/>
                      <a:pt x="157" y="567"/>
                    </a:cubicBezTo>
                    <a:cubicBezTo>
                      <a:pt x="155" y="565"/>
                      <a:pt x="153" y="561"/>
                      <a:pt x="154" y="558"/>
                    </a:cubicBezTo>
                    <a:cubicBezTo>
                      <a:pt x="157" y="554"/>
                      <a:pt x="162" y="552"/>
                      <a:pt x="167" y="551"/>
                    </a:cubicBezTo>
                    <a:cubicBezTo>
                      <a:pt x="174" y="551"/>
                      <a:pt x="180" y="555"/>
                      <a:pt x="185" y="560"/>
                    </a:cubicBezTo>
                    <a:cubicBezTo>
                      <a:pt x="195" y="570"/>
                      <a:pt x="187" y="582"/>
                      <a:pt x="186" y="592"/>
                    </a:cubicBezTo>
                    <a:cubicBezTo>
                      <a:pt x="187" y="599"/>
                      <a:pt x="190" y="605"/>
                      <a:pt x="197" y="608"/>
                    </a:cubicBezTo>
                    <a:cubicBezTo>
                      <a:pt x="200" y="611"/>
                      <a:pt x="205" y="607"/>
                      <a:pt x="209" y="607"/>
                    </a:cubicBezTo>
                    <a:cubicBezTo>
                      <a:pt x="219" y="608"/>
                      <a:pt x="229" y="612"/>
                      <a:pt x="233" y="622"/>
                    </a:cubicBezTo>
                    <a:cubicBezTo>
                      <a:pt x="234" y="626"/>
                      <a:pt x="236" y="633"/>
                      <a:pt x="232" y="637"/>
                    </a:cubicBezTo>
                    <a:cubicBezTo>
                      <a:pt x="229" y="640"/>
                      <a:pt x="225" y="646"/>
                      <a:pt x="220" y="642"/>
                    </a:cubicBezTo>
                    <a:cubicBezTo>
                      <a:pt x="218" y="641"/>
                      <a:pt x="214" y="638"/>
                      <a:pt x="215" y="634"/>
                    </a:cubicBezTo>
                    <a:cubicBezTo>
                      <a:pt x="216" y="630"/>
                      <a:pt x="220" y="627"/>
                      <a:pt x="224" y="627"/>
                    </a:cubicBezTo>
                    <a:cubicBezTo>
                      <a:pt x="224" y="620"/>
                      <a:pt x="217" y="619"/>
                      <a:pt x="212" y="616"/>
                    </a:cubicBezTo>
                    <a:cubicBezTo>
                      <a:pt x="208" y="616"/>
                      <a:pt x="201" y="617"/>
                      <a:pt x="197" y="620"/>
                    </a:cubicBezTo>
                    <a:cubicBezTo>
                      <a:pt x="192" y="624"/>
                      <a:pt x="190" y="631"/>
                      <a:pt x="188" y="638"/>
                    </a:cubicBezTo>
                    <a:cubicBezTo>
                      <a:pt x="187" y="646"/>
                      <a:pt x="193" y="651"/>
                      <a:pt x="198" y="656"/>
                    </a:cubicBezTo>
                    <a:cubicBezTo>
                      <a:pt x="207" y="663"/>
                      <a:pt x="221" y="666"/>
                      <a:pt x="232" y="660"/>
                    </a:cubicBezTo>
                    <a:cubicBezTo>
                      <a:pt x="235" y="660"/>
                      <a:pt x="235" y="665"/>
                      <a:pt x="237" y="667"/>
                    </a:cubicBezTo>
                    <a:cubicBezTo>
                      <a:pt x="244" y="675"/>
                      <a:pt x="255" y="676"/>
                      <a:pt x="265" y="674"/>
                    </a:cubicBezTo>
                    <a:cubicBezTo>
                      <a:pt x="275" y="673"/>
                      <a:pt x="282" y="666"/>
                      <a:pt x="288" y="658"/>
                    </a:cubicBezTo>
                    <a:cubicBezTo>
                      <a:pt x="290" y="653"/>
                      <a:pt x="289" y="646"/>
                      <a:pt x="286" y="641"/>
                    </a:cubicBezTo>
                    <a:cubicBezTo>
                      <a:pt x="280" y="641"/>
                      <a:pt x="273" y="646"/>
                      <a:pt x="266" y="642"/>
                    </a:cubicBezTo>
                    <a:cubicBezTo>
                      <a:pt x="256" y="640"/>
                      <a:pt x="251" y="630"/>
                      <a:pt x="249" y="620"/>
                    </a:cubicBezTo>
                    <a:cubicBezTo>
                      <a:pt x="250" y="598"/>
                      <a:pt x="275" y="605"/>
                      <a:pt x="287" y="596"/>
                    </a:cubicBezTo>
                    <a:cubicBezTo>
                      <a:pt x="295" y="590"/>
                      <a:pt x="301" y="584"/>
                      <a:pt x="300" y="574"/>
                    </a:cubicBezTo>
                    <a:cubicBezTo>
                      <a:pt x="297" y="566"/>
                      <a:pt x="287" y="561"/>
                      <a:pt x="289" y="553"/>
                    </a:cubicBezTo>
                    <a:cubicBezTo>
                      <a:pt x="291" y="549"/>
                      <a:pt x="295" y="545"/>
                      <a:pt x="299" y="546"/>
                    </a:cubicBezTo>
                    <a:cubicBezTo>
                      <a:pt x="302" y="547"/>
                      <a:pt x="304" y="550"/>
                      <a:pt x="304" y="554"/>
                    </a:cubicBezTo>
                    <a:cubicBezTo>
                      <a:pt x="305" y="557"/>
                      <a:pt x="309" y="564"/>
                      <a:pt x="314" y="562"/>
                    </a:cubicBezTo>
                    <a:cubicBezTo>
                      <a:pt x="319" y="560"/>
                      <a:pt x="323" y="555"/>
                      <a:pt x="325" y="550"/>
                    </a:cubicBezTo>
                    <a:cubicBezTo>
                      <a:pt x="325" y="543"/>
                      <a:pt x="324" y="537"/>
                      <a:pt x="321" y="531"/>
                    </a:cubicBezTo>
                    <a:cubicBezTo>
                      <a:pt x="315" y="521"/>
                      <a:pt x="305" y="521"/>
                      <a:pt x="295" y="521"/>
                    </a:cubicBezTo>
                    <a:cubicBezTo>
                      <a:pt x="286" y="518"/>
                      <a:pt x="289" y="508"/>
                      <a:pt x="281" y="504"/>
                    </a:cubicBezTo>
                    <a:cubicBezTo>
                      <a:pt x="274" y="501"/>
                      <a:pt x="264" y="503"/>
                      <a:pt x="258" y="506"/>
                    </a:cubicBezTo>
                    <a:cubicBezTo>
                      <a:pt x="253" y="509"/>
                      <a:pt x="250" y="515"/>
                      <a:pt x="249" y="520"/>
                    </a:cubicBezTo>
                    <a:cubicBezTo>
                      <a:pt x="246" y="529"/>
                      <a:pt x="256" y="524"/>
                      <a:pt x="260" y="525"/>
                    </a:cubicBezTo>
                    <a:cubicBezTo>
                      <a:pt x="271" y="531"/>
                      <a:pt x="277" y="544"/>
                      <a:pt x="275" y="555"/>
                    </a:cubicBezTo>
                    <a:cubicBezTo>
                      <a:pt x="273" y="562"/>
                      <a:pt x="265" y="567"/>
                      <a:pt x="259" y="571"/>
                    </a:cubicBezTo>
                    <a:cubicBezTo>
                      <a:pt x="245" y="575"/>
                      <a:pt x="230" y="572"/>
                      <a:pt x="222" y="561"/>
                    </a:cubicBezTo>
                    <a:cubicBezTo>
                      <a:pt x="209" y="546"/>
                      <a:pt x="206" y="524"/>
                      <a:pt x="212" y="506"/>
                    </a:cubicBezTo>
                    <a:cubicBezTo>
                      <a:pt x="215" y="489"/>
                      <a:pt x="230" y="475"/>
                      <a:pt x="245" y="469"/>
                    </a:cubicBezTo>
                    <a:cubicBezTo>
                      <a:pt x="260" y="466"/>
                      <a:pt x="275" y="461"/>
                      <a:pt x="291" y="463"/>
                    </a:cubicBezTo>
                    <a:cubicBezTo>
                      <a:pt x="297" y="463"/>
                      <a:pt x="303" y="467"/>
                      <a:pt x="309" y="467"/>
                    </a:cubicBezTo>
                    <a:cubicBezTo>
                      <a:pt x="316" y="478"/>
                      <a:pt x="326" y="489"/>
                      <a:pt x="339" y="493"/>
                    </a:cubicBezTo>
                    <a:cubicBezTo>
                      <a:pt x="358" y="497"/>
                      <a:pt x="377" y="498"/>
                      <a:pt x="395" y="492"/>
                    </a:cubicBezTo>
                    <a:cubicBezTo>
                      <a:pt x="416" y="486"/>
                      <a:pt x="440" y="489"/>
                      <a:pt x="459" y="498"/>
                    </a:cubicBezTo>
                    <a:cubicBezTo>
                      <a:pt x="479" y="510"/>
                      <a:pt x="488" y="532"/>
                      <a:pt x="491" y="554"/>
                    </a:cubicBezTo>
                    <a:cubicBezTo>
                      <a:pt x="501" y="561"/>
                      <a:pt x="505" y="573"/>
                      <a:pt x="508" y="585"/>
                    </a:cubicBezTo>
                    <a:cubicBezTo>
                      <a:pt x="513" y="608"/>
                      <a:pt x="501" y="628"/>
                      <a:pt x="483" y="644"/>
                    </a:cubicBezTo>
                    <a:cubicBezTo>
                      <a:pt x="464" y="657"/>
                      <a:pt x="448" y="672"/>
                      <a:pt x="440" y="693"/>
                    </a:cubicBezTo>
                    <a:cubicBezTo>
                      <a:pt x="438" y="701"/>
                      <a:pt x="441" y="710"/>
                      <a:pt x="442" y="717"/>
                    </a:cubicBezTo>
                    <a:cubicBezTo>
                      <a:pt x="442" y="718"/>
                      <a:pt x="440" y="720"/>
                      <a:pt x="438" y="720"/>
                    </a:cubicBezTo>
                    <a:cubicBezTo>
                      <a:pt x="422" y="715"/>
                      <a:pt x="405" y="717"/>
                      <a:pt x="391" y="707"/>
                    </a:cubicBezTo>
                    <a:cubicBezTo>
                      <a:pt x="389" y="705"/>
                      <a:pt x="390" y="702"/>
                      <a:pt x="387" y="703"/>
                    </a:cubicBezTo>
                    <a:cubicBezTo>
                      <a:pt x="370" y="688"/>
                      <a:pt x="359" y="668"/>
                      <a:pt x="365" y="645"/>
                    </a:cubicBezTo>
                    <a:cubicBezTo>
                      <a:pt x="368" y="636"/>
                      <a:pt x="356" y="630"/>
                      <a:pt x="356" y="621"/>
                    </a:cubicBezTo>
                    <a:cubicBezTo>
                      <a:pt x="352" y="607"/>
                      <a:pt x="355" y="591"/>
                      <a:pt x="365" y="580"/>
                    </a:cubicBezTo>
                    <a:cubicBezTo>
                      <a:pt x="375" y="568"/>
                      <a:pt x="388" y="555"/>
                      <a:pt x="405" y="555"/>
                    </a:cubicBezTo>
                    <a:cubicBezTo>
                      <a:pt x="415" y="556"/>
                      <a:pt x="427" y="558"/>
                      <a:pt x="431" y="570"/>
                    </a:cubicBezTo>
                    <a:cubicBezTo>
                      <a:pt x="431" y="574"/>
                      <a:pt x="432" y="581"/>
                      <a:pt x="428" y="583"/>
                    </a:cubicBezTo>
                    <a:cubicBezTo>
                      <a:pt x="429" y="594"/>
                      <a:pt x="418" y="584"/>
                      <a:pt x="414" y="590"/>
                    </a:cubicBezTo>
                    <a:cubicBezTo>
                      <a:pt x="406" y="594"/>
                      <a:pt x="401" y="602"/>
                      <a:pt x="402" y="611"/>
                    </a:cubicBezTo>
                    <a:cubicBezTo>
                      <a:pt x="402" y="619"/>
                      <a:pt x="407" y="626"/>
                      <a:pt x="413" y="631"/>
                    </a:cubicBezTo>
                    <a:cubicBezTo>
                      <a:pt x="423" y="639"/>
                      <a:pt x="437" y="634"/>
                      <a:pt x="447" y="632"/>
                    </a:cubicBezTo>
                    <a:cubicBezTo>
                      <a:pt x="453" y="629"/>
                      <a:pt x="458" y="623"/>
                      <a:pt x="459" y="617"/>
                    </a:cubicBezTo>
                    <a:cubicBezTo>
                      <a:pt x="466" y="603"/>
                      <a:pt x="452" y="589"/>
                      <a:pt x="461" y="576"/>
                    </a:cubicBezTo>
                    <a:cubicBezTo>
                      <a:pt x="463" y="563"/>
                      <a:pt x="461" y="550"/>
                      <a:pt x="456" y="539"/>
                    </a:cubicBezTo>
                    <a:cubicBezTo>
                      <a:pt x="452" y="531"/>
                      <a:pt x="443" y="528"/>
                      <a:pt x="439" y="522"/>
                    </a:cubicBezTo>
                    <a:cubicBezTo>
                      <a:pt x="431" y="517"/>
                      <a:pt x="423" y="518"/>
                      <a:pt x="414" y="517"/>
                    </a:cubicBezTo>
                    <a:cubicBezTo>
                      <a:pt x="386" y="518"/>
                      <a:pt x="360" y="534"/>
                      <a:pt x="350" y="559"/>
                    </a:cubicBezTo>
                    <a:cubicBezTo>
                      <a:pt x="340" y="567"/>
                      <a:pt x="332" y="579"/>
                      <a:pt x="327" y="590"/>
                    </a:cubicBezTo>
                    <a:cubicBezTo>
                      <a:pt x="326" y="602"/>
                      <a:pt x="327" y="614"/>
                      <a:pt x="331" y="625"/>
                    </a:cubicBezTo>
                    <a:cubicBezTo>
                      <a:pt x="332" y="630"/>
                      <a:pt x="339" y="632"/>
                      <a:pt x="338" y="637"/>
                    </a:cubicBezTo>
                    <a:cubicBezTo>
                      <a:pt x="333" y="651"/>
                      <a:pt x="332" y="668"/>
                      <a:pt x="336" y="682"/>
                    </a:cubicBezTo>
                    <a:cubicBezTo>
                      <a:pt x="340" y="699"/>
                      <a:pt x="350" y="711"/>
                      <a:pt x="361" y="723"/>
                    </a:cubicBezTo>
                    <a:cubicBezTo>
                      <a:pt x="395" y="744"/>
                      <a:pt x="448" y="755"/>
                      <a:pt x="482" y="728"/>
                    </a:cubicBezTo>
                    <a:cubicBezTo>
                      <a:pt x="483" y="725"/>
                      <a:pt x="479" y="723"/>
                      <a:pt x="478" y="721"/>
                    </a:cubicBezTo>
                    <a:cubicBezTo>
                      <a:pt x="469" y="712"/>
                      <a:pt x="469" y="698"/>
                      <a:pt x="474" y="687"/>
                    </a:cubicBezTo>
                    <a:cubicBezTo>
                      <a:pt x="488" y="661"/>
                      <a:pt x="518" y="656"/>
                      <a:pt x="536" y="634"/>
                    </a:cubicBezTo>
                    <a:cubicBezTo>
                      <a:pt x="548" y="618"/>
                      <a:pt x="543" y="594"/>
                      <a:pt x="539" y="576"/>
                    </a:cubicBezTo>
                    <a:cubicBezTo>
                      <a:pt x="538" y="573"/>
                      <a:pt x="534" y="570"/>
                      <a:pt x="535" y="566"/>
                    </a:cubicBezTo>
                    <a:cubicBezTo>
                      <a:pt x="530" y="555"/>
                      <a:pt x="524" y="544"/>
                      <a:pt x="515" y="535"/>
                    </a:cubicBezTo>
                    <a:cubicBezTo>
                      <a:pt x="512" y="519"/>
                      <a:pt x="512" y="519"/>
                      <a:pt x="512" y="519"/>
                    </a:cubicBezTo>
                    <a:cubicBezTo>
                      <a:pt x="514" y="497"/>
                      <a:pt x="497" y="480"/>
                      <a:pt x="482" y="466"/>
                    </a:cubicBezTo>
                    <a:cubicBezTo>
                      <a:pt x="480" y="463"/>
                      <a:pt x="475" y="465"/>
                      <a:pt x="472" y="462"/>
                    </a:cubicBezTo>
                    <a:cubicBezTo>
                      <a:pt x="471" y="456"/>
                      <a:pt x="478" y="454"/>
                      <a:pt x="481" y="452"/>
                    </a:cubicBezTo>
                    <a:cubicBezTo>
                      <a:pt x="504" y="436"/>
                      <a:pt x="507" y="408"/>
                      <a:pt x="511" y="383"/>
                    </a:cubicBezTo>
                    <a:cubicBezTo>
                      <a:pt x="511" y="362"/>
                      <a:pt x="504" y="345"/>
                      <a:pt x="489" y="331"/>
                    </a:cubicBezTo>
                    <a:cubicBezTo>
                      <a:pt x="484" y="324"/>
                      <a:pt x="468" y="324"/>
                      <a:pt x="470" y="312"/>
                    </a:cubicBezTo>
                    <a:cubicBezTo>
                      <a:pt x="484" y="306"/>
                      <a:pt x="496" y="296"/>
                      <a:pt x="506" y="284"/>
                    </a:cubicBezTo>
                    <a:cubicBezTo>
                      <a:pt x="518" y="269"/>
                      <a:pt x="521" y="249"/>
                      <a:pt x="514" y="231"/>
                    </a:cubicBezTo>
                    <a:cubicBezTo>
                      <a:pt x="512" y="222"/>
                      <a:pt x="521" y="219"/>
                      <a:pt x="526" y="214"/>
                    </a:cubicBezTo>
                    <a:cubicBezTo>
                      <a:pt x="535" y="203"/>
                      <a:pt x="542" y="188"/>
                      <a:pt x="542" y="173"/>
                    </a:cubicBezTo>
                    <a:cubicBezTo>
                      <a:pt x="545" y="165"/>
                      <a:pt x="539" y="158"/>
                      <a:pt x="539" y="149"/>
                    </a:cubicBezTo>
                    <a:cubicBezTo>
                      <a:pt x="535" y="141"/>
                      <a:pt x="531" y="133"/>
                      <a:pt x="524" y="127"/>
                    </a:cubicBezTo>
                    <a:cubicBezTo>
                      <a:pt x="512" y="105"/>
                      <a:pt x="481" y="106"/>
                      <a:pt x="474" y="79"/>
                    </a:cubicBezTo>
                    <a:cubicBezTo>
                      <a:pt x="470" y="68"/>
                      <a:pt x="473" y="55"/>
                      <a:pt x="482" y="47"/>
                    </a:cubicBezTo>
                    <a:cubicBezTo>
                      <a:pt x="484" y="45"/>
                      <a:pt x="489" y="46"/>
                      <a:pt x="488" y="42"/>
                    </a:cubicBezTo>
                    <a:cubicBezTo>
                      <a:pt x="482" y="36"/>
                      <a:pt x="475" y="32"/>
                      <a:pt x="468" y="28"/>
                    </a:cubicBezTo>
                    <a:cubicBezTo>
                      <a:pt x="452" y="23"/>
                      <a:pt x="436" y="19"/>
                      <a:pt x="419" y="19"/>
                    </a:cubicBezTo>
                    <a:cubicBezTo>
                      <a:pt x="409" y="20"/>
                      <a:pt x="398" y="23"/>
                      <a:pt x="388" y="26"/>
                    </a:cubicBezTo>
                    <a:cubicBezTo>
                      <a:pt x="361" y="36"/>
                      <a:pt x="339" y="63"/>
                      <a:pt x="337" y="92"/>
                    </a:cubicBezTo>
                    <a:cubicBezTo>
                      <a:pt x="336" y="114"/>
                      <a:pt x="336" y="114"/>
                      <a:pt x="336" y="114"/>
                    </a:cubicBezTo>
                    <a:cubicBezTo>
                      <a:pt x="330" y="121"/>
                      <a:pt x="327" y="130"/>
                      <a:pt x="324" y="139"/>
                    </a:cubicBezTo>
                    <a:cubicBezTo>
                      <a:pt x="319" y="154"/>
                      <a:pt x="328" y="169"/>
                      <a:pt x="337" y="180"/>
                    </a:cubicBezTo>
                    <a:cubicBezTo>
                      <a:pt x="339" y="183"/>
                      <a:pt x="344" y="183"/>
                      <a:pt x="345" y="186"/>
                    </a:cubicBezTo>
                    <a:cubicBezTo>
                      <a:pt x="343" y="193"/>
                      <a:pt x="343" y="201"/>
                      <a:pt x="344" y="208"/>
                    </a:cubicBezTo>
                    <a:cubicBezTo>
                      <a:pt x="347" y="227"/>
                      <a:pt x="364" y="245"/>
                      <a:pt x="383" y="252"/>
                    </a:cubicBezTo>
                    <a:cubicBezTo>
                      <a:pt x="405" y="258"/>
                      <a:pt x="427" y="247"/>
                      <a:pt x="442" y="231"/>
                    </a:cubicBezTo>
                    <a:cubicBezTo>
                      <a:pt x="453" y="216"/>
                      <a:pt x="460" y="199"/>
                      <a:pt x="459" y="180"/>
                    </a:cubicBezTo>
                    <a:cubicBezTo>
                      <a:pt x="453" y="163"/>
                      <a:pt x="450" y="139"/>
                      <a:pt x="429" y="133"/>
                    </a:cubicBezTo>
                    <a:cubicBezTo>
                      <a:pt x="417" y="129"/>
                      <a:pt x="404" y="132"/>
                      <a:pt x="395" y="139"/>
                    </a:cubicBezTo>
                    <a:cubicBezTo>
                      <a:pt x="389" y="154"/>
                      <a:pt x="389" y="154"/>
                      <a:pt x="389" y="154"/>
                    </a:cubicBezTo>
                    <a:cubicBezTo>
                      <a:pt x="389" y="159"/>
                      <a:pt x="388" y="167"/>
                      <a:pt x="393" y="171"/>
                    </a:cubicBezTo>
                    <a:cubicBezTo>
                      <a:pt x="403" y="180"/>
                      <a:pt x="411" y="166"/>
                      <a:pt x="420" y="173"/>
                    </a:cubicBezTo>
                    <a:cubicBezTo>
                      <a:pt x="422" y="179"/>
                      <a:pt x="427" y="184"/>
                      <a:pt x="426" y="193"/>
                    </a:cubicBezTo>
                    <a:cubicBezTo>
                      <a:pt x="425" y="203"/>
                      <a:pt x="415" y="213"/>
                      <a:pt x="405" y="217"/>
                    </a:cubicBezTo>
                    <a:cubicBezTo>
                      <a:pt x="396" y="220"/>
                      <a:pt x="388" y="215"/>
                      <a:pt x="380" y="211"/>
                    </a:cubicBezTo>
                    <a:cubicBezTo>
                      <a:pt x="370" y="204"/>
                      <a:pt x="367" y="192"/>
                      <a:pt x="366" y="180"/>
                    </a:cubicBezTo>
                    <a:cubicBezTo>
                      <a:pt x="364" y="173"/>
                      <a:pt x="354" y="168"/>
                      <a:pt x="354" y="159"/>
                    </a:cubicBezTo>
                    <a:cubicBezTo>
                      <a:pt x="349" y="145"/>
                      <a:pt x="352" y="130"/>
                      <a:pt x="363" y="119"/>
                    </a:cubicBezTo>
                    <a:cubicBezTo>
                      <a:pt x="369" y="113"/>
                      <a:pt x="361" y="107"/>
                      <a:pt x="363" y="100"/>
                    </a:cubicBezTo>
                    <a:cubicBezTo>
                      <a:pt x="364" y="77"/>
                      <a:pt x="385" y="62"/>
                      <a:pt x="404" y="53"/>
                    </a:cubicBezTo>
                    <a:cubicBezTo>
                      <a:pt x="415" y="49"/>
                      <a:pt x="432" y="47"/>
                      <a:pt x="443" y="53"/>
                    </a:cubicBezTo>
                    <a:cubicBezTo>
                      <a:pt x="447" y="60"/>
                      <a:pt x="441" y="66"/>
                      <a:pt x="440" y="72"/>
                    </a:cubicBezTo>
                    <a:cubicBezTo>
                      <a:pt x="436" y="97"/>
                      <a:pt x="460" y="115"/>
                      <a:pt x="479" y="127"/>
                    </a:cubicBezTo>
                    <a:cubicBezTo>
                      <a:pt x="489" y="138"/>
                      <a:pt x="500" y="147"/>
                      <a:pt x="503" y="161"/>
                    </a:cubicBezTo>
                    <a:cubicBezTo>
                      <a:pt x="511" y="182"/>
                      <a:pt x="497" y="200"/>
                      <a:pt x="485" y="215"/>
                    </a:cubicBezTo>
                    <a:cubicBezTo>
                      <a:pt x="485" y="226"/>
                      <a:pt x="487" y="238"/>
                      <a:pt x="483" y="249"/>
                    </a:cubicBezTo>
                    <a:cubicBezTo>
                      <a:pt x="480" y="261"/>
                      <a:pt x="470" y="274"/>
                      <a:pt x="458" y="281"/>
                    </a:cubicBezTo>
                    <a:cubicBezTo>
                      <a:pt x="445" y="289"/>
                      <a:pt x="429" y="289"/>
                      <a:pt x="415" y="283"/>
                    </a:cubicBezTo>
                    <a:cubicBezTo>
                      <a:pt x="399" y="277"/>
                      <a:pt x="382" y="272"/>
                      <a:pt x="364" y="272"/>
                    </a:cubicBezTo>
                    <a:cubicBezTo>
                      <a:pt x="344" y="273"/>
                      <a:pt x="326" y="291"/>
                      <a:pt x="318" y="308"/>
                    </a:cubicBezTo>
                    <a:cubicBezTo>
                      <a:pt x="310" y="311"/>
                      <a:pt x="304" y="311"/>
                      <a:pt x="297" y="309"/>
                    </a:cubicBezTo>
                    <a:cubicBezTo>
                      <a:pt x="284" y="311"/>
                      <a:pt x="270" y="310"/>
                      <a:pt x="258" y="307"/>
                    </a:cubicBezTo>
                    <a:cubicBezTo>
                      <a:pt x="244" y="303"/>
                      <a:pt x="234" y="293"/>
                      <a:pt x="226" y="282"/>
                    </a:cubicBezTo>
                    <a:cubicBezTo>
                      <a:pt x="214" y="260"/>
                      <a:pt x="212" y="229"/>
                      <a:pt x="224" y="206"/>
                    </a:cubicBezTo>
                    <a:cubicBezTo>
                      <a:pt x="231" y="201"/>
                      <a:pt x="239" y="196"/>
                      <a:pt x="247" y="196"/>
                    </a:cubicBezTo>
                    <a:cubicBezTo>
                      <a:pt x="256" y="197"/>
                      <a:pt x="264" y="201"/>
                      <a:pt x="266" y="209"/>
                    </a:cubicBezTo>
                    <a:cubicBezTo>
                      <a:pt x="269" y="217"/>
                      <a:pt x="267" y="226"/>
                      <a:pt x="261" y="232"/>
                    </a:cubicBezTo>
                    <a:cubicBezTo>
                      <a:pt x="258" y="236"/>
                      <a:pt x="248" y="237"/>
                      <a:pt x="253" y="245"/>
                    </a:cubicBezTo>
                    <a:cubicBezTo>
                      <a:pt x="254" y="250"/>
                      <a:pt x="258" y="255"/>
                      <a:pt x="263" y="256"/>
                    </a:cubicBezTo>
                    <a:cubicBezTo>
                      <a:pt x="272" y="257"/>
                      <a:pt x="280" y="254"/>
                      <a:pt x="285" y="246"/>
                    </a:cubicBezTo>
                    <a:cubicBezTo>
                      <a:pt x="292" y="244"/>
                      <a:pt x="299" y="249"/>
                      <a:pt x="306" y="249"/>
                    </a:cubicBezTo>
                    <a:cubicBezTo>
                      <a:pt x="315" y="247"/>
                      <a:pt x="323" y="240"/>
                      <a:pt x="329" y="232"/>
                    </a:cubicBezTo>
                    <a:cubicBezTo>
                      <a:pt x="333" y="225"/>
                      <a:pt x="333" y="215"/>
                      <a:pt x="330" y="208"/>
                    </a:cubicBezTo>
                    <a:cubicBezTo>
                      <a:pt x="328" y="200"/>
                      <a:pt x="320" y="193"/>
                      <a:pt x="312" y="193"/>
                    </a:cubicBezTo>
                    <a:cubicBezTo>
                      <a:pt x="308" y="191"/>
                      <a:pt x="302" y="191"/>
                      <a:pt x="299" y="196"/>
                    </a:cubicBezTo>
                    <a:cubicBezTo>
                      <a:pt x="293" y="204"/>
                      <a:pt x="304" y="208"/>
                      <a:pt x="304" y="216"/>
                    </a:cubicBezTo>
                    <a:cubicBezTo>
                      <a:pt x="303" y="220"/>
                      <a:pt x="298" y="220"/>
                      <a:pt x="295" y="220"/>
                    </a:cubicBezTo>
                    <a:cubicBezTo>
                      <a:pt x="290" y="218"/>
                      <a:pt x="288" y="214"/>
                      <a:pt x="287" y="210"/>
                    </a:cubicBezTo>
                    <a:cubicBezTo>
                      <a:pt x="284" y="201"/>
                      <a:pt x="291" y="195"/>
                      <a:pt x="292" y="186"/>
                    </a:cubicBezTo>
                    <a:cubicBezTo>
                      <a:pt x="286" y="170"/>
                      <a:pt x="268" y="166"/>
                      <a:pt x="254" y="163"/>
                    </a:cubicBezTo>
                    <a:cubicBezTo>
                      <a:pt x="248" y="160"/>
                      <a:pt x="246" y="153"/>
                      <a:pt x="244" y="146"/>
                    </a:cubicBezTo>
                    <a:cubicBezTo>
                      <a:pt x="244" y="137"/>
                      <a:pt x="251" y="130"/>
                      <a:pt x="258" y="127"/>
                    </a:cubicBezTo>
                    <a:cubicBezTo>
                      <a:pt x="266" y="120"/>
                      <a:pt x="277" y="132"/>
                      <a:pt x="283" y="120"/>
                    </a:cubicBezTo>
                    <a:cubicBezTo>
                      <a:pt x="284" y="115"/>
                      <a:pt x="284" y="109"/>
                      <a:pt x="281" y="105"/>
                    </a:cubicBezTo>
                    <a:cubicBezTo>
                      <a:pt x="272" y="94"/>
                      <a:pt x="256" y="91"/>
                      <a:pt x="243" y="96"/>
                    </a:cubicBezTo>
                    <a:cubicBezTo>
                      <a:pt x="236" y="99"/>
                      <a:pt x="234" y="106"/>
                      <a:pt x="230" y="112"/>
                    </a:cubicBezTo>
                    <a:cubicBezTo>
                      <a:pt x="228" y="113"/>
                      <a:pt x="225" y="113"/>
                      <a:pt x="222" y="112"/>
                    </a:cubicBezTo>
                    <a:cubicBezTo>
                      <a:pt x="216" y="107"/>
                      <a:pt x="210" y="110"/>
                      <a:pt x="203" y="113"/>
                    </a:cubicBezTo>
                    <a:cubicBezTo>
                      <a:pt x="193" y="121"/>
                      <a:pt x="186" y="133"/>
                      <a:pt x="188" y="145"/>
                    </a:cubicBezTo>
                    <a:cubicBezTo>
                      <a:pt x="190" y="151"/>
                      <a:pt x="195" y="155"/>
                      <a:pt x="201" y="156"/>
                    </a:cubicBezTo>
                    <a:cubicBezTo>
                      <a:pt x="205" y="157"/>
                      <a:pt x="211" y="156"/>
                      <a:pt x="214" y="152"/>
                    </a:cubicBezTo>
                    <a:cubicBezTo>
                      <a:pt x="220" y="147"/>
                      <a:pt x="211" y="141"/>
                      <a:pt x="216" y="136"/>
                    </a:cubicBezTo>
                    <a:cubicBezTo>
                      <a:pt x="218" y="134"/>
                      <a:pt x="222" y="136"/>
                      <a:pt x="223" y="139"/>
                    </a:cubicBezTo>
                    <a:cubicBezTo>
                      <a:pt x="225" y="143"/>
                      <a:pt x="226" y="147"/>
                      <a:pt x="224" y="151"/>
                    </a:cubicBezTo>
                    <a:cubicBezTo>
                      <a:pt x="224" y="160"/>
                      <a:pt x="216" y="163"/>
                      <a:pt x="209" y="166"/>
                    </a:cubicBezTo>
                    <a:cubicBezTo>
                      <a:pt x="205" y="166"/>
                      <a:pt x="200" y="167"/>
                      <a:pt x="195" y="164"/>
                    </a:cubicBezTo>
                    <a:cubicBezTo>
                      <a:pt x="189" y="166"/>
                      <a:pt x="186" y="170"/>
                      <a:pt x="181" y="173"/>
                    </a:cubicBezTo>
                    <a:cubicBezTo>
                      <a:pt x="172" y="179"/>
                      <a:pt x="182" y="185"/>
                      <a:pt x="181" y="191"/>
                    </a:cubicBezTo>
                    <a:cubicBezTo>
                      <a:pt x="181" y="201"/>
                      <a:pt x="176" y="211"/>
                      <a:pt x="167" y="216"/>
                    </a:cubicBezTo>
                    <a:cubicBezTo>
                      <a:pt x="162" y="218"/>
                      <a:pt x="156" y="217"/>
                      <a:pt x="152" y="213"/>
                    </a:cubicBezTo>
                    <a:cubicBezTo>
                      <a:pt x="151" y="210"/>
                      <a:pt x="148" y="206"/>
                      <a:pt x="152" y="203"/>
                    </a:cubicBezTo>
                    <a:cubicBezTo>
                      <a:pt x="156" y="200"/>
                      <a:pt x="160" y="202"/>
                      <a:pt x="164" y="204"/>
                    </a:cubicBezTo>
                    <a:cubicBezTo>
                      <a:pt x="166" y="204"/>
                      <a:pt x="168" y="200"/>
                      <a:pt x="170" y="197"/>
                    </a:cubicBezTo>
                    <a:cubicBezTo>
                      <a:pt x="172" y="191"/>
                      <a:pt x="171" y="185"/>
                      <a:pt x="166" y="180"/>
                    </a:cubicBezTo>
                    <a:cubicBezTo>
                      <a:pt x="160" y="176"/>
                      <a:pt x="153" y="179"/>
                      <a:pt x="147" y="180"/>
                    </a:cubicBezTo>
                    <a:cubicBezTo>
                      <a:pt x="138" y="184"/>
                      <a:pt x="130" y="189"/>
                      <a:pt x="128" y="199"/>
                    </a:cubicBezTo>
                    <a:cubicBezTo>
                      <a:pt x="125" y="208"/>
                      <a:pt x="128" y="218"/>
                      <a:pt x="133" y="225"/>
                    </a:cubicBezTo>
                    <a:cubicBezTo>
                      <a:pt x="131" y="228"/>
                      <a:pt x="132" y="233"/>
                      <a:pt x="127" y="235"/>
                    </a:cubicBezTo>
                    <a:cubicBezTo>
                      <a:pt x="123" y="246"/>
                      <a:pt x="125" y="258"/>
                      <a:pt x="132" y="267"/>
                    </a:cubicBezTo>
                    <a:cubicBezTo>
                      <a:pt x="138" y="271"/>
                      <a:pt x="147" y="272"/>
                      <a:pt x="154" y="268"/>
                    </a:cubicBezTo>
                    <a:cubicBezTo>
                      <a:pt x="154" y="258"/>
                      <a:pt x="153" y="244"/>
                      <a:pt x="164" y="238"/>
                    </a:cubicBezTo>
                    <a:cubicBezTo>
                      <a:pt x="170" y="235"/>
                      <a:pt x="175" y="234"/>
                      <a:pt x="181" y="236"/>
                    </a:cubicBezTo>
                    <a:cubicBezTo>
                      <a:pt x="191" y="239"/>
                      <a:pt x="192" y="250"/>
                      <a:pt x="195" y="258"/>
                    </a:cubicBezTo>
                    <a:cubicBezTo>
                      <a:pt x="197" y="273"/>
                      <a:pt x="189" y="289"/>
                      <a:pt x="198" y="302"/>
                    </a:cubicBezTo>
                    <a:cubicBezTo>
                      <a:pt x="211" y="303"/>
                      <a:pt x="221" y="315"/>
                      <a:pt x="224" y="326"/>
                    </a:cubicBezTo>
                    <a:cubicBezTo>
                      <a:pt x="222" y="336"/>
                      <a:pt x="223" y="348"/>
                      <a:pt x="213" y="353"/>
                    </a:cubicBezTo>
                    <a:cubicBezTo>
                      <a:pt x="207" y="353"/>
                      <a:pt x="201" y="356"/>
                      <a:pt x="196" y="352"/>
                    </a:cubicBezTo>
                    <a:cubicBezTo>
                      <a:pt x="192" y="350"/>
                      <a:pt x="188" y="346"/>
                      <a:pt x="188" y="341"/>
                    </a:cubicBezTo>
                    <a:cubicBezTo>
                      <a:pt x="189" y="339"/>
                      <a:pt x="191" y="337"/>
                      <a:pt x="193" y="337"/>
                    </a:cubicBezTo>
                    <a:cubicBezTo>
                      <a:pt x="197" y="336"/>
                      <a:pt x="198" y="339"/>
                      <a:pt x="200" y="342"/>
                    </a:cubicBezTo>
                    <a:cubicBezTo>
                      <a:pt x="203" y="344"/>
                      <a:pt x="207" y="344"/>
                      <a:pt x="209" y="342"/>
                    </a:cubicBezTo>
                    <a:cubicBezTo>
                      <a:pt x="214" y="337"/>
                      <a:pt x="213" y="328"/>
                      <a:pt x="211" y="322"/>
                    </a:cubicBezTo>
                    <a:cubicBezTo>
                      <a:pt x="207" y="313"/>
                      <a:pt x="198" y="309"/>
                      <a:pt x="187" y="310"/>
                    </a:cubicBezTo>
                    <a:cubicBezTo>
                      <a:pt x="177" y="312"/>
                      <a:pt x="169" y="321"/>
                      <a:pt x="161" y="326"/>
                    </a:cubicBezTo>
                    <a:cubicBezTo>
                      <a:pt x="159" y="334"/>
                      <a:pt x="158" y="346"/>
                      <a:pt x="147" y="348"/>
                    </a:cubicBezTo>
                    <a:cubicBezTo>
                      <a:pt x="142" y="349"/>
                      <a:pt x="136" y="350"/>
                      <a:pt x="131" y="347"/>
                    </a:cubicBezTo>
                    <a:cubicBezTo>
                      <a:pt x="128" y="344"/>
                      <a:pt x="125" y="342"/>
                      <a:pt x="126" y="337"/>
                    </a:cubicBezTo>
                    <a:cubicBezTo>
                      <a:pt x="126" y="334"/>
                      <a:pt x="130" y="331"/>
                      <a:pt x="133" y="332"/>
                    </a:cubicBezTo>
                    <a:cubicBezTo>
                      <a:pt x="137" y="332"/>
                      <a:pt x="138" y="337"/>
                      <a:pt x="141" y="341"/>
                    </a:cubicBezTo>
                    <a:cubicBezTo>
                      <a:pt x="143" y="342"/>
                      <a:pt x="146" y="341"/>
                      <a:pt x="148" y="339"/>
                    </a:cubicBezTo>
                    <a:cubicBezTo>
                      <a:pt x="152" y="333"/>
                      <a:pt x="153" y="326"/>
                      <a:pt x="150" y="319"/>
                    </a:cubicBezTo>
                    <a:cubicBezTo>
                      <a:pt x="146" y="315"/>
                      <a:pt x="141" y="311"/>
                      <a:pt x="135" y="311"/>
                    </a:cubicBezTo>
                    <a:cubicBezTo>
                      <a:pt x="127" y="311"/>
                      <a:pt x="116" y="310"/>
                      <a:pt x="111" y="319"/>
                    </a:cubicBezTo>
                    <a:cubicBezTo>
                      <a:pt x="109" y="322"/>
                      <a:pt x="111" y="327"/>
                      <a:pt x="107" y="328"/>
                    </a:cubicBezTo>
                    <a:cubicBezTo>
                      <a:pt x="100" y="323"/>
                      <a:pt x="91" y="323"/>
                      <a:pt x="83" y="324"/>
                    </a:cubicBezTo>
                    <a:cubicBezTo>
                      <a:pt x="76" y="328"/>
                      <a:pt x="66" y="328"/>
                      <a:pt x="62" y="337"/>
                    </a:cubicBezTo>
                    <a:cubicBezTo>
                      <a:pt x="70" y="340"/>
                      <a:pt x="77" y="347"/>
                      <a:pt x="80" y="354"/>
                    </a:cubicBezTo>
                    <a:cubicBezTo>
                      <a:pt x="84" y="366"/>
                      <a:pt x="98" y="368"/>
                      <a:pt x="110" y="368"/>
                    </a:cubicBezTo>
                    <a:cubicBezTo>
                      <a:pt x="115" y="368"/>
                      <a:pt x="118" y="363"/>
                      <a:pt x="124" y="364"/>
                    </a:cubicBezTo>
                    <a:cubicBezTo>
                      <a:pt x="131" y="371"/>
                      <a:pt x="131" y="371"/>
                      <a:pt x="131" y="371"/>
                    </a:cubicBezTo>
                    <a:cubicBezTo>
                      <a:pt x="143" y="374"/>
                      <a:pt x="152" y="369"/>
                      <a:pt x="162" y="362"/>
                    </a:cubicBezTo>
                    <a:cubicBezTo>
                      <a:pt x="170" y="370"/>
                      <a:pt x="178" y="375"/>
                      <a:pt x="185" y="384"/>
                    </a:cubicBezTo>
                    <a:cubicBezTo>
                      <a:pt x="187" y="393"/>
                      <a:pt x="176" y="399"/>
                      <a:pt x="169" y="403"/>
                    </a:cubicBezTo>
                    <a:cubicBezTo>
                      <a:pt x="168" y="405"/>
                      <a:pt x="164" y="410"/>
                      <a:pt x="161" y="408"/>
                    </a:cubicBezTo>
                    <a:cubicBezTo>
                      <a:pt x="156" y="402"/>
                      <a:pt x="149" y="399"/>
                      <a:pt x="142" y="397"/>
                    </a:cubicBezTo>
                    <a:cubicBezTo>
                      <a:pt x="133" y="397"/>
                      <a:pt x="123" y="400"/>
                      <a:pt x="115" y="403"/>
                    </a:cubicBezTo>
                    <a:cubicBezTo>
                      <a:pt x="108" y="399"/>
                      <a:pt x="101" y="400"/>
                      <a:pt x="94" y="404"/>
                    </a:cubicBezTo>
                    <a:cubicBezTo>
                      <a:pt x="82" y="413"/>
                      <a:pt x="82" y="430"/>
                      <a:pt x="67" y="437"/>
                    </a:cubicBezTo>
                    <a:close/>
                    <a:moveTo>
                      <a:pt x="114" y="480"/>
                    </a:moveTo>
                    <a:cubicBezTo>
                      <a:pt x="114" y="483"/>
                      <a:pt x="117" y="486"/>
                      <a:pt x="114" y="488"/>
                    </a:cubicBezTo>
                    <a:cubicBezTo>
                      <a:pt x="113" y="489"/>
                      <a:pt x="112" y="494"/>
                      <a:pt x="116" y="494"/>
                    </a:cubicBezTo>
                    <a:cubicBezTo>
                      <a:pt x="122" y="493"/>
                      <a:pt x="128" y="492"/>
                      <a:pt x="133" y="489"/>
                    </a:cubicBezTo>
                    <a:cubicBezTo>
                      <a:pt x="144" y="489"/>
                      <a:pt x="156" y="494"/>
                      <a:pt x="161" y="504"/>
                    </a:cubicBezTo>
                    <a:cubicBezTo>
                      <a:pt x="163" y="509"/>
                      <a:pt x="157" y="516"/>
                      <a:pt x="164" y="518"/>
                    </a:cubicBezTo>
                    <a:cubicBezTo>
                      <a:pt x="174" y="507"/>
                      <a:pt x="162" y="493"/>
                      <a:pt x="164" y="479"/>
                    </a:cubicBezTo>
                    <a:cubicBezTo>
                      <a:pt x="163" y="474"/>
                      <a:pt x="171" y="466"/>
                      <a:pt x="161" y="465"/>
                    </a:cubicBezTo>
                    <a:cubicBezTo>
                      <a:pt x="157" y="464"/>
                      <a:pt x="156" y="468"/>
                      <a:pt x="154" y="470"/>
                    </a:cubicBezTo>
                    <a:cubicBezTo>
                      <a:pt x="145" y="480"/>
                      <a:pt x="131" y="475"/>
                      <a:pt x="119" y="474"/>
                    </a:cubicBezTo>
                    <a:cubicBezTo>
                      <a:pt x="116" y="474"/>
                      <a:pt x="116" y="478"/>
                      <a:pt x="114" y="480"/>
                    </a:cubicBezTo>
                    <a:close/>
                    <a:moveTo>
                      <a:pt x="136" y="295"/>
                    </a:moveTo>
                    <a:cubicBezTo>
                      <a:pt x="134" y="295"/>
                      <a:pt x="134" y="297"/>
                      <a:pt x="133" y="299"/>
                    </a:cubicBezTo>
                    <a:cubicBezTo>
                      <a:pt x="147" y="304"/>
                      <a:pt x="147" y="304"/>
                      <a:pt x="147" y="304"/>
                    </a:cubicBezTo>
                    <a:cubicBezTo>
                      <a:pt x="152" y="307"/>
                      <a:pt x="156" y="312"/>
                      <a:pt x="160" y="316"/>
                    </a:cubicBezTo>
                    <a:cubicBezTo>
                      <a:pt x="169" y="310"/>
                      <a:pt x="177" y="302"/>
                      <a:pt x="188" y="301"/>
                    </a:cubicBezTo>
                    <a:cubicBezTo>
                      <a:pt x="190" y="297"/>
                      <a:pt x="187" y="293"/>
                      <a:pt x="186" y="290"/>
                    </a:cubicBezTo>
                    <a:cubicBezTo>
                      <a:pt x="185" y="275"/>
                      <a:pt x="193" y="257"/>
                      <a:pt x="181" y="244"/>
                    </a:cubicBezTo>
                    <a:cubicBezTo>
                      <a:pt x="177" y="242"/>
                      <a:pt x="175" y="242"/>
                      <a:pt x="171" y="243"/>
                    </a:cubicBezTo>
                    <a:cubicBezTo>
                      <a:pt x="162" y="248"/>
                      <a:pt x="163" y="260"/>
                      <a:pt x="164" y="269"/>
                    </a:cubicBezTo>
                    <a:cubicBezTo>
                      <a:pt x="162" y="273"/>
                      <a:pt x="162" y="273"/>
                      <a:pt x="162" y="273"/>
                    </a:cubicBezTo>
                    <a:cubicBezTo>
                      <a:pt x="156" y="280"/>
                      <a:pt x="147" y="280"/>
                      <a:pt x="137" y="279"/>
                    </a:cubicBezTo>
                    <a:cubicBezTo>
                      <a:pt x="137" y="280"/>
                      <a:pt x="137" y="280"/>
                      <a:pt x="137" y="280"/>
                    </a:cubicBezTo>
                    <a:cubicBezTo>
                      <a:pt x="143" y="282"/>
                      <a:pt x="150" y="286"/>
                      <a:pt x="157" y="285"/>
                    </a:cubicBezTo>
                    <a:cubicBezTo>
                      <a:pt x="161" y="285"/>
                      <a:pt x="164" y="282"/>
                      <a:pt x="166" y="278"/>
                    </a:cubicBezTo>
                    <a:cubicBezTo>
                      <a:pt x="168" y="273"/>
                      <a:pt x="170" y="266"/>
                      <a:pt x="170" y="260"/>
                    </a:cubicBezTo>
                    <a:cubicBezTo>
                      <a:pt x="171" y="256"/>
                      <a:pt x="169" y="249"/>
                      <a:pt x="176" y="250"/>
                    </a:cubicBezTo>
                    <a:cubicBezTo>
                      <a:pt x="182" y="258"/>
                      <a:pt x="182" y="270"/>
                      <a:pt x="179" y="281"/>
                    </a:cubicBezTo>
                    <a:cubicBezTo>
                      <a:pt x="177" y="286"/>
                      <a:pt x="182" y="293"/>
                      <a:pt x="176" y="297"/>
                    </a:cubicBezTo>
                    <a:cubicBezTo>
                      <a:pt x="170" y="298"/>
                      <a:pt x="165" y="305"/>
                      <a:pt x="157" y="306"/>
                    </a:cubicBezTo>
                    <a:cubicBezTo>
                      <a:pt x="153" y="298"/>
                      <a:pt x="143" y="297"/>
                      <a:pt x="136" y="295"/>
                    </a:cubicBezTo>
                    <a:close/>
                    <a:moveTo>
                      <a:pt x="236" y="207"/>
                    </a:moveTo>
                    <a:cubicBezTo>
                      <a:pt x="231" y="214"/>
                      <a:pt x="226" y="221"/>
                      <a:pt x="226" y="230"/>
                    </a:cubicBezTo>
                    <a:cubicBezTo>
                      <a:pt x="222" y="247"/>
                      <a:pt x="227" y="265"/>
                      <a:pt x="234" y="281"/>
                    </a:cubicBezTo>
                    <a:cubicBezTo>
                      <a:pt x="249" y="301"/>
                      <a:pt x="276" y="306"/>
                      <a:pt x="299" y="300"/>
                    </a:cubicBezTo>
                    <a:cubicBezTo>
                      <a:pt x="303" y="302"/>
                      <a:pt x="309" y="303"/>
                      <a:pt x="313" y="301"/>
                    </a:cubicBezTo>
                    <a:cubicBezTo>
                      <a:pt x="320" y="287"/>
                      <a:pt x="333" y="275"/>
                      <a:pt x="348" y="268"/>
                    </a:cubicBezTo>
                    <a:cubicBezTo>
                      <a:pt x="363" y="261"/>
                      <a:pt x="383" y="267"/>
                      <a:pt x="399" y="270"/>
                    </a:cubicBezTo>
                    <a:cubicBezTo>
                      <a:pt x="411" y="273"/>
                      <a:pt x="424" y="280"/>
                      <a:pt x="437" y="279"/>
                    </a:cubicBezTo>
                    <a:cubicBezTo>
                      <a:pt x="453" y="280"/>
                      <a:pt x="465" y="265"/>
                      <a:pt x="474" y="254"/>
                    </a:cubicBezTo>
                    <a:cubicBezTo>
                      <a:pt x="475" y="241"/>
                      <a:pt x="483" y="228"/>
                      <a:pt x="475" y="216"/>
                    </a:cubicBezTo>
                    <a:cubicBezTo>
                      <a:pt x="475" y="215"/>
                      <a:pt x="473" y="214"/>
                      <a:pt x="475" y="213"/>
                    </a:cubicBezTo>
                    <a:cubicBezTo>
                      <a:pt x="488" y="205"/>
                      <a:pt x="493" y="190"/>
                      <a:pt x="497" y="177"/>
                    </a:cubicBezTo>
                    <a:cubicBezTo>
                      <a:pt x="498" y="169"/>
                      <a:pt x="496" y="163"/>
                      <a:pt x="493" y="157"/>
                    </a:cubicBezTo>
                    <a:cubicBezTo>
                      <a:pt x="484" y="134"/>
                      <a:pt x="458" y="126"/>
                      <a:pt x="442" y="106"/>
                    </a:cubicBezTo>
                    <a:cubicBezTo>
                      <a:pt x="432" y="93"/>
                      <a:pt x="431" y="76"/>
                      <a:pt x="434" y="59"/>
                    </a:cubicBezTo>
                    <a:cubicBezTo>
                      <a:pt x="427" y="53"/>
                      <a:pt x="419" y="59"/>
                      <a:pt x="411" y="59"/>
                    </a:cubicBezTo>
                    <a:cubicBezTo>
                      <a:pt x="396" y="64"/>
                      <a:pt x="378" y="76"/>
                      <a:pt x="374" y="93"/>
                    </a:cubicBezTo>
                    <a:cubicBezTo>
                      <a:pt x="370" y="100"/>
                      <a:pt x="374" y="109"/>
                      <a:pt x="375" y="117"/>
                    </a:cubicBezTo>
                    <a:cubicBezTo>
                      <a:pt x="366" y="123"/>
                      <a:pt x="363" y="133"/>
                      <a:pt x="359" y="143"/>
                    </a:cubicBezTo>
                    <a:cubicBezTo>
                      <a:pt x="360" y="149"/>
                      <a:pt x="360" y="156"/>
                      <a:pt x="363" y="163"/>
                    </a:cubicBezTo>
                    <a:cubicBezTo>
                      <a:pt x="364" y="168"/>
                      <a:pt x="370" y="168"/>
                      <a:pt x="374" y="170"/>
                    </a:cubicBezTo>
                    <a:cubicBezTo>
                      <a:pt x="378" y="173"/>
                      <a:pt x="375" y="178"/>
                      <a:pt x="375" y="181"/>
                    </a:cubicBezTo>
                    <a:cubicBezTo>
                      <a:pt x="375" y="192"/>
                      <a:pt x="379" y="203"/>
                      <a:pt x="390" y="208"/>
                    </a:cubicBezTo>
                    <a:cubicBezTo>
                      <a:pt x="397" y="208"/>
                      <a:pt x="404" y="208"/>
                      <a:pt x="409" y="202"/>
                    </a:cubicBezTo>
                    <a:cubicBezTo>
                      <a:pt x="412" y="198"/>
                      <a:pt x="415" y="192"/>
                      <a:pt x="414" y="186"/>
                    </a:cubicBezTo>
                    <a:cubicBezTo>
                      <a:pt x="411" y="184"/>
                      <a:pt x="406" y="186"/>
                      <a:pt x="403" y="187"/>
                    </a:cubicBezTo>
                    <a:cubicBezTo>
                      <a:pt x="394" y="185"/>
                      <a:pt x="385" y="179"/>
                      <a:pt x="381" y="171"/>
                    </a:cubicBezTo>
                    <a:cubicBezTo>
                      <a:pt x="375" y="157"/>
                      <a:pt x="383" y="142"/>
                      <a:pt x="393" y="133"/>
                    </a:cubicBezTo>
                    <a:cubicBezTo>
                      <a:pt x="408" y="123"/>
                      <a:pt x="429" y="123"/>
                      <a:pt x="443" y="133"/>
                    </a:cubicBezTo>
                    <a:cubicBezTo>
                      <a:pt x="458" y="145"/>
                      <a:pt x="464" y="164"/>
                      <a:pt x="467" y="182"/>
                    </a:cubicBezTo>
                    <a:cubicBezTo>
                      <a:pt x="467" y="208"/>
                      <a:pt x="456" y="235"/>
                      <a:pt x="432" y="251"/>
                    </a:cubicBezTo>
                    <a:cubicBezTo>
                      <a:pt x="417" y="261"/>
                      <a:pt x="403" y="259"/>
                      <a:pt x="385" y="261"/>
                    </a:cubicBezTo>
                    <a:cubicBezTo>
                      <a:pt x="366" y="257"/>
                      <a:pt x="351" y="242"/>
                      <a:pt x="341" y="227"/>
                    </a:cubicBezTo>
                    <a:cubicBezTo>
                      <a:pt x="336" y="234"/>
                      <a:pt x="334" y="242"/>
                      <a:pt x="327" y="247"/>
                    </a:cubicBezTo>
                    <a:cubicBezTo>
                      <a:pt x="319" y="255"/>
                      <a:pt x="309" y="262"/>
                      <a:pt x="298" y="258"/>
                    </a:cubicBezTo>
                    <a:cubicBezTo>
                      <a:pt x="295" y="257"/>
                      <a:pt x="293" y="255"/>
                      <a:pt x="290" y="257"/>
                    </a:cubicBezTo>
                    <a:cubicBezTo>
                      <a:pt x="285" y="264"/>
                      <a:pt x="276" y="264"/>
                      <a:pt x="270" y="267"/>
                    </a:cubicBezTo>
                    <a:cubicBezTo>
                      <a:pt x="262" y="269"/>
                      <a:pt x="256" y="266"/>
                      <a:pt x="251" y="261"/>
                    </a:cubicBezTo>
                    <a:cubicBezTo>
                      <a:pt x="244" y="254"/>
                      <a:pt x="241" y="242"/>
                      <a:pt x="244" y="231"/>
                    </a:cubicBezTo>
                    <a:cubicBezTo>
                      <a:pt x="244" y="224"/>
                      <a:pt x="253" y="226"/>
                      <a:pt x="256" y="220"/>
                    </a:cubicBezTo>
                    <a:cubicBezTo>
                      <a:pt x="258" y="216"/>
                      <a:pt x="257" y="211"/>
                      <a:pt x="253" y="207"/>
                    </a:cubicBezTo>
                    <a:cubicBezTo>
                      <a:pt x="248" y="204"/>
                      <a:pt x="242" y="205"/>
                      <a:pt x="236" y="207"/>
                    </a:cubicBezTo>
                    <a:close/>
                    <a:moveTo>
                      <a:pt x="226" y="510"/>
                    </a:moveTo>
                    <a:cubicBezTo>
                      <a:pt x="225" y="518"/>
                      <a:pt x="225" y="518"/>
                      <a:pt x="225" y="518"/>
                    </a:cubicBezTo>
                    <a:cubicBezTo>
                      <a:pt x="227" y="534"/>
                      <a:pt x="227" y="553"/>
                      <a:pt x="245" y="558"/>
                    </a:cubicBezTo>
                    <a:cubicBezTo>
                      <a:pt x="250" y="561"/>
                      <a:pt x="254" y="556"/>
                      <a:pt x="257" y="552"/>
                    </a:cubicBezTo>
                    <a:cubicBezTo>
                      <a:pt x="258" y="550"/>
                      <a:pt x="260" y="546"/>
                      <a:pt x="258" y="544"/>
                    </a:cubicBezTo>
                    <a:cubicBezTo>
                      <a:pt x="252" y="540"/>
                      <a:pt x="247" y="538"/>
                      <a:pt x="239" y="538"/>
                    </a:cubicBezTo>
                    <a:cubicBezTo>
                      <a:pt x="233" y="533"/>
                      <a:pt x="230" y="524"/>
                      <a:pt x="231" y="514"/>
                    </a:cubicBezTo>
                    <a:cubicBezTo>
                      <a:pt x="234" y="505"/>
                      <a:pt x="240" y="495"/>
                      <a:pt x="249" y="490"/>
                    </a:cubicBezTo>
                    <a:cubicBezTo>
                      <a:pt x="251" y="489"/>
                      <a:pt x="254" y="490"/>
                      <a:pt x="256" y="488"/>
                    </a:cubicBezTo>
                    <a:cubicBezTo>
                      <a:pt x="265" y="488"/>
                      <a:pt x="271" y="485"/>
                      <a:pt x="279" y="489"/>
                    </a:cubicBezTo>
                    <a:cubicBezTo>
                      <a:pt x="286" y="491"/>
                      <a:pt x="292" y="497"/>
                      <a:pt x="299" y="501"/>
                    </a:cubicBezTo>
                    <a:cubicBezTo>
                      <a:pt x="301" y="503"/>
                      <a:pt x="299" y="507"/>
                      <a:pt x="303" y="508"/>
                    </a:cubicBezTo>
                    <a:cubicBezTo>
                      <a:pt x="312" y="504"/>
                      <a:pt x="320" y="511"/>
                      <a:pt x="329" y="514"/>
                    </a:cubicBezTo>
                    <a:cubicBezTo>
                      <a:pt x="336" y="520"/>
                      <a:pt x="340" y="529"/>
                      <a:pt x="342" y="537"/>
                    </a:cubicBezTo>
                    <a:cubicBezTo>
                      <a:pt x="345" y="538"/>
                      <a:pt x="345" y="538"/>
                      <a:pt x="345" y="538"/>
                    </a:cubicBezTo>
                    <a:cubicBezTo>
                      <a:pt x="350" y="532"/>
                      <a:pt x="354" y="525"/>
                      <a:pt x="361" y="521"/>
                    </a:cubicBezTo>
                    <a:cubicBezTo>
                      <a:pt x="365" y="517"/>
                      <a:pt x="374" y="519"/>
                      <a:pt x="372" y="511"/>
                    </a:cubicBezTo>
                    <a:cubicBezTo>
                      <a:pt x="368" y="508"/>
                      <a:pt x="365" y="514"/>
                      <a:pt x="361" y="514"/>
                    </a:cubicBezTo>
                    <a:cubicBezTo>
                      <a:pt x="329" y="505"/>
                      <a:pt x="329" y="505"/>
                      <a:pt x="329" y="505"/>
                    </a:cubicBezTo>
                    <a:cubicBezTo>
                      <a:pt x="316" y="500"/>
                      <a:pt x="308" y="488"/>
                      <a:pt x="298" y="479"/>
                    </a:cubicBezTo>
                    <a:cubicBezTo>
                      <a:pt x="280" y="473"/>
                      <a:pt x="264" y="480"/>
                      <a:pt x="247" y="484"/>
                    </a:cubicBezTo>
                    <a:cubicBezTo>
                      <a:pt x="237" y="489"/>
                      <a:pt x="231" y="500"/>
                      <a:pt x="226" y="510"/>
                    </a:cubicBezTo>
                    <a:close/>
                    <a:moveTo>
                      <a:pt x="244" y="208"/>
                    </a:moveTo>
                    <a:cubicBezTo>
                      <a:pt x="229" y="221"/>
                      <a:pt x="232" y="239"/>
                      <a:pt x="232" y="256"/>
                    </a:cubicBezTo>
                    <a:cubicBezTo>
                      <a:pt x="237" y="275"/>
                      <a:pt x="253" y="288"/>
                      <a:pt x="270" y="293"/>
                    </a:cubicBezTo>
                    <a:cubicBezTo>
                      <a:pt x="282" y="295"/>
                      <a:pt x="295" y="296"/>
                      <a:pt x="308" y="295"/>
                    </a:cubicBezTo>
                    <a:cubicBezTo>
                      <a:pt x="310" y="292"/>
                      <a:pt x="312" y="292"/>
                      <a:pt x="313" y="289"/>
                    </a:cubicBezTo>
                    <a:cubicBezTo>
                      <a:pt x="322" y="277"/>
                      <a:pt x="334" y="266"/>
                      <a:pt x="348" y="260"/>
                    </a:cubicBezTo>
                    <a:cubicBezTo>
                      <a:pt x="350" y="257"/>
                      <a:pt x="357" y="261"/>
                      <a:pt x="358" y="256"/>
                    </a:cubicBezTo>
                    <a:cubicBezTo>
                      <a:pt x="352" y="252"/>
                      <a:pt x="349" y="246"/>
                      <a:pt x="345" y="240"/>
                    </a:cubicBezTo>
                    <a:cubicBezTo>
                      <a:pt x="342" y="240"/>
                      <a:pt x="342" y="240"/>
                      <a:pt x="342" y="240"/>
                    </a:cubicBezTo>
                    <a:cubicBezTo>
                      <a:pt x="333" y="250"/>
                      <a:pt x="321" y="260"/>
                      <a:pt x="305" y="260"/>
                    </a:cubicBezTo>
                    <a:cubicBezTo>
                      <a:pt x="301" y="261"/>
                      <a:pt x="297" y="259"/>
                      <a:pt x="294" y="261"/>
                    </a:cubicBezTo>
                    <a:cubicBezTo>
                      <a:pt x="290" y="271"/>
                      <a:pt x="278" y="272"/>
                      <a:pt x="268" y="273"/>
                    </a:cubicBezTo>
                    <a:cubicBezTo>
                      <a:pt x="255" y="273"/>
                      <a:pt x="243" y="264"/>
                      <a:pt x="238" y="252"/>
                    </a:cubicBezTo>
                    <a:cubicBezTo>
                      <a:pt x="238" y="228"/>
                      <a:pt x="238" y="228"/>
                      <a:pt x="238" y="228"/>
                    </a:cubicBezTo>
                    <a:cubicBezTo>
                      <a:pt x="238" y="223"/>
                      <a:pt x="244" y="224"/>
                      <a:pt x="246" y="220"/>
                    </a:cubicBezTo>
                    <a:cubicBezTo>
                      <a:pt x="249" y="216"/>
                      <a:pt x="253" y="213"/>
                      <a:pt x="249" y="209"/>
                    </a:cubicBezTo>
                    <a:cubicBezTo>
                      <a:pt x="247" y="207"/>
                      <a:pt x="246" y="208"/>
                      <a:pt x="244" y="208"/>
                    </a:cubicBezTo>
                    <a:close/>
                    <a:moveTo>
                      <a:pt x="254" y="375"/>
                    </a:moveTo>
                    <a:cubicBezTo>
                      <a:pt x="236" y="384"/>
                      <a:pt x="236" y="384"/>
                      <a:pt x="236" y="384"/>
                    </a:cubicBezTo>
                    <a:cubicBezTo>
                      <a:pt x="235" y="386"/>
                      <a:pt x="234" y="387"/>
                      <a:pt x="236" y="389"/>
                    </a:cubicBezTo>
                    <a:cubicBezTo>
                      <a:pt x="249" y="393"/>
                      <a:pt x="262" y="401"/>
                      <a:pt x="267" y="414"/>
                    </a:cubicBezTo>
                    <a:cubicBezTo>
                      <a:pt x="269" y="422"/>
                      <a:pt x="263" y="432"/>
                      <a:pt x="273" y="437"/>
                    </a:cubicBezTo>
                    <a:cubicBezTo>
                      <a:pt x="284" y="436"/>
                      <a:pt x="296" y="431"/>
                      <a:pt x="308" y="434"/>
                    </a:cubicBezTo>
                    <a:cubicBezTo>
                      <a:pt x="313" y="418"/>
                      <a:pt x="323" y="397"/>
                      <a:pt x="343" y="393"/>
                    </a:cubicBezTo>
                    <a:cubicBezTo>
                      <a:pt x="353" y="391"/>
                      <a:pt x="364" y="392"/>
                      <a:pt x="372" y="389"/>
                    </a:cubicBezTo>
                    <a:cubicBezTo>
                      <a:pt x="387" y="389"/>
                      <a:pt x="395" y="403"/>
                      <a:pt x="400" y="414"/>
                    </a:cubicBezTo>
                    <a:cubicBezTo>
                      <a:pt x="402" y="422"/>
                      <a:pt x="402" y="432"/>
                      <a:pt x="395" y="438"/>
                    </a:cubicBezTo>
                    <a:cubicBezTo>
                      <a:pt x="389" y="441"/>
                      <a:pt x="382" y="441"/>
                      <a:pt x="374" y="440"/>
                    </a:cubicBezTo>
                    <a:cubicBezTo>
                      <a:pt x="364" y="436"/>
                      <a:pt x="363" y="419"/>
                      <a:pt x="349" y="423"/>
                    </a:cubicBezTo>
                    <a:cubicBezTo>
                      <a:pt x="344" y="426"/>
                      <a:pt x="339" y="428"/>
                      <a:pt x="336" y="434"/>
                    </a:cubicBezTo>
                    <a:cubicBezTo>
                      <a:pt x="331" y="440"/>
                      <a:pt x="335" y="448"/>
                      <a:pt x="338" y="454"/>
                    </a:cubicBezTo>
                    <a:cubicBezTo>
                      <a:pt x="345" y="465"/>
                      <a:pt x="357" y="472"/>
                      <a:pt x="369" y="475"/>
                    </a:cubicBezTo>
                    <a:cubicBezTo>
                      <a:pt x="385" y="475"/>
                      <a:pt x="400" y="475"/>
                      <a:pt x="412" y="464"/>
                    </a:cubicBezTo>
                    <a:cubicBezTo>
                      <a:pt x="422" y="459"/>
                      <a:pt x="427" y="449"/>
                      <a:pt x="432" y="441"/>
                    </a:cubicBezTo>
                    <a:cubicBezTo>
                      <a:pt x="441" y="441"/>
                      <a:pt x="448" y="434"/>
                      <a:pt x="455" y="431"/>
                    </a:cubicBezTo>
                    <a:cubicBezTo>
                      <a:pt x="473" y="418"/>
                      <a:pt x="475" y="396"/>
                      <a:pt x="472" y="376"/>
                    </a:cubicBezTo>
                    <a:cubicBezTo>
                      <a:pt x="472" y="361"/>
                      <a:pt x="460" y="351"/>
                      <a:pt x="452" y="340"/>
                    </a:cubicBezTo>
                    <a:cubicBezTo>
                      <a:pt x="443" y="333"/>
                      <a:pt x="430" y="332"/>
                      <a:pt x="420" y="327"/>
                    </a:cubicBezTo>
                    <a:cubicBezTo>
                      <a:pt x="412" y="316"/>
                      <a:pt x="412" y="316"/>
                      <a:pt x="412" y="316"/>
                    </a:cubicBezTo>
                    <a:cubicBezTo>
                      <a:pt x="401" y="302"/>
                      <a:pt x="381" y="301"/>
                      <a:pt x="365" y="306"/>
                    </a:cubicBezTo>
                    <a:cubicBezTo>
                      <a:pt x="357" y="310"/>
                      <a:pt x="348" y="315"/>
                      <a:pt x="344" y="324"/>
                    </a:cubicBezTo>
                    <a:cubicBezTo>
                      <a:pt x="343" y="330"/>
                      <a:pt x="345" y="336"/>
                      <a:pt x="347" y="342"/>
                    </a:cubicBezTo>
                    <a:cubicBezTo>
                      <a:pt x="349" y="348"/>
                      <a:pt x="357" y="346"/>
                      <a:pt x="362" y="349"/>
                    </a:cubicBezTo>
                    <a:cubicBezTo>
                      <a:pt x="364" y="346"/>
                      <a:pt x="366" y="341"/>
                      <a:pt x="370" y="341"/>
                    </a:cubicBezTo>
                    <a:cubicBezTo>
                      <a:pt x="376" y="338"/>
                      <a:pt x="382" y="340"/>
                      <a:pt x="387" y="343"/>
                    </a:cubicBezTo>
                    <a:cubicBezTo>
                      <a:pt x="394" y="346"/>
                      <a:pt x="395" y="353"/>
                      <a:pt x="397" y="360"/>
                    </a:cubicBezTo>
                    <a:cubicBezTo>
                      <a:pt x="397" y="367"/>
                      <a:pt x="392" y="373"/>
                      <a:pt x="386" y="377"/>
                    </a:cubicBezTo>
                    <a:cubicBezTo>
                      <a:pt x="379" y="380"/>
                      <a:pt x="371" y="384"/>
                      <a:pt x="364" y="382"/>
                    </a:cubicBezTo>
                    <a:cubicBezTo>
                      <a:pt x="346" y="387"/>
                      <a:pt x="330" y="378"/>
                      <a:pt x="320" y="363"/>
                    </a:cubicBezTo>
                    <a:cubicBezTo>
                      <a:pt x="316" y="357"/>
                      <a:pt x="315" y="350"/>
                      <a:pt x="310" y="344"/>
                    </a:cubicBezTo>
                    <a:cubicBezTo>
                      <a:pt x="296" y="344"/>
                      <a:pt x="284" y="343"/>
                      <a:pt x="271" y="338"/>
                    </a:cubicBezTo>
                    <a:cubicBezTo>
                      <a:pt x="269" y="340"/>
                      <a:pt x="269" y="340"/>
                      <a:pt x="269" y="340"/>
                    </a:cubicBezTo>
                    <a:cubicBezTo>
                      <a:pt x="265" y="352"/>
                      <a:pt x="264" y="367"/>
                      <a:pt x="254" y="375"/>
                    </a:cubicBezTo>
                    <a:close/>
                    <a:moveTo>
                      <a:pt x="267" y="374"/>
                    </a:moveTo>
                    <a:cubicBezTo>
                      <a:pt x="262" y="379"/>
                      <a:pt x="256" y="382"/>
                      <a:pt x="252" y="387"/>
                    </a:cubicBezTo>
                    <a:cubicBezTo>
                      <a:pt x="267" y="396"/>
                      <a:pt x="275" y="411"/>
                      <a:pt x="277" y="427"/>
                    </a:cubicBezTo>
                    <a:cubicBezTo>
                      <a:pt x="284" y="428"/>
                      <a:pt x="293" y="425"/>
                      <a:pt x="300" y="425"/>
                    </a:cubicBezTo>
                    <a:cubicBezTo>
                      <a:pt x="303" y="423"/>
                      <a:pt x="303" y="419"/>
                      <a:pt x="306" y="417"/>
                    </a:cubicBezTo>
                    <a:cubicBezTo>
                      <a:pt x="312" y="405"/>
                      <a:pt x="321" y="396"/>
                      <a:pt x="331" y="387"/>
                    </a:cubicBezTo>
                    <a:cubicBezTo>
                      <a:pt x="327" y="381"/>
                      <a:pt x="319" y="377"/>
                      <a:pt x="315" y="371"/>
                    </a:cubicBezTo>
                    <a:cubicBezTo>
                      <a:pt x="311" y="364"/>
                      <a:pt x="309" y="357"/>
                      <a:pt x="304" y="353"/>
                    </a:cubicBezTo>
                    <a:cubicBezTo>
                      <a:pt x="294" y="353"/>
                      <a:pt x="284" y="350"/>
                      <a:pt x="274" y="349"/>
                    </a:cubicBezTo>
                    <a:cubicBezTo>
                      <a:pt x="272" y="357"/>
                      <a:pt x="271" y="366"/>
                      <a:pt x="267" y="374"/>
                    </a:cubicBezTo>
                    <a:close/>
                    <a:moveTo>
                      <a:pt x="267" y="140"/>
                    </a:moveTo>
                    <a:cubicBezTo>
                      <a:pt x="277" y="143"/>
                      <a:pt x="289" y="145"/>
                      <a:pt x="296" y="134"/>
                    </a:cubicBezTo>
                    <a:cubicBezTo>
                      <a:pt x="303" y="128"/>
                      <a:pt x="302" y="118"/>
                      <a:pt x="308" y="112"/>
                    </a:cubicBezTo>
                    <a:cubicBezTo>
                      <a:pt x="310" y="111"/>
                      <a:pt x="312" y="114"/>
                      <a:pt x="312" y="115"/>
                    </a:cubicBezTo>
                    <a:cubicBezTo>
                      <a:pt x="310" y="129"/>
                      <a:pt x="305" y="143"/>
                      <a:pt x="308" y="156"/>
                    </a:cubicBezTo>
                    <a:cubicBezTo>
                      <a:pt x="309" y="163"/>
                      <a:pt x="314" y="169"/>
                      <a:pt x="312" y="176"/>
                    </a:cubicBezTo>
                    <a:cubicBezTo>
                      <a:pt x="309" y="177"/>
                      <a:pt x="306" y="178"/>
                      <a:pt x="304" y="175"/>
                    </a:cubicBezTo>
                    <a:cubicBezTo>
                      <a:pt x="297" y="157"/>
                      <a:pt x="279" y="155"/>
                      <a:pt x="263" y="152"/>
                    </a:cubicBezTo>
                    <a:cubicBezTo>
                      <a:pt x="258" y="149"/>
                      <a:pt x="261" y="140"/>
                      <a:pt x="267" y="140"/>
                    </a:cubicBezTo>
                    <a:close/>
                    <a:moveTo>
                      <a:pt x="264" y="384"/>
                    </a:moveTo>
                    <a:cubicBezTo>
                      <a:pt x="262" y="388"/>
                      <a:pt x="267" y="391"/>
                      <a:pt x="269" y="392"/>
                    </a:cubicBezTo>
                    <a:cubicBezTo>
                      <a:pt x="277" y="399"/>
                      <a:pt x="280" y="409"/>
                      <a:pt x="282" y="419"/>
                    </a:cubicBezTo>
                    <a:cubicBezTo>
                      <a:pt x="285" y="420"/>
                      <a:pt x="291" y="419"/>
                      <a:pt x="295" y="418"/>
                    </a:cubicBezTo>
                    <a:cubicBezTo>
                      <a:pt x="296" y="412"/>
                      <a:pt x="301" y="406"/>
                      <a:pt x="306" y="401"/>
                    </a:cubicBezTo>
                    <a:cubicBezTo>
                      <a:pt x="310" y="397"/>
                      <a:pt x="317" y="394"/>
                      <a:pt x="318" y="388"/>
                    </a:cubicBezTo>
                    <a:cubicBezTo>
                      <a:pt x="309" y="379"/>
                      <a:pt x="304" y="368"/>
                      <a:pt x="300" y="358"/>
                    </a:cubicBezTo>
                    <a:cubicBezTo>
                      <a:pt x="294" y="357"/>
                      <a:pt x="285" y="354"/>
                      <a:pt x="279" y="358"/>
                    </a:cubicBezTo>
                    <a:cubicBezTo>
                      <a:pt x="277" y="367"/>
                      <a:pt x="273" y="378"/>
                      <a:pt x="264" y="384"/>
                    </a:cubicBezTo>
                    <a:close/>
                    <a:moveTo>
                      <a:pt x="280" y="616"/>
                    </a:moveTo>
                    <a:cubicBezTo>
                      <a:pt x="275" y="618"/>
                      <a:pt x="269" y="617"/>
                      <a:pt x="265" y="622"/>
                    </a:cubicBezTo>
                    <a:cubicBezTo>
                      <a:pt x="265" y="624"/>
                      <a:pt x="265" y="626"/>
                      <a:pt x="266" y="627"/>
                    </a:cubicBezTo>
                    <a:cubicBezTo>
                      <a:pt x="274" y="629"/>
                      <a:pt x="280" y="625"/>
                      <a:pt x="287" y="624"/>
                    </a:cubicBezTo>
                    <a:cubicBezTo>
                      <a:pt x="300" y="625"/>
                      <a:pt x="305" y="638"/>
                      <a:pt x="307" y="648"/>
                    </a:cubicBezTo>
                    <a:cubicBezTo>
                      <a:pt x="310" y="650"/>
                      <a:pt x="311" y="647"/>
                      <a:pt x="314" y="647"/>
                    </a:cubicBezTo>
                    <a:cubicBezTo>
                      <a:pt x="317" y="645"/>
                      <a:pt x="319" y="641"/>
                      <a:pt x="319" y="637"/>
                    </a:cubicBezTo>
                    <a:cubicBezTo>
                      <a:pt x="312" y="627"/>
                      <a:pt x="308" y="613"/>
                      <a:pt x="311" y="601"/>
                    </a:cubicBezTo>
                    <a:cubicBezTo>
                      <a:pt x="312" y="599"/>
                      <a:pt x="309" y="597"/>
                      <a:pt x="307" y="597"/>
                    </a:cubicBezTo>
                    <a:cubicBezTo>
                      <a:pt x="301" y="609"/>
                      <a:pt x="289" y="610"/>
                      <a:pt x="280" y="616"/>
                    </a:cubicBezTo>
                    <a:close/>
                    <a:moveTo>
                      <a:pt x="352" y="430"/>
                    </a:moveTo>
                    <a:cubicBezTo>
                      <a:pt x="346" y="432"/>
                      <a:pt x="339" y="440"/>
                      <a:pt x="343" y="448"/>
                    </a:cubicBezTo>
                    <a:cubicBezTo>
                      <a:pt x="349" y="454"/>
                      <a:pt x="354" y="464"/>
                      <a:pt x="363" y="466"/>
                    </a:cubicBezTo>
                    <a:cubicBezTo>
                      <a:pt x="384" y="472"/>
                      <a:pt x="407" y="464"/>
                      <a:pt x="420" y="447"/>
                    </a:cubicBezTo>
                    <a:cubicBezTo>
                      <a:pt x="423" y="443"/>
                      <a:pt x="421" y="437"/>
                      <a:pt x="425" y="434"/>
                    </a:cubicBezTo>
                    <a:cubicBezTo>
                      <a:pt x="432" y="432"/>
                      <a:pt x="441" y="432"/>
                      <a:pt x="447" y="426"/>
                    </a:cubicBezTo>
                    <a:cubicBezTo>
                      <a:pt x="466" y="414"/>
                      <a:pt x="466" y="388"/>
                      <a:pt x="463" y="369"/>
                    </a:cubicBezTo>
                    <a:cubicBezTo>
                      <a:pt x="457" y="359"/>
                      <a:pt x="450" y="347"/>
                      <a:pt x="439" y="342"/>
                    </a:cubicBezTo>
                    <a:cubicBezTo>
                      <a:pt x="431" y="336"/>
                      <a:pt x="422" y="340"/>
                      <a:pt x="415" y="336"/>
                    </a:cubicBezTo>
                    <a:cubicBezTo>
                      <a:pt x="410" y="326"/>
                      <a:pt x="404" y="317"/>
                      <a:pt x="394" y="313"/>
                    </a:cubicBezTo>
                    <a:cubicBezTo>
                      <a:pt x="379" y="308"/>
                      <a:pt x="364" y="314"/>
                      <a:pt x="354" y="323"/>
                    </a:cubicBezTo>
                    <a:cubicBezTo>
                      <a:pt x="351" y="328"/>
                      <a:pt x="351" y="335"/>
                      <a:pt x="354" y="338"/>
                    </a:cubicBezTo>
                    <a:cubicBezTo>
                      <a:pt x="355" y="339"/>
                      <a:pt x="356" y="339"/>
                      <a:pt x="358" y="338"/>
                    </a:cubicBezTo>
                    <a:cubicBezTo>
                      <a:pt x="361" y="335"/>
                      <a:pt x="366" y="333"/>
                      <a:pt x="370" y="331"/>
                    </a:cubicBezTo>
                    <a:cubicBezTo>
                      <a:pt x="382" y="328"/>
                      <a:pt x="395" y="333"/>
                      <a:pt x="402" y="343"/>
                    </a:cubicBezTo>
                    <a:cubicBezTo>
                      <a:pt x="410" y="348"/>
                      <a:pt x="401" y="362"/>
                      <a:pt x="411" y="365"/>
                    </a:cubicBezTo>
                    <a:cubicBezTo>
                      <a:pt x="411" y="358"/>
                      <a:pt x="414" y="352"/>
                      <a:pt x="412" y="346"/>
                    </a:cubicBezTo>
                    <a:cubicBezTo>
                      <a:pt x="414" y="343"/>
                      <a:pt x="416" y="347"/>
                      <a:pt x="419" y="346"/>
                    </a:cubicBezTo>
                    <a:cubicBezTo>
                      <a:pt x="434" y="348"/>
                      <a:pt x="449" y="357"/>
                      <a:pt x="456" y="372"/>
                    </a:cubicBezTo>
                    <a:cubicBezTo>
                      <a:pt x="461" y="387"/>
                      <a:pt x="460" y="403"/>
                      <a:pt x="450" y="416"/>
                    </a:cubicBezTo>
                    <a:cubicBezTo>
                      <a:pt x="443" y="423"/>
                      <a:pt x="431" y="427"/>
                      <a:pt x="421" y="424"/>
                    </a:cubicBezTo>
                    <a:cubicBezTo>
                      <a:pt x="420" y="422"/>
                      <a:pt x="414" y="419"/>
                      <a:pt x="417" y="416"/>
                    </a:cubicBezTo>
                    <a:cubicBezTo>
                      <a:pt x="424" y="415"/>
                      <a:pt x="430" y="412"/>
                      <a:pt x="435" y="409"/>
                    </a:cubicBezTo>
                    <a:cubicBezTo>
                      <a:pt x="440" y="404"/>
                      <a:pt x="446" y="400"/>
                      <a:pt x="447" y="393"/>
                    </a:cubicBezTo>
                    <a:cubicBezTo>
                      <a:pt x="442" y="382"/>
                      <a:pt x="433" y="373"/>
                      <a:pt x="422" y="366"/>
                    </a:cubicBezTo>
                    <a:cubicBezTo>
                      <a:pt x="420" y="366"/>
                      <a:pt x="416" y="365"/>
                      <a:pt x="415" y="367"/>
                    </a:cubicBezTo>
                    <a:cubicBezTo>
                      <a:pt x="422" y="373"/>
                      <a:pt x="430" y="381"/>
                      <a:pt x="437" y="388"/>
                    </a:cubicBezTo>
                    <a:cubicBezTo>
                      <a:pt x="441" y="399"/>
                      <a:pt x="425" y="402"/>
                      <a:pt x="420" y="409"/>
                    </a:cubicBezTo>
                    <a:cubicBezTo>
                      <a:pt x="416" y="408"/>
                      <a:pt x="412" y="409"/>
                      <a:pt x="409" y="412"/>
                    </a:cubicBezTo>
                    <a:cubicBezTo>
                      <a:pt x="410" y="421"/>
                      <a:pt x="411" y="432"/>
                      <a:pt x="405" y="439"/>
                    </a:cubicBezTo>
                    <a:cubicBezTo>
                      <a:pt x="400" y="448"/>
                      <a:pt x="389" y="447"/>
                      <a:pt x="381" y="449"/>
                    </a:cubicBezTo>
                    <a:cubicBezTo>
                      <a:pt x="375" y="448"/>
                      <a:pt x="368" y="446"/>
                      <a:pt x="364" y="441"/>
                    </a:cubicBezTo>
                    <a:cubicBezTo>
                      <a:pt x="358" y="438"/>
                      <a:pt x="359" y="431"/>
                      <a:pt x="352" y="430"/>
                    </a:cubicBezTo>
                    <a:close/>
                    <a:moveTo>
                      <a:pt x="384" y="118"/>
                    </a:moveTo>
                    <a:cubicBezTo>
                      <a:pt x="384" y="109"/>
                      <a:pt x="378" y="102"/>
                      <a:pt x="381" y="93"/>
                    </a:cubicBezTo>
                    <a:cubicBezTo>
                      <a:pt x="388" y="76"/>
                      <a:pt x="405" y="65"/>
                      <a:pt x="424" y="64"/>
                    </a:cubicBezTo>
                    <a:cubicBezTo>
                      <a:pt x="430" y="67"/>
                      <a:pt x="423" y="72"/>
                      <a:pt x="424" y="76"/>
                    </a:cubicBezTo>
                    <a:cubicBezTo>
                      <a:pt x="420" y="94"/>
                      <a:pt x="431" y="110"/>
                      <a:pt x="445" y="120"/>
                    </a:cubicBezTo>
                    <a:cubicBezTo>
                      <a:pt x="446" y="123"/>
                      <a:pt x="444" y="122"/>
                      <a:pt x="442" y="122"/>
                    </a:cubicBezTo>
                    <a:cubicBezTo>
                      <a:pt x="439" y="122"/>
                      <a:pt x="435" y="119"/>
                      <a:pt x="432" y="118"/>
                    </a:cubicBezTo>
                    <a:cubicBezTo>
                      <a:pt x="413" y="116"/>
                      <a:pt x="392" y="117"/>
                      <a:pt x="379" y="134"/>
                    </a:cubicBezTo>
                    <a:cubicBezTo>
                      <a:pt x="378" y="142"/>
                      <a:pt x="374" y="148"/>
                      <a:pt x="373" y="155"/>
                    </a:cubicBezTo>
                    <a:cubicBezTo>
                      <a:pt x="371" y="158"/>
                      <a:pt x="369" y="154"/>
                      <a:pt x="369" y="153"/>
                    </a:cubicBezTo>
                    <a:cubicBezTo>
                      <a:pt x="368" y="150"/>
                      <a:pt x="368" y="150"/>
                      <a:pt x="368" y="150"/>
                    </a:cubicBezTo>
                    <a:cubicBezTo>
                      <a:pt x="371" y="138"/>
                      <a:pt x="374" y="126"/>
                      <a:pt x="384" y="118"/>
                    </a:cubicBezTo>
                    <a:close/>
                    <a:moveTo>
                      <a:pt x="384" y="581"/>
                    </a:moveTo>
                    <a:cubicBezTo>
                      <a:pt x="374" y="587"/>
                      <a:pt x="369" y="599"/>
                      <a:pt x="369" y="611"/>
                    </a:cubicBezTo>
                    <a:cubicBezTo>
                      <a:pt x="371" y="620"/>
                      <a:pt x="375" y="629"/>
                      <a:pt x="382" y="636"/>
                    </a:cubicBezTo>
                    <a:cubicBezTo>
                      <a:pt x="385" y="641"/>
                      <a:pt x="381" y="645"/>
                      <a:pt x="380" y="650"/>
                    </a:cubicBezTo>
                    <a:cubicBezTo>
                      <a:pt x="378" y="663"/>
                      <a:pt x="383" y="676"/>
                      <a:pt x="390" y="687"/>
                    </a:cubicBezTo>
                    <a:cubicBezTo>
                      <a:pt x="398" y="694"/>
                      <a:pt x="407" y="700"/>
                      <a:pt x="418" y="700"/>
                    </a:cubicBezTo>
                    <a:cubicBezTo>
                      <a:pt x="428" y="695"/>
                      <a:pt x="420" y="682"/>
                      <a:pt x="427" y="675"/>
                    </a:cubicBezTo>
                    <a:cubicBezTo>
                      <a:pt x="432" y="663"/>
                      <a:pt x="442" y="652"/>
                      <a:pt x="453" y="645"/>
                    </a:cubicBezTo>
                    <a:cubicBezTo>
                      <a:pt x="453" y="644"/>
                      <a:pt x="452" y="644"/>
                      <a:pt x="451" y="644"/>
                    </a:cubicBezTo>
                    <a:cubicBezTo>
                      <a:pt x="436" y="649"/>
                      <a:pt x="421" y="647"/>
                      <a:pt x="406" y="644"/>
                    </a:cubicBezTo>
                    <a:cubicBezTo>
                      <a:pt x="390" y="637"/>
                      <a:pt x="388" y="620"/>
                      <a:pt x="387" y="606"/>
                    </a:cubicBezTo>
                    <a:cubicBezTo>
                      <a:pt x="387" y="592"/>
                      <a:pt x="395" y="581"/>
                      <a:pt x="407" y="575"/>
                    </a:cubicBezTo>
                    <a:cubicBezTo>
                      <a:pt x="408" y="574"/>
                      <a:pt x="406" y="573"/>
                      <a:pt x="405" y="573"/>
                    </a:cubicBezTo>
                    <a:cubicBezTo>
                      <a:pt x="398" y="574"/>
                      <a:pt x="390" y="575"/>
                      <a:pt x="384" y="581"/>
                    </a:cubicBezTo>
                    <a:close/>
                    <a:moveTo>
                      <a:pt x="372" y="358"/>
                    </a:moveTo>
                    <a:cubicBezTo>
                      <a:pt x="372" y="358"/>
                      <a:pt x="371" y="358"/>
                      <a:pt x="371" y="360"/>
                    </a:cubicBezTo>
                    <a:cubicBezTo>
                      <a:pt x="372" y="360"/>
                      <a:pt x="373" y="360"/>
                      <a:pt x="374" y="359"/>
                    </a:cubicBezTo>
                    <a:cubicBezTo>
                      <a:pt x="372" y="358"/>
                      <a:pt x="372" y="358"/>
                      <a:pt x="372" y="358"/>
                    </a:cubicBezTo>
                    <a:close/>
                    <a:moveTo>
                      <a:pt x="60" y="327"/>
                    </a:moveTo>
                    <a:cubicBezTo>
                      <a:pt x="55" y="331"/>
                      <a:pt x="49" y="334"/>
                      <a:pt x="49" y="341"/>
                    </a:cubicBezTo>
                    <a:cubicBezTo>
                      <a:pt x="50" y="347"/>
                      <a:pt x="56" y="346"/>
                      <a:pt x="60" y="346"/>
                    </a:cubicBezTo>
                    <a:cubicBezTo>
                      <a:pt x="67" y="347"/>
                      <a:pt x="73" y="356"/>
                      <a:pt x="76" y="362"/>
                    </a:cubicBezTo>
                    <a:cubicBezTo>
                      <a:pt x="88" y="374"/>
                      <a:pt x="105" y="378"/>
                      <a:pt x="122" y="373"/>
                    </a:cubicBezTo>
                    <a:cubicBezTo>
                      <a:pt x="129" y="378"/>
                      <a:pt x="139" y="382"/>
                      <a:pt x="148" y="378"/>
                    </a:cubicBezTo>
                    <a:cubicBezTo>
                      <a:pt x="153" y="378"/>
                      <a:pt x="157" y="372"/>
                      <a:pt x="162" y="373"/>
                    </a:cubicBezTo>
                    <a:cubicBezTo>
                      <a:pt x="166" y="378"/>
                      <a:pt x="173" y="381"/>
                      <a:pt x="174" y="387"/>
                    </a:cubicBezTo>
                    <a:cubicBezTo>
                      <a:pt x="172" y="393"/>
                      <a:pt x="168" y="397"/>
                      <a:pt x="162" y="398"/>
                    </a:cubicBezTo>
                    <a:cubicBezTo>
                      <a:pt x="149" y="385"/>
                      <a:pt x="130" y="388"/>
                      <a:pt x="114" y="394"/>
                    </a:cubicBezTo>
                    <a:cubicBezTo>
                      <a:pt x="110" y="392"/>
                      <a:pt x="104" y="393"/>
                      <a:pt x="99" y="394"/>
                    </a:cubicBezTo>
                    <a:cubicBezTo>
                      <a:pt x="83" y="397"/>
                      <a:pt x="78" y="414"/>
                      <a:pt x="71" y="425"/>
                    </a:cubicBezTo>
                    <a:cubicBezTo>
                      <a:pt x="66" y="431"/>
                      <a:pt x="59" y="429"/>
                      <a:pt x="52" y="428"/>
                    </a:cubicBezTo>
                    <a:cubicBezTo>
                      <a:pt x="50" y="431"/>
                      <a:pt x="52" y="436"/>
                      <a:pt x="53" y="440"/>
                    </a:cubicBezTo>
                    <a:cubicBezTo>
                      <a:pt x="55" y="450"/>
                      <a:pt x="64" y="455"/>
                      <a:pt x="70" y="461"/>
                    </a:cubicBezTo>
                    <a:cubicBezTo>
                      <a:pt x="78" y="465"/>
                      <a:pt x="88" y="468"/>
                      <a:pt x="97" y="464"/>
                    </a:cubicBezTo>
                    <a:cubicBezTo>
                      <a:pt x="102" y="466"/>
                      <a:pt x="108" y="462"/>
                      <a:pt x="112" y="463"/>
                    </a:cubicBezTo>
                    <a:cubicBezTo>
                      <a:pt x="117" y="468"/>
                      <a:pt x="123" y="470"/>
                      <a:pt x="130" y="472"/>
                    </a:cubicBezTo>
                    <a:cubicBezTo>
                      <a:pt x="137" y="471"/>
                      <a:pt x="146" y="472"/>
                      <a:pt x="151" y="466"/>
                    </a:cubicBezTo>
                    <a:cubicBezTo>
                      <a:pt x="157" y="463"/>
                      <a:pt x="157" y="458"/>
                      <a:pt x="163" y="455"/>
                    </a:cubicBezTo>
                    <a:cubicBezTo>
                      <a:pt x="167" y="460"/>
                      <a:pt x="173" y="460"/>
                      <a:pt x="176" y="465"/>
                    </a:cubicBezTo>
                    <a:cubicBezTo>
                      <a:pt x="173" y="473"/>
                      <a:pt x="173" y="473"/>
                      <a:pt x="173" y="473"/>
                    </a:cubicBezTo>
                    <a:cubicBezTo>
                      <a:pt x="167" y="490"/>
                      <a:pt x="178" y="507"/>
                      <a:pt x="167" y="522"/>
                    </a:cubicBezTo>
                    <a:cubicBezTo>
                      <a:pt x="164" y="524"/>
                      <a:pt x="161" y="526"/>
                      <a:pt x="157" y="524"/>
                    </a:cubicBezTo>
                    <a:cubicBezTo>
                      <a:pt x="148" y="520"/>
                      <a:pt x="160" y="512"/>
                      <a:pt x="154" y="505"/>
                    </a:cubicBezTo>
                    <a:cubicBezTo>
                      <a:pt x="146" y="496"/>
                      <a:pt x="133" y="495"/>
                      <a:pt x="122" y="499"/>
                    </a:cubicBezTo>
                    <a:cubicBezTo>
                      <a:pt x="110" y="501"/>
                      <a:pt x="110" y="514"/>
                      <a:pt x="105" y="522"/>
                    </a:cubicBezTo>
                    <a:cubicBezTo>
                      <a:pt x="103" y="540"/>
                      <a:pt x="109" y="559"/>
                      <a:pt x="124" y="569"/>
                    </a:cubicBezTo>
                    <a:cubicBezTo>
                      <a:pt x="122" y="580"/>
                      <a:pt x="127" y="588"/>
                      <a:pt x="134" y="594"/>
                    </a:cubicBezTo>
                    <a:cubicBezTo>
                      <a:pt x="147" y="606"/>
                      <a:pt x="164" y="603"/>
                      <a:pt x="178" y="596"/>
                    </a:cubicBezTo>
                    <a:cubicBezTo>
                      <a:pt x="183" y="602"/>
                      <a:pt x="187" y="609"/>
                      <a:pt x="191" y="615"/>
                    </a:cubicBezTo>
                    <a:cubicBezTo>
                      <a:pt x="182" y="620"/>
                      <a:pt x="184" y="630"/>
                      <a:pt x="181" y="637"/>
                    </a:cubicBezTo>
                    <a:cubicBezTo>
                      <a:pt x="182" y="646"/>
                      <a:pt x="185" y="653"/>
                      <a:pt x="191" y="659"/>
                    </a:cubicBezTo>
                    <a:cubicBezTo>
                      <a:pt x="200" y="667"/>
                      <a:pt x="213" y="673"/>
                      <a:pt x="224" y="672"/>
                    </a:cubicBezTo>
                    <a:cubicBezTo>
                      <a:pt x="234" y="667"/>
                      <a:pt x="236" y="680"/>
                      <a:pt x="244" y="681"/>
                    </a:cubicBezTo>
                    <a:cubicBezTo>
                      <a:pt x="255" y="686"/>
                      <a:pt x="268" y="681"/>
                      <a:pt x="279" y="678"/>
                    </a:cubicBezTo>
                    <a:cubicBezTo>
                      <a:pt x="289" y="672"/>
                      <a:pt x="299" y="661"/>
                      <a:pt x="297" y="648"/>
                    </a:cubicBezTo>
                    <a:cubicBezTo>
                      <a:pt x="296" y="641"/>
                      <a:pt x="291" y="633"/>
                      <a:pt x="284" y="631"/>
                    </a:cubicBezTo>
                    <a:cubicBezTo>
                      <a:pt x="279" y="634"/>
                      <a:pt x="271" y="637"/>
                      <a:pt x="264" y="634"/>
                    </a:cubicBezTo>
                    <a:cubicBezTo>
                      <a:pt x="259" y="631"/>
                      <a:pt x="257" y="625"/>
                      <a:pt x="258" y="619"/>
                    </a:cubicBezTo>
                    <a:cubicBezTo>
                      <a:pt x="259" y="616"/>
                      <a:pt x="260" y="612"/>
                      <a:pt x="264" y="611"/>
                    </a:cubicBezTo>
                    <a:cubicBezTo>
                      <a:pt x="280" y="610"/>
                      <a:pt x="295" y="602"/>
                      <a:pt x="304" y="589"/>
                    </a:cubicBezTo>
                    <a:cubicBezTo>
                      <a:pt x="307" y="589"/>
                      <a:pt x="310" y="588"/>
                      <a:pt x="311" y="586"/>
                    </a:cubicBezTo>
                    <a:cubicBezTo>
                      <a:pt x="309" y="581"/>
                      <a:pt x="312" y="577"/>
                      <a:pt x="312" y="572"/>
                    </a:cubicBezTo>
                    <a:cubicBezTo>
                      <a:pt x="320" y="567"/>
                      <a:pt x="330" y="563"/>
                      <a:pt x="334" y="554"/>
                    </a:cubicBezTo>
                    <a:cubicBezTo>
                      <a:pt x="337" y="546"/>
                      <a:pt x="336" y="539"/>
                      <a:pt x="334" y="533"/>
                    </a:cubicBezTo>
                    <a:cubicBezTo>
                      <a:pt x="331" y="522"/>
                      <a:pt x="321" y="514"/>
                      <a:pt x="311" y="512"/>
                    </a:cubicBezTo>
                    <a:cubicBezTo>
                      <a:pt x="306" y="510"/>
                      <a:pt x="301" y="515"/>
                      <a:pt x="297" y="512"/>
                    </a:cubicBezTo>
                    <a:cubicBezTo>
                      <a:pt x="293" y="505"/>
                      <a:pt x="287" y="497"/>
                      <a:pt x="279" y="495"/>
                    </a:cubicBezTo>
                    <a:cubicBezTo>
                      <a:pt x="266" y="494"/>
                      <a:pt x="252" y="498"/>
                      <a:pt x="245" y="508"/>
                    </a:cubicBezTo>
                    <a:cubicBezTo>
                      <a:pt x="243" y="516"/>
                      <a:pt x="239" y="525"/>
                      <a:pt x="245" y="533"/>
                    </a:cubicBezTo>
                    <a:cubicBezTo>
                      <a:pt x="255" y="532"/>
                      <a:pt x="255" y="532"/>
                      <a:pt x="255" y="532"/>
                    </a:cubicBezTo>
                    <a:cubicBezTo>
                      <a:pt x="259" y="535"/>
                      <a:pt x="264" y="539"/>
                      <a:pt x="266" y="544"/>
                    </a:cubicBezTo>
                    <a:cubicBezTo>
                      <a:pt x="268" y="548"/>
                      <a:pt x="267" y="555"/>
                      <a:pt x="264" y="559"/>
                    </a:cubicBezTo>
                    <a:cubicBezTo>
                      <a:pt x="256" y="565"/>
                      <a:pt x="247" y="566"/>
                      <a:pt x="237" y="564"/>
                    </a:cubicBezTo>
                    <a:cubicBezTo>
                      <a:pt x="225" y="559"/>
                      <a:pt x="219" y="547"/>
                      <a:pt x="217" y="535"/>
                    </a:cubicBezTo>
                    <a:cubicBezTo>
                      <a:pt x="214" y="518"/>
                      <a:pt x="219" y="500"/>
                      <a:pt x="231" y="488"/>
                    </a:cubicBezTo>
                    <a:cubicBezTo>
                      <a:pt x="244" y="475"/>
                      <a:pt x="263" y="472"/>
                      <a:pt x="281" y="471"/>
                    </a:cubicBezTo>
                    <a:cubicBezTo>
                      <a:pt x="289" y="472"/>
                      <a:pt x="297" y="470"/>
                      <a:pt x="304" y="475"/>
                    </a:cubicBezTo>
                    <a:cubicBezTo>
                      <a:pt x="308" y="482"/>
                      <a:pt x="314" y="487"/>
                      <a:pt x="319" y="492"/>
                    </a:cubicBezTo>
                    <a:cubicBezTo>
                      <a:pt x="331" y="500"/>
                      <a:pt x="344" y="504"/>
                      <a:pt x="359" y="504"/>
                    </a:cubicBezTo>
                    <a:cubicBezTo>
                      <a:pt x="375" y="504"/>
                      <a:pt x="392" y="502"/>
                      <a:pt x="407" y="497"/>
                    </a:cubicBezTo>
                    <a:cubicBezTo>
                      <a:pt x="423" y="495"/>
                      <a:pt x="441" y="498"/>
                      <a:pt x="456" y="506"/>
                    </a:cubicBezTo>
                    <a:cubicBezTo>
                      <a:pt x="472" y="517"/>
                      <a:pt x="481" y="535"/>
                      <a:pt x="481" y="555"/>
                    </a:cubicBezTo>
                    <a:cubicBezTo>
                      <a:pt x="486" y="562"/>
                      <a:pt x="495" y="566"/>
                      <a:pt x="497" y="575"/>
                    </a:cubicBezTo>
                    <a:cubicBezTo>
                      <a:pt x="503" y="591"/>
                      <a:pt x="502" y="613"/>
                      <a:pt x="489" y="626"/>
                    </a:cubicBezTo>
                    <a:cubicBezTo>
                      <a:pt x="469" y="646"/>
                      <a:pt x="446" y="661"/>
                      <a:pt x="432" y="686"/>
                    </a:cubicBezTo>
                    <a:cubicBezTo>
                      <a:pt x="429" y="692"/>
                      <a:pt x="432" y="701"/>
                      <a:pt x="427" y="707"/>
                    </a:cubicBezTo>
                    <a:cubicBezTo>
                      <a:pt x="410" y="708"/>
                      <a:pt x="391" y="700"/>
                      <a:pt x="380" y="686"/>
                    </a:cubicBezTo>
                    <a:cubicBezTo>
                      <a:pt x="371" y="675"/>
                      <a:pt x="367" y="656"/>
                      <a:pt x="375" y="644"/>
                    </a:cubicBezTo>
                    <a:cubicBezTo>
                      <a:pt x="380" y="635"/>
                      <a:pt x="367" y="632"/>
                      <a:pt x="367" y="626"/>
                    </a:cubicBezTo>
                    <a:cubicBezTo>
                      <a:pt x="360" y="615"/>
                      <a:pt x="364" y="600"/>
                      <a:pt x="367" y="589"/>
                    </a:cubicBezTo>
                    <a:cubicBezTo>
                      <a:pt x="375" y="581"/>
                      <a:pt x="383" y="571"/>
                      <a:pt x="393" y="566"/>
                    </a:cubicBezTo>
                    <a:cubicBezTo>
                      <a:pt x="403" y="563"/>
                      <a:pt x="415" y="561"/>
                      <a:pt x="422" y="570"/>
                    </a:cubicBezTo>
                    <a:cubicBezTo>
                      <a:pt x="423" y="573"/>
                      <a:pt x="425" y="576"/>
                      <a:pt x="423" y="580"/>
                    </a:cubicBezTo>
                    <a:cubicBezTo>
                      <a:pt x="421" y="583"/>
                      <a:pt x="416" y="583"/>
                      <a:pt x="412" y="584"/>
                    </a:cubicBezTo>
                    <a:cubicBezTo>
                      <a:pt x="403" y="589"/>
                      <a:pt x="396" y="597"/>
                      <a:pt x="393" y="607"/>
                    </a:cubicBezTo>
                    <a:cubicBezTo>
                      <a:pt x="393" y="616"/>
                      <a:pt x="396" y="622"/>
                      <a:pt x="401" y="629"/>
                    </a:cubicBezTo>
                    <a:cubicBezTo>
                      <a:pt x="406" y="634"/>
                      <a:pt x="411" y="641"/>
                      <a:pt x="418" y="641"/>
                    </a:cubicBezTo>
                    <a:cubicBezTo>
                      <a:pt x="431" y="643"/>
                      <a:pt x="443" y="642"/>
                      <a:pt x="454" y="636"/>
                    </a:cubicBezTo>
                    <a:cubicBezTo>
                      <a:pt x="472" y="625"/>
                      <a:pt x="470" y="601"/>
                      <a:pt x="468" y="583"/>
                    </a:cubicBezTo>
                    <a:cubicBezTo>
                      <a:pt x="475" y="564"/>
                      <a:pt x="468" y="543"/>
                      <a:pt x="457" y="529"/>
                    </a:cubicBezTo>
                    <a:cubicBezTo>
                      <a:pt x="445" y="514"/>
                      <a:pt x="429" y="509"/>
                      <a:pt x="410" y="510"/>
                    </a:cubicBezTo>
                    <a:cubicBezTo>
                      <a:pt x="382" y="513"/>
                      <a:pt x="354" y="529"/>
                      <a:pt x="344" y="556"/>
                    </a:cubicBezTo>
                    <a:cubicBezTo>
                      <a:pt x="340" y="563"/>
                      <a:pt x="331" y="566"/>
                      <a:pt x="327" y="574"/>
                    </a:cubicBezTo>
                    <a:cubicBezTo>
                      <a:pt x="312" y="591"/>
                      <a:pt x="317" y="617"/>
                      <a:pt x="327" y="636"/>
                    </a:cubicBezTo>
                    <a:cubicBezTo>
                      <a:pt x="329" y="648"/>
                      <a:pt x="324" y="660"/>
                      <a:pt x="327" y="673"/>
                    </a:cubicBezTo>
                    <a:cubicBezTo>
                      <a:pt x="329" y="691"/>
                      <a:pt x="336" y="707"/>
                      <a:pt x="346" y="721"/>
                    </a:cubicBezTo>
                    <a:cubicBezTo>
                      <a:pt x="356" y="728"/>
                      <a:pt x="365" y="737"/>
                      <a:pt x="377" y="740"/>
                    </a:cubicBezTo>
                    <a:cubicBezTo>
                      <a:pt x="401" y="748"/>
                      <a:pt x="426" y="757"/>
                      <a:pt x="451" y="751"/>
                    </a:cubicBezTo>
                    <a:cubicBezTo>
                      <a:pt x="465" y="748"/>
                      <a:pt x="480" y="742"/>
                      <a:pt x="490" y="731"/>
                    </a:cubicBezTo>
                    <a:cubicBezTo>
                      <a:pt x="494" y="729"/>
                      <a:pt x="493" y="725"/>
                      <a:pt x="492" y="722"/>
                    </a:cubicBezTo>
                    <a:cubicBezTo>
                      <a:pt x="485" y="718"/>
                      <a:pt x="481" y="712"/>
                      <a:pt x="479" y="705"/>
                    </a:cubicBezTo>
                    <a:cubicBezTo>
                      <a:pt x="479" y="690"/>
                      <a:pt x="490" y="679"/>
                      <a:pt x="500" y="671"/>
                    </a:cubicBezTo>
                    <a:cubicBezTo>
                      <a:pt x="505" y="667"/>
                      <a:pt x="510" y="662"/>
                      <a:pt x="516" y="662"/>
                    </a:cubicBezTo>
                    <a:cubicBezTo>
                      <a:pt x="511" y="674"/>
                      <a:pt x="513" y="687"/>
                      <a:pt x="520" y="696"/>
                    </a:cubicBezTo>
                    <a:cubicBezTo>
                      <a:pt x="529" y="702"/>
                      <a:pt x="529" y="702"/>
                      <a:pt x="529" y="702"/>
                    </a:cubicBezTo>
                    <a:cubicBezTo>
                      <a:pt x="541" y="706"/>
                      <a:pt x="551" y="696"/>
                      <a:pt x="562" y="697"/>
                    </a:cubicBezTo>
                    <a:cubicBezTo>
                      <a:pt x="576" y="706"/>
                      <a:pt x="584" y="723"/>
                      <a:pt x="587" y="739"/>
                    </a:cubicBezTo>
                    <a:cubicBezTo>
                      <a:pt x="589" y="743"/>
                      <a:pt x="586" y="748"/>
                      <a:pt x="588" y="752"/>
                    </a:cubicBezTo>
                    <a:cubicBezTo>
                      <a:pt x="610" y="755"/>
                      <a:pt x="610" y="755"/>
                      <a:pt x="610" y="755"/>
                    </a:cubicBezTo>
                    <a:cubicBezTo>
                      <a:pt x="704" y="754"/>
                      <a:pt x="805" y="756"/>
                      <a:pt x="901" y="756"/>
                    </a:cubicBezTo>
                    <a:cubicBezTo>
                      <a:pt x="903" y="755"/>
                      <a:pt x="903" y="755"/>
                      <a:pt x="903" y="755"/>
                    </a:cubicBezTo>
                    <a:cubicBezTo>
                      <a:pt x="903" y="753"/>
                      <a:pt x="904" y="750"/>
                      <a:pt x="902" y="748"/>
                    </a:cubicBezTo>
                    <a:cubicBezTo>
                      <a:pt x="898" y="749"/>
                      <a:pt x="895" y="745"/>
                      <a:pt x="891" y="747"/>
                    </a:cubicBezTo>
                    <a:cubicBezTo>
                      <a:pt x="711" y="746"/>
                      <a:pt x="711" y="746"/>
                      <a:pt x="711" y="746"/>
                    </a:cubicBezTo>
                    <a:cubicBezTo>
                      <a:pt x="598" y="746"/>
                      <a:pt x="598" y="746"/>
                      <a:pt x="598" y="746"/>
                    </a:cubicBezTo>
                    <a:cubicBezTo>
                      <a:pt x="596" y="745"/>
                      <a:pt x="596" y="745"/>
                      <a:pt x="596" y="745"/>
                    </a:cubicBezTo>
                    <a:cubicBezTo>
                      <a:pt x="591" y="724"/>
                      <a:pt x="584" y="705"/>
                      <a:pt x="568" y="689"/>
                    </a:cubicBezTo>
                    <a:cubicBezTo>
                      <a:pt x="556" y="679"/>
                      <a:pt x="548" y="697"/>
                      <a:pt x="535" y="695"/>
                    </a:cubicBezTo>
                    <a:cubicBezTo>
                      <a:pt x="529" y="693"/>
                      <a:pt x="523" y="691"/>
                      <a:pt x="522" y="685"/>
                    </a:cubicBezTo>
                    <a:cubicBezTo>
                      <a:pt x="517" y="671"/>
                      <a:pt x="525" y="659"/>
                      <a:pt x="535" y="650"/>
                    </a:cubicBezTo>
                    <a:cubicBezTo>
                      <a:pt x="538" y="650"/>
                      <a:pt x="540" y="650"/>
                      <a:pt x="543" y="649"/>
                    </a:cubicBezTo>
                    <a:cubicBezTo>
                      <a:pt x="567" y="644"/>
                      <a:pt x="589" y="656"/>
                      <a:pt x="605" y="674"/>
                    </a:cubicBezTo>
                    <a:cubicBezTo>
                      <a:pt x="612" y="686"/>
                      <a:pt x="619" y="697"/>
                      <a:pt x="621" y="710"/>
                    </a:cubicBezTo>
                    <a:cubicBezTo>
                      <a:pt x="654" y="710"/>
                      <a:pt x="684" y="711"/>
                      <a:pt x="715" y="712"/>
                    </a:cubicBezTo>
                    <a:cubicBezTo>
                      <a:pt x="897" y="714"/>
                      <a:pt x="897" y="714"/>
                      <a:pt x="897" y="714"/>
                    </a:cubicBezTo>
                    <a:cubicBezTo>
                      <a:pt x="902" y="713"/>
                      <a:pt x="902" y="713"/>
                      <a:pt x="902" y="713"/>
                    </a:cubicBezTo>
                    <a:cubicBezTo>
                      <a:pt x="903" y="711"/>
                      <a:pt x="903" y="708"/>
                      <a:pt x="902" y="706"/>
                    </a:cubicBezTo>
                    <a:cubicBezTo>
                      <a:pt x="863" y="705"/>
                      <a:pt x="829" y="704"/>
                      <a:pt x="792" y="704"/>
                    </a:cubicBezTo>
                    <a:cubicBezTo>
                      <a:pt x="627" y="701"/>
                      <a:pt x="627" y="701"/>
                      <a:pt x="627" y="701"/>
                    </a:cubicBezTo>
                    <a:cubicBezTo>
                      <a:pt x="624" y="700"/>
                      <a:pt x="624" y="700"/>
                      <a:pt x="624" y="700"/>
                    </a:cubicBezTo>
                    <a:cubicBezTo>
                      <a:pt x="619" y="678"/>
                      <a:pt x="603" y="656"/>
                      <a:pt x="581" y="646"/>
                    </a:cubicBezTo>
                    <a:cubicBezTo>
                      <a:pt x="569" y="641"/>
                      <a:pt x="557" y="637"/>
                      <a:pt x="543" y="640"/>
                    </a:cubicBezTo>
                    <a:cubicBezTo>
                      <a:pt x="542" y="639"/>
                      <a:pt x="542" y="639"/>
                      <a:pt x="542" y="639"/>
                    </a:cubicBezTo>
                    <a:cubicBezTo>
                      <a:pt x="549" y="628"/>
                      <a:pt x="552" y="614"/>
                      <a:pt x="552" y="602"/>
                    </a:cubicBezTo>
                    <a:cubicBezTo>
                      <a:pt x="548" y="576"/>
                      <a:pt x="540" y="552"/>
                      <a:pt x="522" y="532"/>
                    </a:cubicBezTo>
                    <a:cubicBezTo>
                      <a:pt x="520" y="511"/>
                      <a:pt x="520" y="511"/>
                      <a:pt x="520" y="511"/>
                    </a:cubicBezTo>
                    <a:cubicBezTo>
                      <a:pt x="517" y="497"/>
                      <a:pt x="512" y="485"/>
                      <a:pt x="502" y="475"/>
                    </a:cubicBezTo>
                    <a:cubicBezTo>
                      <a:pt x="499" y="467"/>
                      <a:pt x="478" y="463"/>
                      <a:pt x="491" y="452"/>
                    </a:cubicBezTo>
                    <a:cubicBezTo>
                      <a:pt x="510" y="436"/>
                      <a:pt x="514" y="410"/>
                      <a:pt x="518" y="386"/>
                    </a:cubicBezTo>
                    <a:cubicBezTo>
                      <a:pt x="521" y="357"/>
                      <a:pt x="506" y="330"/>
                      <a:pt x="481" y="316"/>
                    </a:cubicBezTo>
                    <a:cubicBezTo>
                      <a:pt x="497" y="304"/>
                      <a:pt x="515" y="292"/>
                      <a:pt x="521" y="273"/>
                    </a:cubicBezTo>
                    <a:cubicBezTo>
                      <a:pt x="523" y="261"/>
                      <a:pt x="528" y="250"/>
                      <a:pt x="524" y="238"/>
                    </a:cubicBezTo>
                    <a:cubicBezTo>
                      <a:pt x="518" y="228"/>
                      <a:pt x="530" y="222"/>
                      <a:pt x="535" y="215"/>
                    </a:cubicBezTo>
                    <a:cubicBezTo>
                      <a:pt x="538" y="212"/>
                      <a:pt x="537" y="208"/>
                      <a:pt x="541" y="205"/>
                    </a:cubicBezTo>
                    <a:cubicBezTo>
                      <a:pt x="548" y="183"/>
                      <a:pt x="548" y="183"/>
                      <a:pt x="548" y="183"/>
                    </a:cubicBezTo>
                    <a:cubicBezTo>
                      <a:pt x="553" y="172"/>
                      <a:pt x="547" y="161"/>
                      <a:pt x="546" y="150"/>
                    </a:cubicBezTo>
                    <a:cubicBezTo>
                      <a:pt x="535" y="129"/>
                      <a:pt x="535" y="129"/>
                      <a:pt x="535" y="129"/>
                    </a:cubicBezTo>
                    <a:cubicBezTo>
                      <a:pt x="536" y="128"/>
                      <a:pt x="536" y="128"/>
                      <a:pt x="536" y="128"/>
                    </a:cubicBezTo>
                    <a:cubicBezTo>
                      <a:pt x="547" y="131"/>
                      <a:pt x="558" y="138"/>
                      <a:pt x="571" y="133"/>
                    </a:cubicBezTo>
                    <a:cubicBezTo>
                      <a:pt x="593" y="128"/>
                      <a:pt x="615" y="111"/>
                      <a:pt x="621" y="86"/>
                    </a:cubicBezTo>
                    <a:cubicBezTo>
                      <a:pt x="622" y="82"/>
                      <a:pt x="626" y="77"/>
                      <a:pt x="622" y="73"/>
                    </a:cubicBezTo>
                    <a:cubicBezTo>
                      <a:pt x="621" y="73"/>
                      <a:pt x="618" y="73"/>
                      <a:pt x="617" y="75"/>
                    </a:cubicBezTo>
                    <a:cubicBezTo>
                      <a:pt x="612" y="83"/>
                      <a:pt x="611" y="95"/>
                      <a:pt x="604" y="103"/>
                    </a:cubicBezTo>
                    <a:cubicBezTo>
                      <a:pt x="592" y="121"/>
                      <a:pt x="570" y="131"/>
                      <a:pt x="548" y="127"/>
                    </a:cubicBezTo>
                    <a:cubicBezTo>
                      <a:pt x="536" y="121"/>
                      <a:pt x="520" y="113"/>
                      <a:pt x="520" y="96"/>
                    </a:cubicBezTo>
                    <a:cubicBezTo>
                      <a:pt x="518" y="89"/>
                      <a:pt x="522" y="82"/>
                      <a:pt x="526" y="77"/>
                    </a:cubicBezTo>
                    <a:cubicBezTo>
                      <a:pt x="530" y="74"/>
                      <a:pt x="535" y="73"/>
                      <a:pt x="540" y="73"/>
                    </a:cubicBezTo>
                    <a:cubicBezTo>
                      <a:pt x="548" y="73"/>
                      <a:pt x="548" y="83"/>
                      <a:pt x="553" y="87"/>
                    </a:cubicBezTo>
                    <a:cubicBezTo>
                      <a:pt x="565" y="89"/>
                      <a:pt x="577" y="82"/>
                      <a:pt x="583" y="73"/>
                    </a:cubicBezTo>
                    <a:cubicBezTo>
                      <a:pt x="586" y="71"/>
                      <a:pt x="582" y="65"/>
                      <a:pt x="588" y="65"/>
                    </a:cubicBezTo>
                    <a:cubicBezTo>
                      <a:pt x="592" y="54"/>
                      <a:pt x="594" y="42"/>
                      <a:pt x="597" y="30"/>
                    </a:cubicBezTo>
                    <a:cubicBezTo>
                      <a:pt x="612" y="29"/>
                      <a:pt x="628" y="31"/>
                      <a:pt x="642" y="30"/>
                    </a:cubicBezTo>
                    <a:cubicBezTo>
                      <a:pt x="846" y="32"/>
                      <a:pt x="846" y="32"/>
                      <a:pt x="846" y="32"/>
                    </a:cubicBezTo>
                    <a:cubicBezTo>
                      <a:pt x="864" y="32"/>
                      <a:pt x="882" y="34"/>
                      <a:pt x="900" y="31"/>
                    </a:cubicBezTo>
                    <a:cubicBezTo>
                      <a:pt x="900" y="30"/>
                      <a:pt x="901" y="28"/>
                      <a:pt x="899" y="26"/>
                    </a:cubicBezTo>
                    <a:cubicBezTo>
                      <a:pt x="852" y="25"/>
                      <a:pt x="801" y="26"/>
                      <a:pt x="754" y="25"/>
                    </a:cubicBezTo>
                    <a:cubicBezTo>
                      <a:pt x="741" y="24"/>
                      <a:pt x="726" y="25"/>
                      <a:pt x="713" y="23"/>
                    </a:cubicBezTo>
                    <a:cubicBezTo>
                      <a:pt x="679" y="25"/>
                      <a:pt x="644" y="22"/>
                      <a:pt x="611" y="22"/>
                    </a:cubicBezTo>
                    <a:cubicBezTo>
                      <a:pt x="604" y="22"/>
                      <a:pt x="594" y="18"/>
                      <a:pt x="591" y="26"/>
                    </a:cubicBezTo>
                    <a:cubicBezTo>
                      <a:pt x="584" y="32"/>
                      <a:pt x="588" y="42"/>
                      <a:pt x="585" y="50"/>
                    </a:cubicBezTo>
                    <a:cubicBezTo>
                      <a:pt x="580" y="60"/>
                      <a:pt x="578" y="73"/>
                      <a:pt x="565" y="77"/>
                    </a:cubicBezTo>
                    <a:cubicBezTo>
                      <a:pt x="558" y="80"/>
                      <a:pt x="554" y="73"/>
                      <a:pt x="549" y="69"/>
                    </a:cubicBezTo>
                    <a:cubicBezTo>
                      <a:pt x="542" y="63"/>
                      <a:pt x="532" y="68"/>
                      <a:pt x="524" y="70"/>
                    </a:cubicBezTo>
                    <a:cubicBezTo>
                      <a:pt x="517" y="74"/>
                      <a:pt x="512" y="82"/>
                      <a:pt x="512" y="90"/>
                    </a:cubicBezTo>
                    <a:cubicBezTo>
                      <a:pt x="511" y="95"/>
                      <a:pt x="515" y="101"/>
                      <a:pt x="512" y="105"/>
                    </a:cubicBezTo>
                    <a:cubicBezTo>
                      <a:pt x="498" y="99"/>
                      <a:pt x="481" y="89"/>
                      <a:pt x="479" y="73"/>
                    </a:cubicBezTo>
                    <a:cubicBezTo>
                      <a:pt x="479" y="65"/>
                      <a:pt x="481" y="58"/>
                      <a:pt x="487" y="53"/>
                    </a:cubicBezTo>
                    <a:cubicBezTo>
                      <a:pt x="489" y="51"/>
                      <a:pt x="492" y="53"/>
                      <a:pt x="494" y="51"/>
                    </a:cubicBezTo>
                    <a:cubicBezTo>
                      <a:pt x="496" y="48"/>
                      <a:pt x="496" y="43"/>
                      <a:pt x="497" y="40"/>
                    </a:cubicBezTo>
                    <a:cubicBezTo>
                      <a:pt x="489" y="31"/>
                      <a:pt x="479" y="27"/>
                      <a:pt x="469" y="22"/>
                    </a:cubicBezTo>
                    <a:cubicBezTo>
                      <a:pt x="453" y="20"/>
                      <a:pt x="439" y="11"/>
                      <a:pt x="421" y="13"/>
                    </a:cubicBezTo>
                    <a:cubicBezTo>
                      <a:pt x="390" y="16"/>
                      <a:pt x="360" y="28"/>
                      <a:pt x="342" y="54"/>
                    </a:cubicBezTo>
                    <a:cubicBezTo>
                      <a:pt x="335" y="63"/>
                      <a:pt x="333" y="74"/>
                      <a:pt x="329" y="83"/>
                    </a:cubicBezTo>
                    <a:cubicBezTo>
                      <a:pt x="329" y="93"/>
                      <a:pt x="325" y="102"/>
                      <a:pt x="328" y="111"/>
                    </a:cubicBezTo>
                    <a:cubicBezTo>
                      <a:pt x="323" y="123"/>
                      <a:pt x="317" y="134"/>
                      <a:pt x="316" y="148"/>
                    </a:cubicBezTo>
                    <a:cubicBezTo>
                      <a:pt x="316" y="160"/>
                      <a:pt x="320" y="170"/>
                      <a:pt x="327" y="180"/>
                    </a:cubicBezTo>
                    <a:cubicBezTo>
                      <a:pt x="328" y="186"/>
                      <a:pt x="343" y="189"/>
                      <a:pt x="334" y="196"/>
                    </a:cubicBezTo>
                    <a:cubicBezTo>
                      <a:pt x="328" y="194"/>
                      <a:pt x="323" y="186"/>
                      <a:pt x="316" y="186"/>
                    </a:cubicBezTo>
                    <a:cubicBezTo>
                      <a:pt x="312" y="183"/>
                      <a:pt x="304" y="189"/>
                      <a:pt x="300" y="183"/>
                    </a:cubicBezTo>
                    <a:cubicBezTo>
                      <a:pt x="296" y="171"/>
                      <a:pt x="284" y="164"/>
                      <a:pt x="273" y="160"/>
                    </a:cubicBezTo>
                    <a:cubicBezTo>
                      <a:pt x="270" y="162"/>
                      <a:pt x="266" y="160"/>
                      <a:pt x="263" y="159"/>
                    </a:cubicBezTo>
                    <a:cubicBezTo>
                      <a:pt x="259" y="158"/>
                      <a:pt x="252" y="154"/>
                      <a:pt x="252" y="148"/>
                    </a:cubicBezTo>
                    <a:cubicBezTo>
                      <a:pt x="252" y="142"/>
                      <a:pt x="254" y="137"/>
                      <a:pt x="258" y="133"/>
                    </a:cubicBezTo>
                    <a:cubicBezTo>
                      <a:pt x="263" y="131"/>
                      <a:pt x="269" y="129"/>
                      <a:pt x="274" y="134"/>
                    </a:cubicBezTo>
                    <a:cubicBezTo>
                      <a:pt x="280" y="138"/>
                      <a:pt x="284" y="132"/>
                      <a:pt x="289" y="128"/>
                    </a:cubicBezTo>
                    <a:cubicBezTo>
                      <a:pt x="292" y="121"/>
                      <a:pt x="293" y="113"/>
                      <a:pt x="290" y="105"/>
                    </a:cubicBezTo>
                    <a:cubicBezTo>
                      <a:pt x="286" y="98"/>
                      <a:pt x="278" y="93"/>
                      <a:pt x="269" y="90"/>
                    </a:cubicBezTo>
                    <a:cubicBezTo>
                      <a:pt x="253" y="84"/>
                      <a:pt x="235" y="88"/>
                      <a:pt x="224" y="102"/>
                    </a:cubicBezTo>
                    <a:cubicBezTo>
                      <a:pt x="213" y="103"/>
                      <a:pt x="203" y="104"/>
                      <a:pt x="195" y="112"/>
                    </a:cubicBezTo>
                    <a:cubicBezTo>
                      <a:pt x="182" y="120"/>
                      <a:pt x="176" y="136"/>
                      <a:pt x="181" y="151"/>
                    </a:cubicBezTo>
                    <a:cubicBezTo>
                      <a:pt x="183" y="154"/>
                      <a:pt x="183" y="154"/>
                      <a:pt x="183" y="154"/>
                    </a:cubicBezTo>
                    <a:cubicBezTo>
                      <a:pt x="190" y="165"/>
                      <a:pt x="173" y="167"/>
                      <a:pt x="169" y="173"/>
                    </a:cubicBezTo>
                    <a:cubicBezTo>
                      <a:pt x="165" y="173"/>
                      <a:pt x="161" y="171"/>
                      <a:pt x="156" y="171"/>
                    </a:cubicBezTo>
                    <a:cubicBezTo>
                      <a:pt x="142" y="174"/>
                      <a:pt x="128" y="179"/>
                      <a:pt x="122" y="192"/>
                    </a:cubicBezTo>
                    <a:cubicBezTo>
                      <a:pt x="117" y="204"/>
                      <a:pt x="119" y="215"/>
                      <a:pt x="124" y="226"/>
                    </a:cubicBezTo>
                    <a:cubicBezTo>
                      <a:pt x="119" y="230"/>
                      <a:pt x="118" y="236"/>
                      <a:pt x="117" y="242"/>
                    </a:cubicBezTo>
                    <a:cubicBezTo>
                      <a:pt x="116" y="256"/>
                      <a:pt x="121" y="267"/>
                      <a:pt x="131" y="276"/>
                    </a:cubicBezTo>
                    <a:cubicBezTo>
                      <a:pt x="131" y="278"/>
                      <a:pt x="131" y="278"/>
                      <a:pt x="131" y="278"/>
                    </a:cubicBezTo>
                    <a:cubicBezTo>
                      <a:pt x="128" y="278"/>
                      <a:pt x="126" y="282"/>
                      <a:pt x="122" y="280"/>
                    </a:cubicBezTo>
                    <a:cubicBezTo>
                      <a:pt x="113" y="281"/>
                      <a:pt x="119" y="290"/>
                      <a:pt x="117" y="295"/>
                    </a:cubicBezTo>
                    <a:cubicBezTo>
                      <a:pt x="119" y="297"/>
                      <a:pt x="118" y="301"/>
                      <a:pt x="121" y="302"/>
                    </a:cubicBezTo>
                    <a:cubicBezTo>
                      <a:pt x="112" y="304"/>
                      <a:pt x="107" y="311"/>
                      <a:pt x="103" y="318"/>
                    </a:cubicBezTo>
                    <a:cubicBezTo>
                      <a:pt x="94" y="317"/>
                      <a:pt x="85" y="313"/>
                      <a:pt x="77" y="319"/>
                    </a:cubicBezTo>
                    <a:cubicBezTo>
                      <a:pt x="70" y="319"/>
                      <a:pt x="65" y="323"/>
                      <a:pt x="60" y="327"/>
                    </a:cubicBezTo>
                    <a:close/>
                    <a:moveTo>
                      <a:pt x="130" y="165"/>
                    </a:moveTo>
                    <a:cubicBezTo>
                      <a:pt x="136" y="167"/>
                      <a:pt x="140" y="161"/>
                      <a:pt x="146" y="161"/>
                    </a:cubicBezTo>
                    <a:cubicBezTo>
                      <a:pt x="153" y="160"/>
                      <a:pt x="160" y="160"/>
                      <a:pt x="167" y="160"/>
                    </a:cubicBezTo>
                    <a:cubicBezTo>
                      <a:pt x="169" y="158"/>
                      <a:pt x="169" y="158"/>
                      <a:pt x="169" y="158"/>
                    </a:cubicBezTo>
                    <a:cubicBezTo>
                      <a:pt x="166" y="136"/>
                      <a:pt x="166" y="136"/>
                      <a:pt x="166" y="136"/>
                    </a:cubicBezTo>
                    <a:cubicBezTo>
                      <a:pt x="167" y="120"/>
                      <a:pt x="177" y="107"/>
                      <a:pt x="191" y="97"/>
                    </a:cubicBezTo>
                    <a:cubicBezTo>
                      <a:pt x="199" y="93"/>
                      <a:pt x="208" y="93"/>
                      <a:pt x="217" y="91"/>
                    </a:cubicBezTo>
                    <a:cubicBezTo>
                      <a:pt x="227" y="80"/>
                      <a:pt x="242" y="78"/>
                      <a:pt x="256" y="75"/>
                    </a:cubicBezTo>
                    <a:cubicBezTo>
                      <a:pt x="276" y="74"/>
                      <a:pt x="296" y="80"/>
                      <a:pt x="306" y="97"/>
                    </a:cubicBezTo>
                    <a:cubicBezTo>
                      <a:pt x="308" y="97"/>
                      <a:pt x="309" y="97"/>
                      <a:pt x="312" y="97"/>
                    </a:cubicBezTo>
                    <a:cubicBezTo>
                      <a:pt x="315" y="92"/>
                      <a:pt x="314" y="84"/>
                      <a:pt x="316" y="78"/>
                    </a:cubicBezTo>
                    <a:cubicBezTo>
                      <a:pt x="323" y="60"/>
                      <a:pt x="330" y="40"/>
                      <a:pt x="348" y="30"/>
                    </a:cubicBezTo>
                    <a:cubicBezTo>
                      <a:pt x="371" y="10"/>
                      <a:pt x="402" y="4"/>
                      <a:pt x="432" y="0"/>
                    </a:cubicBezTo>
                    <a:cubicBezTo>
                      <a:pt x="448" y="1"/>
                      <a:pt x="461" y="7"/>
                      <a:pt x="476" y="11"/>
                    </a:cubicBezTo>
                    <a:cubicBezTo>
                      <a:pt x="491" y="17"/>
                      <a:pt x="506" y="28"/>
                      <a:pt x="516" y="41"/>
                    </a:cubicBezTo>
                    <a:cubicBezTo>
                      <a:pt x="516" y="45"/>
                      <a:pt x="516" y="45"/>
                      <a:pt x="516" y="45"/>
                    </a:cubicBezTo>
                    <a:cubicBezTo>
                      <a:pt x="505" y="51"/>
                      <a:pt x="497" y="61"/>
                      <a:pt x="496" y="72"/>
                    </a:cubicBezTo>
                    <a:cubicBezTo>
                      <a:pt x="496" y="76"/>
                      <a:pt x="499" y="79"/>
                      <a:pt x="501" y="82"/>
                    </a:cubicBezTo>
                    <a:cubicBezTo>
                      <a:pt x="505" y="78"/>
                      <a:pt x="506" y="72"/>
                      <a:pt x="510" y="68"/>
                    </a:cubicBezTo>
                    <a:cubicBezTo>
                      <a:pt x="517" y="59"/>
                      <a:pt x="527" y="55"/>
                      <a:pt x="538" y="56"/>
                    </a:cubicBezTo>
                    <a:cubicBezTo>
                      <a:pt x="547" y="56"/>
                      <a:pt x="555" y="63"/>
                      <a:pt x="563" y="60"/>
                    </a:cubicBezTo>
                    <a:cubicBezTo>
                      <a:pt x="573" y="53"/>
                      <a:pt x="570" y="40"/>
                      <a:pt x="575" y="30"/>
                    </a:cubicBezTo>
                    <a:cubicBezTo>
                      <a:pt x="572" y="22"/>
                      <a:pt x="576" y="16"/>
                      <a:pt x="581" y="10"/>
                    </a:cubicBezTo>
                    <a:cubicBezTo>
                      <a:pt x="604" y="10"/>
                      <a:pt x="624" y="10"/>
                      <a:pt x="648" y="10"/>
                    </a:cubicBezTo>
                    <a:cubicBezTo>
                      <a:pt x="710" y="9"/>
                      <a:pt x="768" y="11"/>
                      <a:pt x="831" y="10"/>
                    </a:cubicBezTo>
                    <a:cubicBezTo>
                      <a:pt x="853" y="11"/>
                      <a:pt x="876" y="10"/>
                      <a:pt x="898" y="11"/>
                    </a:cubicBezTo>
                    <a:cubicBezTo>
                      <a:pt x="900" y="11"/>
                      <a:pt x="900" y="13"/>
                      <a:pt x="899" y="14"/>
                    </a:cubicBezTo>
                    <a:cubicBezTo>
                      <a:pt x="877" y="16"/>
                      <a:pt x="856" y="13"/>
                      <a:pt x="834" y="15"/>
                    </a:cubicBezTo>
                    <a:cubicBezTo>
                      <a:pt x="779" y="14"/>
                      <a:pt x="728" y="14"/>
                      <a:pt x="674" y="14"/>
                    </a:cubicBezTo>
                    <a:cubicBezTo>
                      <a:pt x="644" y="15"/>
                      <a:pt x="612" y="12"/>
                      <a:pt x="584" y="16"/>
                    </a:cubicBezTo>
                    <a:cubicBezTo>
                      <a:pt x="578" y="20"/>
                      <a:pt x="581" y="27"/>
                      <a:pt x="580" y="33"/>
                    </a:cubicBezTo>
                    <a:cubicBezTo>
                      <a:pt x="577" y="43"/>
                      <a:pt x="577" y="56"/>
                      <a:pt x="567" y="62"/>
                    </a:cubicBezTo>
                    <a:cubicBezTo>
                      <a:pt x="557" y="74"/>
                      <a:pt x="545" y="58"/>
                      <a:pt x="532" y="60"/>
                    </a:cubicBezTo>
                    <a:cubicBezTo>
                      <a:pt x="519" y="62"/>
                      <a:pt x="509" y="75"/>
                      <a:pt x="506" y="87"/>
                    </a:cubicBezTo>
                    <a:cubicBezTo>
                      <a:pt x="504" y="89"/>
                      <a:pt x="501" y="87"/>
                      <a:pt x="499" y="87"/>
                    </a:cubicBezTo>
                    <a:cubicBezTo>
                      <a:pt x="494" y="83"/>
                      <a:pt x="491" y="79"/>
                      <a:pt x="491" y="73"/>
                    </a:cubicBezTo>
                    <a:cubicBezTo>
                      <a:pt x="489" y="60"/>
                      <a:pt x="501" y="51"/>
                      <a:pt x="509" y="42"/>
                    </a:cubicBezTo>
                    <a:cubicBezTo>
                      <a:pt x="506" y="33"/>
                      <a:pt x="496" y="30"/>
                      <a:pt x="489" y="23"/>
                    </a:cubicBezTo>
                    <a:cubicBezTo>
                      <a:pt x="476" y="13"/>
                      <a:pt x="460" y="12"/>
                      <a:pt x="444" y="7"/>
                    </a:cubicBezTo>
                    <a:cubicBezTo>
                      <a:pt x="420" y="3"/>
                      <a:pt x="395" y="11"/>
                      <a:pt x="375" y="17"/>
                    </a:cubicBezTo>
                    <a:cubicBezTo>
                      <a:pt x="368" y="21"/>
                      <a:pt x="357" y="24"/>
                      <a:pt x="355" y="33"/>
                    </a:cubicBezTo>
                    <a:cubicBezTo>
                      <a:pt x="345" y="33"/>
                      <a:pt x="340" y="44"/>
                      <a:pt x="333" y="51"/>
                    </a:cubicBezTo>
                    <a:cubicBezTo>
                      <a:pt x="325" y="66"/>
                      <a:pt x="318" y="82"/>
                      <a:pt x="319" y="100"/>
                    </a:cubicBezTo>
                    <a:cubicBezTo>
                      <a:pt x="315" y="107"/>
                      <a:pt x="307" y="102"/>
                      <a:pt x="301" y="102"/>
                    </a:cubicBezTo>
                    <a:cubicBezTo>
                      <a:pt x="294" y="85"/>
                      <a:pt x="276" y="82"/>
                      <a:pt x="261" y="79"/>
                    </a:cubicBezTo>
                    <a:cubicBezTo>
                      <a:pt x="244" y="82"/>
                      <a:pt x="227" y="85"/>
                      <a:pt x="215" y="98"/>
                    </a:cubicBezTo>
                    <a:cubicBezTo>
                      <a:pt x="201" y="95"/>
                      <a:pt x="189" y="102"/>
                      <a:pt x="181" y="111"/>
                    </a:cubicBezTo>
                    <a:cubicBezTo>
                      <a:pt x="171" y="124"/>
                      <a:pt x="169" y="143"/>
                      <a:pt x="176" y="158"/>
                    </a:cubicBezTo>
                    <a:cubicBezTo>
                      <a:pt x="173" y="164"/>
                      <a:pt x="168" y="163"/>
                      <a:pt x="165" y="165"/>
                    </a:cubicBezTo>
                    <a:cubicBezTo>
                      <a:pt x="152" y="165"/>
                      <a:pt x="140" y="165"/>
                      <a:pt x="131" y="174"/>
                    </a:cubicBezTo>
                    <a:cubicBezTo>
                      <a:pt x="129" y="173"/>
                      <a:pt x="126" y="172"/>
                      <a:pt x="126" y="170"/>
                    </a:cubicBezTo>
                    <a:cubicBezTo>
                      <a:pt x="128" y="169"/>
                      <a:pt x="129" y="167"/>
                      <a:pt x="130"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14"/>
              <p:cNvSpPr/>
              <p:nvPr/>
            </p:nvSpPr>
            <p:spPr bwMode="auto">
              <a:xfrm>
                <a:off x="3570288" y="1341438"/>
                <a:ext cx="925513" cy="11112"/>
              </a:xfrm>
              <a:custGeom>
                <a:avLst/>
                <a:gdLst>
                  <a:gd name="T0" fmla="*/ 20 w 1153"/>
                  <a:gd name="T1" fmla="*/ 0 h 13"/>
                  <a:gd name="T2" fmla="*/ 143 w 1153"/>
                  <a:gd name="T3" fmla="*/ 2 h 13"/>
                  <a:gd name="T4" fmla="*/ 809 w 1153"/>
                  <a:gd name="T5" fmla="*/ 4 h 13"/>
                  <a:gd name="T6" fmla="*/ 1144 w 1153"/>
                  <a:gd name="T7" fmla="*/ 5 h 13"/>
                  <a:gd name="T8" fmla="*/ 1149 w 1153"/>
                  <a:gd name="T9" fmla="*/ 11 h 13"/>
                  <a:gd name="T10" fmla="*/ 1024 w 1153"/>
                  <a:gd name="T11" fmla="*/ 13 h 13"/>
                  <a:gd name="T12" fmla="*/ 1004 w 1153"/>
                  <a:gd name="T13" fmla="*/ 11 h 13"/>
                  <a:gd name="T14" fmla="*/ 773 w 1153"/>
                  <a:gd name="T15" fmla="*/ 12 h 13"/>
                  <a:gd name="T16" fmla="*/ 344 w 1153"/>
                  <a:gd name="T17" fmla="*/ 10 h 13"/>
                  <a:gd name="T18" fmla="*/ 34 w 1153"/>
                  <a:gd name="T19" fmla="*/ 9 h 13"/>
                  <a:gd name="T20" fmla="*/ 0 w 1153"/>
                  <a:gd name="T21" fmla="*/ 5 h 13"/>
                  <a:gd name="T22" fmla="*/ 20 w 115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3">
                    <a:moveTo>
                      <a:pt x="20" y="0"/>
                    </a:moveTo>
                    <a:cubicBezTo>
                      <a:pt x="143" y="2"/>
                      <a:pt x="143" y="2"/>
                      <a:pt x="143" y="2"/>
                    </a:cubicBezTo>
                    <a:cubicBezTo>
                      <a:pt x="809" y="4"/>
                      <a:pt x="809" y="4"/>
                      <a:pt x="809" y="4"/>
                    </a:cubicBezTo>
                    <a:cubicBezTo>
                      <a:pt x="922" y="3"/>
                      <a:pt x="1031" y="5"/>
                      <a:pt x="1144" y="5"/>
                    </a:cubicBezTo>
                    <a:cubicBezTo>
                      <a:pt x="1153" y="6"/>
                      <a:pt x="1149" y="9"/>
                      <a:pt x="1149" y="11"/>
                    </a:cubicBezTo>
                    <a:cubicBezTo>
                      <a:pt x="1106" y="12"/>
                      <a:pt x="1065" y="12"/>
                      <a:pt x="1024" y="13"/>
                    </a:cubicBezTo>
                    <a:cubicBezTo>
                      <a:pt x="1004" y="11"/>
                      <a:pt x="1004" y="11"/>
                      <a:pt x="1004" y="11"/>
                    </a:cubicBezTo>
                    <a:cubicBezTo>
                      <a:pt x="927" y="13"/>
                      <a:pt x="847" y="11"/>
                      <a:pt x="773" y="12"/>
                    </a:cubicBezTo>
                    <a:cubicBezTo>
                      <a:pt x="634" y="11"/>
                      <a:pt x="489" y="12"/>
                      <a:pt x="344" y="10"/>
                    </a:cubicBezTo>
                    <a:cubicBezTo>
                      <a:pt x="245" y="10"/>
                      <a:pt x="138" y="9"/>
                      <a:pt x="34" y="9"/>
                    </a:cubicBezTo>
                    <a:cubicBezTo>
                      <a:pt x="23" y="9"/>
                      <a:pt x="0" y="10"/>
                      <a:pt x="0" y="5"/>
                    </a:cubicBezTo>
                    <a:cubicBezTo>
                      <a:pt x="0" y="2"/>
                      <a:pt x="11" y="1"/>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Rectangle 15"/>
              <p:cNvSpPr>
                <a:spLocks noChangeArrowheads="1"/>
              </p:cNvSpPr>
              <p:nvPr/>
            </p:nvSpPr>
            <p:spPr bwMode="auto">
              <a:xfrm>
                <a:off x="3744913"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1" name="Rectangle 16"/>
              <p:cNvSpPr>
                <a:spLocks noChangeArrowheads="1"/>
              </p:cNvSpPr>
              <p:nvPr/>
            </p:nvSpPr>
            <p:spPr bwMode="auto">
              <a:xfrm>
                <a:off x="3775076" y="1301750"/>
                <a:ext cx="717550"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2" name="Freeform 17"/>
              <p:cNvSpPr/>
              <p:nvPr/>
            </p:nvSpPr>
            <p:spPr bwMode="auto">
              <a:xfrm>
                <a:off x="4462463" y="1341438"/>
                <a:ext cx="925513" cy="9525"/>
              </a:xfrm>
              <a:custGeom>
                <a:avLst/>
                <a:gdLst>
                  <a:gd name="T0" fmla="*/ 1153 w 1153"/>
                  <a:gd name="T1" fmla="*/ 5 h 12"/>
                  <a:gd name="T2" fmla="*/ 1119 w 1153"/>
                  <a:gd name="T3" fmla="*/ 9 h 12"/>
                  <a:gd name="T4" fmla="*/ 809 w 1153"/>
                  <a:gd name="T5" fmla="*/ 10 h 12"/>
                  <a:gd name="T6" fmla="*/ 380 w 1153"/>
                  <a:gd name="T7" fmla="*/ 12 h 12"/>
                  <a:gd name="T8" fmla="*/ 149 w 1153"/>
                  <a:gd name="T9" fmla="*/ 11 h 12"/>
                  <a:gd name="T10" fmla="*/ 129 w 1153"/>
                  <a:gd name="T11" fmla="*/ 12 h 12"/>
                  <a:gd name="T12" fmla="*/ 4 w 1153"/>
                  <a:gd name="T13" fmla="*/ 11 h 12"/>
                  <a:gd name="T14" fmla="*/ 9 w 1153"/>
                  <a:gd name="T15" fmla="*/ 4 h 12"/>
                  <a:gd name="T16" fmla="*/ 344 w 1153"/>
                  <a:gd name="T17" fmla="*/ 3 h 12"/>
                  <a:gd name="T18" fmla="*/ 1010 w 1153"/>
                  <a:gd name="T19" fmla="*/ 2 h 12"/>
                  <a:gd name="T20" fmla="*/ 1133 w 1153"/>
                  <a:gd name="T21" fmla="*/ 0 h 12"/>
                  <a:gd name="T22" fmla="*/ 1153 w 115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2">
                    <a:moveTo>
                      <a:pt x="1153" y="5"/>
                    </a:moveTo>
                    <a:cubicBezTo>
                      <a:pt x="1153" y="10"/>
                      <a:pt x="1130" y="9"/>
                      <a:pt x="1119" y="9"/>
                    </a:cubicBezTo>
                    <a:cubicBezTo>
                      <a:pt x="1015" y="9"/>
                      <a:pt x="908" y="9"/>
                      <a:pt x="809" y="10"/>
                    </a:cubicBezTo>
                    <a:cubicBezTo>
                      <a:pt x="664" y="12"/>
                      <a:pt x="519" y="11"/>
                      <a:pt x="380" y="12"/>
                    </a:cubicBezTo>
                    <a:cubicBezTo>
                      <a:pt x="306" y="11"/>
                      <a:pt x="226" y="12"/>
                      <a:pt x="149" y="11"/>
                    </a:cubicBezTo>
                    <a:cubicBezTo>
                      <a:pt x="129" y="12"/>
                      <a:pt x="129" y="12"/>
                      <a:pt x="129" y="12"/>
                    </a:cubicBezTo>
                    <a:cubicBezTo>
                      <a:pt x="88" y="11"/>
                      <a:pt x="47" y="11"/>
                      <a:pt x="4" y="11"/>
                    </a:cubicBezTo>
                    <a:cubicBezTo>
                      <a:pt x="4" y="9"/>
                      <a:pt x="0" y="6"/>
                      <a:pt x="9" y="4"/>
                    </a:cubicBezTo>
                    <a:cubicBezTo>
                      <a:pt x="122" y="4"/>
                      <a:pt x="231" y="3"/>
                      <a:pt x="344" y="3"/>
                    </a:cubicBezTo>
                    <a:cubicBezTo>
                      <a:pt x="1010" y="2"/>
                      <a:pt x="1010" y="2"/>
                      <a:pt x="1010" y="2"/>
                    </a:cubicBezTo>
                    <a:cubicBezTo>
                      <a:pt x="1133" y="0"/>
                      <a:pt x="1133" y="0"/>
                      <a:pt x="1133" y="0"/>
                    </a:cubicBezTo>
                    <a:cubicBezTo>
                      <a:pt x="1142" y="1"/>
                      <a:pt x="1153" y="2"/>
                      <a:pt x="115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Rectangle 18"/>
              <p:cNvSpPr>
                <a:spLocks noChangeArrowheads="1"/>
              </p:cNvSpPr>
              <p:nvPr/>
            </p:nvSpPr>
            <p:spPr bwMode="auto">
              <a:xfrm>
                <a:off x="4465638"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4" name="Rectangle 19"/>
              <p:cNvSpPr>
                <a:spLocks noChangeArrowheads="1"/>
              </p:cNvSpPr>
              <p:nvPr/>
            </p:nvSpPr>
            <p:spPr bwMode="auto">
              <a:xfrm>
                <a:off x="4465638" y="1300163"/>
                <a:ext cx="7175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5" name="Rectangle 20"/>
              <p:cNvSpPr>
                <a:spLocks noChangeArrowheads="1"/>
              </p:cNvSpPr>
              <p:nvPr/>
            </p:nvSpPr>
            <p:spPr bwMode="auto">
              <a:xfrm>
                <a:off x="3759201" y="1860550"/>
                <a:ext cx="14478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6" name="Rectangle 21"/>
              <p:cNvSpPr>
                <a:spLocks noChangeArrowheads="1"/>
              </p:cNvSpPr>
              <p:nvPr/>
            </p:nvSpPr>
            <p:spPr bwMode="auto">
              <a:xfrm>
                <a:off x="3775076" y="1890713"/>
                <a:ext cx="14668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7" name="Rectangle 22"/>
              <p:cNvSpPr>
                <a:spLocks noChangeArrowheads="1"/>
              </p:cNvSpPr>
              <p:nvPr/>
            </p:nvSpPr>
            <p:spPr bwMode="auto">
              <a:xfrm>
                <a:off x="3759201" y="1906588"/>
                <a:ext cx="1495425"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8" name="Freeform 23"/>
              <p:cNvSpPr/>
              <p:nvPr/>
            </p:nvSpPr>
            <p:spPr bwMode="auto">
              <a:xfrm>
                <a:off x="5570538" y="1441450"/>
                <a:ext cx="17463" cy="14287"/>
              </a:xfrm>
              <a:custGeom>
                <a:avLst/>
                <a:gdLst>
                  <a:gd name="T0" fmla="*/ 18 w 22"/>
                  <a:gd name="T1" fmla="*/ 2 h 18"/>
                  <a:gd name="T2" fmla="*/ 0 w 22"/>
                  <a:gd name="T3" fmla="*/ 10 h 18"/>
                  <a:gd name="T4" fmla="*/ 8 w 22"/>
                  <a:gd name="T5" fmla="*/ 18 h 18"/>
                  <a:gd name="T6" fmla="*/ 22 w 22"/>
                  <a:gd name="T7" fmla="*/ 8 h 18"/>
                  <a:gd name="T8" fmla="*/ 18 w 22"/>
                  <a:gd name="T9" fmla="*/ 2 h 18"/>
                </a:gdLst>
                <a:ahLst/>
                <a:cxnLst>
                  <a:cxn ang="0">
                    <a:pos x="T0" y="T1"/>
                  </a:cxn>
                  <a:cxn ang="0">
                    <a:pos x="T2" y="T3"/>
                  </a:cxn>
                  <a:cxn ang="0">
                    <a:pos x="T4" y="T5"/>
                  </a:cxn>
                  <a:cxn ang="0">
                    <a:pos x="T6" y="T7"/>
                  </a:cxn>
                  <a:cxn ang="0">
                    <a:pos x="T8" y="T9"/>
                  </a:cxn>
                </a:cxnLst>
                <a:rect l="0" t="0" r="r" b="b"/>
                <a:pathLst>
                  <a:path w="22" h="18">
                    <a:moveTo>
                      <a:pt x="18" y="2"/>
                    </a:moveTo>
                    <a:cubicBezTo>
                      <a:pt x="12" y="6"/>
                      <a:pt x="2" y="0"/>
                      <a:pt x="0" y="10"/>
                    </a:cubicBezTo>
                    <a:cubicBezTo>
                      <a:pt x="1" y="14"/>
                      <a:pt x="6" y="15"/>
                      <a:pt x="8" y="18"/>
                    </a:cubicBezTo>
                    <a:cubicBezTo>
                      <a:pt x="15" y="18"/>
                      <a:pt x="20" y="13"/>
                      <a:pt x="22" y="8"/>
                    </a:cubicBezTo>
                    <a:cubicBezTo>
                      <a:pt x="22" y="5"/>
                      <a:pt x="21" y="3"/>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24"/>
              <p:cNvSpPr/>
              <p:nvPr/>
            </p:nvSpPr>
            <p:spPr bwMode="auto">
              <a:xfrm>
                <a:off x="5553076" y="1592263"/>
                <a:ext cx="30163" cy="25400"/>
              </a:xfrm>
              <a:custGeom>
                <a:avLst/>
                <a:gdLst>
                  <a:gd name="T0" fmla="*/ 27 w 39"/>
                  <a:gd name="T1" fmla="*/ 2 h 30"/>
                  <a:gd name="T2" fmla="*/ 7 w 39"/>
                  <a:gd name="T3" fmla="*/ 13 h 30"/>
                  <a:gd name="T4" fmla="*/ 4 w 39"/>
                  <a:gd name="T5" fmla="*/ 23 h 30"/>
                  <a:gd name="T6" fmla="*/ 24 w 39"/>
                  <a:gd name="T7" fmla="*/ 30 h 30"/>
                  <a:gd name="T8" fmla="*/ 39 w 39"/>
                  <a:gd name="T9" fmla="*/ 14 h 30"/>
                  <a:gd name="T10" fmla="*/ 27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27" y="2"/>
                    </a:moveTo>
                    <a:cubicBezTo>
                      <a:pt x="19" y="0"/>
                      <a:pt x="13" y="7"/>
                      <a:pt x="7" y="13"/>
                    </a:cubicBezTo>
                    <a:cubicBezTo>
                      <a:pt x="7" y="16"/>
                      <a:pt x="0" y="19"/>
                      <a:pt x="4" y="23"/>
                    </a:cubicBezTo>
                    <a:cubicBezTo>
                      <a:pt x="10" y="28"/>
                      <a:pt x="17" y="29"/>
                      <a:pt x="24" y="30"/>
                    </a:cubicBezTo>
                    <a:cubicBezTo>
                      <a:pt x="30" y="26"/>
                      <a:pt x="34" y="18"/>
                      <a:pt x="39" y="14"/>
                    </a:cubicBezTo>
                    <a:cubicBezTo>
                      <a:pt x="38" y="8"/>
                      <a:pt x="31" y="6"/>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25"/>
              <p:cNvSpPr/>
              <p:nvPr/>
            </p:nvSpPr>
            <p:spPr bwMode="auto">
              <a:xfrm>
                <a:off x="5518151" y="1468438"/>
                <a:ext cx="47625" cy="42862"/>
              </a:xfrm>
              <a:custGeom>
                <a:avLst/>
                <a:gdLst>
                  <a:gd name="T0" fmla="*/ 44 w 60"/>
                  <a:gd name="T1" fmla="*/ 42 h 54"/>
                  <a:gd name="T2" fmla="*/ 6 w 60"/>
                  <a:gd name="T3" fmla="*/ 1 h 54"/>
                  <a:gd name="T4" fmla="*/ 0 w 60"/>
                  <a:gd name="T5" fmla="*/ 5 h 54"/>
                  <a:gd name="T6" fmla="*/ 15 w 60"/>
                  <a:gd name="T7" fmla="*/ 43 h 54"/>
                  <a:gd name="T8" fmla="*/ 27 w 60"/>
                  <a:gd name="T9" fmla="*/ 51 h 54"/>
                  <a:gd name="T10" fmla="*/ 57 w 60"/>
                  <a:gd name="T11" fmla="*/ 51 h 54"/>
                  <a:gd name="T12" fmla="*/ 59 w 60"/>
                  <a:gd name="T13" fmla="*/ 46 h 54"/>
                  <a:gd name="T14" fmla="*/ 44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44" y="42"/>
                    </a:moveTo>
                    <a:cubicBezTo>
                      <a:pt x="26" y="36"/>
                      <a:pt x="11" y="19"/>
                      <a:pt x="6" y="1"/>
                    </a:cubicBezTo>
                    <a:cubicBezTo>
                      <a:pt x="3" y="0"/>
                      <a:pt x="1" y="3"/>
                      <a:pt x="0" y="5"/>
                    </a:cubicBezTo>
                    <a:cubicBezTo>
                      <a:pt x="0" y="20"/>
                      <a:pt x="5" y="33"/>
                      <a:pt x="15" y="43"/>
                    </a:cubicBezTo>
                    <a:cubicBezTo>
                      <a:pt x="27" y="51"/>
                      <a:pt x="27" y="51"/>
                      <a:pt x="27" y="51"/>
                    </a:cubicBezTo>
                    <a:cubicBezTo>
                      <a:pt x="37" y="51"/>
                      <a:pt x="48" y="54"/>
                      <a:pt x="57" y="51"/>
                    </a:cubicBezTo>
                    <a:cubicBezTo>
                      <a:pt x="58" y="49"/>
                      <a:pt x="60" y="47"/>
                      <a:pt x="59" y="46"/>
                    </a:cubicBezTo>
                    <a:cubicBezTo>
                      <a:pt x="55" y="43"/>
                      <a:pt x="48" y="44"/>
                      <a:pt x="4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26"/>
              <p:cNvSpPr/>
              <p:nvPr/>
            </p:nvSpPr>
            <p:spPr bwMode="auto">
              <a:xfrm>
                <a:off x="5503863" y="1403350"/>
                <a:ext cx="26988" cy="49212"/>
              </a:xfrm>
              <a:custGeom>
                <a:avLst/>
                <a:gdLst>
                  <a:gd name="T0" fmla="*/ 25 w 34"/>
                  <a:gd name="T1" fmla="*/ 0 h 62"/>
                  <a:gd name="T2" fmla="*/ 18 w 34"/>
                  <a:gd name="T3" fmla="*/ 5 h 62"/>
                  <a:gd name="T4" fmla="*/ 0 w 34"/>
                  <a:gd name="T5" fmla="*/ 26 h 62"/>
                  <a:gd name="T6" fmla="*/ 0 w 34"/>
                  <a:gd name="T7" fmla="*/ 36 h 62"/>
                  <a:gd name="T8" fmla="*/ 15 w 34"/>
                  <a:gd name="T9" fmla="*/ 62 h 62"/>
                  <a:gd name="T10" fmla="*/ 20 w 34"/>
                  <a:gd name="T11" fmla="*/ 16 h 62"/>
                  <a:gd name="T12" fmla="*/ 25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25" y="0"/>
                    </a:moveTo>
                    <a:cubicBezTo>
                      <a:pt x="21" y="0"/>
                      <a:pt x="21" y="4"/>
                      <a:pt x="18" y="5"/>
                    </a:cubicBezTo>
                    <a:cubicBezTo>
                      <a:pt x="10" y="10"/>
                      <a:pt x="6" y="20"/>
                      <a:pt x="0" y="26"/>
                    </a:cubicBezTo>
                    <a:cubicBezTo>
                      <a:pt x="2" y="29"/>
                      <a:pt x="0" y="32"/>
                      <a:pt x="0" y="36"/>
                    </a:cubicBezTo>
                    <a:cubicBezTo>
                      <a:pt x="2" y="46"/>
                      <a:pt x="4" y="59"/>
                      <a:pt x="15" y="62"/>
                    </a:cubicBezTo>
                    <a:cubicBezTo>
                      <a:pt x="20" y="47"/>
                      <a:pt x="12" y="29"/>
                      <a:pt x="20" y="16"/>
                    </a:cubicBezTo>
                    <a:cubicBezTo>
                      <a:pt x="22" y="10"/>
                      <a:pt x="34" y="3"/>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27"/>
              <p:cNvSpPr/>
              <p:nvPr/>
            </p:nvSpPr>
            <p:spPr bwMode="auto">
              <a:xfrm>
                <a:off x="5497513" y="1751013"/>
                <a:ext cx="20638" cy="47625"/>
              </a:xfrm>
              <a:custGeom>
                <a:avLst/>
                <a:gdLst>
                  <a:gd name="T0" fmla="*/ 23 w 27"/>
                  <a:gd name="T1" fmla="*/ 45 h 59"/>
                  <a:gd name="T2" fmla="*/ 24 w 27"/>
                  <a:gd name="T3" fmla="*/ 20 h 59"/>
                  <a:gd name="T4" fmla="*/ 19 w 27"/>
                  <a:gd name="T5" fmla="*/ 2 h 59"/>
                  <a:gd name="T6" fmla="*/ 12 w 27"/>
                  <a:gd name="T7" fmla="*/ 1 h 59"/>
                  <a:gd name="T8" fmla="*/ 3 w 27"/>
                  <a:gd name="T9" fmla="*/ 30 h 59"/>
                  <a:gd name="T10" fmla="*/ 23 w 27"/>
                  <a:gd name="T11" fmla="*/ 58 h 59"/>
                  <a:gd name="T12" fmla="*/ 26 w 27"/>
                  <a:gd name="T13" fmla="*/ 56 h 59"/>
                  <a:gd name="T14" fmla="*/ 23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23" y="45"/>
                    </a:moveTo>
                    <a:cubicBezTo>
                      <a:pt x="23" y="36"/>
                      <a:pt x="23" y="28"/>
                      <a:pt x="24" y="20"/>
                    </a:cubicBezTo>
                    <a:cubicBezTo>
                      <a:pt x="23" y="14"/>
                      <a:pt x="18" y="9"/>
                      <a:pt x="19" y="2"/>
                    </a:cubicBezTo>
                    <a:cubicBezTo>
                      <a:pt x="17" y="0"/>
                      <a:pt x="14" y="0"/>
                      <a:pt x="12" y="1"/>
                    </a:cubicBezTo>
                    <a:cubicBezTo>
                      <a:pt x="4" y="9"/>
                      <a:pt x="0" y="20"/>
                      <a:pt x="3" y="30"/>
                    </a:cubicBezTo>
                    <a:cubicBezTo>
                      <a:pt x="4" y="42"/>
                      <a:pt x="14" y="52"/>
                      <a:pt x="23" y="58"/>
                    </a:cubicBezTo>
                    <a:cubicBezTo>
                      <a:pt x="25" y="59"/>
                      <a:pt x="26" y="57"/>
                      <a:pt x="26" y="56"/>
                    </a:cubicBezTo>
                    <a:cubicBezTo>
                      <a:pt x="27" y="51"/>
                      <a:pt x="24" y="49"/>
                      <a:pt x="2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28"/>
              <p:cNvSpPr>
                <a:spLocks noEditPoints="1"/>
              </p:cNvSpPr>
              <p:nvPr/>
            </p:nvSpPr>
            <p:spPr bwMode="auto">
              <a:xfrm>
                <a:off x="5170488" y="1292226"/>
                <a:ext cx="725488" cy="619124"/>
              </a:xfrm>
              <a:custGeom>
                <a:avLst/>
                <a:gdLst>
                  <a:gd name="T0" fmla="*/ 736 w 904"/>
                  <a:gd name="T1" fmla="*/ 644 h 769"/>
                  <a:gd name="T2" fmla="*/ 400 w 904"/>
                  <a:gd name="T3" fmla="*/ 703 h 769"/>
                  <a:gd name="T4" fmla="*/ 351 w 904"/>
                  <a:gd name="T5" fmla="*/ 709 h 769"/>
                  <a:gd name="T6" fmla="*/ 724 w 904"/>
                  <a:gd name="T7" fmla="*/ 660 h 769"/>
                  <a:gd name="T8" fmla="*/ 861 w 904"/>
                  <a:gd name="T9" fmla="*/ 342 h 769"/>
                  <a:gd name="T10" fmla="*/ 863 w 904"/>
                  <a:gd name="T11" fmla="*/ 328 h 769"/>
                  <a:gd name="T12" fmla="*/ 863 w 904"/>
                  <a:gd name="T13" fmla="*/ 406 h 769"/>
                  <a:gd name="T14" fmla="*/ 824 w 904"/>
                  <a:gd name="T15" fmla="*/ 354 h 769"/>
                  <a:gd name="T16" fmla="*/ 717 w 904"/>
                  <a:gd name="T17" fmla="*/ 310 h 769"/>
                  <a:gd name="T18" fmla="*/ 772 w 904"/>
                  <a:gd name="T19" fmla="*/ 267 h 769"/>
                  <a:gd name="T20" fmla="*/ 695 w 904"/>
                  <a:gd name="T21" fmla="*/ 166 h 769"/>
                  <a:gd name="T22" fmla="*/ 660 w 904"/>
                  <a:gd name="T23" fmla="*/ 146 h 769"/>
                  <a:gd name="T24" fmla="*/ 643 w 904"/>
                  <a:gd name="T25" fmla="*/ 232 h 769"/>
                  <a:gd name="T26" fmla="*/ 425 w 904"/>
                  <a:gd name="T27" fmla="*/ 127 h 769"/>
                  <a:gd name="T28" fmla="*/ 509 w 904"/>
                  <a:gd name="T29" fmla="*/ 139 h 769"/>
                  <a:gd name="T30" fmla="*/ 416 w 904"/>
                  <a:gd name="T31" fmla="*/ 42 h 769"/>
                  <a:gd name="T32" fmla="*/ 422 w 904"/>
                  <a:gd name="T33" fmla="*/ 466 h 769"/>
                  <a:gd name="T34" fmla="*/ 554 w 904"/>
                  <a:gd name="T35" fmla="*/ 559 h 769"/>
                  <a:gd name="T36" fmla="*/ 548 w 904"/>
                  <a:gd name="T37" fmla="*/ 621 h 769"/>
                  <a:gd name="T38" fmla="*/ 613 w 904"/>
                  <a:gd name="T39" fmla="*/ 463 h 769"/>
                  <a:gd name="T40" fmla="*/ 600 w 904"/>
                  <a:gd name="T41" fmla="*/ 554 h 769"/>
                  <a:gd name="T42" fmla="*/ 707 w 904"/>
                  <a:gd name="T43" fmla="*/ 620 h 769"/>
                  <a:gd name="T44" fmla="*/ 741 w 904"/>
                  <a:gd name="T45" fmla="*/ 569 h 769"/>
                  <a:gd name="T46" fmla="*/ 682 w 904"/>
                  <a:gd name="T47" fmla="*/ 446 h 769"/>
                  <a:gd name="T48" fmla="*/ 788 w 904"/>
                  <a:gd name="T49" fmla="*/ 438 h 769"/>
                  <a:gd name="T50" fmla="*/ 750 w 904"/>
                  <a:gd name="T51" fmla="*/ 470 h 769"/>
                  <a:gd name="T52" fmla="*/ 734 w 904"/>
                  <a:gd name="T53" fmla="*/ 260 h 769"/>
                  <a:gd name="T54" fmla="*/ 768 w 904"/>
                  <a:gd name="T55" fmla="*/ 295 h 769"/>
                  <a:gd name="T56" fmla="*/ 461 w 904"/>
                  <a:gd name="T57" fmla="*/ 133 h 769"/>
                  <a:gd name="T58" fmla="*/ 470 w 904"/>
                  <a:gd name="T59" fmla="*/ 59 h 769"/>
                  <a:gd name="T60" fmla="*/ 668 w 904"/>
                  <a:gd name="T61" fmla="*/ 207 h 769"/>
                  <a:gd name="T62" fmla="*/ 648 w 904"/>
                  <a:gd name="T63" fmla="*/ 488 h 769"/>
                  <a:gd name="T64" fmla="*/ 636 w 904"/>
                  <a:gd name="T65" fmla="*/ 273 h 769"/>
                  <a:gd name="T66" fmla="*/ 633 w 904"/>
                  <a:gd name="T67" fmla="*/ 338 h 769"/>
                  <a:gd name="T68" fmla="*/ 452 w 904"/>
                  <a:gd name="T69" fmla="*/ 340 h 769"/>
                  <a:gd name="T70" fmla="*/ 596 w 904"/>
                  <a:gd name="T71" fmla="*/ 434 h 769"/>
                  <a:gd name="T72" fmla="*/ 652 w 904"/>
                  <a:gd name="T73" fmla="*/ 387 h 769"/>
                  <a:gd name="T74" fmla="*/ 586 w 904"/>
                  <a:gd name="T75" fmla="*/ 388 h 769"/>
                  <a:gd name="T76" fmla="*/ 639 w 904"/>
                  <a:gd name="T77" fmla="*/ 622 h 769"/>
                  <a:gd name="T78" fmla="*/ 483 w 904"/>
                  <a:gd name="T79" fmla="*/ 424 h 769"/>
                  <a:gd name="T80" fmla="*/ 441 w 904"/>
                  <a:gd name="T81" fmla="*/ 369 h 769"/>
                  <a:gd name="T82" fmla="*/ 459 w 904"/>
                  <a:gd name="T83" fmla="*/ 120 h 769"/>
                  <a:gd name="T84" fmla="*/ 514 w 904"/>
                  <a:gd name="T85" fmla="*/ 687 h 769"/>
                  <a:gd name="T86" fmla="*/ 782 w 904"/>
                  <a:gd name="T87" fmla="*/ 280 h 769"/>
                  <a:gd name="T88" fmla="*/ 615 w 904"/>
                  <a:gd name="T89" fmla="*/ 128 h 769"/>
                  <a:gd name="T90" fmla="*/ 483 w 904"/>
                  <a:gd name="T91" fmla="*/ 13 h 769"/>
                  <a:gd name="T92" fmla="*/ 191 w 904"/>
                  <a:gd name="T93" fmla="*/ 23 h 769"/>
                  <a:gd name="T94" fmla="*/ 300 w 904"/>
                  <a:gd name="T95" fmla="*/ 103 h 769"/>
                  <a:gd name="T96" fmla="*/ 386 w 904"/>
                  <a:gd name="T97" fmla="*/ 386 h 769"/>
                  <a:gd name="T98" fmla="*/ 7 w 904"/>
                  <a:gd name="T99" fmla="*/ 714 h 769"/>
                  <a:gd name="T100" fmla="*/ 1 w 904"/>
                  <a:gd name="T101" fmla="*/ 755 h 769"/>
                  <a:gd name="T102" fmla="*/ 527 w 904"/>
                  <a:gd name="T103" fmla="*/ 740 h 769"/>
                  <a:gd name="T104" fmla="*/ 481 w 904"/>
                  <a:gd name="T105" fmla="*/ 580 h 769"/>
                  <a:gd name="T106" fmla="*/ 545 w 904"/>
                  <a:gd name="T107" fmla="*/ 504 h 769"/>
                  <a:gd name="T108" fmla="*/ 593 w 904"/>
                  <a:gd name="T109" fmla="*/ 512 h 769"/>
                  <a:gd name="T110" fmla="*/ 713 w 904"/>
                  <a:gd name="T111" fmla="*/ 659 h 769"/>
                  <a:gd name="T112" fmla="*/ 753 w 904"/>
                  <a:gd name="T113" fmla="*/ 466 h 769"/>
                  <a:gd name="T114" fmla="*/ 782 w 904"/>
                  <a:gd name="T115" fmla="*/ 373 h 769"/>
                  <a:gd name="T116" fmla="*/ 585 w 904"/>
                  <a:gd name="T117" fmla="*/ 100 h 769"/>
                  <a:gd name="T118" fmla="*/ 230 w 904"/>
                  <a:gd name="T119" fmla="*/ 14 h 769"/>
                  <a:gd name="T120" fmla="*/ 388 w 904"/>
                  <a:gd name="T121" fmla="*/ 41 h 769"/>
                  <a:gd name="T122" fmla="*/ 774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96" y="366"/>
                    </a:moveTo>
                    <a:cubicBezTo>
                      <a:pt x="899" y="373"/>
                      <a:pt x="901" y="382"/>
                      <a:pt x="901" y="390"/>
                    </a:cubicBezTo>
                    <a:cubicBezTo>
                      <a:pt x="898" y="398"/>
                      <a:pt x="904" y="409"/>
                      <a:pt x="897" y="415"/>
                    </a:cubicBezTo>
                    <a:cubicBezTo>
                      <a:pt x="894" y="414"/>
                      <a:pt x="894" y="414"/>
                      <a:pt x="894" y="414"/>
                    </a:cubicBezTo>
                    <a:cubicBezTo>
                      <a:pt x="888" y="420"/>
                      <a:pt x="880" y="426"/>
                      <a:pt x="872" y="425"/>
                    </a:cubicBezTo>
                    <a:cubicBezTo>
                      <a:pt x="864" y="430"/>
                      <a:pt x="863" y="441"/>
                      <a:pt x="859" y="449"/>
                    </a:cubicBezTo>
                    <a:cubicBezTo>
                      <a:pt x="852" y="463"/>
                      <a:pt x="839" y="477"/>
                      <a:pt x="822" y="478"/>
                    </a:cubicBezTo>
                    <a:cubicBezTo>
                      <a:pt x="816" y="478"/>
                      <a:pt x="809" y="474"/>
                      <a:pt x="803" y="479"/>
                    </a:cubicBezTo>
                    <a:cubicBezTo>
                      <a:pt x="803" y="484"/>
                      <a:pt x="799" y="490"/>
                      <a:pt x="803" y="495"/>
                    </a:cubicBezTo>
                    <a:cubicBezTo>
                      <a:pt x="806" y="503"/>
                      <a:pt x="812" y="509"/>
                      <a:pt x="812" y="518"/>
                    </a:cubicBezTo>
                    <a:cubicBezTo>
                      <a:pt x="817" y="540"/>
                      <a:pt x="807" y="560"/>
                      <a:pt x="795" y="576"/>
                    </a:cubicBezTo>
                    <a:cubicBezTo>
                      <a:pt x="788" y="593"/>
                      <a:pt x="776" y="610"/>
                      <a:pt x="758" y="617"/>
                    </a:cubicBezTo>
                    <a:cubicBezTo>
                      <a:pt x="750" y="621"/>
                      <a:pt x="741" y="614"/>
                      <a:pt x="733" y="617"/>
                    </a:cubicBezTo>
                    <a:cubicBezTo>
                      <a:pt x="733" y="626"/>
                      <a:pt x="737" y="634"/>
                      <a:pt x="736" y="644"/>
                    </a:cubicBezTo>
                    <a:cubicBezTo>
                      <a:pt x="734" y="660"/>
                      <a:pt x="722" y="674"/>
                      <a:pt x="707" y="681"/>
                    </a:cubicBezTo>
                    <a:cubicBezTo>
                      <a:pt x="699" y="686"/>
                      <a:pt x="691" y="683"/>
                      <a:pt x="682" y="683"/>
                    </a:cubicBezTo>
                    <a:cubicBezTo>
                      <a:pt x="666" y="690"/>
                      <a:pt x="666" y="690"/>
                      <a:pt x="666" y="690"/>
                    </a:cubicBezTo>
                    <a:cubicBezTo>
                      <a:pt x="648" y="695"/>
                      <a:pt x="623" y="696"/>
                      <a:pt x="608" y="681"/>
                    </a:cubicBezTo>
                    <a:cubicBezTo>
                      <a:pt x="602" y="677"/>
                      <a:pt x="600" y="669"/>
                      <a:pt x="594" y="666"/>
                    </a:cubicBezTo>
                    <a:cubicBezTo>
                      <a:pt x="585" y="669"/>
                      <a:pt x="589" y="680"/>
                      <a:pt x="587" y="687"/>
                    </a:cubicBezTo>
                    <a:cubicBezTo>
                      <a:pt x="584" y="695"/>
                      <a:pt x="586" y="705"/>
                      <a:pt x="579" y="711"/>
                    </a:cubicBezTo>
                    <a:cubicBezTo>
                      <a:pt x="575" y="723"/>
                      <a:pt x="565" y="731"/>
                      <a:pt x="557" y="739"/>
                    </a:cubicBezTo>
                    <a:cubicBezTo>
                      <a:pt x="542" y="748"/>
                      <a:pt x="527" y="756"/>
                      <a:pt x="510" y="759"/>
                    </a:cubicBezTo>
                    <a:cubicBezTo>
                      <a:pt x="482" y="767"/>
                      <a:pt x="456" y="766"/>
                      <a:pt x="427" y="757"/>
                    </a:cubicBezTo>
                    <a:cubicBezTo>
                      <a:pt x="417" y="751"/>
                      <a:pt x="405" y="746"/>
                      <a:pt x="398" y="735"/>
                    </a:cubicBezTo>
                    <a:cubicBezTo>
                      <a:pt x="395" y="719"/>
                      <a:pt x="414" y="710"/>
                      <a:pt x="408" y="694"/>
                    </a:cubicBezTo>
                    <a:cubicBezTo>
                      <a:pt x="407" y="693"/>
                      <a:pt x="406" y="690"/>
                      <a:pt x="404" y="691"/>
                    </a:cubicBezTo>
                    <a:cubicBezTo>
                      <a:pt x="402" y="694"/>
                      <a:pt x="402" y="700"/>
                      <a:pt x="400" y="703"/>
                    </a:cubicBezTo>
                    <a:cubicBezTo>
                      <a:pt x="392" y="716"/>
                      <a:pt x="376" y="718"/>
                      <a:pt x="364" y="717"/>
                    </a:cubicBezTo>
                    <a:cubicBezTo>
                      <a:pt x="356" y="717"/>
                      <a:pt x="351" y="712"/>
                      <a:pt x="344" y="715"/>
                    </a:cubicBezTo>
                    <a:cubicBezTo>
                      <a:pt x="335" y="725"/>
                      <a:pt x="333" y="740"/>
                      <a:pt x="339" y="753"/>
                    </a:cubicBezTo>
                    <a:cubicBezTo>
                      <a:pt x="335" y="757"/>
                      <a:pt x="338" y="765"/>
                      <a:pt x="332" y="767"/>
                    </a:cubicBezTo>
                    <a:cubicBezTo>
                      <a:pt x="284" y="766"/>
                      <a:pt x="242" y="768"/>
                      <a:pt x="194" y="767"/>
                    </a:cubicBezTo>
                    <a:cubicBezTo>
                      <a:pt x="132" y="766"/>
                      <a:pt x="67" y="769"/>
                      <a:pt x="5" y="768"/>
                    </a:cubicBezTo>
                    <a:cubicBezTo>
                      <a:pt x="1" y="767"/>
                      <a:pt x="1" y="767"/>
                      <a:pt x="1" y="767"/>
                    </a:cubicBezTo>
                    <a:cubicBezTo>
                      <a:pt x="1" y="766"/>
                      <a:pt x="1" y="765"/>
                      <a:pt x="1" y="765"/>
                    </a:cubicBezTo>
                    <a:cubicBezTo>
                      <a:pt x="126" y="764"/>
                      <a:pt x="126" y="764"/>
                      <a:pt x="126" y="764"/>
                    </a:cubicBezTo>
                    <a:cubicBezTo>
                      <a:pt x="269" y="763"/>
                      <a:pt x="269" y="763"/>
                      <a:pt x="269" y="763"/>
                    </a:cubicBezTo>
                    <a:cubicBezTo>
                      <a:pt x="326" y="762"/>
                      <a:pt x="326" y="762"/>
                      <a:pt x="326" y="762"/>
                    </a:cubicBezTo>
                    <a:cubicBezTo>
                      <a:pt x="330" y="761"/>
                      <a:pt x="330" y="757"/>
                      <a:pt x="332" y="755"/>
                    </a:cubicBezTo>
                    <a:cubicBezTo>
                      <a:pt x="326" y="741"/>
                      <a:pt x="328" y="725"/>
                      <a:pt x="337" y="713"/>
                    </a:cubicBezTo>
                    <a:cubicBezTo>
                      <a:pt x="340" y="709"/>
                      <a:pt x="346" y="703"/>
                      <a:pt x="351" y="709"/>
                    </a:cubicBezTo>
                    <a:cubicBezTo>
                      <a:pt x="365" y="714"/>
                      <a:pt x="380" y="714"/>
                      <a:pt x="391" y="705"/>
                    </a:cubicBezTo>
                    <a:cubicBezTo>
                      <a:pt x="395" y="699"/>
                      <a:pt x="400" y="693"/>
                      <a:pt x="399" y="685"/>
                    </a:cubicBezTo>
                    <a:cubicBezTo>
                      <a:pt x="399" y="683"/>
                      <a:pt x="395" y="682"/>
                      <a:pt x="397" y="680"/>
                    </a:cubicBezTo>
                    <a:cubicBezTo>
                      <a:pt x="405" y="683"/>
                      <a:pt x="405" y="683"/>
                      <a:pt x="405" y="683"/>
                    </a:cubicBezTo>
                    <a:cubicBezTo>
                      <a:pt x="411" y="687"/>
                      <a:pt x="416" y="696"/>
                      <a:pt x="415" y="703"/>
                    </a:cubicBezTo>
                    <a:cubicBezTo>
                      <a:pt x="416" y="715"/>
                      <a:pt x="400" y="721"/>
                      <a:pt x="405" y="734"/>
                    </a:cubicBezTo>
                    <a:cubicBezTo>
                      <a:pt x="422" y="752"/>
                      <a:pt x="447" y="759"/>
                      <a:pt x="472" y="759"/>
                    </a:cubicBezTo>
                    <a:cubicBezTo>
                      <a:pt x="513" y="758"/>
                      <a:pt x="559" y="745"/>
                      <a:pt x="577" y="705"/>
                    </a:cubicBezTo>
                    <a:cubicBezTo>
                      <a:pt x="583" y="691"/>
                      <a:pt x="582" y="675"/>
                      <a:pt x="584" y="658"/>
                    </a:cubicBezTo>
                    <a:cubicBezTo>
                      <a:pt x="588" y="651"/>
                      <a:pt x="592" y="663"/>
                      <a:pt x="598" y="660"/>
                    </a:cubicBezTo>
                    <a:cubicBezTo>
                      <a:pt x="603" y="661"/>
                      <a:pt x="603" y="665"/>
                      <a:pt x="605" y="668"/>
                    </a:cubicBezTo>
                    <a:cubicBezTo>
                      <a:pt x="615" y="685"/>
                      <a:pt x="633" y="688"/>
                      <a:pt x="651" y="687"/>
                    </a:cubicBezTo>
                    <a:cubicBezTo>
                      <a:pt x="665" y="689"/>
                      <a:pt x="674" y="675"/>
                      <a:pt x="689" y="678"/>
                    </a:cubicBezTo>
                    <a:cubicBezTo>
                      <a:pt x="703" y="680"/>
                      <a:pt x="714" y="669"/>
                      <a:pt x="724" y="660"/>
                    </a:cubicBezTo>
                    <a:cubicBezTo>
                      <a:pt x="732" y="649"/>
                      <a:pt x="732" y="633"/>
                      <a:pt x="726" y="620"/>
                    </a:cubicBezTo>
                    <a:cubicBezTo>
                      <a:pt x="725" y="617"/>
                      <a:pt x="727" y="613"/>
                      <a:pt x="729" y="610"/>
                    </a:cubicBezTo>
                    <a:cubicBezTo>
                      <a:pt x="738" y="609"/>
                      <a:pt x="751" y="616"/>
                      <a:pt x="761" y="609"/>
                    </a:cubicBezTo>
                    <a:cubicBezTo>
                      <a:pt x="774" y="602"/>
                      <a:pt x="782" y="590"/>
                      <a:pt x="787" y="576"/>
                    </a:cubicBezTo>
                    <a:cubicBezTo>
                      <a:pt x="794" y="569"/>
                      <a:pt x="800" y="560"/>
                      <a:pt x="803" y="551"/>
                    </a:cubicBezTo>
                    <a:cubicBezTo>
                      <a:pt x="811" y="533"/>
                      <a:pt x="807" y="510"/>
                      <a:pt x="797" y="495"/>
                    </a:cubicBezTo>
                    <a:cubicBezTo>
                      <a:pt x="799" y="487"/>
                      <a:pt x="796" y="476"/>
                      <a:pt x="802" y="470"/>
                    </a:cubicBezTo>
                    <a:cubicBezTo>
                      <a:pt x="812" y="471"/>
                      <a:pt x="823" y="473"/>
                      <a:pt x="833" y="468"/>
                    </a:cubicBezTo>
                    <a:cubicBezTo>
                      <a:pt x="851" y="459"/>
                      <a:pt x="858" y="441"/>
                      <a:pt x="862" y="423"/>
                    </a:cubicBezTo>
                    <a:cubicBezTo>
                      <a:pt x="866" y="421"/>
                      <a:pt x="869" y="420"/>
                      <a:pt x="873" y="420"/>
                    </a:cubicBezTo>
                    <a:cubicBezTo>
                      <a:pt x="883" y="419"/>
                      <a:pt x="890" y="410"/>
                      <a:pt x="893" y="402"/>
                    </a:cubicBezTo>
                    <a:cubicBezTo>
                      <a:pt x="895" y="390"/>
                      <a:pt x="898" y="375"/>
                      <a:pt x="888" y="367"/>
                    </a:cubicBezTo>
                    <a:cubicBezTo>
                      <a:pt x="880" y="360"/>
                      <a:pt x="870" y="353"/>
                      <a:pt x="860" y="356"/>
                    </a:cubicBezTo>
                    <a:cubicBezTo>
                      <a:pt x="853" y="353"/>
                      <a:pt x="862" y="347"/>
                      <a:pt x="861" y="342"/>
                    </a:cubicBezTo>
                    <a:cubicBezTo>
                      <a:pt x="860" y="335"/>
                      <a:pt x="858" y="328"/>
                      <a:pt x="853" y="323"/>
                    </a:cubicBezTo>
                    <a:cubicBezTo>
                      <a:pt x="841" y="310"/>
                      <a:pt x="822" y="303"/>
                      <a:pt x="806" y="307"/>
                    </a:cubicBezTo>
                    <a:cubicBezTo>
                      <a:pt x="801" y="305"/>
                      <a:pt x="797" y="300"/>
                      <a:pt x="794" y="296"/>
                    </a:cubicBezTo>
                    <a:cubicBezTo>
                      <a:pt x="797" y="288"/>
                      <a:pt x="793" y="280"/>
                      <a:pt x="789" y="274"/>
                    </a:cubicBezTo>
                    <a:cubicBezTo>
                      <a:pt x="795" y="253"/>
                      <a:pt x="795" y="253"/>
                      <a:pt x="795" y="253"/>
                    </a:cubicBezTo>
                    <a:cubicBezTo>
                      <a:pt x="794" y="244"/>
                      <a:pt x="793" y="233"/>
                      <a:pt x="788" y="225"/>
                    </a:cubicBezTo>
                    <a:cubicBezTo>
                      <a:pt x="798" y="212"/>
                      <a:pt x="792" y="195"/>
                      <a:pt x="786" y="182"/>
                    </a:cubicBezTo>
                    <a:cubicBezTo>
                      <a:pt x="787" y="181"/>
                      <a:pt x="788" y="181"/>
                      <a:pt x="789" y="181"/>
                    </a:cubicBezTo>
                    <a:cubicBezTo>
                      <a:pt x="791" y="181"/>
                      <a:pt x="792" y="182"/>
                      <a:pt x="791" y="184"/>
                    </a:cubicBezTo>
                    <a:cubicBezTo>
                      <a:pt x="800" y="194"/>
                      <a:pt x="800" y="209"/>
                      <a:pt x="798" y="221"/>
                    </a:cubicBezTo>
                    <a:cubicBezTo>
                      <a:pt x="793" y="228"/>
                      <a:pt x="800" y="234"/>
                      <a:pt x="800" y="241"/>
                    </a:cubicBezTo>
                    <a:cubicBezTo>
                      <a:pt x="807" y="256"/>
                      <a:pt x="791" y="269"/>
                      <a:pt x="800" y="282"/>
                    </a:cubicBezTo>
                    <a:cubicBezTo>
                      <a:pt x="803" y="288"/>
                      <a:pt x="796" y="299"/>
                      <a:pt x="805" y="301"/>
                    </a:cubicBezTo>
                    <a:cubicBezTo>
                      <a:pt x="827" y="299"/>
                      <a:pt x="850" y="308"/>
                      <a:pt x="863" y="328"/>
                    </a:cubicBezTo>
                    <a:cubicBezTo>
                      <a:pt x="870" y="334"/>
                      <a:pt x="865" y="343"/>
                      <a:pt x="868" y="349"/>
                    </a:cubicBezTo>
                    <a:cubicBezTo>
                      <a:pt x="876" y="349"/>
                      <a:pt x="881" y="355"/>
                      <a:pt x="887" y="358"/>
                    </a:cubicBezTo>
                    <a:cubicBezTo>
                      <a:pt x="891" y="360"/>
                      <a:pt x="891" y="366"/>
                      <a:pt x="896" y="366"/>
                    </a:cubicBezTo>
                    <a:close/>
                    <a:moveTo>
                      <a:pt x="878" y="367"/>
                    </a:moveTo>
                    <a:cubicBezTo>
                      <a:pt x="871" y="364"/>
                      <a:pt x="864" y="359"/>
                      <a:pt x="858" y="364"/>
                    </a:cubicBezTo>
                    <a:cubicBezTo>
                      <a:pt x="849" y="365"/>
                      <a:pt x="844" y="373"/>
                      <a:pt x="841" y="380"/>
                    </a:cubicBezTo>
                    <a:cubicBezTo>
                      <a:pt x="840" y="388"/>
                      <a:pt x="839" y="395"/>
                      <a:pt x="843" y="401"/>
                    </a:cubicBezTo>
                    <a:cubicBezTo>
                      <a:pt x="850" y="408"/>
                      <a:pt x="859" y="418"/>
                      <a:pt x="871" y="414"/>
                    </a:cubicBezTo>
                    <a:cubicBezTo>
                      <a:pt x="880" y="410"/>
                      <a:pt x="887" y="400"/>
                      <a:pt x="888" y="390"/>
                    </a:cubicBezTo>
                    <a:cubicBezTo>
                      <a:pt x="886" y="382"/>
                      <a:pt x="885" y="372"/>
                      <a:pt x="878" y="367"/>
                    </a:cubicBezTo>
                    <a:close/>
                    <a:moveTo>
                      <a:pt x="875" y="374"/>
                    </a:moveTo>
                    <a:cubicBezTo>
                      <a:pt x="869" y="368"/>
                      <a:pt x="861" y="371"/>
                      <a:pt x="854" y="374"/>
                    </a:cubicBezTo>
                    <a:cubicBezTo>
                      <a:pt x="849" y="380"/>
                      <a:pt x="847" y="389"/>
                      <a:pt x="850" y="397"/>
                    </a:cubicBezTo>
                    <a:cubicBezTo>
                      <a:pt x="852" y="402"/>
                      <a:pt x="858" y="405"/>
                      <a:pt x="863" y="406"/>
                    </a:cubicBezTo>
                    <a:cubicBezTo>
                      <a:pt x="868" y="406"/>
                      <a:pt x="872" y="404"/>
                      <a:pt x="874" y="402"/>
                    </a:cubicBezTo>
                    <a:cubicBezTo>
                      <a:pt x="882" y="394"/>
                      <a:pt x="878" y="383"/>
                      <a:pt x="875" y="374"/>
                    </a:cubicBezTo>
                    <a:close/>
                    <a:moveTo>
                      <a:pt x="837" y="437"/>
                    </a:moveTo>
                    <a:cubicBezTo>
                      <a:pt x="822" y="430"/>
                      <a:pt x="822" y="413"/>
                      <a:pt x="810" y="404"/>
                    </a:cubicBezTo>
                    <a:cubicBezTo>
                      <a:pt x="803" y="400"/>
                      <a:pt x="796" y="399"/>
                      <a:pt x="789" y="403"/>
                    </a:cubicBezTo>
                    <a:cubicBezTo>
                      <a:pt x="781" y="400"/>
                      <a:pt x="771" y="397"/>
                      <a:pt x="762" y="397"/>
                    </a:cubicBezTo>
                    <a:cubicBezTo>
                      <a:pt x="755" y="399"/>
                      <a:pt x="748" y="402"/>
                      <a:pt x="743" y="408"/>
                    </a:cubicBezTo>
                    <a:cubicBezTo>
                      <a:pt x="740" y="410"/>
                      <a:pt x="736" y="405"/>
                      <a:pt x="735" y="403"/>
                    </a:cubicBezTo>
                    <a:cubicBezTo>
                      <a:pt x="728" y="399"/>
                      <a:pt x="717" y="393"/>
                      <a:pt x="719" y="384"/>
                    </a:cubicBezTo>
                    <a:cubicBezTo>
                      <a:pt x="726" y="375"/>
                      <a:pt x="734" y="370"/>
                      <a:pt x="742" y="362"/>
                    </a:cubicBezTo>
                    <a:cubicBezTo>
                      <a:pt x="752" y="369"/>
                      <a:pt x="761" y="374"/>
                      <a:pt x="773" y="371"/>
                    </a:cubicBezTo>
                    <a:cubicBezTo>
                      <a:pt x="780" y="364"/>
                      <a:pt x="780" y="364"/>
                      <a:pt x="780" y="364"/>
                    </a:cubicBezTo>
                    <a:cubicBezTo>
                      <a:pt x="786" y="363"/>
                      <a:pt x="789" y="368"/>
                      <a:pt x="794" y="368"/>
                    </a:cubicBezTo>
                    <a:cubicBezTo>
                      <a:pt x="806" y="368"/>
                      <a:pt x="820" y="366"/>
                      <a:pt x="824" y="354"/>
                    </a:cubicBezTo>
                    <a:cubicBezTo>
                      <a:pt x="827" y="347"/>
                      <a:pt x="834" y="340"/>
                      <a:pt x="842" y="337"/>
                    </a:cubicBezTo>
                    <a:cubicBezTo>
                      <a:pt x="838" y="328"/>
                      <a:pt x="828" y="328"/>
                      <a:pt x="821" y="324"/>
                    </a:cubicBezTo>
                    <a:cubicBezTo>
                      <a:pt x="813" y="323"/>
                      <a:pt x="804" y="323"/>
                      <a:pt x="797" y="328"/>
                    </a:cubicBezTo>
                    <a:cubicBezTo>
                      <a:pt x="793" y="327"/>
                      <a:pt x="795" y="322"/>
                      <a:pt x="793" y="319"/>
                    </a:cubicBezTo>
                    <a:cubicBezTo>
                      <a:pt x="788" y="310"/>
                      <a:pt x="777" y="311"/>
                      <a:pt x="769" y="311"/>
                    </a:cubicBezTo>
                    <a:cubicBezTo>
                      <a:pt x="763" y="311"/>
                      <a:pt x="758" y="315"/>
                      <a:pt x="754" y="319"/>
                    </a:cubicBezTo>
                    <a:cubicBezTo>
                      <a:pt x="751" y="326"/>
                      <a:pt x="752" y="333"/>
                      <a:pt x="756" y="339"/>
                    </a:cubicBezTo>
                    <a:cubicBezTo>
                      <a:pt x="758" y="341"/>
                      <a:pt x="761" y="342"/>
                      <a:pt x="763" y="341"/>
                    </a:cubicBezTo>
                    <a:cubicBezTo>
                      <a:pt x="766" y="337"/>
                      <a:pt x="767" y="332"/>
                      <a:pt x="771" y="332"/>
                    </a:cubicBezTo>
                    <a:cubicBezTo>
                      <a:pt x="774" y="331"/>
                      <a:pt x="778" y="334"/>
                      <a:pt x="778" y="337"/>
                    </a:cubicBezTo>
                    <a:cubicBezTo>
                      <a:pt x="779" y="342"/>
                      <a:pt x="776" y="344"/>
                      <a:pt x="773" y="347"/>
                    </a:cubicBezTo>
                    <a:cubicBezTo>
                      <a:pt x="768" y="350"/>
                      <a:pt x="762" y="349"/>
                      <a:pt x="757" y="348"/>
                    </a:cubicBezTo>
                    <a:cubicBezTo>
                      <a:pt x="746" y="346"/>
                      <a:pt x="745" y="334"/>
                      <a:pt x="743" y="326"/>
                    </a:cubicBezTo>
                    <a:cubicBezTo>
                      <a:pt x="735" y="321"/>
                      <a:pt x="727" y="312"/>
                      <a:pt x="717" y="310"/>
                    </a:cubicBezTo>
                    <a:cubicBezTo>
                      <a:pt x="706" y="309"/>
                      <a:pt x="697" y="313"/>
                      <a:pt x="693" y="322"/>
                    </a:cubicBezTo>
                    <a:cubicBezTo>
                      <a:pt x="691" y="328"/>
                      <a:pt x="690" y="337"/>
                      <a:pt x="695" y="342"/>
                    </a:cubicBezTo>
                    <a:cubicBezTo>
                      <a:pt x="697" y="344"/>
                      <a:pt x="701" y="344"/>
                      <a:pt x="704" y="342"/>
                    </a:cubicBezTo>
                    <a:cubicBezTo>
                      <a:pt x="706" y="339"/>
                      <a:pt x="707" y="336"/>
                      <a:pt x="711" y="337"/>
                    </a:cubicBezTo>
                    <a:cubicBezTo>
                      <a:pt x="713" y="337"/>
                      <a:pt x="715" y="339"/>
                      <a:pt x="716" y="341"/>
                    </a:cubicBezTo>
                    <a:cubicBezTo>
                      <a:pt x="716" y="346"/>
                      <a:pt x="712" y="350"/>
                      <a:pt x="708" y="352"/>
                    </a:cubicBezTo>
                    <a:cubicBezTo>
                      <a:pt x="703" y="356"/>
                      <a:pt x="697" y="353"/>
                      <a:pt x="691" y="353"/>
                    </a:cubicBezTo>
                    <a:cubicBezTo>
                      <a:pt x="681" y="348"/>
                      <a:pt x="682" y="336"/>
                      <a:pt x="680" y="326"/>
                    </a:cubicBezTo>
                    <a:cubicBezTo>
                      <a:pt x="683" y="315"/>
                      <a:pt x="693" y="303"/>
                      <a:pt x="706" y="302"/>
                    </a:cubicBezTo>
                    <a:cubicBezTo>
                      <a:pt x="715" y="289"/>
                      <a:pt x="707" y="273"/>
                      <a:pt x="709" y="258"/>
                    </a:cubicBezTo>
                    <a:cubicBezTo>
                      <a:pt x="712" y="250"/>
                      <a:pt x="713" y="239"/>
                      <a:pt x="723" y="236"/>
                    </a:cubicBezTo>
                    <a:cubicBezTo>
                      <a:pt x="729" y="234"/>
                      <a:pt x="734" y="235"/>
                      <a:pt x="740" y="238"/>
                    </a:cubicBezTo>
                    <a:cubicBezTo>
                      <a:pt x="751" y="244"/>
                      <a:pt x="750" y="258"/>
                      <a:pt x="750" y="268"/>
                    </a:cubicBezTo>
                    <a:cubicBezTo>
                      <a:pt x="757" y="272"/>
                      <a:pt x="766" y="271"/>
                      <a:pt x="772" y="267"/>
                    </a:cubicBezTo>
                    <a:cubicBezTo>
                      <a:pt x="779" y="258"/>
                      <a:pt x="781" y="246"/>
                      <a:pt x="777" y="235"/>
                    </a:cubicBezTo>
                    <a:cubicBezTo>
                      <a:pt x="772" y="233"/>
                      <a:pt x="773" y="228"/>
                      <a:pt x="771" y="225"/>
                    </a:cubicBezTo>
                    <a:cubicBezTo>
                      <a:pt x="776" y="218"/>
                      <a:pt x="779" y="208"/>
                      <a:pt x="776" y="199"/>
                    </a:cubicBezTo>
                    <a:cubicBezTo>
                      <a:pt x="774" y="189"/>
                      <a:pt x="766" y="184"/>
                      <a:pt x="757" y="180"/>
                    </a:cubicBezTo>
                    <a:cubicBezTo>
                      <a:pt x="751" y="179"/>
                      <a:pt x="744" y="176"/>
                      <a:pt x="738" y="180"/>
                    </a:cubicBezTo>
                    <a:cubicBezTo>
                      <a:pt x="733" y="185"/>
                      <a:pt x="732" y="191"/>
                      <a:pt x="734" y="197"/>
                    </a:cubicBezTo>
                    <a:cubicBezTo>
                      <a:pt x="736" y="200"/>
                      <a:pt x="738" y="204"/>
                      <a:pt x="740" y="204"/>
                    </a:cubicBezTo>
                    <a:cubicBezTo>
                      <a:pt x="744" y="202"/>
                      <a:pt x="748" y="200"/>
                      <a:pt x="752" y="203"/>
                    </a:cubicBezTo>
                    <a:cubicBezTo>
                      <a:pt x="756" y="206"/>
                      <a:pt x="753" y="210"/>
                      <a:pt x="752" y="213"/>
                    </a:cubicBezTo>
                    <a:cubicBezTo>
                      <a:pt x="748" y="217"/>
                      <a:pt x="742" y="218"/>
                      <a:pt x="737" y="216"/>
                    </a:cubicBezTo>
                    <a:cubicBezTo>
                      <a:pt x="728" y="211"/>
                      <a:pt x="723" y="201"/>
                      <a:pt x="723" y="191"/>
                    </a:cubicBezTo>
                    <a:cubicBezTo>
                      <a:pt x="722" y="185"/>
                      <a:pt x="732" y="179"/>
                      <a:pt x="723" y="173"/>
                    </a:cubicBezTo>
                    <a:cubicBezTo>
                      <a:pt x="718" y="170"/>
                      <a:pt x="715" y="166"/>
                      <a:pt x="709" y="164"/>
                    </a:cubicBezTo>
                    <a:cubicBezTo>
                      <a:pt x="704" y="167"/>
                      <a:pt x="699" y="166"/>
                      <a:pt x="695" y="166"/>
                    </a:cubicBezTo>
                    <a:cubicBezTo>
                      <a:pt x="688" y="163"/>
                      <a:pt x="680" y="160"/>
                      <a:pt x="680" y="151"/>
                    </a:cubicBezTo>
                    <a:cubicBezTo>
                      <a:pt x="678" y="147"/>
                      <a:pt x="679" y="143"/>
                      <a:pt x="681" y="139"/>
                    </a:cubicBezTo>
                    <a:cubicBezTo>
                      <a:pt x="682" y="136"/>
                      <a:pt x="686" y="134"/>
                      <a:pt x="688" y="136"/>
                    </a:cubicBezTo>
                    <a:cubicBezTo>
                      <a:pt x="693" y="141"/>
                      <a:pt x="684" y="147"/>
                      <a:pt x="690" y="152"/>
                    </a:cubicBezTo>
                    <a:cubicBezTo>
                      <a:pt x="693" y="156"/>
                      <a:pt x="699" y="157"/>
                      <a:pt x="703" y="156"/>
                    </a:cubicBezTo>
                    <a:cubicBezTo>
                      <a:pt x="709" y="155"/>
                      <a:pt x="714" y="151"/>
                      <a:pt x="716" y="145"/>
                    </a:cubicBezTo>
                    <a:cubicBezTo>
                      <a:pt x="718" y="133"/>
                      <a:pt x="711" y="121"/>
                      <a:pt x="701" y="113"/>
                    </a:cubicBezTo>
                    <a:cubicBezTo>
                      <a:pt x="694" y="110"/>
                      <a:pt x="688" y="107"/>
                      <a:pt x="682" y="112"/>
                    </a:cubicBezTo>
                    <a:cubicBezTo>
                      <a:pt x="679" y="113"/>
                      <a:pt x="676" y="113"/>
                      <a:pt x="674" y="112"/>
                    </a:cubicBezTo>
                    <a:cubicBezTo>
                      <a:pt x="670" y="106"/>
                      <a:pt x="668" y="99"/>
                      <a:pt x="661" y="96"/>
                    </a:cubicBezTo>
                    <a:cubicBezTo>
                      <a:pt x="648" y="91"/>
                      <a:pt x="632" y="94"/>
                      <a:pt x="623" y="105"/>
                    </a:cubicBezTo>
                    <a:cubicBezTo>
                      <a:pt x="620" y="109"/>
                      <a:pt x="620" y="115"/>
                      <a:pt x="621" y="120"/>
                    </a:cubicBezTo>
                    <a:cubicBezTo>
                      <a:pt x="627" y="132"/>
                      <a:pt x="638" y="120"/>
                      <a:pt x="646" y="127"/>
                    </a:cubicBezTo>
                    <a:cubicBezTo>
                      <a:pt x="653" y="130"/>
                      <a:pt x="660" y="137"/>
                      <a:pt x="660" y="146"/>
                    </a:cubicBezTo>
                    <a:cubicBezTo>
                      <a:pt x="658" y="153"/>
                      <a:pt x="656" y="160"/>
                      <a:pt x="650" y="163"/>
                    </a:cubicBezTo>
                    <a:cubicBezTo>
                      <a:pt x="636" y="166"/>
                      <a:pt x="618" y="170"/>
                      <a:pt x="612" y="186"/>
                    </a:cubicBezTo>
                    <a:cubicBezTo>
                      <a:pt x="613" y="195"/>
                      <a:pt x="620" y="201"/>
                      <a:pt x="617" y="210"/>
                    </a:cubicBezTo>
                    <a:cubicBezTo>
                      <a:pt x="616" y="214"/>
                      <a:pt x="614" y="218"/>
                      <a:pt x="609" y="220"/>
                    </a:cubicBezTo>
                    <a:cubicBezTo>
                      <a:pt x="606" y="220"/>
                      <a:pt x="601" y="220"/>
                      <a:pt x="600" y="216"/>
                    </a:cubicBezTo>
                    <a:cubicBezTo>
                      <a:pt x="600" y="208"/>
                      <a:pt x="611" y="204"/>
                      <a:pt x="605" y="196"/>
                    </a:cubicBezTo>
                    <a:cubicBezTo>
                      <a:pt x="602" y="191"/>
                      <a:pt x="596" y="191"/>
                      <a:pt x="592" y="193"/>
                    </a:cubicBezTo>
                    <a:cubicBezTo>
                      <a:pt x="584" y="193"/>
                      <a:pt x="576" y="200"/>
                      <a:pt x="574" y="208"/>
                    </a:cubicBezTo>
                    <a:cubicBezTo>
                      <a:pt x="571" y="215"/>
                      <a:pt x="571" y="225"/>
                      <a:pt x="575" y="232"/>
                    </a:cubicBezTo>
                    <a:cubicBezTo>
                      <a:pt x="581" y="240"/>
                      <a:pt x="589" y="247"/>
                      <a:pt x="598" y="249"/>
                    </a:cubicBezTo>
                    <a:cubicBezTo>
                      <a:pt x="605" y="249"/>
                      <a:pt x="612" y="244"/>
                      <a:pt x="619" y="246"/>
                    </a:cubicBezTo>
                    <a:cubicBezTo>
                      <a:pt x="624" y="254"/>
                      <a:pt x="632" y="257"/>
                      <a:pt x="641" y="256"/>
                    </a:cubicBezTo>
                    <a:cubicBezTo>
                      <a:pt x="646" y="255"/>
                      <a:pt x="650" y="250"/>
                      <a:pt x="651" y="245"/>
                    </a:cubicBezTo>
                    <a:cubicBezTo>
                      <a:pt x="656" y="237"/>
                      <a:pt x="646" y="236"/>
                      <a:pt x="643" y="232"/>
                    </a:cubicBezTo>
                    <a:cubicBezTo>
                      <a:pt x="637" y="226"/>
                      <a:pt x="635" y="217"/>
                      <a:pt x="638" y="209"/>
                    </a:cubicBezTo>
                    <a:cubicBezTo>
                      <a:pt x="640" y="201"/>
                      <a:pt x="648" y="197"/>
                      <a:pt x="657" y="196"/>
                    </a:cubicBezTo>
                    <a:cubicBezTo>
                      <a:pt x="665" y="196"/>
                      <a:pt x="673" y="201"/>
                      <a:pt x="680" y="206"/>
                    </a:cubicBezTo>
                    <a:cubicBezTo>
                      <a:pt x="692" y="229"/>
                      <a:pt x="690" y="260"/>
                      <a:pt x="678" y="282"/>
                    </a:cubicBezTo>
                    <a:cubicBezTo>
                      <a:pt x="670" y="293"/>
                      <a:pt x="660" y="303"/>
                      <a:pt x="646" y="307"/>
                    </a:cubicBezTo>
                    <a:cubicBezTo>
                      <a:pt x="634" y="310"/>
                      <a:pt x="620" y="311"/>
                      <a:pt x="607" y="309"/>
                    </a:cubicBezTo>
                    <a:cubicBezTo>
                      <a:pt x="600" y="311"/>
                      <a:pt x="594" y="311"/>
                      <a:pt x="586" y="308"/>
                    </a:cubicBezTo>
                    <a:cubicBezTo>
                      <a:pt x="578" y="291"/>
                      <a:pt x="560" y="273"/>
                      <a:pt x="540" y="272"/>
                    </a:cubicBezTo>
                    <a:cubicBezTo>
                      <a:pt x="522" y="272"/>
                      <a:pt x="505" y="277"/>
                      <a:pt x="489" y="283"/>
                    </a:cubicBezTo>
                    <a:cubicBezTo>
                      <a:pt x="475" y="289"/>
                      <a:pt x="459" y="289"/>
                      <a:pt x="446" y="281"/>
                    </a:cubicBezTo>
                    <a:cubicBezTo>
                      <a:pt x="434" y="274"/>
                      <a:pt x="424" y="261"/>
                      <a:pt x="421" y="249"/>
                    </a:cubicBezTo>
                    <a:cubicBezTo>
                      <a:pt x="417" y="238"/>
                      <a:pt x="419" y="226"/>
                      <a:pt x="419" y="215"/>
                    </a:cubicBezTo>
                    <a:cubicBezTo>
                      <a:pt x="407" y="200"/>
                      <a:pt x="393" y="182"/>
                      <a:pt x="401" y="161"/>
                    </a:cubicBezTo>
                    <a:cubicBezTo>
                      <a:pt x="404" y="147"/>
                      <a:pt x="415" y="138"/>
                      <a:pt x="425" y="127"/>
                    </a:cubicBezTo>
                    <a:cubicBezTo>
                      <a:pt x="444" y="115"/>
                      <a:pt x="468" y="97"/>
                      <a:pt x="464" y="72"/>
                    </a:cubicBezTo>
                    <a:cubicBezTo>
                      <a:pt x="463" y="66"/>
                      <a:pt x="457" y="60"/>
                      <a:pt x="461" y="53"/>
                    </a:cubicBezTo>
                    <a:cubicBezTo>
                      <a:pt x="472" y="47"/>
                      <a:pt x="489" y="49"/>
                      <a:pt x="500" y="53"/>
                    </a:cubicBezTo>
                    <a:cubicBezTo>
                      <a:pt x="519" y="62"/>
                      <a:pt x="540" y="77"/>
                      <a:pt x="541" y="100"/>
                    </a:cubicBezTo>
                    <a:cubicBezTo>
                      <a:pt x="543" y="107"/>
                      <a:pt x="535" y="113"/>
                      <a:pt x="541" y="119"/>
                    </a:cubicBezTo>
                    <a:cubicBezTo>
                      <a:pt x="552" y="130"/>
                      <a:pt x="555" y="145"/>
                      <a:pt x="550" y="159"/>
                    </a:cubicBezTo>
                    <a:cubicBezTo>
                      <a:pt x="550" y="168"/>
                      <a:pt x="540" y="173"/>
                      <a:pt x="538" y="180"/>
                    </a:cubicBezTo>
                    <a:cubicBezTo>
                      <a:pt x="537" y="192"/>
                      <a:pt x="534" y="204"/>
                      <a:pt x="524" y="211"/>
                    </a:cubicBezTo>
                    <a:cubicBezTo>
                      <a:pt x="516" y="215"/>
                      <a:pt x="508" y="220"/>
                      <a:pt x="499" y="217"/>
                    </a:cubicBezTo>
                    <a:cubicBezTo>
                      <a:pt x="489" y="213"/>
                      <a:pt x="479" y="203"/>
                      <a:pt x="478" y="193"/>
                    </a:cubicBezTo>
                    <a:cubicBezTo>
                      <a:pt x="477" y="184"/>
                      <a:pt x="482" y="179"/>
                      <a:pt x="484" y="173"/>
                    </a:cubicBezTo>
                    <a:cubicBezTo>
                      <a:pt x="493" y="166"/>
                      <a:pt x="501" y="180"/>
                      <a:pt x="511" y="171"/>
                    </a:cubicBezTo>
                    <a:cubicBezTo>
                      <a:pt x="516" y="167"/>
                      <a:pt x="515" y="159"/>
                      <a:pt x="515" y="154"/>
                    </a:cubicBezTo>
                    <a:cubicBezTo>
                      <a:pt x="509" y="139"/>
                      <a:pt x="509" y="139"/>
                      <a:pt x="509" y="139"/>
                    </a:cubicBezTo>
                    <a:cubicBezTo>
                      <a:pt x="500" y="132"/>
                      <a:pt x="487" y="129"/>
                      <a:pt x="475" y="133"/>
                    </a:cubicBezTo>
                    <a:cubicBezTo>
                      <a:pt x="454" y="139"/>
                      <a:pt x="451" y="163"/>
                      <a:pt x="445" y="180"/>
                    </a:cubicBezTo>
                    <a:cubicBezTo>
                      <a:pt x="444" y="199"/>
                      <a:pt x="451" y="216"/>
                      <a:pt x="462" y="231"/>
                    </a:cubicBezTo>
                    <a:cubicBezTo>
                      <a:pt x="477" y="247"/>
                      <a:pt x="499" y="258"/>
                      <a:pt x="521" y="252"/>
                    </a:cubicBezTo>
                    <a:cubicBezTo>
                      <a:pt x="540" y="245"/>
                      <a:pt x="557" y="227"/>
                      <a:pt x="560" y="208"/>
                    </a:cubicBezTo>
                    <a:cubicBezTo>
                      <a:pt x="561" y="201"/>
                      <a:pt x="561" y="193"/>
                      <a:pt x="559" y="186"/>
                    </a:cubicBezTo>
                    <a:cubicBezTo>
                      <a:pt x="560" y="183"/>
                      <a:pt x="565" y="183"/>
                      <a:pt x="567" y="180"/>
                    </a:cubicBezTo>
                    <a:cubicBezTo>
                      <a:pt x="576" y="169"/>
                      <a:pt x="585" y="154"/>
                      <a:pt x="580" y="139"/>
                    </a:cubicBezTo>
                    <a:cubicBezTo>
                      <a:pt x="577" y="130"/>
                      <a:pt x="574" y="121"/>
                      <a:pt x="568" y="114"/>
                    </a:cubicBezTo>
                    <a:cubicBezTo>
                      <a:pt x="567" y="92"/>
                      <a:pt x="567" y="92"/>
                      <a:pt x="567" y="92"/>
                    </a:cubicBezTo>
                    <a:cubicBezTo>
                      <a:pt x="565" y="63"/>
                      <a:pt x="543" y="36"/>
                      <a:pt x="516" y="26"/>
                    </a:cubicBezTo>
                    <a:cubicBezTo>
                      <a:pt x="506" y="23"/>
                      <a:pt x="495" y="20"/>
                      <a:pt x="485" y="19"/>
                    </a:cubicBezTo>
                    <a:cubicBezTo>
                      <a:pt x="468" y="19"/>
                      <a:pt x="452" y="23"/>
                      <a:pt x="436" y="28"/>
                    </a:cubicBezTo>
                    <a:cubicBezTo>
                      <a:pt x="429" y="32"/>
                      <a:pt x="422" y="36"/>
                      <a:pt x="416" y="42"/>
                    </a:cubicBezTo>
                    <a:cubicBezTo>
                      <a:pt x="415" y="46"/>
                      <a:pt x="420" y="45"/>
                      <a:pt x="422" y="47"/>
                    </a:cubicBezTo>
                    <a:cubicBezTo>
                      <a:pt x="431" y="55"/>
                      <a:pt x="434" y="68"/>
                      <a:pt x="430" y="79"/>
                    </a:cubicBezTo>
                    <a:cubicBezTo>
                      <a:pt x="423" y="106"/>
                      <a:pt x="392" y="105"/>
                      <a:pt x="380" y="127"/>
                    </a:cubicBezTo>
                    <a:cubicBezTo>
                      <a:pt x="373" y="133"/>
                      <a:pt x="369" y="141"/>
                      <a:pt x="365" y="149"/>
                    </a:cubicBezTo>
                    <a:cubicBezTo>
                      <a:pt x="365" y="158"/>
                      <a:pt x="359" y="165"/>
                      <a:pt x="362" y="173"/>
                    </a:cubicBezTo>
                    <a:cubicBezTo>
                      <a:pt x="362" y="188"/>
                      <a:pt x="369" y="203"/>
                      <a:pt x="378" y="214"/>
                    </a:cubicBezTo>
                    <a:cubicBezTo>
                      <a:pt x="383" y="219"/>
                      <a:pt x="392" y="222"/>
                      <a:pt x="390" y="231"/>
                    </a:cubicBezTo>
                    <a:cubicBezTo>
                      <a:pt x="383" y="249"/>
                      <a:pt x="386" y="269"/>
                      <a:pt x="398" y="284"/>
                    </a:cubicBezTo>
                    <a:cubicBezTo>
                      <a:pt x="408" y="296"/>
                      <a:pt x="420" y="306"/>
                      <a:pt x="434" y="312"/>
                    </a:cubicBezTo>
                    <a:cubicBezTo>
                      <a:pt x="436" y="324"/>
                      <a:pt x="420" y="324"/>
                      <a:pt x="415" y="331"/>
                    </a:cubicBezTo>
                    <a:cubicBezTo>
                      <a:pt x="400" y="345"/>
                      <a:pt x="393" y="362"/>
                      <a:pt x="393" y="383"/>
                    </a:cubicBezTo>
                    <a:cubicBezTo>
                      <a:pt x="397" y="408"/>
                      <a:pt x="400" y="436"/>
                      <a:pt x="423" y="452"/>
                    </a:cubicBezTo>
                    <a:cubicBezTo>
                      <a:pt x="426" y="454"/>
                      <a:pt x="433" y="456"/>
                      <a:pt x="432" y="462"/>
                    </a:cubicBezTo>
                    <a:cubicBezTo>
                      <a:pt x="429" y="465"/>
                      <a:pt x="424" y="463"/>
                      <a:pt x="422" y="466"/>
                    </a:cubicBezTo>
                    <a:cubicBezTo>
                      <a:pt x="407" y="480"/>
                      <a:pt x="390" y="497"/>
                      <a:pt x="392" y="519"/>
                    </a:cubicBezTo>
                    <a:cubicBezTo>
                      <a:pt x="389" y="535"/>
                      <a:pt x="389" y="535"/>
                      <a:pt x="389" y="535"/>
                    </a:cubicBezTo>
                    <a:cubicBezTo>
                      <a:pt x="380" y="544"/>
                      <a:pt x="374" y="555"/>
                      <a:pt x="369" y="566"/>
                    </a:cubicBezTo>
                    <a:cubicBezTo>
                      <a:pt x="370" y="570"/>
                      <a:pt x="366" y="573"/>
                      <a:pt x="365" y="576"/>
                    </a:cubicBezTo>
                    <a:cubicBezTo>
                      <a:pt x="361" y="594"/>
                      <a:pt x="356" y="618"/>
                      <a:pt x="368" y="634"/>
                    </a:cubicBezTo>
                    <a:cubicBezTo>
                      <a:pt x="386" y="656"/>
                      <a:pt x="416" y="661"/>
                      <a:pt x="430" y="687"/>
                    </a:cubicBezTo>
                    <a:cubicBezTo>
                      <a:pt x="435" y="698"/>
                      <a:pt x="435" y="712"/>
                      <a:pt x="426" y="721"/>
                    </a:cubicBezTo>
                    <a:cubicBezTo>
                      <a:pt x="425" y="723"/>
                      <a:pt x="421" y="725"/>
                      <a:pt x="422" y="728"/>
                    </a:cubicBezTo>
                    <a:cubicBezTo>
                      <a:pt x="456" y="755"/>
                      <a:pt x="509" y="744"/>
                      <a:pt x="543" y="723"/>
                    </a:cubicBezTo>
                    <a:cubicBezTo>
                      <a:pt x="554" y="711"/>
                      <a:pt x="564" y="699"/>
                      <a:pt x="568" y="682"/>
                    </a:cubicBezTo>
                    <a:cubicBezTo>
                      <a:pt x="572" y="668"/>
                      <a:pt x="571" y="651"/>
                      <a:pt x="566" y="637"/>
                    </a:cubicBezTo>
                    <a:cubicBezTo>
                      <a:pt x="565" y="632"/>
                      <a:pt x="572" y="630"/>
                      <a:pt x="573" y="625"/>
                    </a:cubicBezTo>
                    <a:cubicBezTo>
                      <a:pt x="577" y="614"/>
                      <a:pt x="578" y="602"/>
                      <a:pt x="577" y="590"/>
                    </a:cubicBezTo>
                    <a:cubicBezTo>
                      <a:pt x="572" y="579"/>
                      <a:pt x="564" y="567"/>
                      <a:pt x="554" y="559"/>
                    </a:cubicBezTo>
                    <a:cubicBezTo>
                      <a:pt x="544" y="534"/>
                      <a:pt x="518" y="518"/>
                      <a:pt x="490" y="517"/>
                    </a:cubicBezTo>
                    <a:cubicBezTo>
                      <a:pt x="481" y="518"/>
                      <a:pt x="473" y="517"/>
                      <a:pt x="465" y="522"/>
                    </a:cubicBezTo>
                    <a:cubicBezTo>
                      <a:pt x="461" y="528"/>
                      <a:pt x="452" y="531"/>
                      <a:pt x="448" y="539"/>
                    </a:cubicBezTo>
                    <a:cubicBezTo>
                      <a:pt x="443" y="550"/>
                      <a:pt x="441" y="563"/>
                      <a:pt x="443" y="576"/>
                    </a:cubicBezTo>
                    <a:cubicBezTo>
                      <a:pt x="452" y="589"/>
                      <a:pt x="438" y="603"/>
                      <a:pt x="445" y="617"/>
                    </a:cubicBezTo>
                    <a:cubicBezTo>
                      <a:pt x="446" y="623"/>
                      <a:pt x="451" y="629"/>
                      <a:pt x="457" y="632"/>
                    </a:cubicBezTo>
                    <a:cubicBezTo>
                      <a:pt x="467" y="634"/>
                      <a:pt x="481" y="639"/>
                      <a:pt x="491" y="631"/>
                    </a:cubicBezTo>
                    <a:cubicBezTo>
                      <a:pt x="497" y="626"/>
                      <a:pt x="502" y="619"/>
                      <a:pt x="502" y="611"/>
                    </a:cubicBezTo>
                    <a:cubicBezTo>
                      <a:pt x="503" y="602"/>
                      <a:pt x="498" y="594"/>
                      <a:pt x="490" y="590"/>
                    </a:cubicBezTo>
                    <a:cubicBezTo>
                      <a:pt x="486" y="584"/>
                      <a:pt x="475" y="594"/>
                      <a:pt x="476" y="583"/>
                    </a:cubicBezTo>
                    <a:cubicBezTo>
                      <a:pt x="472" y="581"/>
                      <a:pt x="473" y="574"/>
                      <a:pt x="473" y="570"/>
                    </a:cubicBezTo>
                    <a:cubicBezTo>
                      <a:pt x="477" y="558"/>
                      <a:pt x="489" y="556"/>
                      <a:pt x="499" y="555"/>
                    </a:cubicBezTo>
                    <a:cubicBezTo>
                      <a:pt x="516" y="555"/>
                      <a:pt x="529" y="568"/>
                      <a:pt x="539" y="580"/>
                    </a:cubicBezTo>
                    <a:cubicBezTo>
                      <a:pt x="549" y="591"/>
                      <a:pt x="552" y="607"/>
                      <a:pt x="548" y="621"/>
                    </a:cubicBezTo>
                    <a:cubicBezTo>
                      <a:pt x="548" y="630"/>
                      <a:pt x="536" y="636"/>
                      <a:pt x="539" y="645"/>
                    </a:cubicBezTo>
                    <a:cubicBezTo>
                      <a:pt x="545" y="668"/>
                      <a:pt x="534" y="688"/>
                      <a:pt x="517" y="703"/>
                    </a:cubicBezTo>
                    <a:cubicBezTo>
                      <a:pt x="514" y="702"/>
                      <a:pt x="515" y="705"/>
                      <a:pt x="513" y="707"/>
                    </a:cubicBezTo>
                    <a:cubicBezTo>
                      <a:pt x="499" y="717"/>
                      <a:pt x="482" y="715"/>
                      <a:pt x="466" y="720"/>
                    </a:cubicBezTo>
                    <a:cubicBezTo>
                      <a:pt x="464" y="720"/>
                      <a:pt x="462" y="718"/>
                      <a:pt x="462" y="717"/>
                    </a:cubicBezTo>
                    <a:cubicBezTo>
                      <a:pt x="463" y="710"/>
                      <a:pt x="466" y="701"/>
                      <a:pt x="464" y="693"/>
                    </a:cubicBezTo>
                    <a:cubicBezTo>
                      <a:pt x="456" y="672"/>
                      <a:pt x="440" y="657"/>
                      <a:pt x="421" y="644"/>
                    </a:cubicBezTo>
                    <a:cubicBezTo>
                      <a:pt x="403" y="628"/>
                      <a:pt x="391" y="608"/>
                      <a:pt x="396" y="585"/>
                    </a:cubicBezTo>
                    <a:cubicBezTo>
                      <a:pt x="399" y="573"/>
                      <a:pt x="403" y="561"/>
                      <a:pt x="413" y="554"/>
                    </a:cubicBezTo>
                    <a:cubicBezTo>
                      <a:pt x="416" y="532"/>
                      <a:pt x="425" y="510"/>
                      <a:pt x="445" y="498"/>
                    </a:cubicBezTo>
                    <a:cubicBezTo>
                      <a:pt x="464" y="489"/>
                      <a:pt x="488" y="486"/>
                      <a:pt x="509" y="492"/>
                    </a:cubicBezTo>
                    <a:cubicBezTo>
                      <a:pt x="527" y="498"/>
                      <a:pt x="546" y="497"/>
                      <a:pt x="565" y="493"/>
                    </a:cubicBezTo>
                    <a:cubicBezTo>
                      <a:pt x="578" y="489"/>
                      <a:pt x="588" y="478"/>
                      <a:pt x="595" y="467"/>
                    </a:cubicBezTo>
                    <a:cubicBezTo>
                      <a:pt x="601" y="467"/>
                      <a:pt x="607" y="463"/>
                      <a:pt x="613" y="463"/>
                    </a:cubicBezTo>
                    <a:cubicBezTo>
                      <a:pt x="629" y="461"/>
                      <a:pt x="644" y="466"/>
                      <a:pt x="659" y="469"/>
                    </a:cubicBezTo>
                    <a:cubicBezTo>
                      <a:pt x="674" y="475"/>
                      <a:pt x="689" y="489"/>
                      <a:pt x="692" y="506"/>
                    </a:cubicBezTo>
                    <a:cubicBezTo>
                      <a:pt x="698" y="524"/>
                      <a:pt x="695" y="546"/>
                      <a:pt x="682" y="561"/>
                    </a:cubicBezTo>
                    <a:cubicBezTo>
                      <a:pt x="674" y="572"/>
                      <a:pt x="659" y="575"/>
                      <a:pt x="645" y="571"/>
                    </a:cubicBezTo>
                    <a:cubicBezTo>
                      <a:pt x="639" y="567"/>
                      <a:pt x="631" y="562"/>
                      <a:pt x="629" y="555"/>
                    </a:cubicBezTo>
                    <a:cubicBezTo>
                      <a:pt x="627" y="544"/>
                      <a:pt x="633" y="531"/>
                      <a:pt x="644" y="525"/>
                    </a:cubicBezTo>
                    <a:cubicBezTo>
                      <a:pt x="648" y="524"/>
                      <a:pt x="658" y="529"/>
                      <a:pt x="655" y="520"/>
                    </a:cubicBezTo>
                    <a:cubicBezTo>
                      <a:pt x="654" y="515"/>
                      <a:pt x="651" y="509"/>
                      <a:pt x="646" y="506"/>
                    </a:cubicBezTo>
                    <a:cubicBezTo>
                      <a:pt x="640" y="503"/>
                      <a:pt x="630" y="501"/>
                      <a:pt x="623" y="504"/>
                    </a:cubicBezTo>
                    <a:cubicBezTo>
                      <a:pt x="615" y="508"/>
                      <a:pt x="618" y="518"/>
                      <a:pt x="609" y="521"/>
                    </a:cubicBezTo>
                    <a:cubicBezTo>
                      <a:pt x="599" y="521"/>
                      <a:pt x="589" y="521"/>
                      <a:pt x="583" y="531"/>
                    </a:cubicBezTo>
                    <a:cubicBezTo>
                      <a:pt x="580" y="537"/>
                      <a:pt x="579" y="543"/>
                      <a:pt x="579" y="550"/>
                    </a:cubicBezTo>
                    <a:cubicBezTo>
                      <a:pt x="581" y="555"/>
                      <a:pt x="585" y="560"/>
                      <a:pt x="590" y="562"/>
                    </a:cubicBezTo>
                    <a:cubicBezTo>
                      <a:pt x="595" y="564"/>
                      <a:pt x="599" y="557"/>
                      <a:pt x="600" y="554"/>
                    </a:cubicBezTo>
                    <a:cubicBezTo>
                      <a:pt x="600" y="550"/>
                      <a:pt x="602" y="547"/>
                      <a:pt x="605" y="546"/>
                    </a:cubicBezTo>
                    <a:cubicBezTo>
                      <a:pt x="609" y="545"/>
                      <a:pt x="613" y="549"/>
                      <a:pt x="615" y="553"/>
                    </a:cubicBezTo>
                    <a:cubicBezTo>
                      <a:pt x="617" y="561"/>
                      <a:pt x="607" y="566"/>
                      <a:pt x="604" y="574"/>
                    </a:cubicBezTo>
                    <a:cubicBezTo>
                      <a:pt x="603" y="584"/>
                      <a:pt x="609" y="590"/>
                      <a:pt x="617" y="596"/>
                    </a:cubicBezTo>
                    <a:cubicBezTo>
                      <a:pt x="629" y="605"/>
                      <a:pt x="654" y="598"/>
                      <a:pt x="655" y="620"/>
                    </a:cubicBezTo>
                    <a:cubicBezTo>
                      <a:pt x="653" y="630"/>
                      <a:pt x="648" y="640"/>
                      <a:pt x="638" y="642"/>
                    </a:cubicBezTo>
                    <a:cubicBezTo>
                      <a:pt x="631" y="646"/>
                      <a:pt x="624" y="641"/>
                      <a:pt x="618" y="641"/>
                    </a:cubicBezTo>
                    <a:cubicBezTo>
                      <a:pt x="615" y="646"/>
                      <a:pt x="614" y="653"/>
                      <a:pt x="616" y="658"/>
                    </a:cubicBezTo>
                    <a:cubicBezTo>
                      <a:pt x="622" y="666"/>
                      <a:pt x="629" y="673"/>
                      <a:pt x="639" y="674"/>
                    </a:cubicBezTo>
                    <a:cubicBezTo>
                      <a:pt x="649" y="676"/>
                      <a:pt x="660" y="675"/>
                      <a:pt x="667" y="667"/>
                    </a:cubicBezTo>
                    <a:cubicBezTo>
                      <a:pt x="669" y="665"/>
                      <a:pt x="669" y="660"/>
                      <a:pt x="672" y="660"/>
                    </a:cubicBezTo>
                    <a:cubicBezTo>
                      <a:pt x="683" y="666"/>
                      <a:pt x="697" y="663"/>
                      <a:pt x="706" y="656"/>
                    </a:cubicBezTo>
                    <a:cubicBezTo>
                      <a:pt x="711" y="651"/>
                      <a:pt x="717" y="646"/>
                      <a:pt x="716" y="638"/>
                    </a:cubicBezTo>
                    <a:cubicBezTo>
                      <a:pt x="714" y="631"/>
                      <a:pt x="712" y="624"/>
                      <a:pt x="707" y="620"/>
                    </a:cubicBezTo>
                    <a:cubicBezTo>
                      <a:pt x="703" y="617"/>
                      <a:pt x="696" y="616"/>
                      <a:pt x="692" y="616"/>
                    </a:cubicBezTo>
                    <a:cubicBezTo>
                      <a:pt x="687" y="619"/>
                      <a:pt x="680" y="620"/>
                      <a:pt x="680" y="627"/>
                    </a:cubicBezTo>
                    <a:cubicBezTo>
                      <a:pt x="684" y="627"/>
                      <a:pt x="688" y="630"/>
                      <a:pt x="689" y="634"/>
                    </a:cubicBezTo>
                    <a:cubicBezTo>
                      <a:pt x="690" y="638"/>
                      <a:pt x="686" y="641"/>
                      <a:pt x="684" y="642"/>
                    </a:cubicBezTo>
                    <a:cubicBezTo>
                      <a:pt x="679" y="646"/>
                      <a:pt x="675" y="640"/>
                      <a:pt x="672" y="637"/>
                    </a:cubicBezTo>
                    <a:cubicBezTo>
                      <a:pt x="668" y="633"/>
                      <a:pt x="670" y="626"/>
                      <a:pt x="671" y="622"/>
                    </a:cubicBezTo>
                    <a:cubicBezTo>
                      <a:pt x="675" y="612"/>
                      <a:pt x="685" y="608"/>
                      <a:pt x="695" y="607"/>
                    </a:cubicBezTo>
                    <a:cubicBezTo>
                      <a:pt x="699" y="607"/>
                      <a:pt x="704" y="611"/>
                      <a:pt x="707" y="608"/>
                    </a:cubicBezTo>
                    <a:cubicBezTo>
                      <a:pt x="714" y="605"/>
                      <a:pt x="717" y="599"/>
                      <a:pt x="718" y="592"/>
                    </a:cubicBezTo>
                    <a:cubicBezTo>
                      <a:pt x="717" y="582"/>
                      <a:pt x="709" y="570"/>
                      <a:pt x="719" y="560"/>
                    </a:cubicBezTo>
                    <a:cubicBezTo>
                      <a:pt x="724" y="555"/>
                      <a:pt x="730" y="551"/>
                      <a:pt x="737" y="551"/>
                    </a:cubicBezTo>
                    <a:cubicBezTo>
                      <a:pt x="742" y="552"/>
                      <a:pt x="747" y="554"/>
                      <a:pt x="750" y="558"/>
                    </a:cubicBezTo>
                    <a:cubicBezTo>
                      <a:pt x="751" y="561"/>
                      <a:pt x="749" y="565"/>
                      <a:pt x="747" y="567"/>
                    </a:cubicBezTo>
                    <a:cubicBezTo>
                      <a:pt x="745" y="568"/>
                      <a:pt x="743" y="569"/>
                      <a:pt x="741" y="569"/>
                    </a:cubicBezTo>
                    <a:cubicBezTo>
                      <a:pt x="737" y="566"/>
                      <a:pt x="740" y="561"/>
                      <a:pt x="735" y="560"/>
                    </a:cubicBezTo>
                    <a:cubicBezTo>
                      <a:pt x="729" y="561"/>
                      <a:pt x="725" y="566"/>
                      <a:pt x="723" y="572"/>
                    </a:cubicBezTo>
                    <a:cubicBezTo>
                      <a:pt x="724" y="579"/>
                      <a:pt x="723" y="588"/>
                      <a:pt x="731" y="590"/>
                    </a:cubicBezTo>
                    <a:cubicBezTo>
                      <a:pt x="740" y="596"/>
                      <a:pt x="752" y="596"/>
                      <a:pt x="761" y="592"/>
                    </a:cubicBezTo>
                    <a:cubicBezTo>
                      <a:pt x="766" y="591"/>
                      <a:pt x="771" y="585"/>
                      <a:pt x="772" y="580"/>
                    </a:cubicBezTo>
                    <a:cubicBezTo>
                      <a:pt x="776" y="573"/>
                      <a:pt x="766" y="564"/>
                      <a:pt x="776" y="560"/>
                    </a:cubicBezTo>
                    <a:cubicBezTo>
                      <a:pt x="786" y="557"/>
                      <a:pt x="790" y="547"/>
                      <a:pt x="792" y="537"/>
                    </a:cubicBezTo>
                    <a:cubicBezTo>
                      <a:pt x="796" y="526"/>
                      <a:pt x="789" y="518"/>
                      <a:pt x="785" y="509"/>
                    </a:cubicBezTo>
                    <a:cubicBezTo>
                      <a:pt x="778" y="504"/>
                      <a:pt x="771" y="504"/>
                      <a:pt x="762" y="505"/>
                    </a:cubicBezTo>
                    <a:cubicBezTo>
                      <a:pt x="752" y="511"/>
                      <a:pt x="763" y="524"/>
                      <a:pt x="752" y="530"/>
                    </a:cubicBezTo>
                    <a:cubicBezTo>
                      <a:pt x="746" y="537"/>
                      <a:pt x="738" y="530"/>
                      <a:pt x="732" y="527"/>
                    </a:cubicBezTo>
                    <a:cubicBezTo>
                      <a:pt x="716" y="511"/>
                      <a:pt x="734" y="489"/>
                      <a:pt x="721" y="472"/>
                    </a:cubicBezTo>
                    <a:cubicBezTo>
                      <a:pt x="717" y="466"/>
                      <a:pt x="707" y="465"/>
                      <a:pt x="700" y="464"/>
                    </a:cubicBezTo>
                    <a:cubicBezTo>
                      <a:pt x="692" y="460"/>
                      <a:pt x="685" y="455"/>
                      <a:pt x="682" y="446"/>
                    </a:cubicBezTo>
                    <a:cubicBezTo>
                      <a:pt x="676" y="438"/>
                      <a:pt x="680" y="425"/>
                      <a:pt x="685" y="418"/>
                    </a:cubicBezTo>
                    <a:cubicBezTo>
                      <a:pt x="692" y="413"/>
                      <a:pt x="700" y="407"/>
                      <a:pt x="708" y="410"/>
                    </a:cubicBezTo>
                    <a:cubicBezTo>
                      <a:pt x="712" y="412"/>
                      <a:pt x="716" y="415"/>
                      <a:pt x="717" y="418"/>
                    </a:cubicBezTo>
                    <a:cubicBezTo>
                      <a:pt x="718" y="423"/>
                      <a:pt x="716" y="426"/>
                      <a:pt x="713" y="429"/>
                    </a:cubicBezTo>
                    <a:cubicBezTo>
                      <a:pt x="712" y="430"/>
                      <a:pt x="710" y="430"/>
                      <a:pt x="710" y="429"/>
                    </a:cubicBezTo>
                    <a:cubicBezTo>
                      <a:pt x="707" y="425"/>
                      <a:pt x="710" y="417"/>
                      <a:pt x="703" y="419"/>
                    </a:cubicBezTo>
                    <a:cubicBezTo>
                      <a:pt x="697" y="420"/>
                      <a:pt x="692" y="422"/>
                      <a:pt x="690" y="428"/>
                    </a:cubicBezTo>
                    <a:cubicBezTo>
                      <a:pt x="687" y="432"/>
                      <a:pt x="687" y="438"/>
                      <a:pt x="689" y="442"/>
                    </a:cubicBezTo>
                    <a:cubicBezTo>
                      <a:pt x="691" y="450"/>
                      <a:pt x="699" y="455"/>
                      <a:pt x="706" y="457"/>
                    </a:cubicBezTo>
                    <a:cubicBezTo>
                      <a:pt x="717" y="460"/>
                      <a:pt x="726" y="455"/>
                      <a:pt x="736" y="453"/>
                    </a:cubicBezTo>
                    <a:cubicBezTo>
                      <a:pt x="736" y="449"/>
                      <a:pt x="738" y="445"/>
                      <a:pt x="742" y="444"/>
                    </a:cubicBezTo>
                    <a:cubicBezTo>
                      <a:pt x="743" y="438"/>
                      <a:pt x="746" y="432"/>
                      <a:pt x="750" y="428"/>
                    </a:cubicBezTo>
                    <a:cubicBezTo>
                      <a:pt x="758" y="422"/>
                      <a:pt x="769" y="421"/>
                      <a:pt x="778" y="424"/>
                    </a:cubicBezTo>
                    <a:cubicBezTo>
                      <a:pt x="783" y="428"/>
                      <a:pt x="789" y="430"/>
                      <a:pt x="788" y="438"/>
                    </a:cubicBezTo>
                    <a:cubicBezTo>
                      <a:pt x="787" y="440"/>
                      <a:pt x="786" y="442"/>
                      <a:pt x="783" y="442"/>
                    </a:cubicBezTo>
                    <a:cubicBezTo>
                      <a:pt x="780" y="443"/>
                      <a:pt x="775" y="444"/>
                      <a:pt x="775" y="439"/>
                    </a:cubicBezTo>
                    <a:cubicBezTo>
                      <a:pt x="774" y="437"/>
                      <a:pt x="777" y="434"/>
                      <a:pt x="775" y="433"/>
                    </a:cubicBezTo>
                    <a:cubicBezTo>
                      <a:pt x="769" y="429"/>
                      <a:pt x="761" y="432"/>
                      <a:pt x="756" y="435"/>
                    </a:cubicBezTo>
                    <a:cubicBezTo>
                      <a:pt x="751" y="440"/>
                      <a:pt x="751" y="445"/>
                      <a:pt x="752" y="452"/>
                    </a:cubicBezTo>
                    <a:cubicBezTo>
                      <a:pt x="753" y="457"/>
                      <a:pt x="758" y="460"/>
                      <a:pt x="762" y="463"/>
                    </a:cubicBezTo>
                    <a:cubicBezTo>
                      <a:pt x="767" y="463"/>
                      <a:pt x="775" y="464"/>
                      <a:pt x="780" y="462"/>
                    </a:cubicBezTo>
                    <a:cubicBezTo>
                      <a:pt x="785" y="459"/>
                      <a:pt x="784" y="454"/>
                      <a:pt x="789" y="452"/>
                    </a:cubicBezTo>
                    <a:cubicBezTo>
                      <a:pt x="800" y="451"/>
                      <a:pt x="808" y="460"/>
                      <a:pt x="819" y="458"/>
                    </a:cubicBezTo>
                    <a:cubicBezTo>
                      <a:pt x="829" y="456"/>
                      <a:pt x="840" y="451"/>
                      <a:pt x="844" y="440"/>
                    </a:cubicBezTo>
                    <a:cubicBezTo>
                      <a:pt x="843" y="438"/>
                      <a:pt x="839" y="439"/>
                      <a:pt x="837" y="437"/>
                    </a:cubicBezTo>
                    <a:close/>
                    <a:moveTo>
                      <a:pt x="790" y="480"/>
                    </a:moveTo>
                    <a:cubicBezTo>
                      <a:pt x="788" y="478"/>
                      <a:pt x="788" y="474"/>
                      <a:pt x="785" y="474"/>
                    </a:cubicBezTo>
                    <a:cubicBezTo>
                      <a:pt x="773" y="475"/>
                      <a:pt x="759" y="480"/>
                      <a:pt x="750" y="470"/>
                    </a:cubicBezTo>
                    <a:cubicBezTo>
                      <a:pt x="748" y="468"/>
                      <a:pt x="747" y="464"/>
                      <a:pt x="743" y="465"/>
                    </a:cubicBezTo>
                    <a:cubicBezTo>
                      <a:pt x="733" y="466"/>
                      <a:pt x="741" y="474"/>
                      <a:pt x="740" y="479"/>
                    </a:cubicBezTo>
                    <a:cubicBezTo>
                      <a:pt x="742" y="493"/>
                      <a:pt x="730" y="507"/>
                      <a:pt x="740" y="518"/>
                    </a:cubicBezTo>
                    <a:cubicBezTo>
                      <a:pt x="747" y="516"/>
                      <a:pt x="741" y="509"/>
                      <a:pt x="743" y="504"/>
                    </a:cubicBezTo>
                    <a:cubicBezTo>
                      <a:pt x="748" y="494"/>
                      <a:pt x="760" y="489"/>
                      <a:pt x="771" y="489"/>
                    </a:cubicBezTo>
                    <a:cubicBezTo>
                      <a:pt x="776" y="492"/>
                      <a:pt x="782" y="493"/>
                      <a:pt x="788" y="494"/>
                    </a:cubicBezTo>
                    <a:cubicBezTo>
                      <a:pt x="792" y="494"/>
                      <a:pt x="791" y="489"/>
                      <a:pt x="790" y="488"/>
                    </a:cubicBezTo>
                    <a:cubicBezTo>
                      <a:pt x="787" y="486"/>
                      <a:pt x="790" y="483"/>
                      <a:pt x="790" y="480"/>
                    </a:cubicBezTo>
                    <a:close/>
                    <a:moveTo>
                      <a:pt x="768" y="295"/>
                    </a:moveTo>
                    <a:cubicBezTo>
                      <a:pt x="761" y="297"/>
                      <a:pt x="751" y="298"/>
                      <a:pt x="747" y="306"/>
                    </a:cubicBezTo>
                    <a:cubicBezTo>
                      <a:pt x="739" y="305"/>
                      <a:pt x="734" y="298"/>
                      <a:pt x="728" y="297"/>
                    </a:cubicBezTo>
                    <a:cubicBezTo>
                      <a:pt x="722" y="293"/>
                      <a:pt x="727" y="286"/>
                      <a:pt x="725" y="281"/>
                    </a:cubicBezTo>
                    <a:cubicBezTo>
                      <a:pt x="722" y="270"/>
                      <a:pt x="722" y="258"/>
                      <a:pt x="728" y="250"/>
                    </a:cubicBezTo>
                    <a:cubicBezTo>
                      <a:pt x="735" y="249"/>
                      <a:pt x="733" y="256"/>
                      <a:pt x="734" y="260"/>
                    </a:cubicBezTo>
                    <a:cubicBezTo>
                      <a:pt x="734" y="266"/>
                      <a:pt x="736" y="273"/>
                      <a:pt x="738" y="278"/>
                    </a:cubicBezTo>
                    <a:cubicBezTo>
                      <a:pt x="740" y="282"/>
                      <a:pt x="743" y="285"/>
                      <a:pt x="747" y="285"/>
                    </a:cubicBezTo>
                    <a:cubicBezTo>
                      <a:pt x="754" y="286"/>
                      <a:pt x="761" y="282"/>
                      <a:pt x="767" y="280"/>
                    </a:cubicBezTo>
                    <a:cubicBezTo>
                      <a:pt x="767" y="279"/>
                      <a:pt x="767" y="279"/>
                      <a:pt x="767" y="279"/>
                    </a:cubicBezTo>
                    <a:cubicBezTo>
                      <a:pt x="757" y="280"/>
                      <a:pt x="748" y="280"/>
                      <a:pt x="742" y="273"/>
                    </a:cubicBezTo>
                    <a:cubicBezTo>
                      <a:pt x="740" y="269"/>
                      <a:pt x="740" y="269"/>
                      <a:pt x="740" y="269"/>
                    </a:cubicBezTo>
                    <a:cubicBezTo>
                      <a:pt x="741" y="260"/>
                      <a:pt x="742" y="248"/>
                      <a:pt x="733" y="243"/>
                    </a:cubicBezTo>
                    <a:cubicBezTo>
                      <a:pt x="729" y="242"/>
                      <a:pt x="727" y="242"/>
                      <a:pt x="723" y="244"/>
                    </a:cubicBezTo>
                    <a:cubicBezTo>
                      <a:pt x="711" y="257"/>
                      <a:pt x="719" y="275"/>
                      <a:pt x="718" y="290"/>
                    </a:cubicBezTo>
                    <a:cubicBezTo>
                      <a:pt x="717" y="293"/>
                      <a:pt x="714" y="297"/>
                      <a:pt x="716" y="301"/>
                    </a:cubicBezTo>
                    <a:cubicBezTo>
                      <a:pt x="727" y="302"/>
                      <a:pt x="735" y="310"/>
                      <a:pt x="744" y="316"/>
                    </a:cubicBezTo>
                    <a:cubicBezTo>
                      <a:pt x="748" y="312"/>
                      <a:pt x="752" y="307"/>
                      <a:pt x="757" y="304"/>
                    </a:cubicBezTo>
                    <a:cubicBezTo>
                      <a:pt x="771" y="299"/>
                      <a:pt x="771" y="299"/>
                      <a:pt x="771" y="299"/>
                    </a:cubicBezTo>
                    <a:cubicBezTo>
                      <a:pt x="770" y="297"/>
                      <a:pt x="770" y="295"/>
                      <a:pt x="768" y="295"/>
                    </a:cubicBezTo>
                    <a:close/>
                    <a:moveTo>
                      <a:pt x="668" y="207"/>
                    </a:moveTo>
                    <a:cubicBezTo>
                      <a:pt x="662" y="205"/>
                      <a:pt x="656" y="204"/>
                      <a:pt x="651" y="207"/>
                    </a:cubicBezTo>
                    <a:cubicBezTo>
                      <a:pt x="647" y="211"/>
                      <a:pt x="646" y="216"/>
                      <a:pt x="648" y="220"/>
                    </a:cubicBezTo>
                    <a:cubicBezTo>
                      <a:pt x="651" y="226"/>
                      <a:pt x="660" y="224"/>
                      <a:pt x="660" y="231"/>
                    </a:cubicBezTo>
                    <a:cubicBezTo>
                      <a:pt x="663" y="242"/>
                      <a:pt x="660" y="254"/>
                      <a:pt x="653" y="261"/>
                    </a:cubicBezTo>
                    <a:cubicBezTo>
                      <a:pt x="648" y="266"/>
                      <a:pt x="642" y="269"/>
                      <a:pt x="634" y="267"/>
                    </a:cubicBezTo>
                    <a:cubicBezTo>
                      <a:pt x="628" y="264"/>
                      <a:pt x="619" y="264"/>
                      <a:pt x="614" y="257"/>
                    </a:cubicBezTo>
                    <a:cubicBezTo>
                      <a:pt x="611" y="255"/>
                      <a:pt x="609" y="257"/>
                      <a:pt x="606" y="258"/>
                    </a:cubicBezTo>
                    <a:cubicBezTo>
                      <a:pt x="595" y="262"/>
                      <a:pt x="585" y="255"/>
                      <a:pt x="577" y="247"/>
                    </a:cubicBezTo>
                    <a:cubicBezTo>
                      <a:pt x="570" y="242"/>
                      <a:pt x="568" y="234"/>
                      <a:pt x="563" y="227"/>
                    </a:cubicBezTo>
                    <a:cubicBezTo>
                      <a:pt x="553" y="242"/>
                      <a:pt x="538" y="257"/>
                      <a:pt x="519" y="261"/>
                    </a:cubicBezTo>
                    <a:cubicBezTo>
                      <a:pt x="501" y="259"/>
                      <a:pt x="487" y="261"/>
                      <a:pt x="472" y="251"/>
                    </a:cubicBezTo>
                    <a:cubicBezTo>
                      <a:pt x="448" y="235"/>
                      <a:pt x="437" y="208"/>
                      <a:pt x="437" y="182"/>
                    </a:cubicBezTo>
                    <a:cubicBezTo>
                      <a:pt x="440" y="164"/>
                      <a:pt x="446" y="145"/>
                      <a:pt x="461" y="133"/>
                    </a:cubicBezTo>
                    <a:cubicBezTo>
                      <a:pt x="475" y="123"/>
                      <a:pt x="496" y="123"/>
                      <a:pt x="511" y="133"/>
                    </a:cubicBezTo>
                    <a:cubicBezTo>
                      <a:pt x="521" y="142"/>
                      <a:pt x="529" y="157"/>
                      <a:pt x="523" y="171"/>
                    </a:cubicBezTo>
                    <a:cubicBezTo>
                      <a:pt x="519" y="179"/>
                      <a:pt x="510" y="185"/>
                      <a:pt x="501" y="187"/>
                    </a:cubicBezTo>
                    <a:cubicBezTo>
                      <a:pt x="498" y="186"/>
                      <a:pt x="493" y="184"/>
                      <a:pt x="490" y="186"/>
                    </a:cubicBezTo>
                    <a:cubicBezTo>
                      <a:pt x="489" y="192"/>
                      <a:pt x="492" y="198"/>
                      <a:pt x="495" y="202"/>
                    </a:cubicBezTo>
                    <a:cubicBezTo>
                      <a:pt x="500" y="208"/>
                      <a:pt x="507" y="208"/>
                      <a:pt x="514" y="208"/>
                    </a:cubicBezTo>
                    <a:cubicBezTo>
                      <a:pt x="525" y="203"/>
                      <a:pt x="529" y="192"/>
                      <a:pt x="529" y="181"/>
                    </a:cubicBezTo>
                    <a:cubicBezTo>
                      <a:pt x="529" y="178"/>
                      <a:pt x="526" y="173"/>
                      <a:pt x="530" y="170"/>
                    </a:cubicBezTo>
                    <a:cubicBezTo>
                      <a:pt x="534" y="168"/>
                      <a:pt x="540" y="168"/>
                      <a:pt x="541" y="163"/>
                    </a:cubicBezTo>
                    <a:cubicBezTo>
                      <a:pt x="544" y="156"/>
                      <a:pt x="544" y="149"/>
                      <a:pt x="545" y="143"/>
                    </a:cubicBezTo>
                    <a:cubicBezTo>
                      <a:pt x="541" y="133"/>
                      <a:pt x="538" y="123"/>
                      <a:pt x="529" y="117"/>
                    </a:cubicBezTo>
                    <a:cubicBezTo>
                      <a:pt x="530" y="109"/>
                      <a:pt x="534" y="100"/>
                      <a:pt x="530" y="93"/>
                    </a:cubicBezTo>
                    <a:cubicBezTo>
                      <a:pt x="526" y="76"/>
                      <a:pt x="508" y="64"/>
                      <a:pt x="493" y="59"/>
                    </a:cubicBezTo>
                    <a:cubicBezTo>
                      <a:pt x="485" y="59"/>
                      <a:pt x="477" y="53"/>
                      <a:pt x="470" y="59"/>
                    </a:cubicBezTo>
                    <a:cubicBezTo>
                      <a:pt x="473" y="76"/>
                      <a:pt x="472" y="93"/>
                      <a:pt x="462" y="106"/>
                    </a:cubicBezTo>
                    <a:cubicBezTo>
                      <a:pt x="446" y="126"/>
                      <a:pt x="420" y="134"/>
                      <a:pt x="411" y="157"/>
                    </a:cubicBezTo>
                    <a:cubicBezTo>
                      <a:pt x="408" y="163"/>
                      <a:pt x="406" y="169"/>
                      <a:pt x="407" y="177"/>
                    </a:cubicBezTo>
                    <a:cubicBezTo>
                      <a:pt x="411" y="190"/>
                      <a:pt x="416" y="205"/>
                      <a:pt x="429" y="213"/>
                    </a:cubicBezTo>
                    <a:cubicBezTo>
                      <a:pt x="431" y="214"/>
                      <a:pt x="429" y="215"/>
                      <a:pt x="429" y="216"/>
                    </a:cubicBezTo>
                    <a:cubicBezTo>
                      <a:pt x="421" y="228"/>
                      <a:pt x="429" y="241"/>
                      <a:pt x="430" y="254"/>
                    </a:cubicBezTo>
                    <a:cubicBezTo>
                      <a:pt x="439" y="265"/>
                      <a:pt x="451" y="280"/>
                      <a:pt x="467" y="279"/>
                    </a:cubicBezTo>
                    <a:cubicBezTo>
                      <a:pt x="480" y="280"/>
                      <a:pt x="493" y="273"/>
                      <a:pt x="505" y="270"/>
                    </a:cubicBezTo>
                    <a:cubicBezTo>
                      <a:pt x="521" y="267"/>
                      <a:pt x="541" y="261"/>
                      <a:pt x="556" y="268"/>
                    </a:cubicBezTo>
                    <a:cubicBezTo>
                      <a:pt x="571" y="275"/>
                      <a:pt x="584" y="287"/>
                      <a:pt x="591" y="301"/>
                    </a:cubicBezTo>
                    <a:cubicBezTo>
                      <a:pt x="595" y="303"/>
                      <a:pt x="601" y="302"/>
                      <a:pt x="605" y="300"/>
                    </a:cubicBezTo>
                    <a:cubicBezTo>
                      <a:pt x="628" y="306"/>
                      <a:pt x="655" y="301"/>
                      <a:pt x="670" y="281"/>
                    </a:cubicBezTo>
                    <a:cubicBezTo>
                      <a:pt x="677" y="265"/>
                      <a:pt x="682" y="247"/>
                      <a:pt x="678" y="230"/>
                    </a:cubicBezTo>
                    <a:cubicBezTo>
                      <a:pt x="678" y="221"/>
                      <a:pt x="673" y="214"/>
                      <a:pt x="668" y="207"/>
                    </a:cubicBezTo>
                    <a:close/>
                    <a:moveTo>
                      <a:pt x="678" y="510"/>
                    </a:moveTo>
                    <a:cubicBezTo>
                      <a:pt x="673" y="500"/>
                      <a:pt x="667" y="489"/>
                      <a:pt x="657" y="484"/>
                    </a:cubicBezTo>
                    <a:cubicBezTo>
                      <a:pt x="640" y="480"/>
                      <a:pt x="624" y="473"/>
                      <a:pt x="606" y="479"/>
                    </a:cubicBezTo>
                    <a:cubicBezTo>
                      <a:pt x="596" y="488"/>
                      <a:pt x="588" y="500"/>
                      <a:pt x="575" y="505"/>
                    </a:cubicBezTo>
                    <a:cubicBezTo>
                      <a:pt x="543" y="514"/>
                      <a:pt x="543" y="514"/>
                      <a:pt x="543" y="514"/>
                    </a:cubicBezTo>
                    <a:cubicBezTo>
                      <a:pt x="539" y="514"/>
                      <a:pt x="536" y="508"/>
                      <a:pt x="532" y="511"/>
                    </a:cubicBezTo>
                    <a:cubicBezTo>
                      <a:pt x="530" y="519"/>
                      <a:pt x="539" y="517"/>
                      <a:pt x="543" y="521"/>
                    </a:cubicBezTo>
                    <a:cubicBezTo>
                      <a:pt x="550" y="525"/>
                      <a:pt x="554" y="532"/>
                      <a:pt x="559" y="538"/>
                    </a:cubicBezTo>
                    <a:cubicBezTo>
                      <a:pt x="562" y="537"/>
                      <a:pt x="562" y="537"/>
                      <a:pt x="562" y="537"/>
                    </a:cubicBezTo>
                    <a:cubicBezTo>
                      <a:pt x="564" y="529"/>
                      <a:pt x="568" y="520"/>
                      <a:pt x="575" y="514"/>
                    </a:cubicBezTo>
                    <a:cubicBezTo>
                      <a:pt x="584" y="511"/>
                      <a:pt x="592" y="504"/>
                      <a:pt x="601" y="508"/>
                    </a:cubicBezTo>
                    <a:cubicBezTo>
                      <a:pt x="605" y="507"/>
                      <a:pt x="603" y="503"/>
                      <a:pt x="605" y="501"/>
                    </a:cubicBezTo>
                    <a:cubicBezTo>
                      <a:pt x="612" y="497"/>
                      <a:pt x="618" y="491"/>
                      <a:pt x="625" y="489"/>
                    </a:cubicBezTo>
                    <a:cubicBezTo>
                      <a:pt x="633" y="485"/>
                      <a:pt x="639" y="488"/>
                      <a:pt x="648" y="488"/>
                    </a:cubicBezTo>
                    <a:cubicBezTo>
                      <a:pt x="650" y="490"/>
                      <a:pt x="653" y="489"/>
                      <a:pt x="655" y="490"/>
                    </a:cubicBezTo>
                    <a:cubicBezTo>
                      <a:pt x="664" y="495"/>
                      <a:pt x="670" y="505"/>
                      <a:pt x="673" y="514"/>
                    </a:cubicBezTo>
                    <a:cubicBezTo>
                      <a:pt x="674" y="524"/>
                      <a:pt x="671" y="533"/>
                      <a:pt x="665" y="538"/>
                    </a:cubicBezTo>
                    <a:cubicBezTo>
                      <a:pt x="657" y="538"/>
                      <a:pt x="652" y="540"/>
                      <a:pt x="646" y="544"/>
                    </a:cubicBezTo>
                    <a:cubicBezTo>
                      <a:pt x="644" y="546"/>
                      <a:pt x="646" y="550"/>
                      <a:pt x="647" y="552"/>
                    </a:cubicBezTo>
                    <a:cubicBezTo>
                      <a:pt x="650" y="556"/>
                      <a:pt x="654" y="561"/>
                      <a:pt x="659" y="558"/>
                    </a:cubicBezTo>
                    <a:cubicBezTo>
                      <a:pt x="677" y="553"/>
                      <a:pt x="677" y="534"/>
                      <a:pt x="679" y="518"/>
                    </a:cubicBezTo>
                    <a:cubicBezTo>
                      <a:pt x="678" y="510"/>
                      <a:pt x="678" y="510"/>
                      <a:pt x="678" y="510"/>
                    </a:cubicBezTo>
                    <a:close/>
                    <a:moveTo>
                      <a:pt x="660" y="208"/>
                    </a:moveTo>
                    <a:cubicBezTo>
                      <a:pt x="658" y="208"/>
                      <a:pt x="657" y="207"/>
                      <a:pt x="655" y="209"/>
                    </a:cubicBezTo>
                    <a:cubicBezTo>
                      <a:pt x="651" y="213"/>
                      <a:pt x="655" y="216"/>
                      <a:pt x="658" y="220"/>
                    </a:cubicBezTo>
                    <a:cubicBezTo>
                      <a:pt x="660" y="224"/>
                      <a:pt x="666" y="223"/>
                      <a:pt x="666" y="228"/>
                    </a:cubicBezTo>
                    <a:cubicBezTo>
                      <a:pt x="666" y="252"/>
                      <a:pt x="666" y="252"/>
                      <a:pt x="666" y="252"/>
                    </a:cubicBezTo>
                    <a:cubicBezTo>
                      <a:pt x="661" y="264"/>
                      <a:pt x="649" y="273"/>
                      <a:pt x="636" y="273"/>
                    </a:cubicBezTo>
                    <a:cubicBezTo>
                      <a:pt x="626" y="272"/>
                      <a:pt x="614" y="271"/>
                      <a:pt x="610" y="261"/>
                    </a:cubicBezTo>
                    <a:cubicBezTo>
                      <a:pt x="607" y="259"/>
                      <a:pt x="603" y="261"/>
                      <a:pt x="599" y="260"/>
                    </a:cubicBezTo>
                    <a:cubicBezTo>
                      <a:pt x="583" y="260"/>
                      <a:pt x="571" y="250"/>
                      <a:pt x="562" y="240"/>
                    </a:cubicBezTo>
                    <a:cubicBezTo>
                      <a:pt x="559" y="240"/>
                      <a:pt x="559" y="240"/>
                      <a:pt x="559" y="240"/>
                    </a:cubicBezTo>
                    <a:cubicBezTo>
                      <a:pt x="555" y="246"/>
                      <a:pt x="552" y="252"/>
                      <a:pt x="546" y="256"/>
                    </a:cubicBezTo>
                    <a:cubicBezTo>
                      <a:pt x="547" y="261"/>
                      <a:pt x="554" y="257"/>
                      <a:pt x="556" y="260"/>
                    </a:cubicBezTo>
                    <a:cubicBezTo>
                      <a:pt x="570" y="266"/>
                      <a:pt x="582" y="277"/>
                      <a:pt x="591" y="289"/>
                    </a:cubicBezTo>
                    <a:cubicBezTo>
                      <a:pt x="592" y="292"/>
                      <a:pt x="594" y="292"/>
                      <a:pt x="596" y="295"/>
                    </a:cubicBezTo>
                    <a:cubicBezTo>
                      <a:pt x="609" y="296"/>
                      <a:pt x="622" y="295"/>
                      <a:pt x="634" y="293"/>
                    </a:cubicBezTo>
                    <a:cubicBezTo>
                      <a:pt x="651" y="288"/>
                      <a:pt x="667" y="275"/>
                      <a:pt x="672" y="256"/>
                    </a:cubicBezTo>
                    <a:cubicBezTo>
                      <a:pt x="672" y="239"/>
                      <a:pt x="675" y="221"/>
                      <a:pt x="660" y="208"/>
                    </a:cubicBezTo>
                    <a:close/>
                    <a:moveTo>
                      <a:pt x="650" y="375"/>
                    </a:moveTo>
                    <a:cubicBezTo>
                      <a:pt x="640" y="367"/>
                      <a:pt x="639" y="352"/>
                      <a:pt x="635" y="340"/>
                    </a:cubicBezTo>
                    <a:cubicBezTo>
                      <a:pt x="633" y="338"/>
                      <a:pt x="633" y="338"/>
                      <a:pt x="633" y="338"/>
                    </a:cubicBezTo>
                    <a:cubicBezTo>
                      <a:pt x="620" y="343"/>
                      <a:pt x="608" y="344"/>
                      <a:pt x="594" y="344"/>
                    </a:cubicBezTo>
                    <a:cubicBezTo>
                      <a:pt x="589" y="350"/>
                      <a:pt x="588" y="357"/>
                      <a:pt x="584" y="363"/>
                    </a:cubicBezTo>
                    <a:cubicBezTo>
                      <a:pt x="574" y="378"/>
                      <a:pt x="558" y="387"/>
                      <a:pt x="540" y="382"/>
                    </a:cubicBezTo>
                    <a:cubicBezTo>
                      <a:pt x="533" y="384"/>
                      <a:pt x="525" y="380"/>
                      <a:pt x="518" y="377"/>
                    </a:cubicBezTo>
                    <a:cubicBezTo>
                      <a:pt x="512" y="373"/>
                      <a:pt x="507" y="367"/>
                      <a:pt x="507" y="360"/>
                    </a:cubicBezTo>
                    <a:cubicBezTo>
                      <a:pt x="509" y="353"/>
                      <a:pt x="510" y="346"/>
                      <a:pt x="517" y="343"/>
                    </a:cubicBezTo>
                    <a:cubicBezTo>
                      <a:pt x="522" y="340"/>
                      <a:pt x="528" y="338"/>
                      <a:pt x="534" y="341"/>
                    </a:cubicBezTo>
                    <a:cubicBezTo>
                      <a:pt x="538" y="341"/>
                      <a:pt x="540" y="346"/>
                      <a:pt x="542" y="349"/>
                    </a:cubicBezTo>
                    <a:cubicBezTo>
                      <a:pt x="547" y="346"/>
                      <a:pt x="555" y="348"/>
                      <a:pt x="557" y="342"/>
                    </a:cubicBezTo>
                    <a:cubicBezTo>
                      <a:pt x="559" y="336"/>
                      <a:pt x="561" y="330"/>
                      <a:pt x="560" y="324"/>
                    </a:cubicBezTo>
                    <a:cubicBezTo>
                      <a:pt x="556" y="315"/>
                      <a:pt x="547" y="310"/>
                      <a:pt x="539" y="306"/>
                    </a:cubicBezTo>
                    <a:cubicBezTo>
                      <a:pt x="523" y="301"/>
                      <a:pt x="503" y="302"/>
                      <a:pt x="492" y="316"/>
                    </a:cubicBezTo>
                    <a:cubicBezTo>
                      <a:pt x="484" y="327"/>
                      <a:pt x="484" y="327"/>
                      <a:pt x="484" y="327"/>
                    </a:cubicBezTo>
                    <a:cubicBezTo>
                      <a:pt x="474" y="332"/>
                      <a:pt x="461" y="333"/>
                      <a:pt x="452" y="340"/>
                    </a:cubicBezTo>
                    <a:cubicBezTo>
                      <a:pt x="444" y="351"/>
                      <a:pt x="432" y="361"/>
                      <a:pt x="432" y="376"/>
                    </a:cubicBezTo>
                    <a:cubicBezTo>
                      <a:pt x="429" y="396"/>
                      <a:pt x="431" y="418"/>
                      <a:pt x="449" y="431"/>
                    </a:cubicBezTo>
                    <a:cubicBezTo>
                      <a:pt x="456" y="434"/>
                      <a:pt x="463" y="441"/>
                      <a:pt x="472" y="441"/>
                    </a:cubicBezTo>
                    <a:cubicBezTo>
                      <a:pt x="477" y="449"/>
                      <a:pt x="482" y="459"/>
                      <a:pt x="492" y="464"/>
                    </a:cubicBezTo>
                    <a:cubicBezTo>
                      <a:pt x="504" y="475"/>
                      <a:pt x="519" y="475"/>
                      <a:pt x="535" y="475"/>
                    </a:cubicBezTo>
                    <a:cubicBezTo>
                      <a:pt x="547" y="472"/>
                      <a:pt x="559" y="465"/>
                      <a:pt x="566" y="454"/>
                    </a:cubicBezTo>
                    <a:cubicBezTo>
                      <a:pt x="569" y="448"/>
                      <a:pt x="573" y="440"/>
                      <a:pt x="568" y="434"/>
                    </a:cubicBezTo>
                    <a:cubicBezTo>
                      <a:pt x="565" y="428"/>
                      <a:pt x="560" y="426"/>
                      <a:pt x="555" y="423"/>
                    </a:cubicBezTo>
                    <a:cubicBezTo>
                      <a:pt x="541" y="419"/>
                      <a:pt x="540" y="436"/>
                      <a:pt x="530" y="440"/>
                    </a:cubicBezTo>
                    <a:cubicBezTo>
                      <a:pt x="522" y="441"/>
                      <a:pt x="515" y="441"/>
                      <a:pt x="509" y="438"/>
                    </a:cubicBezTo>
                    <a:cubicBezTo>
                      <a:pt x="502" y="432"/>
                      <a:pt x="502" y="422"/>
                      <a:pt x="504" y="414"/>
                    </a:cubicBezTo>
                    <a:cubicBezTo>
                      <a:pt x="509" y="403"/>
                      <a:pt x="517" y="389"/>
                      <a:pt x="532" y="389"/>
                    </a:cubicBezTo>
                    <a:cubicBezTo>
                      <a:pt x="540" y="392"/>
                      <a:pt x="551" y="391"/>
                      <a:pt x="561" y="393"/>
                    </a:cubicBezTo>
                    <a:cubicBezTo>
                      <a:pt x="581" y="397"/>
                      <a:pt x="591" y="418"/>
                      <a:pt x="596" y="434"/>
                    </a:cubicBezTo>
                    <a:cubicBezTo>
                      <a:pt x="608" y="431"/>
                      <a:pt x="620" y="436"/>
                      <a:pt x="631" y="437"/>
                    </a:cubicBezTo>
                    <a:cubicBezTo>
                      <a:pt x="641" y="432"/>
                      <a:pt x="635" y="422"/>
                      <a:pt x="637" y="414"/>
                    </a:cubicBezTo>
                    <a:cubicBezTo>
                      <a:pt x="642" y="401"/>
                      <a:pt x="655" y="393"/>
                      <a:pt x="668" y="389"/>
                    </a:cubicBezTo>
                    <a:cubicBezTo>
                      <a:pt x="670" y="387"/>
                      <a:pt x="669" y="386"/>
                      <a:pt x="668" y="384"/>
                    </a:cubicBezTo>
                    <a:cubicBezTo>
                      <a:pt x="650" y="375"/>
                      <a:pt x="650" y="375"/>
                      <a:pt x="650" y="375"/>
                    </a:cubicBezTo>
                    <a:close/>
                    <a:moveTo>
                      <a:pt x="637" y="374"/>
                    </a:moveTo>
                    <a:cubicBezTo>
                      <a:pt x="633" y="366"/>
                      <a:pt x="632" y="357"/>
                      <a:pt x="630" y="349"/>
                    </a:cubicBezTo>
                    <a:cubicBezTo>
                      <a:pt x="620" y="350"/>
                      <a:pt x="610" y="353"/>
                      <a:pt x="600" y="353"/>
                    </a:cubicBezTo>
                    <a:cubicBezTo>
                      <a:pt x="595" y="357"/>
                      <a:pt x="593" y="364"/>
                      <a:pt x="589" y="371"/>
                    </a:cubicBezTo>
                    <a:cubicBezTo>
                      <a:pt x="585" y="377"/>
                      <a:pt x="577" y="381"/>
                      <a:pt x="573" y="387"/>
                    </a:cubicBezTo>
                    <a:cubicBezTo>
                      <a:pt x="583" y="396"/>
                      <a:pt x="592" y="405"/>
                      <a:pt x="598" y="417"/>
                    </a:cubicBezTo>
                    <a:cubicBezTo>
                      <a:pt x="601" y="419"/>
                      <a:pt x="601" y="423"/>
                      <a:pt x="604" y="425"/>
                    </a:cubicBezTo>
                    <a:cubicBezTo>
                      <a:pt x="611" y="425"/>
                      <a:pt x="620" y="428"/>
                      <a:pt x="627" y="427"/>
                    </a:cubicBezTo>
                    <a:cubicBezTo>
                      <a:pt x="629" y="411"/>
                      <a:pt x="637" y="396"/>
                      <a:pt x="652" y="387"/>
                    </a:cubicBezTo>
                    <a:cubicBezTo>
                      <a:pt x="648" y="382"/>
                      <a:pt x="642" y="379"/>
                      <a:pt x="637" y="374"/>
                    </a:cubicBezTo>
                    <a:close/>
                    <a:moveTo>
                      <a:pt x="637" y="140"/>
                    </a:moveTo>
                    <a:cubicBezTo>
                      <a:pt x="643" y="140"/>
                      <a:pt x="646" y="149"/>
                      <a:pt x="641" y="152"/>
                    </a:cubicBezTo>
                    <a:cubicBezTo>
                      <a:pt x="625" y="155"/>
                      <a:pt x="607" y="157"/>
                      <a:pt x="600" y="175"/>
                    </a:cubicBezTo>
                    <a:cubicBezTo>
                      <a:pt x="598" y="178"/>
                      <a:pt x="595" y="177"/>
                      <a:pt x="592" y="176"/>
                    </a:cubicBezTo>
                    <a:cubicBezTo>
                      <a:pt x="590" y="169"/>
                      <a:pt x="595" y="163"/>
                      <a:pt x="596" y="156"/>
                    </a:cubicBezTo>
                    <a:cubicBezTo>
                      <a:pt x="599" y="143"/>
                      <a:pt x="594" y="129"/>
                      <a:pt x="592" y="115"/>
                    </a:cubicBezTo>
                    <a:cubicBezTo>
                      <a:pt x="592" y="114"/>
                      <a:pt x="594" y="111"/>
                      <a:pt x="596" y="112"/>
                    </a:cubicBezTo>
                    <a:cubicBezTo>
                      <a:pt x="602" y="118"/>
                      <a:pt x="601" y="128"/>
                      <a:pt x="608" y="134"/>
                    </a:cubicBezTo>
                    <a:cubicBezTo>
                      <a:pt x="615" y="145"/>
                      <a:pt x="627" y="143"/>
                      <a:pt x="637" y="140"/>
                    </a:cubicBezTo>
                    <a:close/>
                    <a:moveTo>
                      <a:pt x="640" y="384"/>
                    </a:moveTo>
                    <a:cubicBezTo>
                      <a:pt x="631" y="378"/>
                      <a:pt x="627" y="367"/>
                      <a:pt x="625" y="358"/>
                    </a:cubicBezTo>
                    <a:cubicBezTo>
                      <a:pt x="619" y="354"/>
                      <a:pt x="610" y="357"/>
                      <a:pt x="604" y="358"/>
                    </a:cubicBezTo>
                    <a:cubicBezTo>
                      <a:pt x="600" y="368"/>
                      <a:pt x="595" y="379"/>
                      <a:pt x="586" y="388"/>
                    </a:cubicBezTo>
                    <a:cubicBezTo>
                      <a:pt x="587" y="394"/>
                      <a:pt x="594" y="397"/>
                      <a:pt x="598" y="401"/>
                    </a:cubicBezTo>
                    <a:cubicBezTo>
                      <a:pt x="603" y="406"/>
                      <a:pt x="608" y="412"/>
                      <a:pt x="609" y="418"/>
                    </a:cubicBezTo>
                    <a:cubicBezTo>
                      <a:pt x="613" y="419"/>
                      <a:pt x="619" y="420"/>
                      <a:pt x="622" y="419"/>
                    </a:cubicBezTo>
                    <a:cubicBezTo>
                      <a:pt x="624" y="409"/>
                      <a:pt x="627" y="399"/>
                      <a:pt x="635" y="392"/>
                    </a:cubicBezTo>
                    <a:cubicBezTo>
                      <a:pt x="637" y="391"/>
                      <a:pt x="642" y="388"/>
                      <a:pt x="640" y="384"/>
                    </a:cubicBezTo>
                    <a:close/>
                    <a:moveTo>
                      <a:pt x="624" y="616"/>
                    </a:moveTo>
                    <a:cubicBezTo>
                      <a:pt x="615" y="610"/>
                      <a:pt x="603" y="609"/>
                      <a:pt x="597" y="597"/>
                    </a:cubicBezTo>
                    <a:cubicBezTo>
                      <a:pt x="595" y="597"/>
                      <a:pt x="592" y="599"/>
                      <a:pt x="593" y="601"/>
                    </a:cubicBezTo>
                    <a:cubicBezTo>
                      <a:pt x="596" y="613"/>
                      <a:pt x="592" y="627"/>
                      <a:pt x="585" y="637"/>
                    </a:cubicBezTo>
                    <a:cubicBezTo>
                      <a:pt x="585" y="641"/>
                      <a:pt x="587" y="645"/>
                      <a:pt x="590" y="647"/>
                    </a:cubicBezTo>
                    <a:cubicBezTo>
                      <a:pt x="593" y="647"/>
                      <a:pt x="594" y="650"/>
                      <a:pt x="597" y="648"/>
                    </a:cubicBezTo>
                    <a:cubicBezTo>
                      <a:pt x="599" y="638"/>
                      <a:pt x="604" y="625"/>
                      <a:pt x="617" y="624"/>
                    </a:cubicBezTo>
                    <a:cubicBezTo>
                      <a:pt x="624" y="625"/>
                      <a:pt x="630" y="629"/>
                      <a:pt x="638" y="627"/>
                    </a:cubicBezTo>
                    <a:cubicBezTo>
                      <a:pt x="639" y="626"/>
                      <a:pt x="639" y="624"/>
                      <a:pt x="639" y="622"/>
                    </a:cubicBezTo>
                    <a:cubicBezTo>
                      <a:pt x="635" y="617"/>
                      <a:pt x="629" y="618"/>
                      <a:pt x="624" y="616"/>
                    </a:cubicBezTo>
                    <a:close/>
                    <a:moveTo>
                      <a:pt x="552" y="430"/>
                    </a:moveTo>
                    <a:cubicBezTo>
                      <a:pt x="545" y="431"/>
                      <a:pt x="546" y="438"/>
                      <a:pt x="540" y="441"/>
                    </a:cubicBezTo>
                    <a:cubicBezTo>
                      <a:pt x="536" y="446"/>
                      <a:pt x="529" y="448"/>
                      <a:pt x="523" y="449"/>
                    </a:cubicBezTo>
                    <a:cubicBezTo>
                      <a:pt x="515" y="447"/>
                      <a:pt x="504" y="448"/>
                      <a:pt x="499" y="439"/>
                    </a:cubicBezTo>
                    <a:cubicBezTo>
                      <a:pt x="493" y="432"/>
                      <a:pt x="494" y="421"/>
                      <a:pt x="495" y="412"/>
                    </a:cubicBezTo>
                    <a:cubicBezTo>
                      <a:pt x="492" y="409"/>
                      <a:pt x="488" y="408"/>
                      <a:pt x="484" y="409"/>
                    </a:cubicBezTo>
                    <a:cubicBezTo>
                      <a:pt x="479" y="402"/>
                      <a:pt x="463" y="399"/>
                      <a:pt x="467" y="388"/>
                    </a:cubicBezTo>
                    <a:cubicBezTo>
                      <a:pt x="474" y="381"/>
                      <a:pt x="482" y="373"/>
                      <a:pt x="489" y="367"/>
                    </a:cubicBezTo>
                    <a:cubicBezTo>
                      <a:pt x="488" y="365"/>
                      <a:pt x="484" y="366"/>
                      <a:pt x="482" y="366"/>
                    </a:cubicBezTo>
                    <a:cubicBezTo>
                      <a:pt x="471" y="373"/>
                      <a:pt x="462" y="382"/>
                      <a:pt x="457" y="393"/>
                    </a:cubicBezTo>
                    <a:cubicBezTo>
                      <a:pt x="458" y="400"/>
                      <a:pt x="464" y="404"/>
                      <a:pt x="469" y="409"/>
                    </a:cubicBezTo>
                    <a:cubicBezTo>
                      <a:pt x="474" y="412"/>
                      <a:pt x="480" y="415"/>
                      <a:pt x="487" y="416"/>
                    </a:cubicBezTo>
                    <a:cubicBezTo>
                      <a:pt x="490" y="419"/>
                      <a:pt x="484" y="422"/>
                      <a:pt x="483" y="424"/>
                    </a:cubicBezTo>
                    <a:cubicBezTo>
                      <a:pt x="473" y="427"/>
                      <a:pt x="461" y="423"/>
                      <a:pt x="454" y="416"/>
                    </a:cubicBezTo>
                    <a:cubicBezTo>
                      <a:pt x="444" y="403"/>
                      <a:pt x="443" y="387"/>
                      <a:pt x="448" y="372"/>
                    </a:cubicBezTo>
                    <a:cubicBezTo>
                      <a:pt x="455" y="357"/>
                      <a:pt x="470" y="348"/>
                      <a:pt x="485" y="346"/>
                    </a:cubicBezTo>
                    <a:cubicBezTo>
                      <a:pt x="488" y="347"/>
                      <a:pt x="490" y="343"/>
                      <a:pt x="492" y="346"/>
                    </a:cubicBezTo>
                    <a:cubicBezTo>
                      <a:pt x="490" y="352"/>
                      <a:pt x="493" y="358"/>
                      <a:pt x="493" y="365"/>
                    </a:cubicBezTo>
                    <a:cubicBezTo>
                      <a:pt x="503" y="362"/>
                      <a:pt x="494" y="348"/>
                      <a:pt x="502" y="343"/>
                    </a:cubicBezTo>
                    <a:cubicBezTo>
                      <a:pt x="509" y="333"/>
                      <a:pt x="522" y="328"/>
                      <a:pt x="534" y="331"/>
                    </a:cubicBezTo>
                    <a:cubicBezTo>
                      <a:pt x="538" y="333"/>
                      <a:pt x="543" y="335"/>
                      <a:pt x="546" y="338"/>
                    </a:cubicBezTo>
                    <a:cubicBezTo>
                      <a:pt x="548" y="339"/>
                      <a:pt x="549" y="339"/>
                      <a:pt x="550" y="338"/>
                    </a:cubicBezTo>
                    <a:cubicBezTo>
                      <a:pt x="553" y="335"/>
                      <a:pt x="553" y="328"/>
                      <a:pt x="550" y="323"/>
                    </a:cubicBezTo>
                    <a:cubicBezTo>
                      <a:pt x="540" y="314"/>
                      <a:pt x="525" y="308"/>
                      <a:pt x="510" y="313"/>
                    </a:cubicBezTo>
                    <a:cubicBezTo>
                      <a:pt x="500" y="317"/>
                      <a:pt x="494" y="326"/>
                      <a:pt x="489" y="336"/>
                    </a:cubicBezTo>
                    <a:cubicBezTo>
                      <a:pt x="482" y="340"/>
                      <a:pt x="473" y="336"/>
                      <a:pt x="465" y="342"/>
                    </a:cubicBezTo>
                    <a:cubicBezTo>
                      <a:pt x="454" y="347"/>
                      <a:pt x="447" y="359"/>
                      <a:pt x="441" y="369"/>
                    </a:cubicBezTo>
                    <a:cubicBezTo>
                      <a:pt x="438" y="388"/>
                      <a:pt x="438" y="414"/>
                      <a:pt x="457" y="426"/>
                    </a:cubicBezTo>
                    <a:cubicBezTo>
                      <a:pt x="463" y="432"/>
                      <a:pt x="472" y="432"/>
                      <a:pt x="479" y="434"/>
                    </a:cubicBezTo>
                    <a:cubicBezTo>
                      <a:pt x="483" y="437"/>
                      <a:pt x="481" y="443"/>
                      <a:pt x="484" y="447"/>
                    </a:cubicBezTo>
                    <a:cubicBezTo>
                      <a:pt x="497" y="464"/>
                      <a:pt x="520" y="472"/>
                      <a:pt x="541" y="466"/>
                    </a:cubicBezTo>
                    <a:cubicBezTo>
                      <a:pt x="550" y="464"/>
                      <a:pt x="555" y="454"/>
                      <a:pt x="561" y="448"/>
                    </a:cubicBezTo>
                    <a:cubicBezTo>
                      <a:pt x="565" y="440"/>
                      <a:pt x="558" y="432"/>
                      <a:pt x="552" y="430"/>
                    </a:cubicBezTo>
                    <a:close/>
                    <a:moveTo>
                      <a:pt x="520" y="118"/>
                    </a:moveTo>
                    <a:cubicBezTo>
                      <a:pt x="530" y="126"/>
                      <a:pt x="533" y="138"/>
                      <a:pt x="536" y="150"/>
                    </a:cubicBezTo>
                    <a:cubicBezTo>
                      <a:pt x="535" y="153"/>
                      <a:pt x="535" y="153"/>
                      <a:pt x="535" y="153"/>
                    </a:cubicBezTo>
                    <a:cubicBezTo>
                      <a:pt x="535" y="154"/>
                      <a:pt x="533" y="158"/>
                      <a:pt x="531" y="155"/>
                    </a:cubicBezTo>
                    <a:cubicBezTo>
                      <a:pt x="530" y="148"/>
                      <a:pt x="526" y="142"/>
                      <a:pt x="525" y="134"/>
                    </a:cubicBezTo>
                    <a:cubicBezTo>
                      <a:pt x="512" y="117"/>
                      <a:pt x="491" y="116"/>
                      <a:pt x="472" y="118"/>
                    </a:cubicBezTo>
                    <a:cubicBezTo>
                      <a:pt x="469" y="119"/>
                      <a:pt x="465" y="122"/>
                      <a:pt x="462" y="122"/>
                    </a:cubicBezTo>
                    <a:cubicBezTo>
                      <a:pt x="460" y="122"/>
                      <a:pt x="458" y="123"/>
                      <a:pt x="459" y="120"/>
                    </a:cubicBezTo>
                    <a:cubicBezTo>
                      <a:pt x="473" y="110"/>
                      <a:pt x="484" y="94"/>
                      <a:pt x="480" y="76"/>
                    </a:cubicBezTo>
                    <a:cubicBezTo>
                      <a:pt x="481" y="72"/>
                      <a:pt x="474" y="67"/>
                      <a:pt x="480" y="64"/>
                    </a:cubicBezTo>
                    <a:cubicBezTo>
                      <a:pt x="499" y="65"/>
                      <a:pt x="516" y="76"/>
                      <a:pt x="523" y="93"/>
                    </a:cubicBezTo>
                    <a:cubicBezTo>
                      <a:pt x="526" y="102"/>
                      <a:pt x="520" y="109"/>
                      <a:pt x="520" y="118"/>
                    </a:cubicBezTo>
                    <a:close/>
                    <a:moveTo>
                      <a:pt x="520" y="581"/>
                    </a:moveTo>
                    <a:cubicBezTo>
                      <a:pt x="514" y="575"/>
                      <a:pt x="506" y="574"/>
                      <a:pt x="499" y="573"/>
                    </a:cubicBezTo>
                    <a:cubicBezTo>
                      <a:pt x="498" y="573"/>
                      <a:pt x="496" y="574"/>
                      <a:pt x="497" y="575"/>
                    </a:cubicBezTo>
                    <a:cubicBezTo>
                      <a:pt x="509" y="581"/>
                      <a:pt x="517" y="592"/>
                      <a:pt x="517" y="606"/>
                    </a:cubicBezTo>
                    <a:cubicBezTo>
                      <a:pt x="516" y="620"/>
                      <a:pt x="514" y="637"/>
                      <a:pt x="498" y="644"/>
                    </a:cubicBezTo>
                    <a:cubicBezTo>
                      <a:pt x="483" y="647"/>
                      <a:pt x="468" y="649"/>
                      <a:pt x="453" y="644"/>
                    </a:cubicBezTo>
                    <a:cubicBezTo>
                      <a:pt x="452" y="644"/>
                      <a:pt x="451" y="644"/>
                      <a:pt x="451" y="645"/>
                    </a:cubicBezTo>
                    <a:cubicBezTo>
                      <a:pt x="462" y="652"/>
                      <a:pt x="472" y="663"/>
                      <a:pt x="477" y="675"/>
                    </a:cubicBezTo>
                    <a:cubicBezTo>
                      <a:pt x="484" y="682"/>
                      <a:pt x="476" y="695"/>
                      <a:pt x="486" y="700"/>
                    </a:cubicBezTo>
                    <a:cubicBezTo>
                      <a:pt x="497" y="700"/>
                      <a:pt x="506" y="694"/>
                      <a:pt x="514" y="687"/>
                    </a:cubicBezTo>
                    <a:cubicBezTo>
                      <a:pt x="521" y="676"/>
                      <a:pt x="526" y="663"/>
                      <a:pt x="524" y="650"/>
                    </a:cubicBezTo>
                    <a:cubicBezTo>
                      <a:pt x="523" y="645"/>
                      <a:pt x="519" y="641"/>
                      <a:pt x="522" y="636"/>
                    </a:cubicBezTo>
                    <a:cubicBezTo>
                      <a:pt x="529" y="629"/>
                      <a:pt x="533" y="620"/>
                      <a:pt x="535" y="611"/>
                    </a:cubicBezTo>
                    <a:cubicBezTo>
                      <a:pt x="535" y="599"/>
                      <a:pt x="530" y="587"/>
                      <a:pt x="520" y="581"/>
                    </a:cubicBezTo>
                    <a:close/>
                    <a:moveTo>
                      <a:pt x="532" y="358"/>
                    </a:moveTo>
                    <a:cubicBezTo>
                      <a:pt x="530" y="359"/>
                      <a:pt x="530" y="359"/>
                      <a:pt x="530" y="359"/>
                    </a:cubicBezTo>
                    <a:cubicBezTo>
                      <a:pt x="531" y="360"/>
                      <a:pt x="532" y="360"/>
                      <a:pt x="533" y="360"/>
                    </a:cubicBezTo>
                    <a:cubicBezTo>
                      <a:pt x="533" y="358"/>
                      <a:pt x="532" y="358"/>
                      <a:pt x="532" y="358"/>
                    </a:cubicBezTo>
                    <a:close/>
                    <a:moveTo>
                      <a:pt x="844" y="327"/>
                    </a:moveTo>
                    <a:cubicBezTo>
                      <a:pt x="839" y="323"/>
                      <a:pt x="834" y="319"/>
                      <a:pt x="827" y="319"/>
                    </a:cubicBezTo>
                    <a:cubicBezTo>
                      <a:pt x="819" y="313"/>
                      <a:pt x="810" y="317"/>
                      <a:pt x="801" y="318"/>
                    </a:cubicBezTo>
                    <a:cubicBezTo>
                      <a:pt x="797" y="311"/>
                      <a:pt x="792" y="304"/>
                      <a:pt x="783" y="302"/>
                    </a:cubicBezTo>
                    <a:cubicBezTo>
                      <a:pt x="786" y="301"/>
                      <a:pt x="785" y="297"/>
                      <a:pt x="787" y="295"/>
                    </a:cubicBezTo>
                    <a:cubicBezTo>
                      <a:pt x="785" y="290"/>
                      <a:pt x="791" y="281"/>
                      <a:pt x="782" y="280"/>
                    </a:cubicBezTo>
                    <a:cubicBezTo>
                      <a:pt x="778" y="282"/>
                      <a:pt x="776" y="278"/>
                      <a:pt x="773" y="278"/>
                    </a:cubicBezTo>
                    <a:cubicBezTo>
                      <a:pt x="773" y="276"/>
                      <a:pt x="773" y="276"/>
                      <a:pt x="773" y="276"/>
                    </a:cubicBezTo>
                    <a:cubicBezTo>
                      <a:pt x="783" y="267"/>
                      <a:pt x="788" y="256"/>
                      <a:pt x="787" y="242"/>
                    </a:cubicBezTo>
                    <a:cubicBezTo>
                      <a:pt x="786" y="236"/>
                      <a:pt x="785" y="230"/>
                      <a:pt x="780" y="226"/>
                    </a:cubicBezTo>
                    <a:cubicBezTo>
                      <a:pt x="785" y="215"/>
                      <a:pt x="787" y="204"/>
                      <a:pt x="782" y="192"/>
                    </a:cubicBezTo>
                    <a:cubicBezTo>
                      <a:pt x="776" y="179"/>
                      <a:pt x="762" y="174"/>
                      <a:pt x="748" y="171"/>
                    </a:cubicBezTo>
                    <a:cubicBezTo>
                      <a:pt x="743" y="171"/>
                      <a:pt x="739" y="173"/>
                      <a:pt x="735" y="173"/>
                    </a:cubicBezTo>
                    <a:cubicBezTo>
                      <a:pt x="731" y="167"/>
                      <a:pt x="714" y="165"/>
                      <a:pt x="721" y="154"/>
                    </a:cubicBezTo>
                    <a:cubicBezTo>
                      <a:pt x="723" y="151"/>
                      <a:pt x="723" y="151"/>
                      <a:pt x="723" y="151"/>
                    </a:cubicBezTo>
                    <a:cubicBezTo>
                      <a:pt x="728" y="136"/>
                      <a:pt x="722" y="120"/>
                      <a:pt x="709" y="112"/>
                    </a:cubicBezTo>
                    <a:cubicBezTo>
                      <a:pt x="701" y="104"/>
                      <a:pt x="691" y="103"/>
                      <a:pt x="680" y="102"/>
                    </a:cubicBezTo>
                    <a:cubicBezTo>
                      <a:pt x="669" y="88"/>
                      <a:pt x="651" y="84"/>
                      <a:pt x="635" y="90"/>
                    </a:cubicBezTo>
                    <a:cubicBezTo>
                      <a:pt x="626" y="93"/>
                      <a:pt x="618" y="98"/>
                      <a:pt x="614" y="105"/>
                    </a:cubicBezTo>
                    <a:cubicBezTo>
                      <a:pt x="611" y="113"/>
                      <a:pt x="612" y="121"/>
                      <a:pt x="615" y="128"/>
                    </a:cubicBezTo>
                    <a:cubicBezTo>
                      <a:pt x="620" y="132"/>
                      <a:pt x="624" y="138"/>
                      <a:pt x="630" y="134"/>
                    </a:cubicBezTo>
                    <a:cubicBezTo>
                      <a:pt x="635" y="129"/>
                      <a:pt x="641" y="131"/>
                      <a:pt x="646" y="133"/>
                    </a:cubicBezTo>
                    <a:cubicBezTo>
                      <a:pt x="650" y="137"/>
                      <a:pt x="652" y="142"/>
                      <a:pt x="652" y="148"/>
                    </a:cubicBezTo>
                    <a:cubicBezTo>
                      <a:pt x="652" y="154"/>
                      <a:pt x="645" y="158"/>
                      <a:pt x="641" y="159"/>
                    </a:cubicBezTo>
                    <a:cubicBezTo>
                      <a:pt x="638" y="160"/>
                      <a:pt x="634" y="162"/>
                      <a:pt x="631" y="160"/>
                    </a:cubicBezTo>
                    <a:cubicBezTo>
                      <a:pt x="620" y="164"/>
                      <a:pt x="608" y="171"/>
                      <a:pt x="604" y="183"/>
                    </a:cubicBezTo>
                    <a:cubicBezTo>
                      <a:pt x="600" y="189"/>
                      <a:pt x="592" y="183"/>
                      <a:pt x="588" y="186"/>
                    </a:cubicBezTo>
                    <a:cubicBezTo>
                      <a:pt x="581" y="186"/>
                      <a:pt x="576" y="194"/>
                      <a:pt x="570" y="196"/>
                    </a:cubicBezTo>
                    <a:cubicBezTo>
                      <a:pt x="561" y="189"/>
                      <a:pt x="576" y="186"/>
                      <a:pt x="577" y="180"/>
                    </a:cubicBezTo>
                    <a:cubicBezTo>
                      <a:pt x="584" y="170"/>
                      <a:pt x="588" y="160"/>
                      <a:pt x="588" y="148"/>
                    </a:cubicBezTo>
                    <a:cubicBezTo>
                      <a:pt x="587" y="134"/>
                      <a:pt x="581" y="123"/>
                      <a:pt x="576" y="111"/>
                    </a:cubicBezTo>
                    <a:cubicBezTo>
                      <a:pt x="579" y="102"/>
                      <a:pt x="575" y="93"/>
                      <a:pt x="575" y="83"/>
                    </a:cubicBezTo>
                    <a:cubicBezTo>
                      <a:pt x="571" y="74"/>
                      <a:pt x="569" y="63"/>
                      <a:pt x="562" y="54"/>
                    </a:cubicBezTo>
                    <a:cubicBezTo>
                      <a:pt x="544" y="28"/>
                      <a:pt x="514" y="16"/>
                      <a:pt x="483" y="13"/>
                    </a:cubicBezTo>
                    <a:cubicBezTo>
                      <a:pt x="465" y="11"/>
                      <a:pt x="451" y="20"/>
                      <a:pt x="435" y="22"/>
                    </a:cubicBezTo>
                    <a:cubicBezTo>
                      <a:pt x="425" y="27"/>
                      <a:pt x="415" y="31"/>
                      <a:pt x="407" y="40"/>
                    </a:cubicBezTo>
                    <a:cubicBezTo>
                      <a:pt x="408" y="43"/>
                      <a:pt x="408" y="48"/>
                      <a:pt x="410" y="51"/>
                    </a:cubicBezTo>
                    <a:cubicBezTo>
                      <a:pt x="412" y="53"/>
                      <a:pt x="415" y="51"/>
                      <a:pt x="417" y="53"/>
                    </a:cubicBezTo>
                    <a:cubicBezTo>
                      <a:pt x="423" y="58"/>
                      <a:pt x="425" y="65"/>
                      <a:pt x="425" y="73"/>
                    </a:cubicBezTo>
                    <a:cubicBezTo>
                      <a:pt x="423" y="89"/>
                      <a:pt x="406" y="99"/>
                      <a:pt x="392" y="105"/>
                    </a:cubicBezTo>
                    <a:cubicBezTo>
                      <a:pt x="389" y="101"/>
                      <a:pt x="393" y="95"/>
                      <a:pt x="392" y="90"/>
                    </a:cubicBezTo>
                    <a:cubicBezTo>
                      <a:pt x="392" y="82"/>
                      <a:pt x="387" y="74"/>
                      <a:pt x="380" y="70"/>
                    </a:cubicBezTo>
                    <a:cubicBezTo>
                      <a:pt x="372" y="68"/>
                      <a:pt x="362" y="63"/>
                      <a:pt x="355" y="69"/>
                    </a:cubicBezTo>
                    <a:cubicBezTo>
                      <a:pt x="350" y="73"/>
                      <a:pt x="346" y="80"/>
                      <a:pt x="339" y="77"/>
                    </a:cubicBezTo>
                    <a:cubicBezTo>
                      <a:pt x="326" y="73"/>
                      <a:pt x="324" y="60"/>
                      <a:pt x="319" y="50"/>
                    </a:cubicBezTo>
                    <a:cubicBezTo>
                      <a:pt x="316" y="42"/>
                      <a:pt x="320" y="32"/>
                      <a:pt x="313" y="26"/>
                    </a:cubicBezTo>
                    <a:cubicBezTo>
                      <a:pt x="310" y="18"/>
                      <a:pt x="300" y="22"/>
                      <a:pt x="293" y="22"/>
                    </a:cubicBezTo>
                    <a:cubicBezTo>
                      <a:pt x="260" y="22"/>
                      <a:pt x="225" y="25"/>
                      <a:pt x="191" y="23"/>
                    </a:cubicBezTo>
                    <a:cubicBezTo>
                      <a:pt x="178" y="25"/>
                      <a:pt x="163" y="24"/>
                      <a:pt x="150" y="25"/>
                    </a:cubicBezTo>
                    <a:cubicBezTo>
                      <a:pt x="103" y="26"/>
                      <a:pt x="52" y="25"/>
                      <a:pt x="5" y="26"/>
                    </a:cubicBezTo>
                    <a:cubicBezTo>
                      <a:pt x="3" y="28"/>
                      <a:pt x="4" y="30"/>
                      <a:pt x="4" y="31"/>
                    </a:cubicBezTo>
                    <a:cubicBezTo>
                      <a:pt x="22" y="34"/>
                      <a:pt x="40" y="32"/>
                      <a:pt x="58" y="32"/>
                    </a:cubicBezTo>
                    <a:cubicBezTo>
                      <a:pt x="262" y="30"/>
                      <a:pt x="262" y="30"/>
                      <a:pt x="262" y="30"/>
                    </a:cubicBezTo>
                    <a:cubicBezTo>
                      <a:pt x="276" y="31"/>
                      <a:pt x="292" y="29"/>
                      <a:pt x="307" y="30"/>
                    </a:cubicBezTo>
                    <a:cubicBezTo>
                      <a:pt x="310" y="42"/>
                      <a:pt x="312" y="54"/>
                      <a:pt x="316" y="65"/>
                    </a:cubicBezTo>
                    <a:cubicBezTo>
                      <a:pt x="322" y="65"/>
                      <a:pt x="318" y="71"/>
                      <a:pt x="321" y="73"/>
                    </a:cubicBezTo>
                    <a:cubicBezTo>
                      <a:pt x="327" y="82"/>
                      <a:pt x="339" y="89"/>
                      <a:pt x="351" y="87"/>
                    </a:cubicBezTo>
                    <a:cubicBezTo>
                      <a:pt x="356" y="83"/>
                      <a:pt x="356" y="73"/>
                      <a:pt x="364" y="73"/>
                    </a:cubicBezTo>
                    <a:cubicBezTo>
                      <a:pt x="369" y="73"/>
                      <a:pt x="374" y="74"/>
                      <a:pt x="378" y="77"/>
                    </a:cubicBezTo>
                    <a:cubicBezTo>
                      <a:pt x="382" y="82"/>
                      <a:pt x="386" y="89"/>
                      <a:pt x="384" y="96"/>
                    </a:cubicBezTo>
                    <a:cubicBezTo>
                      <a:pt x="384" y="113"/>
                      <a:pt x="368" y="121"/>
                      <a:pt x="356" y="127"/>
                    </a:cubicBezTo>
                    <a:cubicBezTo>
                      <a:pt x="334" y="131"/>
                      <a:pt x="312" y="121"/>
                      <a:pt x="300" y="103"/>
                    </a:cubicBezTo>
                    <a:cubicBezTo>
                      <a:pt x="293" y="95"/>
                      <a:pt x="292" y="83"/>
                      <a:pt x="287" y="75"/>
                    </a:cubicBezTo>
                    <a:cubicBezTo>
                      <a:pt x="286" y="73"/>
                      <a:pt x="283" y="73"/>
                      <a:pt x="282" y="73"/>
                    </a:cubicBezTo>
                    <a:cubicBezTo>
                      <a:pt x="278" y="77"/>
                      <a:pt x="282" y="82"/>
                      <a:pt x="283" y="86"/>
                    </a:cubicBezTo>
                    <a:cubicBezTo>
                      <a:pt x="289" y="111"/>
                      <a:pt x="311" y="128"/>
                      <a:pt x="333" y="133"/>
                    </a:cubicBezTo>
                    <a:cubicBezTo>
                      <a:pt x="346" y="138"/>
                      <a:pt x="357" y="131"/>
                      <a:pt x="368" y="128"/>
                    </a:cubicBezTo>
                    <a:cubicBezTo>
                      <a:pt x="369" y="129"/>
                      <a:pt x="369" y="129"/>
                      <a:pt x="369" y="129"/>
                    </a:cubicBezTo>
                    <a:cubicBezTo>
                      <a:pt x="358" y="150"/>
                      <a:pt x="358" y="150"/>
                      <a:pt x="358" y="150"/>
                    </a:cubicBezTo>
                    <a:cubicBezTo>
                      <a:pt x="357" y="161"/>
                      <a:pt x="351" y="172"/>
                      <a:pt x="356" y="183"/>
                    </a:cubicBezTo>
                    <a:cubicBezTo>
                      <a:pt x="363" y="205"/>
                      <a:pt x="363" y="205"/>
                      <a:pt x="363" y="205"/>
                    </a:cubicBezTo>
                    <a:cubicBezTo>
                      <a:pt x="367" y="208"/>
                      <a:pt x="366" y="212"/>
                      <a:pt x="369" y="215"/>
                    </a:cubicBezTo>
                    <a:cubicBezTo>
                      <a:pt x="374" y="222"/>
                      <a:pt x="386" y="228"/>
                      <a:pt x="380" y="238"/>
                    </a:cubicBezTo>
                    <a:cubicBezTo>
                      <a:pt x="376" y="250"/>
                      <a:pt x="381" y="261"/>
                      <a:pt x="383" y="273"/>
                    </a:cubicBezTo>
                    <a:cubicBezTo>
                      <a:pt x="389" y="292"/>
                      <a:pt x="407" y="304"/>
                      <a:pt x="423" y="316"/>
                    </a:cubicBezTo>
                    <a:cubicBezTo>
                      <a:pt x="398" y="330"/>
                      <a:pt x="383" y="357"/>
                      <a:pt x="386" y="386"/>
                    </a:cubicBezTo>
                    <a:cubicBezTo>
                      <a:pt x="390" y="410"/>
                      <a:pt x="394" y="436"/>
                      <a:pt x="413" y="452"/>
                    </a:cubicBezTo>
                    <a:cubicBezTo>
                      <a:pt x="426" y="463"/>
                      <a:pt x="405" y="467"/>
                      <a:pt x="402" y="475"/>
                    </a:cubicBezTo>
                    <a:cubicBezTo>
                      <a:pt x="392" y="485"/>
                      <a:pt x="387" y="497"/>
                      <a:pt x="384" y="511"/>
                    </a:cubicBezTo>
                    <a:cubicBezTo>
                      <a:pt x="382" y="532"/>
                      <a:pt x="382" y="532"/>
                      <a:pt x="382" y="532"/>
                    </a:cubicBezTo>
                    <a:cubicBezTo>
                      <a:pt x="364" y="552"/>
                      <a:pt x="356" y="576"/>
                      <a:pt x="352" y="602"/>
                    </a:cubicBezTo>
                    <a:cubicBezTo>
                      <a:pt x="352" y="614"/>
                      <a:pt x="355" y="628"/>
                      <a:pt x="362" y="639"/>
                    </a:cubicBezTo>
                    <a:cubicBezTo>
                      <a:pt x="361" y="640"/>
                      <a:pt x="361" y="640"/>
                      <a:pt x="361" y="640"/>
                    </a:cubicBezTo>
                    <a:cubicBezTo>
                      <a:pt x="347" y="637"/>
                      <a:pt x="335" y="641"/>
                      <a:pt x="323" y="646"/>
                    </a:cubicBezTo>
                    <a:cubicBezTo>
                      <a:pt x="301" y="656"/>
                      <a:pt x="285" y="678"/>
                      <a:pt x="280" y="700"/>
                    </a:cubicBezTo>
                    <a:cubicBezTo>
                      <a:pt x="277" y="701"/>
                      <a:pt x="277" y="701"/>
                      <a:pt x="277" y="701"/>
                    </a:cubicBezTo>
                    <a:cubicBezTo>
                      <a:pt x="112" y="704"/>
                      <a:pt x="112" y="704"/>
                      <a:pt x="112" y="704"/>
                    </a:cubicBezTo>
                    <a:cubicBezTo>
                      <a:pt x="75" y="704"/>
                      <a:pt x="41" y="705"/>
                      <a:pt x="2" y="706"/>
                    </a:cubicBezTo>
                    <a:cubicBezTo>
                      <a:pt x="1" y="708"/>
                      <a:pt x="1" y="711"/>
                      <a:pt x="2" y="713"/>
                    </a:cubicBezTo>
                    <a:cubicBezTo>
                      <a:pt x="7" y="714"/>
                      <a:pt x="7" y="714"/>
                      <a:pt x="7" y="714"/>
                    </a:cubicBezTo>
                    <a:cubicBezTo>
                      <a:pt x="189" y="712"/>
                      <a:pt x="189" y="712"/>
                      <a:pt x="189" y="712"/>
                    </a:cubicBezTo>
                    <a:cubicBezTo>
                      <a:pt x="220" y="711"/>
                      <a:pt x="250" y="710"/>
                      <a:pt x="283" y="710"/>
                    </a:cubicBezTo>
                    <a:cubicBezTo>
                      <a:pt x="285" y="697"/>
                      <a:pt x="292" y="686"/>
                      <a:pt x="299" y="674"/>
                    </a:cubicBezTo>
                    <a:cubicBezTo>
                      <a:pt x="315" y="656"/>
                      <a:pt x="337" y="644"/>
                      <a:pt x="361" y="649"/>
                    </a:cubicBezTo>
                    <a:cubicBezTo>
                      <a:pt x="364" y="650"/>
                      <a:pt x="366" y="650"/>
                      <a:pt x="369" y="650"/>
                    </a:cubicBezTo>
                    <a:cubicBezTo>
                      <a:pt x="379" y="659"/>
                      <a:pt x="387" y="671"/>
                      <a:pt x="382" y="685"/>
                    </a:cubicBezTo>
                    <a:cubicBezTo>
                      <a:pt x="381" y="691"/>
                      <a:pt x="375" y="693"/>
                      <a:pt x="369" y="695"/>
                    </a:cubicBezTo>
                    <a:cubicBezTo>
                      <a:pt x="356" y="697"/>
                      <a:pt x="348" y="679"/>
                      <a:pt x="336" y="689"/>
                    </a:cubicBezTo>
                    <a:cubicBezTo>
                      <a:pt x="320" y="705"/>
                      <a:pt x="313" y="724"/>
                      <a:pt x="308" y="745"/>
                    </a:cubicBezTo>
                    <a:cubicBezTo>
                      <a:pt x="306" y="746"/>
                      <a:pt x="306" y="746"/>
                      <a:pt x="306" y="746"/>
                    </a:cubicBezTo>
                    <a:cubicBezTo>
                      <a:pt x="193" y="746"/>
                      <a:pt x="193" y="746"/>
                      <a:pt x="193" y="746"/>
                    </a:cubicBezTo>
                    <a:cubicBezTo>
                      <a:pt x="13" y="747"/>
                      <a:pt x="13" y="747"/>
                      <a:pt x="13" y="747"/>
                    </a:cubicBezTo>
                    <a:cubicBezTo>
                      <a:pt x="9" y="745"/>
                      <a:pt x="6" y="749"/>
                      <a:pt x="2" y="748"/>
                    </a:cubicBezTo>
                    <a:cubicBezTo>
                      <a:pt x="0" y="750"/>
                      <a:pt x="1" y="753"/>
                      <a:pt x="1" y="755"/>
                    </a:cubicBezTo>
                    <a:cubicBezTo>
                      <a:pt x="3" y="756"/>
                      <a:pt x="3" y="756"/>
                      <a:pt x="3" y="756"/>
                    </a:cubicBezTo>
                    <a:cubicBezTo>
                      <a:pt x="99" y="756"/>
                      <a:pt x="200" y="754"/>
                      <a:pt x="294" y="755"/>
                    </a:cubicBezTo>
                    <a:cubicBezTo>
                      <a:pt x="316" y="752"/>
                      <a:pt x="316" y="752"/>
                      <a:pt x="316" y="752"/>
                    </a:cubicBezTo>
                    <a:cubicBezTo>
                      <a:pt x="318" y="748"/>
                      <a:pt x="315" y="743"/>
                      <a:pt x="317" y="739"/>
                    </a:cubicBezTo>
                    <a:cubicBezTo>
                      <a:pt x="320" y="723"/>
                      <a:pt x="328" y="706"/>
                      <a:pt x="342" y="697"/>
                    </a:cubicBezTo>
                    <a:cubicBezTo>
                      <a:pt x="353" y="696"/>
                      <a:pt x="363" y="706"/>
                      <a:pt x="375" y="702"/>
                    </a:cubicBezTo>
                    <a:cubicBezTo>
                      <a:pt x="384" y="696"/>
                      <a:pt x="384" y="696"/>
                      <a:pt x="384" y="696"/>
                    </a:cubicBezTo>
                    <a:cubicBezTo>
                      <a:pt x="391" y="687"/>
                      <a:pt x="393" y="674"/>
                      <a:pt x="388" y="662"/>
                    </a:cubicBezTo>
                    <a:cubicBezTo>
                      <a:pt x="394" y="662"/>
                      <a:pt x="399" y="667"/>
                      <a:pt x="404" y="671"/>
                    </a:cubicBezTo>
                    <a:cubicBezTo>
                      <a:pt x="414" y="679"/>
                      <a:pt x="425" y="690"/>
                      <a:pt x="425" y="705"/>
                    </a:cubicBezTo>
                    <a:cubicBezTo>
                      <a:pt x="423" y="712"/>
                      <a:pt x="419" y="718"/>
                      <a:pt x="412" y="722"/>
                    </a:cubicBezTo>
                    <a:cubicBezTo>
                      <a:pt x="411" y="725"/>
                      <a:pt x="410" y="729"/>
                      <a:pt x="414" y="731"/>
                    </a:cubicBezTo>
                    <a:cubicBezTo>
                      <a:pt x="424" y="742"/>
                      <a:pt x="439" y="748"/>
                      <a:pt x="453" y="751"/>
                    </a:cubicBezTo>
                    <a:cubicBezTo>
                      <a:pt x="478" y="757"/>
                      <a:pt x="503" y="748"/>
                      <a:pt x="527" y="740"/>
                    </a:cubicBezTo>
                    <a:cubicBezTo>
                      <a:pt x="539" y="737"/>
                      <a:pt x="548" y="728"/>
                      <a:pt x="558" y="721"/>
                    </a:cubicBezTo>
                    <a:cubicBezTo>
                      <a:pt x="568" y="707"/>
                      <a:pt x="575" y="691"/>
                      <a:pt x="577" y="673"/>
                    </a:cubicBezTo>
                    <a:cubicBezTo>
                      <a:pt x="580" y="660"/>
                      <a:pt x="575" y="648"/>
                      <a:pt x="577" y="636"/>
                    </a:cubicBezTo>
                    <a:cubicBezTo>
                      <a:pt x="587" y="617"/>
                      <a:pt x="592" y="591"/>
                      <a:pt x="577" y="574"/>
                    </a:cubicBezTo>
                    <a:cubicBezTo>
                      <a:pt x="573" y="566"/>
                      <a:pt x="564" y="563"/>
                      <a:pt x="560" y="556"/>
                    </a:cubicBezTo>
                    <a:cubicBezTo>
                      <a:pt x="550" y="529"/>
                      <a:pt x="522" y="513"/>
                      <a:pt x="494" y="510"/>
                    </a:cubicBezTo>
                    <a:cubicBezTo>
                      <a:pt x="475" y="509"/>
                      <a:pt x="459" y="514"/>
                      <a:pt x="447" y="529"/>
                    </a:cubicBezTo>
                    <a:cubicBezTo>
                      <a:pt x="436" y="543"/>
                      <a:pt x="429" y="564"/>
                      <a:pt x="436" y="583"/>
                    </a:cubicBezTo>
                    <a:cubicBezTo>
                      <a:pt x="434" y="601"/>
                      <a:pt x="432" y="625"/>
                      <a:pt x="450" y="636"/>
                    </a:cubicBezTo>
                    <a:cubicBezTo>
                      <a:pt x="461" y="642"/>
                      <a:pt x="473" y="643"/>
                      <a:pt x="486" y="641"/>
                    </a:cubicBezTo>
                    <a:cubicBezTo>
                      <a:pt x="493" y="641"/>
                      <a:pt x="498" y="634"/>
                      <a:pt x="503" y="629"/>
                    </a:cubicBezTo>
                    <a:cubicBezTo>
                      <a:pt x="508" y="622"/>
                      <a:pt x="511" y="616"/>
                      <a:pt x="511" y="607"/>
                    </a:cubicBezTo>
                    <a:cubicBezTo>
                      <a:pt x="508" y="597"/>
                      <a:pt x="501" y="589"/>
                      <a:pt x="492" y="584"/>
                    </a:cubicBezTo>
                    <a:cubicBezTo>
                      <a:pt x="488" y="583"/>
                      <a:pt x="483" y="583"/>
                      <a:pt x="481" y="580"/>
                    </a:cubicBezTo>
                    <a:cubicBezTo>
                      <a:pt x="479" y="576"/>
                      <a:pt x="481" y="573"/>
                      <a:pt x="482" y="570"/>
                    </a:cubicBezTo>
                    <a:cubicBezTo>
                      <a:pt x="489" y="561"/>
                      <a:pt x="501" y="563"/>
                      <a:pt x="511" y="566"/>
                    </a:cubicBezTo>
                    <a:cubicBezTo>
                      <a:pt x="521" y="571"/>
                      <a:pt x="529" y="581"/>
                      <a:pt x="537" y="589"/>
                    </a:cubicBezTo>
                    <a:cubicBezTo>
                      <a:pt x="540" y="600"/>
                      <a:pt x="544" y="615"/>
                      <a:pt x="537" y="626"/>
                    </a:cubicBezTo>
                    <a:cubicBezTo>
                      <a:pt x="537" y="632"/>
                      <a:pt x="524" y="635"/>
                      <a:pt x="529" y="644"/>
                    </a:cubicBezTo>
                    <a:cubicBezTo>
                      <a:pt x="537" y="656"/>
                      <a:pt x="533" y="675"/>
                      <a:pt x="524" y="686"/>
                    </a:cubicBezTo>
                    <a:cubicBezTo>
                      <a:pt x="513" y="700"/>
                      <a:pt x="494" y="708"/>
                      <a:pt x="477" y="707"/>
                    </a:cubicBezTo>
                    <a:cubicBezTo>
                      <a:pt x="472" y="701"/>
                      <a:pt x="475" y="692"/>
                      <a:pt x="472" y="686"/>
                    </a:cubicBezTo>
                    <a:cubicBezTo>
                      <a:pt x="458" y="661"/>
                      <a:pt x="435" y="646"/>
                      <a:pt x="415" y="626"/>
                    </a:cubicBezTo>
                    <a:cubicBezTo>
                      <a:pt x="402" y="613"/>
                      <a:pt x="401" y="591"/>
                      <a:pt x="407" y="575"/>
                    </a:cubicBezTo>
                    <a:cubicBezTo>
                      <a:pt x="409" y="566"/>
                      <a:pt x="418" y="562"/>
                      <a:pt x="423" y="555"/>
                    </a:cubicBezTo>
                    <a:cubicBezTo>
                      <a:pt x="423" y="535"/>
                      <a:pt x="432" y="517"/>
                      <a:pt x="448" y="506"/>
                    </a:cubicBezTo>
                    <a:cubicBezTo>
                      <a:pt x="463" y="498"/>
                      <a:pt x="481" y="495"/>
                      <a:pt x="497" y="497"/>
                    </a:cubicBezTo>
                    <a:cubicBezTo>
                      <a:pt x="512" y="502"/>
                      <a:pt x="529" y="504"/>
                      <a:pt x="545" y="504"/>
                    </a:cubicBezTo>
                    <a:cubicBezTo>
                      <a:pt x="560" y="504"/>
                      <a:pt x="573" y="500"/>
                      <a:pt x="585" y="492"/>
                    </a:cubicBezTo>
                    <a:cubicBezTo>
                      <a:pt x="590" y="487"/>
                      <a:pt x="596" y="482"/>
                      <a:pt x="600" y="475"/>
                    </a:cubicBezTo>
                    <a:cubicBezTo>
                      <a:pt x="607" y="470"/>
                      <a:pt x="615" y="472"/>
                      <a:pt x="623" y="471"/>
                    </a:cubicBezTo>
                    <a:cubicBezTo>
                      <a:pt x="641" y="472"/>
                      <a:pt x="660" y="475"/>
                      <a:pt x="673" y="488"/>
                    </a:cubicBezTo>
                    <a:cubicBezTo>
                      <a:pt x="685" y="500"/>
                      <a:pt x="690" y="518"/>
                      <a:pt x="687" y="535"/>
                    </a:cubicBezTo>
                    <a:cubicBezTo>
                      <a:pt x="685" y="547"/>
                      <a:pt x="679" y="559"/>
                      <a:pt x="667" y="564"/>
                    </a:cubicBezTo>
                    <a:cubicBezTo>
                      <a:pt x="657" y="566"/>
                      <a:pt x="648" y="565"/>
                      <a:pt x="640" y="559"/>
                    </a:cubicBezTo>
                    <a:cubicBezTo>
                      <a:pt x="637" y="555"/>
                      <a:pt x="636" y="548"/>
                      <a:pt x="638" y="544"/>
                    </a:cubicBezTo>
                    <a:cubicBezTo>
                      <a:pt x="640" y="539"/>
                      <a:pt x="645" y="535"/>
                      <a:pt x="649" y="532"/>
                    </a:cubicBezTo>
                    <a:cubicBezTo>
                      <a:pt x="659" y="533"/>
                      <a:pt x="659" y="533"/>
                      <a:pt x="659" y="533"/>
                    </a:cubicBezTo>
                    <a:cubicBezTo>
                      <a:pt x="665" y="525"/>
                      <a:pt x="661" y="516"/>
                      <a:pt x="659" y="508"/>
                    </a:cubicBezTo>
                    <a:cubicBezTo>
                      <a:pt x="652" y="498"/>
                      <a:pt x="638" y="494"/>
                      <a:pt x="625" y="495"/>
                    </a:cubicBezTo>
                    <a:cubicBezTo>
                      <a:pt x="617" y="497"/>
                      <a:pt x="611" y="505"/>
                      <a:pt x="607" y="512"/>
                    </a:cubicBezTo>
                    <a:cubicBezTo>
                      <a:pt x="603" y="515"/>
                      <a:pt x="598" y="510"/>
                      <a:pt x="593" y="512"/>
                    </a:cubicBezTo>
                    <a:cubicBezTo>
                      <a:pt x="583" y="514"/>
                      <a:pt x="573" y="522"/>
                      <a:pt x="570" y="533"/>
                    </a:cubicBezTo>
                    <a:cubicBezTo>
                      <a:pt x="568" y="539"/>
                      <a:pt x="567" y="546"/>
                      <a:pt x="570" y="554"/>
                    </a:cubicBezTo>
                    <a:cubicBezTo>
                      <a:pt x="574" y="563"/>
                      <a:pt x="584" y="567"/>
                      <a:pt x="592" y="572"/>
                    </a:cubicBezTo>
                    <a:cubicBezTo>
                      <a:pt x="592" y="577"/>
                      <a:pt x="595" y="581"/>
                      <a:pt x="593" y="586"/>
                    </a:cubicBezTo>
                    <a:cubicBezTo>
                      <a:pt x="594" y="588"/>
                      <a:pt x="597" y="589"/>
                      <a:pt x="600" y="589"/>
                    </a:cubicBezTo>
                    <a:cubicBezTo>
                      <a:pt x="609" y="602"/>
                      <a:pt x="624" y="610"/>
                      <a:pt x="640" y="611"/>
                    </a:cubicBezTo>
                    <a:cubicBezTo>
                      <a:pt x="644" y="612"/>
                      <a:pt x="645" y="616"/>
                      <a:pt x="646" y="619"/>
                    </a:cubicBezTo>
                    <a:cubicBezTo>
                      <a:pt x="647" y="625"/>
                      <a:pt x="645" y="631"/>
                      <a:pt x="640" y="634"/>
                    </a:cubicBezTo>
                    <a:cubicBezTo>
                      <a:pt x="633" y="637"/>
                      <a:pt x="625" y="634"/>
                      <a:pt x="620" y="631"/>
                    </a:cubicBezTo>
                    <a:cubicBezTo>
                      <a:pt x="613" y="633"/>
                      <a:pt x="608" y="641"/>
                      <a:pt x="607" y="648"/>
                    </a:cubicBezTo>
                    <a:cubicBezTo>
                      <a:pt x="605" y="661"/>
                      <a:pt x="615" y="672"/>
                      <a:pt x="625" y="678"/>
                    </a:cubicBezTo>
                    <a:cubicBezTo>
                      <a:pt x="636" y="681"/>
                      <a:pt x="649" y="686"/>
                      <a:pt x="660" y="681"/>
                    </a:cubicBezTo>
                    <a:cubicBezTo>
                      <a:pt x="668" y="680"/>
                      <a:pt x="670" y="667"/>
                      <a:pt x="680" y="672"/>
                    </a:cubicBezTo>
                    <a:cubicBezTo>
                      <a:pt x="691" y="673"/>
                      <a:pt x="704" y="667"/>
                      <a:pt x="713" y="659"/>
                    </a:cubicBezTo>
                    <a:cubicBezTo>
                      <a:pt x="719" y="653"/>
                      <a:pt x="722" y="646"/>
                      <a:pt x="723" y="637"/>
                    </a:cubicBezTo>
                    <a:cubicBezTo>
                      <a:pt x="720" y="630"/>
                      <a:pt x="722" y="620"/>
                      <a:pt x="713" y="615"/>
                    </a:cubicBezTo>
                    <a:cubicBezTo>
                      <a:pt x="717" y="609"/>
                      <a:pt x="721" y="602"/>
                      <a:pt x="726" y="596"/>
                    </a:cubicBezTo>
                    <a:cubicBezTo>
                      <a:pt x="740" y="603"/>
                      <a:pt x="757" y="606"/>
                      <a:pt x="770" y="594"/>
                    </a:cubicBezTo>
                    <a:cubicBezTo>
                      <a:pt x="777" y="588"/>
                      <a:pt x="782" y="580"/>
                      <a:pt x="780" y="569"/>
                    </a:cubicBezTo>
                    <a:cubicBezTo>
                      <a:pt x="795" y="559"/>
                      <a:pt x="801" y="540"/>
                      <a:pt x="799" y="522"/>
                    </a:cubicBezTo>
                    <a:cubicBezTo>
                      <a:pt x="794" y="514"/>
                      <a:pt x="794" y="501"/>
                      <a:pt x="782" y="499"/>
                    </a:cubicBezTo>
                    <a:cubicBezTo>
                      <a:pt x="771" y="495"/>
                      <a:pt x="758" y="496"/>
                      <a:pt x="750" y="505"/>
                    </a:cubicBezTo>
                    <a:cubicBezTo>
                      <a:pt x="744" y="512"/>
                      <a:pt x="756" y="520"/>
                      <a:pt x="747" y="524"/>
                    </a:cubicBezTo>
                    <a:cubicBezTo>
                      <a:pt x="743" y="526"/>
                      <a:pt x="740" y="524"/>
                      <a:pt x="737" y="522"/>
                    </a:cubicBezTo>
                    <a:cubicBezTo>
                      <a:pt x="726" y="507"/>
                      <a:pt x="737" y="490"/>
                      <a:pt x="731" y="473"/>
                    </a:cubicBezTo>
                    <a:cubicBezTo>
                      <a:pt x="728" y="465"/>
                      <a:pt x="728" y="465"/>
                      <a:pt x="728" y="465"/>
                    </a:cubicBezTo>
                    <a:cubicBezTo>
                      <a:pt x="731" y="460"/>
                      <a:pt x="737" y="460"/>
                      <a:pt x="741" y="455"/>
                    </a:cubicBezTo>
                    <a:cubicBezTo>
                      <a:pt x="747" y="458"/>
                      <a:pt x="747" y="463"/>
                      <a:pt x="753" y="466"/>
                    </a:cubicBezTo>
                    <a:cubicBezTo>
                      <a:pt x="758" y="472"/>
                      <a:pt x="767" y="471"/>
                      <a:pt x="774" y="472"/>
                    </a:cubicBezTo>
                    <a:cubicBezTo>
                      <a:pt x="781" y="470"/>
                      <a:pt x="787" y="468"/>
                      <a:pt x="792" y="463"/>
                    </a:cubicBezTo>
                    <a:cubicBezTo>
                      <a:pt x="796" y="462"/>
                      <a:pt x="802" y="466"/>
                      <a:pt x="807" y="464"/>
                    </a:cubicBezTo>
                    <a:cubicBezTo>
                      <a:pt x="816" y="468"/>
                      <a:pt x="826" y="465"/>
                      <a:pt x="834" y="461"/>
                    </a:cubicBezTo>
                    <a:cubicBezTo>
                      <a:pt x="840" y="455"/>
                      <a:pt x="849" y="450"/>
                      <a:pt x="851" y="440"/>
                    </a:cubicBezTo>
                    <a:cubicBezTo>
                      <a:pt x="852" y="436"/>
                      <a:pt x="854" y="431"/>
                      <a:pt x="852" y="428"/>
                    </a:cubicBezTo>
                    <a:cubicBezTo>
                      <a:pt x="845" y="429"/>
                      <a:pt x="838" y="431"/>
                      <a:pt x="833" y="425"/>
                    </a:cubicBezTo>
                    <a:cubicBezTo>
                      <a:pt x="826" y="414"/>
                      <a:pt x="821" y="397"/>
                      <a:pt x="805" y="394"/>
                    </a:cubicBezTo>
                    <a:cubicBezTo>
                      <a:pt x="800" y="393"/>
                      <a:pt x="794" y="392"/>
                      <a:pt x="790" y="394"/>
                    </a:cubicBezTo>
                    <a:cubicBezTo>
                      <a:pt x="774" y="388"/>
                      <a:pt x="755" y="385"/>
                      <a:pt x="742" y="398"/>
                    </a:cubicBezTo>
                    <a:cubicBezTo>
                      <a:pt x="736" y="397"/>
                      <a:pt x="732" y="393"/>
                      <a:pt x="730" y="387"/>
                    </a:cubicBezTo>
                    <a:cubicBezTo>
                      <a:pt x="731" y="381"/>
                      <a:pt x="738" y="378"/>
                      <a:pt x="742" y="373"/>
                    </a:cubicBezTo>
                    <a:cubicBezTo>
                      <a:pt x="747" y="372"/>
                      <a:pt x="751" y="378"/>
                      <a:pt x="756" y="378"/>
                    </a:cubicBezTo>
                    <a:cubicBezTo>
                      <a:pt x="765" y="382"/>
                      <a:pt x="775" y="378"/>
                      <a:pt x="782" y="373"/>
                    </a:cubicBezTo>
                    <a:cubicBezTo>
                      <a:pt x="799" y="378"/>
                      <a:pt x="816" y="374"/>
                      <a:pt x="828" y="362"/>
                    </a:cubicBezTo>
                    <a:cubicBezTo>
                      <a:pt x="831" y="356"/>
                      <a:pt x="837" y="347"/>
                      <a:pt x="844" y="346"/>
                    </a:cubicBezTo>
                    <a:cubicBezTo>
                      <a:pt x="848" y="346"/>
                      <a:pt x="854" y="347"/>
                      <a:pt x="855" y="341"/>
                    </a:cubicBezTo>
                    <a:cubicBezTo>
                      <a:pt x="855" y="334"/>
                      <a:pt x="849" y="331"/>
                      <a:pt x="844" y="327"/>
                    </a:cubicBezTo>
                    <a:close/>
                    <a:moveTo>
                      <a:pt x="774" y="165"/>
                    </a:moveTo>
                    <a:cubicBezTo>
                      <a:pt x="775" y="167"/>
                      <a:pt x="776" y="169"/>
                      <a:pt x="778" y="170"/>
                    </a:cubicBezTo>
                    <a:cubicBezTo>
                      <a:pt x="778" y="172"/>
                      <a:pt x="775" y="173"/>
                      <a:pt x="773" y="174"/>
                    </a:cubicBezTo>
                    <a:cubicBezTo>
                      <a:pt x="764" y="165"/>
                      <a:pt x="752" y="165"/>
                      <a:pt x="739" y="165"/>
                    </a:cubicBezTo>
                    <a:cubicBezTo>
                      <a:pt x="736" y="163"/>
                      <a:pt x="731" y="164"/>
                      <a:pt x="728" y="158"/>
                    </a:cubicBezTo>
                    <a:cubicBezTo>
                      <a:pt x="735" y="143"/>
                      <a:pt x="733" y="124"/>
                      <a:pt x="723" y="111"/>
                    </a:cubicBezTo>
                    <a:cubicBezTo>
                      <a:pt x="715" y="102"/>
                      <a:pt x="703" y="95"/>
                      <a:pt x="689" y="98"/>
                    </a:cubicBezTo>
                    <a:cubicBezTo>
                      <a:pt x="677" y="85"/>
                      <a:pt x="660" y="82"/>
                      <a:pt x="643" y="79"/>
                    </a:cubicBezTo>
                    <a:cubicBezTo>
                      <a:pt x="628" y="82"/>
                      <a:pt x="610" y="85"/>
                      <a:pt x="603" y="102"/>
                    </a:cubicBezTo>
                    <a:cubicBezTo>
                      <a:pt x="597" y="102"/>
                      <a:pt x="589" y="107"/>
                      <a:pt x="585" y="100"/>
                    </a:cubicBezTo>
                    <a:cubicBezTo>
                      <a:pt x="586" y="82"/>
                      <a:pt x="579" y="66"/>
                      <a:pt x="571" y="51"/>
                    </a:cubicBezTo>
                    <a:cubicBezTo>
                      <a:pt x="564" y="44"/>
                      <a:pt x="559" y="33"/>
                      <a:pt x="549" y="33"/>
                    </a:cubicBezTo>
                    <a:cubicBezTo>
                      <a:pt x="547" y="24"/>
                      <a:pt x="536" y="21"/>
                      <a:pt x="529" y="17"/>
                    </a:cubicBezTo>
                    <a:cubicBezTo>
                      <a:pt x="509" y="11"/>
                      <a:pt x="484" y="3"/>
                      <a:pt x="460" y="7"/>
                    </a:cubicBezTo>
                    <a:cubicBezTo>
                      <a:pt x="444" y="12"/>
                      <a:pt x="428" y="13"/>
                      <a:pt x="415" y="23"/>
                    </a:cubicBezTo>
                    <a:cubicBezTo>
                      <a:pt x="408" y="30"/>
                      <a:pt x="398" y="33"/>
                      <a:pt x="395" y="42"/>
                    </a:cubicBezTo>
                    <a:cubicBezTo>
                      <a:pt x="403" y="51"/>
                      <a:pt x="415" y="60"/>
                      <a:pt x="413" y="73"/>
                    </a:cubicBezTo>
                    <a:cubicBezTo>
                      <a:pt x="413" y="79"/>
                      <a:pt x="410" y="83"/>
                      <a:pt x="405" y="87"/>
                    </a:cubicBezTo>
                    <a:cubicBezTo>
                      <a:pt x="403" y="87"/>
                      <a:pt x="400" y="89"/>
                      <a:pt x="398" y="87"/>
                    </a:cubicBezTo>
                    <a:cubicBezTo>
                      <a:pt x="395" y="75"/>
                      <a:pt x="385" y="62"/>
                      <a:pt x="372" y="60"/>
                    </a:cubicBezTo>
                    <a:cubicBezTo>
                      <a:pt x="359" y="58"/>
                      <a:pt x="347" y="74"/>
                      <a:pt x="337" y="62"/>
                    </a:cubicBezTo>
                    <a:cubicBezTo>
                      <a:pt x="327" y="56"/>
                      <a:pt x="327" y="43"/>
                      <a:pt x="324" y="33"/>
                    </a:cubicBezTo>
                    <a:cubicBezTo>
                      <a:pt x="323" y="27"/>
                      <a:pt x="326" y="20"/>
                      <a:pt x="320" y="16"/>
                    </a:cubicBezTo>
                    <a:cubicBezTo>
                      <a:pt x="292" y="12"/>
                      <a:pt x="260" y="15"/>
                      <a:pt x="230" y="14"/>
                    </a:cubicBezTo>
                    <a:cubicBezTo>
                      <a:pt x="176" y="14"/>
                      <a:pt x="125" y="14"/>
                      <a:pt x="70" y="15"/>
                    </a:cubicBezTo>
                    <a:cubicBezTo>
                      <a:pt x="48" y="13"/>
                      <a:pt x="27" y="16"/>
                      <a:pt x="5" y="14"/>
                    </a:cubicBezTo>
                    <a:cubicBezTo>
                      <a:pt x="4" y="13"/>
                      <a:pt x="4" y="11"/>
                      <a:pt x="6" y="11"/>
                    </a:cubicBezTo>
                    <a:cubicBezTo>
                      <a:pt x="28" y="10"/>
                      <a:pt x="51" y="11"/>
                      <a:pt x="73" y="10"/>
                    </a:cubicBezTo>
                    <a:cubicBezTo>
                      <a:pt x="136" y="11"/>
                      <a:pt x="194" y="9"/>
                      <a:pt x="256" y="10"/>
                    </a:cubicBezTo>
                    <a:cubicBezTo>
                      <a:pt x="280" y="10"/>
                      <a:pt x="300" y="10"/>
                      <a:pt x="323" y="10"/>
                    </a:cubicBezTo>
                    <a:cubicBezTo>
                      <a:pt x="328" y="16"/>
                      <a:pt x="332" y="22"/>
                      <a:pt x="329" y="30"/>
                    </a:cubicBezTo>
                    <a:cubicBezTo>
                      <a:pt x="334" y="40"/>
                      <a:pt x="331" y="53"/>
                      <a:pt x="341" y="60"/>
                    </a:cubicBezTo>
                    <a:cubicBezTo>
                      <a:pt x="349" y="63"/>
                      <a:pt x="357" y="56"/>
                      <a:pt x="366" y="56"/>
                    </a:cubicBezTo>
                    <a:cubicBezTo>
                      <a:pt x="377" y="55"/>
                      <a:pt x="387" y="59"/>
                      <a:pt x="394" y="68"/>
                    </a:cubicBezTo>
                    <a:cubicBezTo>
                      <a:pt x="398" y="72"/>
                      <a:pt x="399" y="78"/>
                      <a:pt x="403" y="82"/>
                    </a:cubicBezTo>
                    <a:cubicBezTo>
                      <a:pt x="405" y="79"/>
                      <a:pt x="408" y="76"/>
                      <a:pt x="408" y="72"/>
                    </a:cubicBezTo>
                    <a:cubicBezTo>
                      <a:pt x="407" y="61"/>
                      <a:pt x="399" y="51"/>
                      <a:pt x="388" y="45"/>
                    </a:cubicBezTo>
                    <a:cubicBezTo>
                      <a:pt x="388" y="41"/>
                      <a:pt x="388" y="41"/>
                      <a:pt x="388" y="41"/>
                    </a:cubicBezTo>
                    <a:cubicBezTo>
                      <a:pt x="398" y="28"/>
                      <a:pt x="413" y="17"/>
                      <a:pt x="428" y="11"/>
                    </a:cubicBezTo>
                    <a:cubicBezTo>
                      <a:pt x="443" y="7"/>
                      <a:pt x="456" y="1"/>
                      <a:pt x="472" y="0"/>
                    </a:cubicBezTo>
                    <a:cubicBezTo>
                      <a:pt x="502" y="4"/>
                      <a:pt x="533" y="10"/>
                      <a:pt x="556" y="30"/>
                    </a:cubicBezTo>
                    <a:cubicBezTo>
                      <a:pt x="574" y="40"/>
                      <a:pt x="581" y="60"/>
                      <a:pt x="588" y="78"/>
                    </a:cubicBezTo>
                    <a:cubicBezTo>
                      <a:pt x="590" y="84"/>
                      <a:pt x="589" y="92"/>
                      <a:pt x="592" y="97"/>
                    </a:cubicBezTo>
                    <a:cubicBezTo>
                      <a:pt x="595" y="97"/>
                      <a:pt x="596" y="97"/>
                      <a:pt x="598" y="97"/>
                    </a:cubicBezTo>
                    <a:cubicBezTo>
                      <a:pt x="608" y="80"/>
                      <a:pt x="628" y="74"/>
                      <a:pt x="648" y="75"/>
                    </a:cubicBezTo>
                    <a:cubicBezTo>
                      <a:pt x="662" y="78"/>
                      <a:pt x="677" y="80"/>
                      <a:pt x="687" y="91"/>
                    </a:cubicBezTo>
                    <a:cubicBezTo>
                      <a:pt x="696" y="93"/>
                      <a:pt x="705" y="93"/>
                      <a:pt x="713" y="97"/>
                    </a:cubicBezTo>
                    <a:cubicBezTo>
                      <a:pt x="727" y="107"/>
                      <a:pt x="737" y="120"/>
                      <a:pt x="738" y="136"/>
                    </a:cubicBezTo>
                    <a:cubicBezTo>
                      <a:pt x="735" y="158"/>
                      <a:pt x="735" y="158"/>
                      <a:pt x="735" y="158"/>
                    </a:cubicBezTo>
                    <a:cubicBezTo>
                      <a:pt x="737" y="160"/>
                      <a:pt x="737" y="160"/>
                      <a:pt x="737" y="160"/>
                    </a:cubicBezTo>
                    <a:cubicBezTo>
                      <a:pt x="744" y="160"/>
                      <a:pt x="751" y="160"/>
                      <a:pt x="758" y="161"/>
                    </a:cubicBezTo>
                    <a:cubicBezTo>
                      <a:pt x="764" y="161"/>
                      <a:pt x="768" y="167"/>
                      <a:pt x="77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9" name="文本框 328"/>
            <p:cNvSpPr txBox="1"/>
            <p:nvPr/>
          </p:nvSpPr>
          <p:spPr>
            <a:xfrm>
              <a:off x="3900987" y="1048596"/>
              <a:ext cx="960573" cy="190332"/>
            </a:xfrm>
            <a:prstGeom prst="rect">
              <a:avLst/>
            </a:prstGeom>
            <a:noFill/>
          </p:spPr>
          <p:txBody>
            <a:bodyPr wrap="square" rtlCol="0">
              <a:sp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algn="ctr"/>
              <a:r>
                <a:rPr lang="zh-CN" altLang="en-US" sz="1600" dirty="0" smtClean="0">
                  <a:solidFill>
                    <a:schemeClr val="bg1"/>
                  </a:solidFill>
                </a:rPr>
                <a:t>蹴   鞠</a:t>
              </a:r>
              <a:endParaRPr lang="zh-CN" altLang="en-US" sz="1600" dirty="0">
                <a:solidFill>
                  <a:schemeClr val="bg1"/>
                </a:solidFill>
              </a:endParaRPr>
            </a:p>
          </p:txBody>
        </p:sp>
      </p:grpSp>
      <p:grpSp>
        <p:nvGrpSpPr>
          <p:cNvPr id="354" name="组合 353"/>
          <p:cNvGrpSpPr/>
          <p:nvPr/>
        </p:nvGrpSpPr>
        <p:grpSpPr>
          <a:xfrm>
            <a:off x="3977670" y="3414471"/>
            <a:ext cx="2410346" cy="530966"/>
            <a:chOff x="3711170" y="994510"/>
            <a:chExt cx="1361641" cy="298504"/>
          </a:xfrm>
          <a:solidFill>
            <a:srgbClr val="96D2CB"/>
          </a:solidFill>
        </p:grpSpPr>
        <p:grpSp>
          <p:nvGrpSpPr>
            <p:cNvPr id="355" name="组合 354"/>
            <p:cNvGrpSpPr/>
            <p:nvPr/>
          </p:nvGrpSpPr>
          <p:grpSpPr>
            <a:xfrm>
              <a:off x="3711170" y="994510"/>
              <a:ext cx="1361641" cy="298504"/>
              <a:chOff x="3071813" y="1292226"/>
              <a:chExt cx="2824163" cy="619124"/>
            </a:xfrm>
            <a:grpFill/>
          </p:grpSpPr>
          <p:sp>
            <p:nvSpPr>
              <p:cNvPr id="357" name="Freeform 5"/>
              <p:cNvSpPr/>
              <p:nvPr/>
            </p:nvSpPr>
            <p:spPr bwMode="auto">
              <a:xfrm>
                <a:off x="3478213" y="1362075"/>
                <a:ext cx="311150" cy="488950"/>
              </a:xfrm>
              <a:custGeom>
                <a:avLst/>
                <a:gdLst>
                  <a:gd name="T0" fmla="*/ 122 w 388"/>
                  <a:gd name="T1" fmla="*/ 22 h 609"/>
                  <a:gd name="T2" fmla="*/ 59 w 388"/>
                  <a:gd name="T3" fmla="*/ 65 h 609"/>
                  <a:gd name="T4" fmla="*/ 57 w 388"/>
                  <a:gd name="T5" fmla="*/ 66 h 609"/>
                  <a:gd name="T6" fmla="*/ 42 w 388"/>
                  <a:gd name="T7" fmla="*/ 139 h 609"/>
                  <a:gd name="T8" fmla="*/ 33 w 388"/>
                  <a:gd name="T9" fmla="*/ 150 h 609"/>
                  <a:gd name="T10" fmla="*/ 32 w 388"/>
                  <a:gd name="T11" fmla="*/ 191 h 609"/>
                  <a:gd name="T12" fmla="*/ 2 w 388"/>
                  <a:gd name="T13" fmla="*/ 233 h 609"/>
                  <a:gd name="T14" fmla="*/ 12 w 388"/>
                  <a:gd name="T15" fmla="*/ 249 h 609"/>
                  <a:gd name="T16" fmla="*/ 22 w 388"/>
                  <a:gd name="T17" fmla="*/ 275 h 609"/>
                  <a:gd name="T18" fmla="*/ 15 w 388"/>
                  <a:gd name="T19" fmla="*/ 351 h 609"/>
                  <a:gd name="T20" fmla="*/ 0 w 388"/>
                  <a:gd name="T21" fmla="*/ 376 h 609"/>
                  <a:gd name="T22" fmla="*/ 15 w 388"/>
                  <a:gd name="T23" fmla="*/ 398 h 609"/>
                  <a:gd name="T24" fmla="*/ 30 w 388"/>
                  <a:gd name="T25" fmla="*/ 447 h 609"/>
                  <a:gd name="T26" fmla="*/ 58 w 388"/>
                  <a:gd name="T27" fmla="*/ 525 h 609"/>
                  <a:gd name="T28" fmla="*/ 58 w 388"/>
                  <a:gd name="T29" fmla="*/ 545 h 609"/>
                  <a:gd name="T30" fmla="*/ 78 w 388"/>
                  <a:gd name="T31" fmla="*/ 551 h 609"/>
                  <a:gd name="T32" fmla="*/ 131 w 388"/>
                  <a:gd name="T33" fmla="*/ 605 h 609"/>
                  <a:gd name="T34" fmla="*/ 388 w 388"/>
                  <a:gd name="T35" fmla="*/ 609 h 609"/>
                  <a:gd name="T36" fmla="*/ 388 w 388"/>
                  <a:gd name="T37" fmla="*/ 2 h 609"/>
                  <a:gd name="T38" fmla="*/ 135 w 388"/>
                  <a:gd name="T39" fmla="*/ 0 h 609"/>
                  <a:gd name="T40" fmla="*/ 122 w 388"/>
                  <a:gd name="T41" fmla="*/ 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122" y="22"/>
                    </a:moveTo>
                    <a:cubicBezTo>
                      <a:pt x="109" y="46"/>
                      <a:pt x="84" y="59"/>
                      <a:pt x="59" y="65"/>
                    </a:cubicBezTo>
                    <a:cubicBezTo>
                      <a:pt x="57" y="66"/>
                      <a:pt x="57" y="66"/>
                      <a:pt x="57" y="66"/>
                    </a:cubicBezTo>
                    <a:cubicBezTo>
                      <a:pt x="64" y="92"/>
                      <a:pt x="54" y="117"/>
                      <a:pt x="42" y="139"/>
                    </a:cubicBezTo>
                    <a:cubicBezTo>
                      <a:pt x="38" y="142"/>
                      <a:pt x="36" y="146"/>
                      <a:pt x="33" y="150"/>
                    </a:cubicBezTo>
                    <a:cubicBezTo>
                      <a:pt x="34" y="164"/>
                      <a:pt x="35" y="177"/>
                      <a:pt x="32" y="191"/>
                    </a:cubicBezTo>
                    <a:cubicBezTo>
                      <a:pt x="28" y="208"/>
                      <a:pt x="14" y="221"/>
                      <a:pt x="2" y="233"/>
                    </a:cubicBezTo>
                    <a:cubicBezTo>
                      <a:pt x="4" y="239"/>
                      <a:pt x="8" y="243"/>
                      <a:pt x="12" y="249"/>
                    </a:cubicBezTo>
                    <a:cubicBezTo>
                      <a:pt x="15" y="258"/>
                      <a:pt x="20" y="266"/>
                      <a:pt x="22" y="275"/>
                    </a:cubicBezTo>
                    <a:cubicBezTo>
                      <a:pt x="30" y="299"/>
                      <a:pt x="27" y="330"/>
                      <a:pt x="15" y="351"/>
                    </a:cubicBezTo>
                    <a:cubicBezTo>
                      <a:pt x="12" y="361"/>
                      <a:pt x="2" y="366"/>
                      <a:pt x="0" y="376"/>
                    </a:cubicBezTo>
                    <a:cubicBezTo>
                      <a:pt x="3" y="384"/>
                      <a:pt x="13" y="389"/>
                      <a:pt x="15" y="398"/>
                    </a:cubicBezTo>
                    <a:cubicBezTo>
                      <a:pt x="25" y="413"/>
                      <a:pt x="29" y="430"/>
                      <a:pt x="30" y="447"/>
                    </a:cubicBezTo>
                    <a:cubicBezTo>
                      <a:pt x="48" y="470"/>
                      <a:pt x="61" y="495"/>
                      <a:pt x="58" y="525"/>
                    </a:cubicBezTo>
                    <a:cubicBezTo>
                      <a:pt x="60" y="531"/>
                      <a:pt x="57" y="538"/>
                      <a:pt x="58" y="545"/>
                    </a:cubicBezTo>
                    <a:cubicBezTo>
                      <a:pt x="65" y="547"/>
                      <a:pt x="71" y="548"/>
                      <a:pt x="78" y="551"/>
                    </a:cubicBezTo>
                    <a:cubicBezTo>
                      <a:pt x="101" y="560"/>
                      <a:pt x="122" y="582"/>
                      <a:pt x="131" y="605"/>
                    </a:cubicBezTo>
                    <a:cubicBezTo>
                      <a:pt x="216" y="609"/>
                      <a:pt x="304" y="606"/>
                      <a:pt x="388" y="609"/>
                    </a:cubicBezTo>
                    <a:cubicBezTo>
                      <a:pt x="388" y="2"/>
                      <a:pt x="388" y="2"/>
                      <a:pt x="388" y="2"/>
                    </a:cubicBezTo>
                    <a:cubicBezTo>
                      <a:pt x="305" y="1"/>
                      <a:pt x="217" y="2"/>
                      <a:pt x="135" y="0"/>
                    </a:cubicBezTo>
                    <a:cubicBezTo>
                      <a:pt x="127" y="5"/>
                      <a:pt x="127" y="15"/>
                      <a:pt x="1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Rectangle 6"/>
              <p:cNvSpPr>
                <a:spLocks noChangeArrowheads="1"/>
              </p:cNvSpPr>
              <p:nvPr/>
            </p:nvSpPr>
            <p:spPr bwMode="auto">
              <a:xfrm>
                <a:off x="3759201" y="1363663"/>
                <a:ext cx="1616075" cy="487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9" name="Freeform 7"/>
              <p:cNvSpPr/>
              <p:nvPr/>
            </p:nvSpPr>
            <p:spPr bwMode="auto">
              <a:xfrm>
                <a:off x="5172076" y="1362075"/>
                <a:ext cx="311150" cy="490537"/>
              </a:xfrm>
              <a:custGeom>
                <a:avLst/>
                <a:gdLst>
                  <a:gd name="T0" fmla="*/ 266 w 388"/>
                  <a:gd name="T1" fmla="*/ 21 h 609"/>
                  <a:gd name="T2" fmla="*/ 329 w 388"/>
                  <a:gd name="T3" fmla="*/ 65 h 609"/>
                  <a:gd name="T4" fmla="*/ 331 w 388"/>
                  <a:gd name="T5" fmla="*/ 66 h 609"/>
                  <a:gd name="T6" fmla="*/ 346 w 388"/>
                  <a:gd name="T7" fmla="*/ 138 h 609"/>
                  <a:gd name="T8" fmla="*/ 355 w 388"/>
                  <a:gd name="T9" fmla="*/ 150 h 609"/>
                  <a:gd name="T10" fmla="*/ 357 w 388"/>
                  <a:gd name="T11" fmla="*/ 190 h 609"/>
                  <a:gd name="T12" fmla="*/ 386 w 388"/>
                  <a:gd name="T13" fmla="*/ 232 h 609"/>
                  <a:gd name="T14" fmla="*/ 377 w 388"/>
                  <a:gd name="T15" fmla="*/ 249 h 609"/>
                  <a:gd name="T16" fmla="*/ 366 w 388"/>
                  <a:gd name="T17" fmla="*/ 275 h 609"/>
                  <a:gd name="T18" fmla="*/ 373 w 388"/>
                  <a:gd name="T19" fmla="*/ 351 h 609"/>
                  <a:gd name="T20" fmla="*/ 388 w 388"/>
                  <a:gd name="T21" fmla="*/ 376 h 609"/>
                  <a:gd name="T22" fmla="*/ 373 w 388"/>
                  <a:gd name="T23" fmla="*/ 398 h 609"/>
                  <a:gd name="T24" fmla="*/ 358 w 388"/>
                  <a:gd name="T25" fmla="*/ 447 h 609"/>
                  <a:gd name="T26" fmla="*/ 330 w 388"/>
                  <a:gd name="T27" fmla="*/ 524 h 609"/>
                  <a:gd name="T28" fmla="*/ 330 w 388"/>
                  <a:gd name="T29" fmla="*/ 544 h 609"/>
                  <a:gd name="T30" fmla="*/ 310 w 388"/>
                  <a:gd name="T31" fmla="*/ 550 h 609"/>
                  <a:gd name="T32" fmla="*/ 257 w 388"/>
                  <a:gd name="T33" fmla="*/ 605 h 609"/>
                  <a:gd name="T34" fmla="*/ 0 w 388"/>
                  <a:gd name="T35" fmla="*/ 608 h 609"/>
                  <a:gd name="T36" fmla="*/ 0 w 388"/>
                  <a:gd name="T37" fmla="*/ 2 h 609"/>
                  <a:gd name="T38" fmla="*/ 253 w 388"/>
                  <a:gd name="T39" fmla="*/ 0 h 609"/>
                  <a:gd name="T40" fmla="*/ 266 w 388"/>
                  <a:gd name="T41" fmla="*/ 2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266" y="21"/>
                    </a:moveTo>
                    <a:cubicBezTo>
                      <a:pt x="279" y="46"/>
                      <a:pt x="304" y="58"/>
                      <a:pt x="329" y="65"/>
                    </a:cubicBezTo>
                    <a:cubicBezTo>
                      <a:pt x="331" y="66"/>
                      <a:pt x="331" y="66"/>
                      <a:pt x="331" y="66"/>
                    </a:cubicBezTo>
                    <a:cubicBezTo>
                      <a:pt x="324" y="92"/>
                      <a:pt x="334" y="117"/>
                      <a:pt x="346" y="138"/>
                    </a:cubicBezTo>
                    <a:cubicBezTo>
                      <a:pt x="350" y="142"/>
                      <a:pt x="352" y="146"/>
                      <a:pt x="355" y="150"/>
                    </a:cubicBezTo>
                    <a:cubicBezTo>
                      <a:pt x="354" y="164"/>
                      <a:pt x="353" y="176"/>
                      <a:pt x="357" y="190"/>
                    </a:cubicBezTo>
                    <a:cubicBezTo>
                      <a:pt x="360" y="208"/>
                      <a:pt x="374" y="220"/>
                      <a:pt x="386" y="232"/>
                    </a:cubicBezTo>
                    <a:cubicBezTo>
                      <a:pt x="384" y="239"/>
                      <a:pt x="380" y="243"/>
                      <a:pt x="377" y="249"/>
                    </a:cubicBezTo>
                    <a:cubicBezTo>
                      <a:pt x="373" y="257"/>
                      <a:pt x="368" y="265"/>
                      <a:pt x="366" y="275"/>
                    </a:cubicBezTo>
                    <a:cubicBezTo>
                      <a:pt x="358" y="299"/>
                      <a:pt x="361" y="330"/>
                      <a:pt x="373" y="351"/>
                    </a:cubicBezTo>
                    <a:cubicBezTo>
                      <a:pt x="377" y="361"/>
                      <a:pt x="386" y="366"/>
                      <a:pt x="388" y="376"/>
                    </a:cubicBezTo>
                    <a:cubicBezTo>
                      <a:pt x="385" y="384"/>
                      <a:pt x="375" y="389"/>
                      <a:pt x="373" y="398"/>
                    </a:cubicBezTo>
                    <a:cubicBezTo>
                      <a:pt x="363" y="412"/>
                      <a:pt x="359" y="430"/>
                      <a:pt x="358" y="447"/>
                    </a:cubicBezTo>
                    <a:cubicBezTo>
                      <a:pt x="341" y="469"/>
                      <a:pt x="327" y="495"/>
                      <a:pt x="330" y="524"/>
                    </a:cubicBezTo>
                    <a:cubicBezTo>
                      <a:pt x="328" y="531"/>
                      <a:pt x="331" y="538"/>
                      <a:pt x="330" y="544"/>
                    </a:cubicBezTo>
                    <a:cubicBezTo>
                      <a:pt x="323" y="546"/>
                      <a:pt x="317" y="548"/>
                      <a:pt x="310" y="550"/>
                    </a:cubicBezTo>
                    <a:cubicBezTo>
                      <a:pt x="287" y="559"/>
                      <a:pt x="266" y="581"/>
                      <a:pt x="257" y="605"/>
                    </a:cubicBezTo>
                    <a:cubicBezTo>
                      <a:pt x="172" y="609"/>
                      <a:pt x="84" y="606"/>
                      <a:pt x="0" y="608"/>
                    </a:cubicBezTo>
                    <a:cubicBezTo>
                      <a:pt x="0" y="2"/>
                      <a:pt x="0" y="2"/>
                      <a:pt x="0" y="2"/>
                    </a:cubicBezTo>
                    <a:cubicBezTo>
                      <a:pt x="83" y="0"/>
                      <a:pt x="171" y="2"/>
                      <a:pt x="253" y="0"/>
                    </a:cubicBezTo>
                    <a:cubicBezTo>
                      <a:pt x="261" y="5"/>
                      <a:pt x="261" y="15"/>
                      <a:pt x="26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8"/>
              <p:cNvSpPr/>
              <p:nvPr/>
            </p:nvSpPr>
            <p:spPr bwMode="auto">
              <a:xfrm>
                <a:off x="3381376" y="1441450"/>
                <a:ext cx="17463" cy="14287"/>
              </a:xfrm>
              <a:custGeom>
                <a:avLst/>
                <a:gdLst>
                  <a:gd name="T0" fmla="*/ 4 w 22"/>
                  <a:gd name="T1" fmla="*/ 2 h 18"/>
                  <a:gd name="T2" fmla="*/ 0 w 22"/>
                  <a:gd name="T3" fmla="*/ 8 h 18"/>
                  <a:gd name="T4" fmla="*/ 14 w 22"/>
                  <a:gd name="T5" fmla="*/ 18 h 18"/>
                  <a:gd name="T6" fmla="*/ 22 w 22"/>
                  <a:gd name="T7" fmla="*/ 10 h 18"/>
                  <a:gd name="T8" fmla="*/ 4 w 22"/>
                  <a:gd name="T9" fmla="*/ 2 h 18"/>
                </a:gdLst>
                <a:ahLst/>
                <a:cxnLst>
                  <a:cxn ang="0">
                    <a:pos x="T0" y="T1"/>
                  </a:cxn>
                  <a:cxn ang="0">
                    <a:pos x="T2" y="T3"/>
                  </a:cxn>
                  <a:cxn ang="0">
                    <a:pos x="T4" y="T5"/>
                  </a:cxn>
                  <a:cxn ang="0">
                    <a:pos x="T6" y="T7"/>
                  </a:cxn>
                  <a:cxn ang="0">
                    <a:pos x="T8" y="T9"/>
                  </a:cxn>
                </a:cxnLst>
                <a:rect l="0" t="0" r="r" b="b"/>
                <a:pathLst>
                  <a:path w="22" h="18">
                    <a:moveTo>
                      <a:pt x="4" y="2"/>
                    </a:moveTo>
                    <a:cubicBezTo>
                      <a:pt x="1" y="3"/>
                      <a:pt x="0" y="5"/>
                      <a:pt x="0" y="8"/>
                    </a:cubicBezTo>
                    <a:cubicBezTo>
                      <a:pt x="2" y="13"/>
                      <a:pt x="7" y="18"/>
                      <a:pt x="14" y="18"/>
                    </a:cubicBezTo>
                    <a:cubicBezTo>
                      <a:pt x="16" y="15"/>
                      <a:pt x="21" y="14"/>
                      <a:pt x="22" y="10"/>
                    </a:cubicBezTo>
                    <a:cubicBezTo>
                      <a:pt x="20" y="0"/>
                      <a:pt x="10" y="6"/>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9"/>
              <p:cNvSpPr/>
              <p:nvPr/>
            </p:nvSpPr>
            <p:spPr bwMode="auto">
              <a:xfrm>
                <a:off x="3384551" y="1592263"/>
                <a:ext cx="31750" cy="25400"/>
              </a:xfrm>
              <a:custGeom>
                <a:avLst/>
                <a:gdLst>
                  <a:gd name="T0" fmla="*/ 12 w 39"/>
                  <a:gd name="T1" fmla="*/ 2 h 30"/>
                  <a:gd name="T2" fmla="*/ 0 w 39"/>
                  <a:gd name="T3" fmla="*/ 14 h 30"/>
                  <a:gd name="T4" fmla="*/ 15 w 39"/>
                  <a:gd name="T5" fmla="*/ 30 h 30"/>
                  <a:gd name="T6" fmla="*/ 35 w 39"/>
                  <a:gd name="T7" fmla="*/ 23 h 30"/>
                  <a:gd name="T8" fmla="*/ 32 w 39"/>
                  <a:gd name="T9" fmla="*/ 13 h 30"/>
                  <a:gd name="T10" fmla="*/ 12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12" y="2"/>
                    </a:moveTo>
                    <a:cubicBezTo>
                      <a:pt x="8" y="6"/>
                      <a:pt x="1" y="8"/>
                      <a:pt x="0" y="14"/>
                    </a:cubicBezTo>
                    <a:cubicBezTo>
                      <a:pt x="5" y="18"/>
                      <a:pt x="9" y="26"/>
                      <a:pt x="15" y="30"/>
                    </a:cubicBezTo>
                    <a:cubicBezTo>
                      <a:pt x="22" y="29"/>
                      <a:pt x="29" y="28"/>
                      <a:pt x="35" y="23"/>
                    </a:cubicBezTo>
                    <a:cubicBezTo>
                      <a:pt x="39" y="19"/>
                      <a:pt x="32" y="16"/>
                      <a:pt x="32" y="13"/>
                    </a:cubicBezTo>
                    <a:cubicBezTo>
                      <a:pt x="26" y="7"/>
                      <a:pt x="20"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10"/>
              <p:cNvSpPr/>
              <p:nvPr/>
            </p:nvSpPr>
            <p:spPr bwMode="auto">
              <a:xfrm>
                <a:off x="3402013" y="1468438"/>
                <a:ext cx="49213" cy="42862"/>
              </a:xfrm>
              <a:custGeom>
                <a:avLst/>
                <a:gdLst>
                  <a:gd name="T0" fmla="*/ 16 w 60"/>
                  <a:gd name="T1" fmla="*/ 42 h 54"/>
                  <a:gd name="T2" fmla="*/ 1 w 60"/>
                  <a:gd name="T3" fmla="*/ 46 h 54"/>
                  <a:gd name="T4" fmla="*/ 3 w 60"/>
                  <a:gd name="T5" fmla="*/ 51 h 54"/>
                  <a:gd name="T6" fmla="*/ 33 w 60"/>
                  <a:gd name="T7" fmla="*/ 51 h 54"/>
                  <a:gd name="T8" fmla="*/ 45 w 60"/>
                  <a:gd name="T9" fmla="*/ 43 h 54"/>
                  <a:gd name="T10" fmla="*/ 60 w 60"/>
                  <a:gd name="T11" fmla="*/ 5 h 54"/>
                  <a:gd name="T12" fmla="*/ 54 w 60"/>
                  <a:gd name="T13" fmla="*/ 1 h 54"/>
                  <a:gd name="T14" fmla="*/ 16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16" y="42"/>
                    </a:moveTo>
                    <a:cubicBezTo>
                      <a:pt x="12" y="44"/>
                      <a:pt x="5" y="43"/>
                      <a:pt x="1" y="46"/>
                    </a:cubicBezTo>
                    <a:cubicBezTo>
                      <a:pt x="0" y="47"/>
                      <a:pt x="2" y="49"/>
                      <a:pt x="3" y="51"/>
                    </a:cubicBezTo>
                    <a:cubicBezTo>
                      <a:pt x="12" y="54"/>
                      <a:pt x="23" y="51"/>
                      <a:pt x="33" y="51"/>
                    </a:cubicBezTo>
                    <a:cubicBezTo>
                      <a:pt x="45" y="43"/>
                      <a:pt x="45" y="43"/>
                      <a:pt x="45" y="43"/>
                    </a:cubicBezTo>
                    <a:cubicBezTo>
                      <a:pt x="55" y="33"/>
                      <a:pt x="60" y="20"/>
                      <a:pt x="60" y="5"/>
                    </a:cubicBezTo>
                    <a:cubicBezTo>
                      <a:pt x="59" y="3"/>
                      <a:pt x="57" y="0"/>
                      <a:pt x="54" y="1"/>
                    </a:cubicBezTo>
                    <a:cubicBezTo>
                      <a:pt x="49" y="19"/>
                      <a:pt x="34" y="36"/>
                      <a:pt x="1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11"/>
              <p:cNvSpPr/>
              <p:nvPr/>
            </p:nvSpPr>
            <p:spPr bwMode="auto">
              <a:xfrm>
                <a:off x="3438526" y="1403350"/>
                <a:ext cx="26988" cy="49212"/>
              </a:xfrm>
              <a:custGeom>
                <a:avLst/>
                <a:gdLst>
                  <a:gd name="T0" fmla="*/ 9 w 34"/>
                  <a:gd name="T1" fmla="*/ 0 h 62"/>
                  <a:gd name="T2" fmla="*/ 14 w 34"/>
                  <a:gd name="T3" fmla="*/ 16 h 62"/>
                  <a:gd name="T4" fmla="*/ 19 w 34"/>
                  <a:gd name="T5" fmla="*/ 62 h 62"/>
                  <a:gd name="T6" fmla="*/ 34 w 34"/>
                  <a:gd name="T7" fmla="*/ 36 h 62"/>
                  <a:gd name="T8" fmla="*/ 34 w 34"/>
                  <a:gd name="T9" fmla="*/ 26 h 62"/>
                  <a:gd name="T10" fmla="*/ 16 w 34"/>
                  <a:gd name="T11" fmla="*/ 5 h 62"/>
                  <a:gd name="T12" fmla="*/ 9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9" y="0"/>
                    </a:moveTo>
                    <a:cubicBezTo>
                      <a:pt x="0" y="3"/>
                      <a:pt x="12" y="10"/>
                      <a:pt x="14" y="16"/>
                    </a:cubicBezTo>
                    <a:cubicBezTo>
                      <a:pt x="22" y="29"/>
                      <a:pt x="14" y="47"/>
                      <a:pt x="19" y="62"/>
                    </a:cubicBezTo>
                    <a:cubicBezTo>
                      <a:pt x="30" y="59"/>
                      <a:pt x="32" y="46"/>
                      <a:pt x="34" y="36"/>
                    </a:cubicBezTo>
                    <a:cubicBezTo>
                      <a:pt x="34" y="32"/>
                      <a:pt x="32" y="29"/>
                      <a:pt x="34" y="26"/>
                    </a:cubicBezTo>
                    <a:cubicBezTo>
                      <a:pt x="28" y="20"/>
                      <a:pt x="24" y="10"/>
                      <a:pt x="16" y="5"/>
                    </a:cubicBezTo>
                    <a:cubicBezTo>
                      <a:pt x="13" y="4"/>
                      <a:pt x="13"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12"/>
              <p:cNvSpPr/>
              <p:nvPr/>
            </p:nvSpPr>
            <p:spPr bwMode="auto">
              <a:xfrm>
                <a:off x="3449638" y="1751013"/>
                <a:ext cx="22225" cy="47625"/>
              </a:xfrm>
              <a:custGeom>
                <a:avLst/>
                <a:gdLst>
                  <a:gd name="T0" fmla="*/ 4 w 27"/>
                  <a:gd name="T1" fmla="*/ 45 h 59"/>
                  <a:gd name="T2" fmla="*/ 1 w 27"/>
                  <a:gd name="T3" fmla="*/ 56 h 59"/>
                  <a:gd name="T4" fmla="*/ 4 w 27"/>
                  <a:gd name="T5" fmla="*/ 58 h 59"/>
                  <a:gd name="T6" fmla="*/ 24 w 27"/>
                  <a:gd name="T7" fmla="*/ 30 h 59"/>
                  <a:gd name="T8" fmla="*/ 15 w 27"/>
                  <a:gd name="T9" fmla="*/ 1 h 59"/>
                  <a:gd name="T10" fmla="*/ 8 w 27"/>
                  <a:gd name="T11" fmla="*/ 2 h 59"/>
                  <a:gd name="T12" fmla="*/ 3 w 27"/>
                  <a:gd name="T13" fmla="*/ 20 h 59"/>
                  <a:gd name="T14" fmla="*/ 4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4" y="45"/>
                    </a:moveTo>
                    <a:cubicBezTo>
                      <a:pt x="3" y="49"/>
                      <a:pt x="0" y="51"/>
                      <a:pt x="1" y="56"/>
                    </a:cubicBezTo>
                    <a:cubicBezTo>
                      <a:pt x="1" y="57"/>
                      <a:pt x="2" y="59"/>
                      <a:pt x="4" y="58"/>
                    </a:cubicBezTo>
                    <a:cubicBezTo>
                      <a:pt x="13" y="52"/>
                      <a:pt x="23" y="42"/>
                      <a:pt x="24" y="30"/>
                    </a:cubicBezTo>
                    <a:cubicBezTo>
                      <a:pt x="27" y="20"/>
                      <a:pt x="23" y="9"/>
                      <a:pt x="15" y="1"/>
                    </a:cubicBezTo>
                    <a:cubicBezTo>
                      <a:pt x="13" y="0"/>
                      <a:pt x="10" y="0"/>
                      <a:pt x="8" y="2"/>
                    </a:cubicBezTo>
                    <a:cubicBezTo>
                      <a:pt x="9" y="9"/>
                      <a:pt x="4" y="14"/>
                      <a:pt x="3" y="20"/>
                    </a:cubicBezTo>
                    <a:cubicBezTo>
                      <a:pt x="4" y="28"/>
                      <a:pt x="4" y="36"/>
                      <a:pt x="4"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13"/>
              <p:cNvSpPr>
                <a:spLocks noEditPoints="1"/>
              </p:cNvSpPr>
              <p:nvPr/>
            </p:nvSpPr>
            <p:spPr bwMode="auto">
              <a:xfrm>
                <a:off x="3071813" y="1292226"/>
                <a:ext cx="727075" cy="619124"/>
              </a:xfrm>
              <a:custGeom>
                <a:avLst/>
                <a:gdLst>
                  <a:gd name="T0" fmla="*/ 115 w 904"/>
                  <a:gd name="T1" fmla="*/ 274 h 769"/>
                  <a:gd name="T2" fmla="*/ 117 w 904"/>
                  <a:gd name="T3" fmla="*/ 576 h 769"/>
                  <a:gd name="T4" fmla="*/ 499 w 904"/>
                  <a:gd name="T5" fmla="*/ 683 h 769"/>
                  <a:gd name="T6" fmla="*/ 572 w 904"/>
                  <a:gd name="T7" fmla="*/ 767 h 769"/>
                  <a:gd name="T8" fmla="*/ 296 w 904"/>
                  <a:gd name="T9" fmla="*/ 681 h 769"/>
                  <a:gd name="T10" fmla="*/ 10 w 904"/>
                  <a:gd name="T11" fmla="*/ 414 h 769"/>
                  <a:gd name="T12" fmla="*/ 54 w 904"/>
                  <a:gd name="T13" fmla="*/ 397 h 769"/>
                  <a:gd name="T14" fmla="*/ 116 w 904"/>
                  <a:gd name="T15" fmla="*/ 438 h 769"/>
                  <a:gd name="T16" fmla="*/ 222 w 904"/>
                  <a:gd name="T17" fmla="*/ 446 h 769"/>
                  <a:gd name="T18" fmla="*/ 163 w 904"/>
                  <a:gd name="T19" fmla="*/ 569 h 769"/>
                  <a:gd name="T20" fmla="*/ 197 w 904"/>
                  <a:gd name="T21" fmla="*/ 620 h 769"/>
                  <a:gd name="T22" fmla="*/ 304 w 904"/>
                  <a:gd name="T23" fmla="*/ 554 h 769"/>
                  <a:gd name="T24" fmla="*/ 291 w 904"/>
                  <a:gd name="T25" fmla="*/ 463 h 769"/>
                  <a:gd name="T26" fmla="*/ 356 w 904"/>
                  <a:gd name="T27" fmla="*/ 621 h 769"/>
                  <a:gd name="T28" fmla="*/ 350 w 904"/>
                  <a:gd name="T29" fmla="*/ 559 h 769"/>
                  <a:gd name="T30" fmla="*/ 482 w 904"/>
                  <a:gd name="T31" fmla="*/ 466 h 769"/>
                  <a:gd name="T32" fmla="*/ 488 w 904"/>
                  <a:gd name="T33" fmla="*/ 42 h 769"/>
                  <a:gd name="T34" fmla="*/ 395 w 904"/>
                  <a:gd name="T35" fmla="*/ 139 h 769"/>
                  <a:gd name="T36" fmla="*/ 479 w 904"/>
                  <a:gd name="T37" fmla="*/ 127 h 769"/>
                  <a:gd name="T38" fmla="*/ 261 w 904"/>
                  <a:gd name="T39" fmla="*/ 232 h 769"/>
                  <a:gd name="T40" fmla="*/ 244 w 904"/>
                  <a:gd name="T41" fmla="*/ 146 h 769"/>
                  <a:gd name="T42" fmla="*/ 209 w 904"/>
                  <a:gd name="T43" fmla="*/ 166 h 769"/>
                  <a:gd name="T44" fmla="*/ 132 w 904"/>
                  <a:gd name="T45" fmla="*/ 267 h 769"/>
                  <a:gd name="T46" fmla="*/ 187 w 904"/>
                  <a:gd name="T47" fmla="*/ 310 h 769"/>
                  <a:gd name="T48" fmla="*/ 80 w 904"/>
                  <a:gd name="T49" fmla="*/ 354 h 769"/>
                  <a:gd name="T50" fmla="*/ 116 w 904"/>
                  <a:gd name="T51" fmla="*/ 494 h 769"/>
                  <a:gd name="T52" fmla="*/ 186 w 904"/>
                  <a:gd name="T53" fmla="*/ 290 h 769"/>
                  <a:gd name="T54" fmla="*/ 136 w 904"/>
                  <a:gd name="T55" fmla="*/ 295 h 769"/>
                  <a:gd name="T56" fmla="*/ 442 w 904"/>
                  <a:gd name="T57" fmla="*/ 106 h 769"/>
                  <a:gd name="T58" fmla="*/ 393 w 904"/>
                  <a:gd name="T59" fmla="*/ 133 h 769"/>
                  <a:gd name="T60" fmla="*/ 236 w 904"/>
                  <a:gd name="T61" fmla="*/ 207 h 769"/>
                  <a:gd name="T62" fmla="*/ 342 w 904"/>
                  <a:gd name="T63" fmla="*/ 537 h 769"/>
                  <a:gd name="T64" fmla="*/ 348 w 904"/>
                  <a:gd name="T65" fmla="*/ 260 h 769"/>
                  <a:gd name="T66" fmla="*/ 236 w 904"/>
                  <a:gd name="T67" fmla="*/ 389 h 769"/>
                  <a:gd name="T68" fmla="*/ 432 w 904"/>
                  <a:gd name="T69" fmla="*/ 441 h 769"/>
                  <a:gd name="T70" fmla="*/ 364 w 904"/>
                  <a:gd name="T71" fmla="*/ 382 h 769"/>
                  <a:gd name="T72" fmla="*/ 274 w 904"/>
                  <a:gd name="T73" fmla="*/ 349 h 769"/>
                  <a:gd name="T74" fmla="*/ 295 w 904"/>
                  <a:gd name="T75" fmla="*/ 418 h 769"/>
                  <a:gd name="T76" fmla="*/ 307 w 904"/>
                  <a:gd name="T77" fmla="*/ 597 h 769"/>
                  <a:gd name="T78" fmla="*/ 358 w 904"/>
                  <a:gd name="T79" fmla="*/ 338 h 769"/>
                  <a:gd name="T80" fmla="*/ 437 w 904"/>
                  <a:gd name="T81" fmla="*/ 388 h 769"/>
                  <a:gd name="T82" fmla="*/ 379 w 904"/>
                  <a:gd name="T83" fmla="*/ 134 h 769"/>
                  <a:gd name="T84" fmla="*/ 406 w 904"/>
                  <a:gd name="T85" fmla="*/ 644 h 769"/>
                  <a:gd name="T86" fmla="*/ 148 w 904"/>
                  <a:gd name="T87" fmla="*/ 378 h 769"/>
                  <a:gd name="T88" fmla="*/ 163 w 904"/>
                  <a:gd name="T89" fmla="*/ 455 h 769"/>
                  <a:gd name="T90" fmla="*/ 224 w 904"/>
                  <a:gd name="T91" fmla="*/ 672 h 769"/>
                  <a:gd name="T92" fmla="*/ 297 w 904"/>
                  <a:gd name="T93" fmla="*/ 512 h 769"/>
                  <a:gd name="T94" fmla="*/ 407 w 904"/>
                  <a:gd name="T95" fmla="*/ 497 h 769"/>
                  <a:gd name="T96" fmla="*/ 412 w 904"/>
                  <a:gd name="T97" fmla="*/ 584 h 769"/>
                  <a:gd name="T98" fmla="*/ 451 w 904"/>
                  <a:gd name="T99" fmla="*/ 751 h 769"/>
                  <a:gd name="T100" fmla="*/ 902 w 904"/>
                  <a:gd name="T101" fmla="*/ 748 h 769"/>
                  <a:gd name="T102" fmla="*/ 902 w 904"/>
                  <a:gd name="T103" fmla="*/ 713 h 769"/>
                  <a:gd name="T104" fmla="*/ 481 w 904"/>
                  <a:gd name="T105" fmla="*/ 316 h 769"/>
                  <a:gd name="T106" fmla="*/ 548 w 904"/>
                  <a:gd name="T107" fmla="*/ 127 h 769"/>
                  <a:gd name="T108" fmla="*/ 611 w 904"/>
                  <a:gd name="T109" fmla="*/ 22 h 769"/>
                  <a:gd name="T110" fmla="*/ 342 w 904"/>
                  <a:gd name="T111" fmla="*/ 54 h 769"/>
                  <a:gd name="T112" fmla="*/ 290 w 904"/>
                  <a:gd name="T113" fmla="*/ 105 h 769"/>
                  <a:gd name="T114" fmla="*/ 117 w 904"/>
                  <a:gd name="T115" fmla="*/ 295 h 769"/>
                  <a:gd name="T116" fmla="*/ 312 w 904"/>
                  <a:gd name="T117" fmla="*/ 97 h 769"/>
                  <a:gd name="T118" fmla="*/ 648 w 904"/>
                  <a:gd name="T119" fmla="*/ 10 h 769"/>
                  <a:gd name="T120" fmla="*/ 489 w 904"/>
                  <a:gd name="T121" fmla="*/ 23 h 769"/>
                  <a:gd name="T122" fmla="*/ 130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 y="366"/>
                    </a:moveTo>
                    <a:cubicBezTo>
                      <a:pt x="13" y="366"/>
                      <a:pt x="13" y="360"/>
                      <a:pt x="17" y="358"/>
                    </a:cubicBezTo>
                    <a:cubicBezTo>
                      <a:pt x="23" y="355"/>
                      <a:pt x="28" y="349"/>
                      <a:pt x="36" y="349"/>
                    </a:cubicBezTo>
                    <a:cubicBezTo>
                      <a:pt x="39" y="343"/>
                      <a:pt x="34" y="334"/>
                      <a:pt x="41" y="328"/>
                    </a:cubicBezTo>
                    <a:cubicBezTo>
                      <a:pt x="54" y="308"/>
                      <a:pt x="77" y="299"/>
                      <a:pt x="99" y="301"/>
                    </a:cubicBezTo>
                    <a:cubicBezTo>
                      <a:pt x="108" y="299"/>
                      <a:pt x="101" y="288"/>
                      <a:pt x="104" y="282"/>
                    </a:cubicBezTo>
                    <a:cubicBezTo>
                      <a:pt x="113" y="269"/>
                      <a:pt x="97" y="256"/>
                      <a:pt x="104" y="241"/>
                    </a:cubicBezTo>
                    <a:cubicBezTo>
                      <a:pt x="104" y="234"/>
                      <a:pt x="111" y="228"/>
                      <a:pt x="106" y="221"/>
                    </a:cubicBezTo>
                    <a:cubicBezTo>
                      <a:pt x="104" y="209"/>
                      <a:pt x="104" y="194"/>
                      <a:pt x="113" y="184"/>
                    </a:cubicBezTo>
                    <a:cubicBezTo>
                      <a:pt x="112" y="182"/>
                      <a:pt x="113" y="181"/>
                      <a:pt x="115" y="181"/>
                    </a:cubicBezTo>
                    <a:cubicBezTo>
                      <a:pt x="116" y="181"/>
                      <a:pt x="117" y="181"/>
                      <a:pt x="118" y="182"/>
                    </a:cubicBezTo>
                    <a:cubicBezTo>
                      <a:pt x="112" y="195"/>
                      <a:pt x="106" y="212"/>
                      <a:pt x="116" y="225"/>
                    </a:cubicBezTo>
                    <a:cubicBezTo>
                      <a:pt x="111" y="233"/>
                      <a:pt x="110" y="244"/>
                      <a:pt x="109" y="253"/>
                    </a:cubicBezTo>
                    <a:cubicBezTo>
                      <a:pt x="115" y="274"/>
                      <a:pt x="115" y="274"/>
                      <a:pt x="115" y="274"/>
                    </a:cubicBezTo>
                    <a:cubicBezTo>
                      <a:pt x="111" y="280"/>
                      <a:pt x="107" y="288"/>
                      <a:pt x="110" y="296"/>
                    </a:cubicBezTo>
                    <a:cubicBezTo>
                      <a:pt x="107" y="300"/>
                      <a:pt x="103" y="305"/>
                      <a:pt x="98" y="307"/>
                    </a:cubicBezTo>
                    <a:cubicBezTo>
                      <a:pt x="82" y="303"/>
                      <a:pt x="63" y="310"/>
                      <a:pt x="51" y="323"/>
                    </a:cubicBezTo>
                    <a:cubicBezTo>
                      <a:pt x="46" y="328"/>
                      <a:pt x="44" y="335"/>
                      <a:pt x="43" y="342"/>
                    </a:cubicBezTo>
                    <a:cubicBezTo>
                      <a:pt x="42" y="347"/>
                      <a:pt x="51" y="353"/>
                      <a:pt x="44" y="356"/>
                    </a:cubicBezTo>
                    <a:cubicBezTo>
                      <a:pt x="34" y="353"/>
                      <a:pt x="24" y="360"/>
                      <a:pt x="16" y="367"/>
                    </a:cubicBezTo>
                    <a:cubicBezTo>
                      <a:pt x="6" y="375"/>
                      <a:pt x="9" y="390"/>
                      <a:pt x="11" y="402"/>
                    </a:cubicBezTo>
                    <a:cubicBezTo>
                      <a:pt x="14" y="410"/>
                      <a:pt x="21" y="419"/>
                      <a:pt x="31" y="420"/>
                    </a:cubicBezTo>
                    <a:cubicBezTo>
                      <a:pt x="35" y="420"/>
                      <a:pt x="38" y="421"/>
                      <a:pt x="42" y="423"/>
                    </a:cubicBezTo>
                    <a:cubicBezTo>
                      <a:pt x="46" y="441"/>
                      <a:pt x="53" y="459"/>
                      <a:pt x="71" y="468"/>
                    </a:cubicBezTo>
                    <a:cubicBezTo>
                      <a:pt x="81" y="473"/>
                      <a:pt x="92" y="471"/>
                      <a:pt x="102" y="470"/>
                    </a:cubicBezTo>
                    <a:cubicBezTo>
                      <a:pt x="108" y="476"/>
                      <a:pt x="105" y="487"/>
                      <a:pt x="107" y="495"/>
                    </a:cubicBezTo>
                    <a:cubicBezTo>
                      <a:pt x="97" y="510"/>
                      <a:pt x="93" y="533"/>
                      <a:pt x="101" y="551"/>
                    </a:cubicBezTo>
                    <a:cubicBezTo>
                      <a:pt x="104" y="560"/>
                      <a:pt x="110" y="569"/>
                      <a:pt x="117" y="576"/>
                    </a:cubicBezTo>
                    <a:cubicBezTo>
                      <a:pt x="122" y="590"/>
                      <a:pt x="130" y="602"/>
                      <a:pt x="143" y="609"/>
                    </a:cubicBezTo>
                    <a:cubicBezTo>
                      <a:pt x="153" y="616"/>
                      <a:pt x="166" y="609"/>
                      <a:pt x="175" y="610"/>
                    </a:cubicBezTo>
                    <a:cubicBezTo>
                      <a:pt x="177" y="613"/>
                      <a:pt x="179" y="617"/>
                      <a:pt x="178" y="620"/>
                    </a:cubicBezTo>
                    <a:cubicBezTo>
                      <a:pt x="172" y="633"/>
                      <a:pt x="172" y="649"/>
                      <a:pt x="180" y="660"/>
                    </a:cubicBezTo>
                    <a:cubicBezTo>
                      <a:pt x="190" y="669"/>
                      <a:pt x="201" y="680"/>
                      <a:pt x="215" y="678"/>
                    </a:cubicBezTo>
                    <a:cubicBezTo>
                      <a:pt x="230" y="675"/>
                      <a:pt x="239" y="689"/>
                      <a:pt x="253" y="687"/>
                    </a:cubicBezTo>
                    <a:cubicBezTo>
                      <a:pt x="271" y="688"/>
                      <a:pt x="289" y="685"/>
                      <a:pt x="299" y="668"/>
                    </a:cubicBezTo>
                    <a:cubicBezTo>
                      <a:pt x="301" y="665"/>
                      <a:pt x="301" y="661"/>
                      <a:pt x="306" y="660"/>
                    </a:cubicBezTo>
                    <a:cubicBezTo>
                      <a:pt x="312" y="663"/>
                      <a:pt x="316" y="651"/>
                      <a:pt x="320" y="658"/>
                    </a:cubicBezTo>
                    <a:cubicBezTo>
                      <a:pt x="322" y="675"/>
                      <a:pt x="321" y="691"/>
                      <a:pt x="327" y="705"/>
                    </a:cubicBezTo>
                    <a:cubicBezTo>
                      <a:pt x="345" y="745"/>
                      <a:pt x="391" y="758"/>
                      <a:pt x="432" y="759"/>
                    </a:cubicBezTo>
                    <a:cubicBezTo>
                      <a:pt x="457" y="759"/>
                      <a:pt x="482" y="752"/>
                      <a:pt x="499" y="734"/>
                    </a:cubicBezTo>
                    <a:cubicBezTo>
                      <a:pt x="504" y="721"/>
                      <a:pt x="488" y="715"/>
                      <a:pt x="489" y="703"/>
                    </a:cubicBezTo>
                    <a:cubicBezTo>
                      <a:pt x="488" y="696"/>
                      <a:pt x="493" y="687"/>
                      <a:pt x="499" y="683"/>
                    </a:cubicBezTo>
                    <a:cubicBezTo>
                      <a:pt x="507" y="680"/>
                      <a:pt x="507" y="680"/>
                      <a:pt x="507" y="680"/>
                    </a:cubicBezTo>
                    <a:cubicBezTo>
                      <a:pt x="509" y="682"/>
                      <a:pt x="505" y="683"/>
                      <a:pt x="505" y="685"/>
                    </a:cubicBezTo>
                    <a:cubicBezTo>
                      <a:pt x="504" y="693"/>
                      <a:pt x="509" y="699"/>
                      <a:pt x="513" y="705"/>
                    </a:cubicBezTo>
                    <a:cubicBezTo>
                      <a:pt x="524" y="714"/>
                      <a:pt x="539" y="714"/>
                      <a:pt x="553" y="709"/>
                    </a:cubicBezTo>
                    <a:cubicBezTo>
                      <a:pt x="558" y="703"/>
                      <a:pt x="564" y="709"/>
                      <a:pt x="567" y="713"/>
                    </a:cubicBezTo>
                    <a:cubicBezTo>
                      <a:pt x="576" y="725"/>
                      <a:pt x="578" y="741"/>
                      <a:pt x="572" y="755"/>
                    </a:cubicBezTo>
                    <a:cubicBezTo>
                      <a:pt x="574" y="757"/>
                      <a:pt x="574" y="761"/>
                      <a:pt x="578" y="762"/>
                    </a:cubicBezTo>
                    <a:cubicBezTo>
                      <a:pt x="635" y="763"/>
                      <a:pt x="635" y="763"/>
                      <a:pt x="635" y="763"/>
                    </a:cubicBezTo>
                    <a:cubicBezTo>
                      <a:pt x="778" y="764"/>
                      <a:pt x="778" y="764"/>
                      <a:pt x="778" y="764"/>
                    </a:cubicBezTo>
                    <a:cubicBezTo>
                      <a:pt x="903" y="765"/>
                      <a:pt x="903" y="765"/>
                      <a:pt x="903" y="765"/>
                    </a:cubicBezTo>
                    <a:cubicBezTo>
                      <a:pt x="903" y="765"/>
                      <a:pt x="903" y="766"/>
                      <a:pt x="903" y="767"/>
                    </a:cubicBezTo>
                    <a:cubicBezTo>
                      <a:pt x="899" y="768"/>
                      <a:pt x="899" y="768"/>
                      <a:pt x="899" y="768"/>
                    </a:cubicBezTo>
                    <a:cubicBezTo>
                      <a:pt x="837" y="769"/>
                      <a:pt x="772" y="766"/>
                      <a:pt x="710" y="767"/>
                    </a:cubicBezTo>
                    <a:cubicBezTo>
                      <a:pt x="662" y="768"/>
                      <a:pt x="620" y="766"/>
                      <a:pt x="572" y="767"/>
                    </a:cubicBezTo>
                    <a:cubicBezTo>
                      <a:pt x="566" y="765"/>
                      <a:pt x="569" y="757"/>
                      <a:pt x="565" y="753"/>
                    </a:cubicBezTo>
                    <a:cubicBezTo>
                      <a:pt x="571" y="740"/>
                      <a:pt x="569" y="725"/>
                      <a:pt x="560" y="715"/>
                    </a:cubicBezTo>
                    <a:cubicBezTo>
                      <a:pt x="553" y="712"/>
                      <a:pt x="548" y="717"/>
                      <a:pt x="540" y="717"/>
                    </a:cubicBezTo>
                    <a:cubicBezTo>
                      <a:pt x="528" y="718"/>
                      <a:pt x="512" y="716"/>
                      <a:pt x="504" y="703"/>
                    </a:cubicBezTo>
                    <a:cubicBezTo>
                      <a:pt x="502" y="700"/>
                      <a:pt x="502" y="694"/>
                      <a:pt x="500" y="691"/>
                    </a:cubicBezTo>
                    <a:cubicBezTo>
                      <a:pt x="498" y="690"/>
                      <a:pt x="497" y="693"/>
                      <a:pt x="496" y="694"/>
                    </a:cubicBezTo>
                    <a:cubicBezTo>
                      <a:pt x="490" y="710"/>
                      <a:pt x="509" y="719"/>
                      <a:pt x="506" y="735"/>
                    </a:cubicBezTo>
                    <a:cubicBezTo>
                      <a:pt x="499" y="746"/>
                      <a:pt x="487" y="751"/>
                      <a:pt x="477" y="757"/>
                    </a:cubicBezTo>
                    <a:cubicBezTo>
                      <a:pt x="448" y="766"/>
                      <a:pt x="422" y="767"/>
                      <a:pt x="394" y="759"/>
                    </a:cubicBezTo>
                    <a:cubicBezTo>
                      <a:pt x="377" y="756"/>
                      <a:pt x="362" y="748"/>
                      <a:pt x="347" y="739"/>
                    </a:cubicBezTo>
                    <a:cubicBezTo>
                      <a:pt x="339" y="731"/>
                      <a:pt x="329" y="723"/>
                      <a:pt x="325" y="711"/>
                    </a:cubicBezTo>
                    <a:cubicBezTo>
                      <a:pt x="318" y="705"/>
                      <a:pt x="320" y="695"/>
                      <a:pt x="317" y="687"/>
                    </a:cubicBezTo>
                    <a:cubicBezTo>
                      <a:pt x="315" y="680"/>
                      <a:pt x="319" y="669"/>
                      <a:pt x="310" y="666"/>
                    </a:cubicBezTo>
                    <a:cubicBezTo>
                      <a:pt x="304" y="669"/>
                      <a:pt x="302" y="677"/>
                      <a:pt x="296" y="681"/>
                    </a:cubicBezTo>
                    <a:cubicBezTo>
                      <a:pt x="281" y="696"/>
                      <a:pt x="256" y="695"/>
                      <a:pt x="238" y="690"/>
                    </a:cubicBezTo>
                    <a:cubicBezTo>
                      <a:pt x="222" y="683"/>
                      <a:pt x="222" y="683"/>
                      <a:pt x="222" y="683"/>
                    </a:cubicBezTo>
                    <a:cubicBezTo>
                      <a:pt x="213" y="683"/>
                      <a:pt x="205" y="686"/>
                      <a:pt x="197" y="681"/>
                    </a:cubicBezTo>
                    <a:cubicBezTo>
                      <a:pt x="182" y="674"/>
                      <a:pt x="170" y="660"/>
                      <a:pt x="168" y="644"/>
                    </a:cubicBezTo>
                    <a:cubicBezTo>
                      <a:pt x="167" y="634"/>
                      <a:pt x="171" y="626"/>
                      <a:pt x="171" y="617"/>
                    </a:cubicBezTo>
                    <a:cubicBezTo>
                      <a:pt x="163" y="614"/>
                      <a:pt x="154" y="621"/>
                      <a:pt x="146" y="617"/>
                    </a:cubicBezTo>
                    <a:cubicBezTo>
                      <a:pt x="128" y="610"/>
                      <a:pt x="116" y="593"/>
                      <a:pt x="109" y="576"/>
                    </a:cubicBezTo>
                    <a:cubicBezTo>
                      <a:pt x="97" y="560"/>
                      <a:pt x="87" y="540"/>
                      <a:pt x="92" y="518"/>
                    </a:cubicBezTo>
                    <a:cubicBezTo>
                      <a:pt x="92" y="509"/>
                      <a:pt x="98" y="503"/>
                      <a:pt x="101" y="495"/>
                    </a:cubicBezTo>
                    <a:cubicBezTo>
                      <a:pt x="105" y="490"/>
                      <a:pt x="101" y="484"/>
                      <a:pt x="101" y="479"/>
                    </a:cubicBezTo>
                    <a:cubicBezTo>
                      <a:pt x="95" y="474"/>
                      <a:pt x="88" y="478"/>
                      <a:pt x="82" y="478"/>
                    </a:cubicBezTo>
                    <a:cubicBezTo>
                      <a:pt x="65" y="477"/>
                      <a:pt x="52" y="463"/>
                      <a:pt x="45" y="449"/>
                    </a:cubicBezTo>
                    <a:cubicBezTo>
                      <a:pt x="41" y="441"/>
                      <a:pt x="40" y="430"/>
                      <a:pt x="32" y="425"/>
                    </a:cubicBezTo>
                    <a:cubicBezTo>
                      <a:pt x="24" y="426"/>
                      <a:pt x="16" y="420"/>
                      <a:pt x="10" y="414"/>
                    </a:cubicBezTo>
                    <a:cubicBezTo>
                      <a:pt x="7" y="415"/>
                      <a:pt x="7" y="415"/>
                      <a:pt x="7" y="415"/>
                    </a:cubicBezTo>
                    <a:cubicBezTo>
                      <a:pt x="0" y="409"/>
                      <a:pt x="6" y="398"/>
                      <a:pt x="3" y="390"/>
                    </a:cubicBezTo>
                    <a:cubicBezTo>
                      <a:pt x="3" y="382"/>
                      <a:pt x="5" y="373"/>
                      <a:pt x="8" y="366"/>
                    </a:cubicBezTo>
                    <a:close/>
                    <a:moveTo>
                      <a:pt x="26" y="367"/>
                    </a:moveTo>
                    <a:cubicBezTo>
                      <a:pt x="19" y="372"/>
                      <a:pt x="18" y="382"/>
                      <a:pt x="16" y="390"/>
                    </a:cubicBezTo>
                    <a:cubicBezTo>
                      <a:pt x="17" y="400"/>
                      <a:pt x="24" y="410"/>
                      <a:pt x="33" y="414"/>
                    </a:cubicBezTo>
                    <a:cubicBezTo>
                      <a:pt x="45" y="418"/>
                      <a:pt x="54" y="408"/>
                      <a:pt x="61" y="401"/>
                    </a:cubicBezTo>
                    <a:cubicBezTo>
                      <a:pt x="65" y="395"/>
                      <a:pt x="64" y="388"/>
                      <a:pt x="63" y="380"/>
                    </a:cubicBezTo>
                    <a:cubicBezTo>
                      <a:pt x="60" y="373"/>
                      <a:pt x="55" y="365"/>
                      <a:pt x="46" y="364"/>
                    </a:cubicBezTo>
                    <a:cubicBezTo>
                      <a:pt x="40" y="359"/>
                      <a:pt x="33" y="364"/>
                      <a:pt x="26" y="367"/>
                    </a:cubicBezTo>
                    <a:close/>
                    <a:moveTo>
                      <a:pt x="29" y="374"/>
                    </a:moveTo>
                    <a:cubicBezTo>
                      <a:pt x="26" y="383"/>
                      <a:pt x="22" y="394"/>
                      <a:pt x="30" y="402"/>
                    </a:cubicBezTo>
                    <a:cubicBezTo>
                      <a:pt x="32" y="404"/>
                      <a:pt x="36" y="406"/>
                      <a:pt x="41" y="406"/>
                    </a:cubicBezTo>
                    <a:cubicBezTo>
                      <a:pt x="46" y="405"/>
                      <a:pt x="52" y="402"/>
                      <a:pt x="54" y="397"/>
                    </a:cubicBezTo>
                    <a:cubicBezTo>
                      <a:pt x="57" y="389"/>
                      <a:pt x="55" y="380"/>
                      <a:pt x="50" y="374"/>
                    </a:cubicBezTo>
                    <a:cubicBezTo>
                      <a:pt x="43" y="371"/>
                      <a:pt x="35" y="368"/>
                      <a:pt x="29" y="374"/>
                    </a:cubicBezTo>
                    <a:close/>
                    <a:moveTo>
                      <a:pt x="67" y="437"/>
                    </a:moveTo>
                    <a:cubicBezTo>
                      <a:pt x="65" y="439"/>
                      <a:pt x="61" y="438"/>
                      <a:pt x="60" y="440"/>
                    </a:cubicBezTo>
                    <a:cubicBezTo>
                      <a:pt x="64" y="451"/>
                      <a:pt x="75" y="456"/>
                      <a:pt x="85" y="458"/>
                    </a:cubicBezTo>
                    <a:cubicBezTo>
                      <a:pt x="96" y="460"/>
                      <a:pt x="104" y="451"/>
                      <a:pt x="115" y="452"/>
                    </a:cubicBezTo>
                    <a:cubicBezTo>
                      <a:pt x="120" y="454"/>
                      <a:pt x="119" y="459"/>
                      <a:pt x="124" y="462"/>
                    </a:cubicBezTo>
                    <a:cubicBezTo>
                      <a:pt x="129" y="464"/>
                      <a:pt x="137" y="463"/>
                      <a:pt x="142" y="463"/>
                    </a:cubicBezTo>
                    <a:cubicBezTo>
                      <a:pt x="146" y="460"/>
                      <a:pt x="151" y="457"/>
                      <a:pt x="152" y="452"/>
                    </a:cubicBezTo>
                    <a:cubicBezTo>
                      <a:pt x="153" y="445"/>
                      <a:pt x="153" y="440"/>
                      <a:pt x="148" y="435"/>
                    </a:cubicBezTo>
                    <a:cubicBezTo>
                      <a:pt x="143" y="432"/>
                      <a:pt x="135" y="429"/>
                      <a:pt x="129" y="433"/>
                    </a:cubicBezTo>
                    <a:cubicBezTo>
                      <a:pt x="127" y="434"/>
                      <a:pt x="130" y="437"/>
                      <a:pt x="129" y="439"/>
                    </a:cubicBezTo>
                    <a:cubicBezTo>
                      <a:pt x="129" y="444"/>
                      <a:pt x="124" y="443"/>
                      <a:pt x="121" y="442"/>
                    </a:cubicBezTo>
                    <a:cubicBezTo>
                      <a:pt x="118" y="442"/>
                      <a:pt x="117" y="440"/>
                      <a:pt x="116" y="438"/>
                    </a:cubicBezTo>
                    <a:cubicBezTo>
                      <a:pt x="115" y="430"/>
                      <a:pt x="121" y="428"/>
                      <a:pt x="126" y="424"/>
                    </a:cubicBezTo>
                    <a:cubicBezTo>
                      <a:pt x="135" y="421"/>
                      <a:pt x="146" y="422"/>
                      <a:pt x="154" y="428"/>
                    </a:cubicBezTo>
                    <a:cubicBezTo>
                      <a:pt x="158" y="432"/>
                      <a:pt x="161" y="438"/>
                      <a:pt x="162" y="444"/>
                    </a:cubicBezTo>
                    <a:cubicBezTo>
                      <a:pt x="166" y="445"/>
                      <a:pt x="168" y="449"/>
                      <a:pt x="168" y="453"/>
                    </a:cubicBezTo>
                    <a:cubicBezTo>
                      <a:pt x="178" y="455"/>
                      <a:pt x="187" y="460"/>
                      <a:pt x="198" y="457"/>
                    </a:cubicBezTo>
                    <a:cubicBezTo>
                      <a:pt x="205" y="455"/>
                      <a:pt x="213" y="450"/>
                      <a:pt x="215" y="442"/>
                    </a:cubicBezTo>
                    <a:cubicBezTo>
                      <a:pt x="217" y="438"/>
                      <a:pt x="217" y="432"/>
                      <a:pt x="214" y="428"/>
                    </a:cubicBezTo>
                    <a:cubicBezTo>
                      <a:pt x="212" y="422"/>
                      <a:pt x="207" y="420"/>
                      <a:pt x="201" y="419"/>
                    </a:cubicBezTo>
                    <a:cubicBezTo>
                      <a:pt x="194" y="417"/>
                      <a:pt x="197" y="425"/>
                      <a:pt x="194" y="429"/>
                    </a:cubicBezTo>
                    <a:cubicBezTo>
                      <a:pt x="194" y="430"/>
                      <a:pt x="192" y="430"/>
                      <a:pt x="191" y="429"/>
                    </a:cubicBezTo>
                    <a:cubicBezTo>
                      <a:pt x="188" y="426"/>
                      <a:pt x="186" y="423"/>
                      <a:pt x="187" y="418"/>
                    </a:cubicBezTo>
                    <a:cubicBezTo>
                      <a:pt x="188" y="415"/>
                      <a:pt x="192" y="412"/>
                      <a:pt x="196" y="410"/>
                    </a:cubicBezTo>
                    <a:cubicBezTo>
                      <a:pt x="204" y="407"/>
                      <a:pt x="212" y="413"/>
                      <a:pt x="219" y="418"/>
                    </a:cubicBezTo>
                    <a:cubicBezTo>
                      <a:pt x="224" y="425"/>
                      <a:pt x="228" y="438"/>
                      <a:pt x="222" y="446"/>
                    </a:cubicBezTo>
                    <a:cubicBezTo>
                      <a:pt x="219" y="455"/>
                      <a:pt x="212" y="460"/>
                      <a:pt x="204" y="464"/>
                    </a:cubicBezTo>
                    <a:cubicBezTo>
                      <a:pt x="197" y="465"/>
                      <a:pt x="187" y="466"/>
                      <a:pt x="183" y="472"/>
                    </a:cubicBezTo>
                    <a:cubicBezTo>
                      <a:pt x="170" y="489"/>
                      <a:pt x="188" y="511"/>
                      <a:pt x="172" y="527"/>
                    </a:cubicBezTo>
                    <a:cubicBezTo>
                      <a:pt x="166" y="530"/>
                      <a:pt x="158" y="537"/>
                      <a:pt x="152" y="530"/>
                    </a:cubicBezTo>
                    <a:cubicBezTo>
                      <a:pt x="141" y="524"/>
                      <a:pt x="152" y="511"/>
                      <a:pt x="142" y="505"/>
                    </a:cubicBezTo>
                    <a:cubicBezTo>
                      <a:pt x="133" y="504"/>
                      <a:pt x="126" y="504"/>
                      <a:pt x="119" y="509"/>
                    </a:cubicBezTo>
                    <a:cubicBezTo>
                      <a:pt x="115" y="518"/>
                      <a:pt x="108" y="526"/>
                      <a:pt x="112" y="537"/>
                    </a:cubicBezTo>
                    <a:cubicBezTo>
                      <a:pt x="114" y="547"/>
                      <a:pt x="118" y="557"/>
                      <a:pt x="128" y="560"/>
                    </a:cubicBezTo>
                    <a:cubicBezTo>
                      <a:pt x="138" y="564"/>
                      <a:pt x="128" y="573"/>
                      <a:pt x="132" y="580"/>
                    </a:cubicBezTo>
                    <a:cubicBezTo>
                      <a:pt x="133" y="585"/>
                      <a:pt x="138" y="591"/>
                      <a:pt x="143" y="592"/>
                    </a:cubicBezTo>
                    <a:cubicBezTo>
                      <a:pt x="152" y="596"/>
                      <a:pt x="164" y="596"/>
                      <a:pt x="173" y="590"/>
                    </a:cubicBezTo>
                    <a:cubicBezTo>
                      <a:pt x="181" y="588"/>
                      <a:pt x="180" y="579"/>
                      <a:pt x="181" y="572"/>
                    </a:cubicBezTo>
                    <a:cubicBezTo>
                      <a:pt x="179" y="566"/>
                      <a:pt x="175" y="561"/>
                      <a:pt x="169" y="560"/>
                    </a:cubicBezTo>
                    <a:cubicBezTo>
                      <a:pt x="164" y="561"/>
                      <a:pt x="167" y="566"/>
                      <a:pt x="163" y="569"/>
                    </a:cubicBezTo>
                    <a:cubicBezTo>
                      <a:pt x="161" y="569"/>
                      <a:pt x="159" y="568"/>
                      <a:pt x="157" y="567"/>
                    </a:cubicBezTo>
                    <a:cubicBezTo>
                      <a:pt x="155" y="565"/>
                      <a:pt x="153" y="561"/>
                      <a:pt x="154" y="558"/>
                    </a:cubicBezTo>
                    <a:cubicBezTo>
                      <a:pt x="157" y="554"/>
                      <a:pt x="162" y="552"/>
                      <a:pt x="167" y="551"/>
                    </a:cubicBezTo>
                    <a:cubicBezTo>
                      <a:pt x="174" y="551"/>
                      <a:pt x="180" y="555"/>
                      <a:pt x="185" y="560"/>
                    </a:cubicBezTo>
                    <a:cubicBezTo>
                      <a:pt x="195" y="570"/>
                      <a:pt x="187" y="582"/>
                      <a:pt x="186" y="592"/>
                    </a:cubicBezTo>
                    <a:cubicBezTo>
                      <a:pt x="187" y="599"/>
                      <a:pt x="190" y="605"/>
                      <a:pt x="197" y="608"/>
                    </a:cubicBezTo>
                    <a:cubicBezTo>
                      <a:pt x="200" y="611"/>
                      <a:pt x="205" y="607"/>
                      <a:pt x="209" y="607"/>
                    </a:cubicBezTo>
                    <a:cubicBezTo>
                      <a:pt x="219" y="608"/>
                      <a:pt x="229" y="612"/>
                      <a:pt x="233" y="622"/>
                    </a:cubicBezTo>
                    <a:cubicBezTo>
                      <a:pt x="234" y="626"/>
                      <a:pt x="236" y="633"/>
                      <a:pt x="232" y="637"/>
                    </a:cubicBezTo>
                    <a:cubicBezTo>
                      <a:pt x="229" y="640"/>
                      <a:pt x="225" y="646"/>
                      <a:pt x="220" y="642"/>
                    </a:cubicBezTo>
                    <a:cubicBezTo>
                      <a:pt x="218" y="641"/>
                      <a:pt x="214" y="638"/>
                      <a:pt x="215" y="634"/>
                    </a:cubicBezTo>
                    <a:cubicBezTo>
                      <a:pt x="216" y="630"/>
                      <a:pt x="220" y="627"/>
                      <a:pt x="224" y="627"/>
                    </a:cubicBezTo>
                    <a:cubicBezTo>
                      <a:pt x="224" y="620"/>
                      <a:pt x="217" y="619"/>
                      <a:pt x="212" y="616"/>
                    </a:cubicBezTo>
                    <a:cubicBezTo>
                      <a:pt x="208" y="616"/>
                      <a:pt x="201" y="617"/>
                      <a:pt x="197" y="620"/>
                    </a:cubicBezTo>
                    <a:cubicBezTo>
                      <a:pt x="192" y="624"/>
                      <a:pt x="190" y="631"/>
                      <a:pt x="188" y="638"/>
                    </a:cubicBezTo>
                    <a:cubicBezTo>
                      <a:pt x="187" y="646"/>
                      <a:pt x="193" y="651"/>
                      <a:pt x="198" y="656"/>
                    </a:cubicBezTo>
                    <a:cubicBezTo>
                      <a:pt x="207" y="663"/>
                      <a:pt x="221" y="666"/>
                      <a:pt x="232" y="660"/>
                    </a:cubicBezTo>
                    <a:cubicBezTo>
                      <a:pt x="235" y="660"/>
                      <a:pt x="235" y="665"/>
                      <a:pt x="237" y="667"/>
                    </a:cubicBezTo>
                    <a:cubicBezTo>
                      <a:pt x="244" y="675"/>
                      <a:pt x="255" y="676"/>
                      <a:pt x="265" y="674"/>
                    </a:cubicBezTo>
                    <a:cubicBezTo>
                      <a:pt x="275" y="673"/>
                      <a:pt x="282" y="666"/>
                      <a:pt x="288" y="658"/>
                    </a:cubicBezTo>
                    <a:cubicBezTo>
                      <a:pt x="290" y="653"/>
                      <a:pt x="289" y="646"/>
                      <a:pt x="286" y="641"/>
                    </a:cubicBezTo>
                    <a:cubicBezTo>
                      <a:pt x="280" y="641"/>
                      <a:pt x="273" y="646"/>
                      <a:pt x="266" y="642"/>
                    </a:cubicBezTo>
                    <a:cubicBezTo>
                      <a:pt x="256" y="640"/>
                      <a:pt x="251" y="630"/>
                      <a:pt x="249" y="620"/>
                    </a:cubicBezTo>
                    <a:cubicBezTo>
                      <a:pt x="250" y="598"/>
                      <a:pt x="275" y="605"/>
                      <a:pt x="287" y="596"/>
                    </a:cubicBezTo>
                    <a:cubicBezTo>
                      <a:pt x="295" y="590"/>
                      <a:pt x="301" y="584"/>
                      <a:pt x="300" y="574"/>
                    </a:cubicBezTo>
                    <a:cubicBezTo>
                      <a:pt x="297" y="566"/>
                      <a:pt x="287" y="561"/>
                      <a:pt x="289" y="553"/>
                    </a:cubicBezTo>
                    <a:cubicBezTo>
                      <a:pt x="291" y="549"/>
                      <a:pt x="295" y="545"/>
                      <a:pt x="299" y="546"/>
                    </a:cubicBezTo>
                    <a:cubicBezTo>
                      <a:pt x="302" y="547"/>
                      <a:pt x="304" y="550"/>
                      <a:pt x="304" y="554"/>
                    </a:cubicBezTo>
                    <a:cubicBezTo>
                      <a:pt x="305" y="557"/>
                      <a:pt x="309" y="564"/>
                      <a:pt x="314" y="562"/>
                    </a:cubicBezTo>
                    <a:cubicBezTo>
                      <a:pt x="319" y="560"/>
                      <a:pt x="323" y="555"/>
                      <a:pt x="325" y="550"/>
                    </a:cubicBezTo>
                    <a:cubicBezTo>
                      <a:pt x="325" y="543"/>
                      <a:pt x="324" y="537"/>
                      <a:pt x="321" y="531"/>
                    </a:cubicBezTo>
                    <a:cubicBezTo>
                      <a:pt x="315" y="521"/>
                      <a:pt x="305" y="521"/>
                      <a:pt x="295" y="521"/>
                    </a:cubicBezTo>
                    <a:cubicBezTo>
                      <a:pt x="286" y="518"/>
                      <a:pt x="289" y="508"/>
                      <a:pt x="281" y="504"/>
                    </a:cubicBezTo>
                    <a:cubicBezTo>
                      <a:pt x="274" y="501"/>
                      <a:pt x="264" y="503"/>
                      <a:pt x="258" y="506"/>
                    </a:cubicBezTo>
                    <a:cubicBezTo>
                      <a:pt x="253" y="509"/>
                      <a:pt x="250" y="515"/>
                      <a:pt x="249" y="520"/>
                    </a:cubicBezTo>
                    <a:cubicBezTo>
                      <a:pt x="246" y="529"/>
                      <a:pt x="256" y="524"/>
                      <a:pt x="260" y="525"/>
                    </a:cubicBezTo>
                    <a:cubicBezTo>
                      <a:pt x="271" y="531"/>
                      <a:pt x="277" y="544"/>
                      <a:pt x="275" y="555"/>
                    </a:cubicBezTo>
                    <a:cubicBezTo>
                      <a:pt x="273" y="562"/>
                      <a:pt x="265" y="567"/>
                      <a:pt x="259" y="571"/>
                    </a:cubicBezTo>
                    <a:cubicBezTo>
                      <a:pt x="245" y="575"/>
                      <a:pt x="230" y="572"/>
                      <a:pt x="222" y="561"/>
                    </a:cubicBezTo>
                    <a:cubicBezTo>
                      <a:pt x="209" y="546"/>
                      <a:pt x="206" y="524"/>
                      <a:pt x="212" y="506"/>
                    </a:cubicBezTo>
                    <a:cubicBezTo>
                      <a:pt x="215" y="489"/>
                      <a:pt x="230" y="475"/>
                      <a:pt x="245" y="469"/>
                    </a:cubicBezTo>
                    <a:cubicBezTo>
                      <a:pt x="260" y="466"/>
                      <a:pt x="275" y="461"/>
                      <a:pt x="291" y="463"/>
                    </a:cubicBezTo>
                    <a:cubicBezTo>
                      <a:pt x="297" y="463"/>
                      <a:pt x="303" y="467"/>
                      <a:pt x="309" y="467"/>
                    </a:cubicBezTo>
                    <a:cubicBezTo>
                      <a:pt x="316" y="478"/>
                      <a:pt x="326" y="489"/>
                      <a:pt x="339" y="493"/>
                    </a:cubicBezTo>
                    <a:cubicBezTo>
                      <a:pt x="358" y="497"/>
                      <a:pt x="377" y="498"/>
                      <a:pt x="395" y="492"/>
                    </a:cubicBezTo>
                    <a:cubicBezTo>
                      <a:pt x="416" y="486"/>
                      <a:pt x="440" y="489"/>
                      <a:pt x="459" y="498"/>
                    </a:cubicBezTo>
                    <a:cubicBezTo>
                      <a:pt x="479" y="510"/>
                      <a:pt x="488" y="532"/>
                      <a:pt x="491" y="554"/>
                    </a:cubicBezTo>
                    <a:cubicBezTo>
                      <a:pt x="501" y="561"/>
                      <a:pt x="505" y="573"/>
                      <a:pt x="508" y="585"/>
                    </a:cubicBezTo>
                    <a:cubicBezTo>
                      <a:pt x="513" y="608"/>
                      <a:pt x="501" y="628"/>
                      <a:pt x="483" y="644"/>
                    </a:cubicBezTo>
                    <a:cubicBezTo>
                      <a:pt x="464" y="657"/>
                      <a:pt x="448" y="672"/>
                      <a:pt x="440" y="693"/>
                    </a:cubicBezTo>
                    <a:cubicBezTo>
                      <a:pt x="438" y="701"/>
                      <a:pt x="441" y="710"/>
                      <a:pt x="442" y="717"/>
                    </a:cubicBezTo>
                    <a:cubicBezTo>
                      <a:pt x="442" y="718"/>
                      <a:pt x="440" y="720"/>
                      <a:pt x="438" y="720"/>
                    </a:cubicBezTo>
                    <a:cubicBezTo>
                      <a:pt x="422" y="715"/>
                      <a:pt x="405" y="717"/>
                      <a:pt x="391" y="707"/>
                    </a:cubicBezTo>
                    <a:cubicBezTo>
                      <a:pt x="389" y="705"/>
                      <a:pt x="390" y="702"/>
                      <a:pt x="387" y="703"/>
                    </a:cubicBezTo>
                    <a:cubicBezTo>
                      <a:pt x="370" y="688"/>
                      <a:pt x="359" y="668"/>
                      <a:pt x="365" y="645"/>
                    </a:cubicBezTo>
                    <a:cubicBezTo>
                      <a:pt x="368" y="636"/>
                      <a:pt x="356" y="630"/>
                      <a:pt x="356" y="621"/>
                    </a:cubicBezTo>
                    <a:cubicBezTo>
                      <a:pt x="352" y="607"/>
                      <a:pt x="355" y="591"/>
                      <a:pt x="365" y="580"/>
                    </a:cubicBezTo>
                    <a:cubicBezTo>
                      <a:pt x="375" y="568"/>
                      <a:pt x="388" y="555"/>
                      <a:pt x="405" y="555"/>
                    </a:cubicBezTo>
                    <a:cubicBezTo>
                      <a:pt x="415" y="556"/>
                      <a:pt x="427" y="558"/>
                      <a:pt x="431" y="570"/>
                    </a:cubicBezTo>
                    <a:cubicBezTo>
                      <a:pt x="431" y="574"/>
                      <a:pt x="432" y="581"/>
                      <a:pt x="428" y="583"/>
                    </a:cubicBezTo>
                    <a:cubicBezTo>
                      <a:pt x="429" y="594"/>
                      <a:pt x="418" y="584"/>
                      <a:pt x="414" y="590"/>
                    </a:cubicBezTo>
                    <a:cubicBezTo>
                      <a:pt x="406" y="594"/>
                      <a:pt x="401" y="602"/>
                      <a:pt x="402" y="611"/>
                    </a:cubicBezTo>
                    <a:cubicBezTo>
                      <a:pt x="402" y="619"/>
                      <a:pt x="407" y="626"/>
                      <a:pt x="413" y="631"/>
                    </a:cubicBezTo>
                    <a:cubicBezTo>
                      <a:pt x="423" y="639"/>
                      <a:pt x="437" y="634"/>
                      <a:pt x="447" y="632"/>
                    </a:cubicBezTo>
                    <a:cubicBezTo>
                      <a:pt x="453" y="629"/>
                      <a:pt x="458" y="623"/>
                      <a:pt x="459" y="617"/>
                    </a:cubicBezTo>
                    <a:cubicBezTo>
                      <a:pt x="466" y="603"/>
                      <a:pt x="452" y="589"/>
                      <a:pt x="461" y="576"/>
                    </a:cubicBezTo>
                    <a:cubicBezTo>
                      <a:pt x="463" y="563"/>
                      <a:pt x="461" y="550"/>
                      <a:pt x="456" y="539"/>
                    </a:cubicBezTo>
                    <a:cubicBezTo>
                      <a:pt x="452" y="531"/>
                      <a:pt x="443" y="528"/>
                      <a:pt x="439" y="522"/>
                    </a:cubicBezTo>
                    <a:cubicBezTo>
                      <a:pt x="431" y="517"/>
                      <a:pt x="423" y="518"/>
                      <a:pt x="414" y="517"/>
                    </a:cubicBezTo>
                    <a:cubicBezTo>
                      <a:pt x="386" y="518"/>
                      <a:pt x="360" y="534"/>
                      <a:pt x="350" y="559"/>
                    </a:cubicBezTo>
                    <a:cubicBezTo>
                      <a:pt x="340" y="567"/>
                      <a:pt x="332" y="579"/>
                      <a:pt x="327" y="590"/>
                    </a:cubicBezTo>
                    <a:cubicBezTo>
                      <a:pt x="326" y="602"/>
                      <a:pt x="327" y="614"/>
                      <a:pt x="331" y="625"/>
                    </a:cubicBezTo>
                    <a:cubicBezTo>
                      <a:pt x="332" y="630"/>
                      <a:pt x="339" y="632"/>
                      <a:pt x="338" y="637"/>
                    </a:cubicBezTo>
                    <a:cubicBezTo>
                      <a:pt x="333" y="651"/>
                      <a:pt x="332" y="668"/>
                      <a:pt x="336" y="682"/>
                    </a:cubicBezTo>
                    <a:cubicBezTo>
                      <a:pt x="340" y="699"/>
                      <a:pt x="350" y="711"/>
                      <a:pt x="361" y="723"/>
                    </a:cubicBezTo>
                    <a:cubicBezTo>
                      <a:pt x="395" y="744"/>
                      <a:pt x="448" y="755"/>
                      <a:pt x="482" y="728"/>
                    </a:cubicBezTo>
                    <a:cubicBezTo>
                      <a:pt x="483" y="725"/>
                      <a:pt x="479" y="723"/>
                      <a:pt x="478" y="721"/>
                    </a:cubicBezTo>
                    <a:cubicBezTo>
                      <a:pt x="469" y="712"/>
                      <a:pt x="469" y="698"/>
                      <a:pt x="474" y="687"/>
                    </a:cubicBezTo>
                    <a:cubicBezTo>
                      <a:pt x="488" y="661"/>
                      <a:pt x="518" y="656"/>
                      <a:pt x="536" y="634"/>
                    </a:cubicBezTo>
                    <a:cubicBezTo>
                      <a:pt x="548" y="618"/>
                      <a:pt x="543" y="594"/>
                      <a:pt x="539" y="576"/>
                    </a:cubicBezTo>
                    <a:cubicBezTo>
                      <a:pt x="538" y="573"/>
                      <a:pt x="534" y="570"/>
                      <a:pt x="535" y="566"/>
                    </a:cubicBezTo>
                    <a:cubicBezTo>
                      <a:pt x="530" y="555"/>
                      <a:pt x="524" y="544"/>
                      <a:pt x="515" y="535"/>
                    </a:cubicBezTo>
                    <a:cubicBezTo>
                      <a:pt x="512" y="519"/>
                      <a:pt x="512" y="519"/>
                      <a:pt x="512" y="519"/>
                    </a:cubicBezTo>
                    <a:cubicBezTo>
                      <a:pt x="514" y="497"/>
                      <a:pt x="497" y="480"/>
                      <a:pt x="482" y="466"/>
                    </a:cubicBezTo>
                    <a:cubicBezTo>
                      <a:pt x="480" y="463"/>
                      <a:pt x="475" y="465"/>
                      <a:pt x="472" y="462"/>
                    </a:cubicBezTo>
                    <a:cubicBezTo>
                      <a:pt x="471" y="456"/>
                      <a:pt x="478" y="454"/>
                      <a:pt x="481" y="452"/>
                    </a:cubicBezTo>
                    <a:cubicBezTo>
                      <a:pt x="504" y="436"/>
                      <a:pt x="507" y="408"/>
                      <a:pt x="511" y="383"/>
                    </a:cubicBezTo>
                    <a:cubicBezTo>
                      <a:pt x="511" y="362"/>
                      <a:pt x="504" y="345"/>
                      <a:pt x="489" y="331"/>
                    </a:cubicBezTo>
                    <a:cubicBezTo>
                      <a:pt x="484" y="324"/>
                      <a:pt x="468" y="324"/>
                      <a:pt x="470" y="312"/>
                    </a:cubicBezTo>
                    <a:cubicBezTo>
                      <a:pt x="484" y="306"/>
                      <a:pt x="496" y="296"/>
                      <a:pt x="506" y="284"/>
                    </a:cubicBezTo>
                    <a:cubicBezTo>
                      <a:pt x="518" y="269"/>
                      <a:pt x="521" y="249"/>
                      <a:pt x="514" y="231"/>
                    </a:cubicBezTo>
                    <a:cubicBezTo>
                      <a:pt x="512" y="222"/>
                      <a:pt x="521" y="219"/>
                      <a:pt x="526" y="214"/>
                    </a:cubicBezTo>
                    <a:cubicBezTo>
                      <a:pt x="535" y="203"/>
                      <a:pt x="542" y="188"/>
                      <a:pt x="542" y="173"/>
                    </a:cubicBezTo>
                    <a:cubicBezTo>
                      <a:pt x="545" y="165"/>
                      <a:pt x="539" y="158"/>
                      <a:pt x="539" y="149"/>
                    </a:cubicBezTo>
                    <a:cubicBezTo>
                      <a:pt x="535" y="141"/>
                      <a:pt x="531" y="133"/>
                      <a:pt x="524" y="127"/>
                    </a:cubicBezTo>
                    <a:cubicBezTo>
                      <a:pt x="512" y="105"/>
                      <a:pt x="481" y="106"/>
                      <a:pt x="474" y="79"/>
                    </a:cubicBezTo>
                    <a:cubicBezTo>
                      <a:pt x="470" y="68"/>
                      <a:pt x="473" y="55"/>
                      <a:pt x="482" y="47"/>
                    </a:cubicBezTo>
                    <a:cubicBezTo>
                      <a:pt x="484" y="45"/>
                      <a:pt x="489" y="46"/>
                      <a:pt x="488" y="42"/>
                    </a:cubicBezTo>
                    <a:cubicBezTo>
                      <a:pt x="482" y="36"/>
                      <a:pt x="475" y="32"/>
                      <a:pt x="468" y="28"/>
                    </a:cubicBezTo>
                    <a:cubicBezTo>
                      <a:pt x="452" y="23"/>
                      <a:pt x="436" y="19"/>
                      <a:pt x="419" y="19"/>
                    </a:cubicBezTo>
                    <a:cubicBezTo>
                      <a:pt x="409" y="20"/>
                      <a:pt x="398" y="23"/>
                      <a:pt x="388" y="26"/>
                    </a:cubicBezTo>
                    <a:cubicBezTo>
                      <a:pt x="361" y="36"/>
                      <a:pt x="339" y="63"/>
                      <a:pt x="337" y="92"/>
                    </a:cubicBezTo>
                    <a:cubicBezTo>
                      <a:pt x="336" y="114"/>
                      <a:pt x="336" y="114"/>
                      <a:pt x="336" y="114"/>
                    </a:cubicBezTo>
                    <a:cubicBezTo>
                      <a:pt x="330" y="121"/>
                      <a:pt x="327" y="130"/>
                      <a:pt x="324" y="139"/>
                    </a:cubicBezTo>
                    <a:cubicBezTo>
                      <a:pt x="319" y="154"/>
                      <a:pt x="328" y="169"/>
                      <a:pt x="337" y="180"/>
                    </a:cubicBezTo>
                    <a:cubicBezTo>
                      <a:pt x="339" y="183"/>
                      <a:pt x="344" y="183"/>
                      <a:pt x="345" y="186"/>
                    </a:cubicBezTo>
                    <a:cubicBezTo>
                      <a:pt x="343" y="193"/>
                      <a:pt x="343" y="201"/>
                      <a:pt x="344" y="208"/>
                    </a:cubicBezTo>
                    <a:cubicBezTo>
                      <a:pt x="347" y="227"/>
                      <a:pt x="364" y="245"/>
                      <a:pt x="383" y="252"/>
                    </a:cubicBezTo>
                    <a:cubicBezTo>
                      <a:pt x="405" y="258"/>
                      <a:pt x="427" y="247"/>
                      <a:pt x="442" y="231"/>
                    </a:cubicBezTo>
                    <a:cubicBezTo>
                      <a:pt x="453" y="216"/>
                      <a:pt x="460" y="199"/>
                      <a:pt x="459" y="180"/>
                    </a:cubicBezTo>
                    <a:cubicBezTo>
                      <a:pt x="453" y="163"/>
                      <a:pt x="450" y="139"/>
                      <a:pt x="429" y="133"/>
                    </a:cubicBezTo>
                    <a:cubicBezTo>
                      <a:pt x="417" y="129"/>
                      <a:pt x="404" y="132"/>
                      <a:pt x="395" y="139"/>
                    </a:cubicBezTo>
                    <a:cubicBezTo>
                      <a:pt x="389" y="154"/>
                      <a:pt x="389" y="154"/>
                      <a:pt x="389" y="154"/>
                    </a:cubicBezTo>
                    <a:cubicBezTo>
                      <a:pt x="389" y="159"/>
                      <a:pt x="388" y="167"/>
                      <a:pt x="393" y="171"/>
                    </a:cubicBezTo>
                    <a:cubicBezTo>
                      <a:pt x="403" y="180"/>
                      <a:pt x="411" y="166"/>
                      <a:pt x="420" y="173"/>
                    </a:cubicBezTo>
                    <a:cubicBezTo>
                      <a:pt x="422" y="179"/>
                      <a:pt x="427" y="184"/>
                      <a:pt x="426" y="193"/>
                    </a:cubicBezTo>
                    <a:cubicBezTo>
                      <a:pt x="425" y="203"/>
                      <a:pt x="415" y="213"/>
                      <a:pt x="405" y="217"/>
                    </a:cubicBezTo>
                    <a:cubicBezTo>
                      <a:pt x="396" y="220"/>
                      <a:pt x="388" y="215"/>
                      <a:pt x="380" y="211"/>
                    </a:cubicBezTo>
                    <a:cubicBezTo>
                      <a:pt x="370" y="204"/>
                      <a:pt x="367" y="192"/>
                      <a:pt x="366" y="180"/>
                    </a:cubicBezTo>
                    <a:cubicBezTo>
                      <a:pt x="364" y="173"/>
                      <a:pt x="354" y="168"/>
                      <a:pt x="354" y="159"/>
                    </a:cubicBezTo>
                    <a:cubicBezTo>
                      <a:pt x="349" y="145"/>
                      <a:pt x="352" y="130"/>
                      <a:pt x="363" y="119"/>
                    </a:cubicBezTo>
                    <a:cubicBezTo>
                      <a:pt x="369" y="113"/>
                      <a:pt x="361" y="107"/>
                      <a:pt x="363" y="100"/>
                    </a:cubicBezTo>
                    <a:cubicBezTo>
                      <a:pt x="364" y="77"/>
                      <a:pt x="385" y="62"/>
                      <a:pt x="404" y="53"/>
                    </a:cubicBezTo>
                    <a:cubicBezTo>
                      <a:pt x="415" y="49"/>
                      <a:pt x="432" y="47"/>
                      <a:pt x="443" y="53"/>
                    </a:cubicBezTo>
                    <a:cubicBezTo>
                      <a:pt x="447" y="60"/>
                      <a:pt x="441" y="66"/>
                      <a:pt x="440" y="72"/>
                    </a:cubicBezTo>
                    <a:cubicBezTo>
                      <a:pt x="436" y="97"/>
                      <a:pt x="460" y="115"/>
                      <a:pt x="479" y="127"/>
                    </a:cubicBezTo>
                    <a:cubicBezTo>
                      <a:pt x="489" y="138"/>
                      <a:pt x="500" y="147"/>
                      <a:pt x="503" y="161"/>
                    </a:cubicBezTo>
                    <a:cubicBezTo>
                      <a:pt x="511" y="182"/>
                      <a:pt x="497" y="200"/>
                      <a:pt x="485" y="215"/>
                    </a:cubicBezTo>
                    <a:cubicBezTo>
                      <a:pt x="485" y="226"/>
                      <a:pt x="487" y="238"/>
                      <a:pt x="483" y="249"/>
                    </a:cubicBezTo>
                    <a:cubicBezTo>
                      <a:pt x="480" y="261"/>
                      <a:pt x="470" y="274"/>
                      <a:pt x="458" y="281"/>
                    </a:cubicBezTo>
                    <a:cubicBezTo>
                      <a:pt x="445" y="289"/>
                      <a:pt x="429" y="289"/>
                      <a:pt x="415" y="283"/>
                    </a:cubicBezTo>
                    <a:cubicBezTo>
                      <a:pt x="399" y="277"/>
                      <a:pt x="382" y="272"/>
                      <a:pt x="364" y="272"/>
                    </a:cubicBezTo>
                    <a:cubicBezTo>
                      <a:pt x="344" y="273"/>
                      <a:pt x="326" y="291"/>
                      <a:pt x="318" y="308"/>
                    </a:cubicBezTo>
                    <a:cubicBezTo>
                      <a:pt x="310" y="311"/>
                      <a:pt x="304" y="311"/>
                      <a:pt x="297" y="309"/>
                    </a:cubicBezTo>
                    <a:cubicBezTo>
                      <a:pt x="284" y="311"/>
                      <a:pt x="270" y="310"/>
                      <a:pt x="258" y="307"/>
                    </a:cubicBezTo>
                    <a:cubicBezTo>
                      <a:pt x="244" y="303"/>
                      <a:pt x="234" y="293"/>
                      <a:pt x="226" y="282"/>
                    </a:cubicBezTo>
                    <a:cubicBezTo>
                      <a:pt x="214" y="260"/>
                      <a:pt x="212" y="229"/>
                      <a:pt x="224" y="206"/>
                    </a:cubicBezTo>
                    <a:cubicBezTo>
                      <a:pt x="231" y="201"/>
                      <a:pt x="239" y="196"/>
                      <a:pt x="247" y="196"/>
                    </a:cubicBezTo>
                    <a:cubicBezTo>
                      <a:pt x="256" y="197"/>
                      <a:pt x="264" y="201"/>
                      <a:pt x="266" y="209"/>
                    </a:cubicBezTo>
                    <a:cubicBezTo>
                      <a:pt x="269" y="217"/>
                      <a:pt x="267" y="226"/>
                      <a:pt x="261" y="232"/>
                    </a:cubicBezTo>
                    <a:cubicBezTo>
                      <a:pt x="258" y="236"/>
                      <a:pt x="248" y="237"/>
                      <a:pt x="253" y="245"/>
                    </a:cubicBezTo>
                    <a:cubicBezTo>
                      <a:pt x="254" y="250"/>
                      <a:pt x="258" y="255"/>
                      <a:pt x="263" y="256"/>
                    </a:cubicBezTo>
                    <a:cubicBezTo>
                      <a:pt x="272" y="257"/>
                      <a:pt x="280" y="254"/>
                      <a:pt x="285" y="246"/>
                    </a:cubicBezTo>
                    <a:cubicBezTo>
                      <a:pt x="292" y="244"/>
                      <a:pt x="299" y="249"/>
                      <a:pt x="306" y="249"/>
                    </a:cubicBezTo>
                    <a:cubicBezTo>
                      <a:pt x="315" y="247"/>
                      <a:pt x="323" y="240"/>
                      <a:pt x="329" y="232"/>
                    </a:cubicBezTo>
                    <a:cubicBezTo>
                      <a:pt x="333" y="225"/>
                      <a:pt x="333" y="215"/>
                      <a:pt x="330" y="208"/>
                    </a:cubicBezTo>
                    <a:cubicBezTo>
                      <a:pt x="328" y="200"/>
                      <a:pt x="320" y="193"/>
                      <a:pt x="312" y="193"/>
                    </a:cubicBezTo>
                    <a:cubicBezTo>
                      <a:pt x="308" y="191"/>
                      <a:pt x="302" y="191"/>
                      <a:pt x="299" y="196"/>
                    </a:cubicBezTo>
                    <a:cubicBezTo>
                      <a:pt x="293" y="204"/>
                      <a:pt x="304" y="208"/>
                      <a:pt x="304" y="216"/>
                    </a:cubicBezTo>
                    <a:cubicBezTo>
                      <a:pt x="303" y="220"/>
                      <a:pt x="298" y="220"/>
                      <a:pt x="295" y="220"/>
                    </a:cubicBezTo>
                    <a:cubicBezTo>
                      <a:pt x="290" y="218"/>
                      <a:pt x="288" y="214"/>
                      <a:pt x="287" y="210"/>
                    </a:cubicBezTo>
                    <a:cubicBezTo>
                      <a:pt x="284" y="201"/>
                      <a:pt x="291" y="195"/>
                      <a:pt x="292" y="186"/>
                    </a:cubicBezTo>
                    <a:cubicBezTo>
                      <a:pt x="286" y="170"/>
                      <a:pt x="268" y="166"/>
                      <a:pt x="254" y="163"/>
                    </a:cubicBezTo>
                    <a:cubicBezTo>
                      <a:pt x="248" y="160"/>
                      <a:pt x="246" y="153"/>
                      <a:pt x="244" y="146"/>
                    </a:cubicBezTo>
                    <a:cubicBezTo>
                      <a:pt x="244" y="137"/>
                      <a:pt x="251" y="130"/>
                      <a:pt x="258" y="127"/>
                    </a:cubicBezTo>
                    <a:cubicBezTo>
                      <a:pt x="266" y="120"/>
                      <a:pt x="277" y="132"/>
                      <a:pt x="283" y="120"/>
                    </a:cubicBezTo>
                    <a:cubicBezTo>
                      <a:pt x="284" y="115"/>
                      <a:pt x="284" y="109"/>
                      <a:pt x="281" y="105"/>
                    </a:cubicBezTo>
                    <a:cubicBezTo>
                      <a:pt x="272" y="94"/>
                      <a:pt x="256" y="91"/>
                      <a:pt x="243" y="96"/>
                    </a:cubicBezTo>
                    <a:cubicBezTo>
                      <a:pt x="236" y="99"/>
                      <a:pt x="234" y="106"/>
                      <a:pt x="230" y="112"/>
                    </a:cubicBezTo>
                    <a:cubicBezTo>
                      <a:pt x="228" y="113"/>
                      <a:pt x="225" y="113"/>
                      <a:pt x="222" y="112"/>
                    </a:cubicBezTo>
                    <a:cubicBezTo>
                      <a:pt x="216" y="107"/>
                      <a:pt x="210" y="110"/>
                      <a:pt x="203" y="113"/>
                    </a:cubicBezTo>
                    <a:cubicBezTo>
                      <a:pt x="193" y="121"/>
                      <a:pt x="186" y="133"/>
                      <a:pt x="188" y="145"/>
                    </a:cubicBezTo>
                    <a:cubicBezTo>
                      <a:pt x="190" y="151"/>
                      <a:pt x="195" y="155"/>
                      <a:pt x="201" y="156"/>
                    </a:cubicBezTo>
                    <a:cubicBezTo>
                      <a:pt x="205" y="157"/>
                      <a:pt x="211" y="156"/>
                      <a:pt x="214" y="152"/>
                    </a:cubicBezTo>
                    <a:cubicBezTo>
                      <a:pt x="220" y="147"/>
                      <a:pt x="211" y="141"/>
                      <a:pt x="216" y="136"/>
                    </a:cubicBezTo>
                    <a:cubicBezTo>
                      <a:pt x="218" y="134"/>
                      <a:pt x="222" y="136"/>
                      <a:pt x="223" y="139"/>
                    </a:cubicBezTo>
                    <a:cubicBezTo>
                      <a:pt x="225" y="143"/>
                      <a:pt x="226" y="147"/>
                      <a:pt x="224" y="151"/>
                    </a:cubicBezTo>
                    <a:cubicBezTo>
                      <a:pt x="224" y="160"/>
                      <a:pt x="216" y="163"/>
                      <a:pt x="209" y="166"/>
                    </a:cubicBezTo>
                    <a:cubicBezTo>
                      <a:pt x="205" y="166"/>
                      <a:pt x="200" y="167"/>
                      <a:pt x="195" y="164"/>
                    </a:cubicBezTo>
                    <a:cubicBezTo>
                      <a:pt x="189" y="166"/>
                      <a:pt x="186" y="170"/>
                      <a:pt x="181" y="173"/>
                    </a:cubicBezTo>
                    <a:cubicBezTo>
                      <a:pt x="172" y="179"/>
                      <a:pt x="182" y="185"/>
                      <a:pt x="181" y="191"/>
                    </a:cubicBezTo>
                    <a:cubicBezTo>
                      <a:pt x="181" y="201"/>
                      <a:pt x="176" y="211"/>
                      <a:pt x="167" y="216"/>
                    </a:cubicBezTo>
                    <a:cubicBezTo>
                      <a:pt x="162" y="218"/>
                      <a:pt x="156" y="217"/>
                      <a:pt x="152" y="213"/>
                    </a:cubicBezTo>
                    <a:cubicBezTo>
                      <a:pt x="151" y="210"/>
                      <a:pt x="148" y="206"/>
                      <a:pt x="152" y="203"/>
                    </a:cubicBezTo>
                    <a:cubicBezTo>
                      <a:pt x="156" y="200"/>
                      <a:pt x="160" y="202"/>
                      <a:pt x="164" y="204"/>
                    </a:cubicBezTo>
                    <a:cubicBezTo>
                      <a:pt x="166" y="204"/>
                      <a:pt x="168" y="200"/>
                      <a:pt x="170" y="197"/>
                    </a:cubicBezTo>
                    <a:cubicBezTo>
                      <a:pt x="172" y="191"/>
                      <a:pt x="171" y="185"/>
                      <a:pt x="166" y="180"/>
                    </a:cubicBezTo>
                    <a:cubicBezTo>
                      <a:pt x="160" y="176"/>
                      <a:pt x="153" y="179"/>
                      <a:pt x="147" y="180"/>
                    </a:cubicBezTo>
                    <a:cubicBezTo>
                      <a:pt x="138" y="184"/>
                      <a:pt x="130" y="189"/>
                      <a:pt x="128" y="199"/>
                    </a:cubicBezTo>
                    <a:cubicBezTo>
                      <a:pt x="125" y="208"/>
                      <a:pt x="128" y="218"/>
                      <a:pt x="133" y="225"/>
                    </a:cubicBezTo>
                    <a:cubicBezTo>
                      <a:pt x="131" y="228"/>
                      <a:pt x="132" y="233"/>
                      <a:pt x="127" y="235"/>
                    </a:cubicBezTo>
                    <a:cubicBezTo>
                      <a:pt x="123" y="246"/>
                      <a:pt x="125" y="258"/>
                      <a:pt x="132" y="267"/>
                    </a:cubicBezTo>
                    <a:cubicBezTo>
                      <a:pt x="138" y="271"/>
                      <a:pt x="147" y="272"/>
                      <a:pt x="154" y="268"/>
                    </a:cubicBezTo>
                    <a:cubicBezTo>
                      <a:pt x="154" y="258"/>
                      <a:pt x="153" y="244"/>
                      <a:pt x="164" y="238"/>
                    </a:cubicBezTo>
                    <a:cubicBezTo>
                      <a:pt x="170" y="235"/>
                      <a:pt x="175" y="234"/>
                      <a:pt x="181" y="236"/>
                    </a:cubicBezTo>
                    <a:cubicBezTo>
                      <a:pt x="191" y="239"/>
                      <a:pt x="192" y="250"/>
                      <a:pt x="195" y="258"/>
                    </a:cubicBezTo>
                    <a:cubicBezTo>
                      <a:pt x="197" y="273"/>
                      <a:pt x="189" y="289"/>
                      <a:pt x="198" y="302"/>
                    </a:cubicBezTo>
                    <a:cubicBezTo>
                      <a:pt x="211" y="303"/>
                      <a:pt x="221" y="315"/>
                      <a:pt x="224" y="326"/>
                    </a:cubicBezTo>
                    <a:cubicBezTo>
                      <a:pt x="222" y="336"/>
                      <a:pt x="223" y="348"/>
                      <a:pt x="213" y="353"/>
                    </a:cubicBezTo>
                    <a:cubicBezTo>
                      <a:pt x="207" y="353"/>
                      <a:pt x="201" y="356"/>
                      <a:pt x="196" y="352"/>
                    </a:cubicBezTo>
                    <a:cubicBezTo>
                      <a:pt x="192" y="350"/>
                      <a:pt x="188" y="346"/>
                      <a:pt x="188" y="341"/>
                    </a:cubicBezTo>
                    <a:cubicBezTo>
                      <a:pt x="189" y="339"/>
                      <a:pt x="191" y="337"/>
                      <a:pt x="193" y="337"/>
                    </a:cubicBezTo>
                    <a:cubicBezTo>
                      <a:pt x="197" y="336"/>
                      <a:pt x="198" y="339"/>
                      <a:pt x="200" y="342"/>
                    </a:cubicBezTo>
                    <a:cubicBezTo>
                      <a:pt x="203" y="344"/>
                      <a:pt x="207" y="344"/>
                      <a:pt x="209" y="342"/>
                    </a:cubicBezTo>
                    <a:cubicBezTo>
                      <a:pt x="214" y="337"/>
                      <a:pt x="213" y="328"/>
                      <a:pt x="211" y="322"/>
                    </a:cubicBezTo>
                    <a:cubicBezTo>
                      <a:pt x="207" y="313"/>
                      <a:pt x="198" y="309"/>
                      <a:pt x="187" y="310"/>
                    </a:cubicBezTo>
                    <a:cubicBezTo>
                      <a:pt x="177" y="312"/>
                      <a:pt x="169" y="321"/>
                      <a:pt x="161" y="326"/>
                    </a:cubicBezTo>
                    <a:cubicBezTo>
                      <a:pt x="159" y="334"/>
                      <a:pt x="158" y="346"/>
                      <a:pt x="147" y="348"/>
                    </a:cubicBezTo>
                    <a:cubicBezTo>
                      <a:pt x="142" y="349"/>
                      <a:pt x="136" y="350"/>
                      <a:pt x="131" y="347"/>
                    </a:cubicBezTo>
                    <a:cubicBezTo>
                      <a:pt x="128" y="344"/>
                      <a:pt x="125" y="342"/>
                      <a:pt x="126" y="337"/>
                    </a:cubicBezTo>
                    <a:cubicBezTo>
                      <a:pt x="126" y="334"/>
                      <a:pt x="130" y="331"/>
                      <a:pt x="133" y="332"/>
                    </a:cubicBezTo>
                    <a:cubicBezTo>
                      <a:pt x="137" y="332"/>
                      <a:pt x="138" y="337"/>
                      <a:pt x="141" y="341"/>
                    </a:cubicBezTo>
                    <a:cubicBezTo>
                      <a:pt x="143" y="342"/>
                      <a:pt x="146" y="341"/>
                      <a:pt x="148" y="339"/>
                    </a:cubicBezTo>
                    <a:cubicBezTo>
                      <a:pt x="152" y="333"/>
                      <a:pt x="153" y="326"/>
                      <a:pt x="150" y="319"/>
                    </a:cubicBezTo>
                    <a:cubicBezTo>
                      <a:pt x="146" y="315"/>
                      <a:pt x="141" y="311"/>
                      <a:pt x="135" y="311"/>
                    </a:cubicBezTo>
                    <a:cubicBezTo>
                      <a:pt x="127" y="311"/>
                      <a:pt x="116" y="310"/>
                      <a:pt x="111" y="319"/>
                    </a:cubicBezTo>
                    <a:cubicBezTo>
                      <a:pt x="109" y="322"/>
                      <a:pt x="111" y="327"/>
                      <a:pt x="107" y="328"/>
                    </a:cubicBezTo>
                    <a:cubicBezTo>
                      <a:pt x="100" y="323"/>
                      <a:pt x="91" y="323"/>
                      <a:pt x="83" y="324"/>
                    </a:cubicBezTo>
                    <a:cubicBezTo>
                      <a:pt x="76" y="328"/>
                      <a:pt x="66" y="328"/>
                      <a:pt x="62" y="337"/>
                    </a:cubicBezTo>
                    <a:cubicBezTo>
                      <a:pt x="70" y="340"/>
                      <a:pt x="77" y="347"/>
                      <a:pt x="80" y="354"/>
                    </a:cubicBezTo>
                    <a:cubicBezTo>
                      <a:pt x="84" y="366"/>
                      <a:pt x="98" y="368"/>
                      <a:pt x="110" y="368"/>
                    </a:cubicBezTo>
                    <a:cubicBezTo>
                      <a:pt x="115" y="368"/>
                      <a:pt x="118" y="363"/>
                      <a:pt x="124" y="364"/>
                    </a:cubicBezTo>
                    <a:cubicBezTo>
                      <a:pt x="131" y="371"/>
                      <a:pt x="131" y="371"/>
                      <a:pt x="131" y="371"/>
                    </a:cubicBezTo>
                    <a:cubicBezTo>
                      <a:pt x="143" y="374"/>
                      <a:pt x="152" y="369"/>
                      <a:pt x="162" y="362"/>
                    </a:cubicBezTo>
                    <a:cubicBezTo>
                      <a:pt x="170" y="370"/>
                      <a:pt x="178" y="375"/>
                      <a:pt x="185" y="384"/>
                    </a:cubicBezTo>
                    <a:cubicBezTo>
                      <a:pt x="187" y="393"/>
                      <a:pt x="176" y="399"/>
                      <a:pt x="169" y="403"/>
                    </a:cubicBezTo>
                    <a:cubicBezTo>
                      <a:pt x="168" y="405"/>
                      <a:pt x="164" y="410"/>
                      <a:pt x="161" y="408"/>
                    </a:cubicBezTo>
                    <a:cubicBezTo>
                      <a:pt x="156" y="402"/>
                      <a:pt x="149" y="399"/>
                      <a:pt x="142" y="397"/>
                    </a:cubicBezTo>
                    <a:cubicBezTo>
                      <a:pt x="133" y="397"/>
                      <a:pt x="123" y="400"/>
                      <a:pt x="115" y="403"/>
                    </a:cubicBezTo>
                    <a:cubicBezTo>
                      <a:pt x="108" y="399"/>
                      <a:pt x="101" y="400"/>
                      <a:pt x="94" y="404"/>
                    </a:cubicBezTo>
                    <a:cubicBezTo>
                      <a:pt x="82" y="413"/>
                      <a:pt x="82" y="430"/>
                      <a:pt x="67" y="437"/>
                    </a:cubicBezTo>
                    <a:close/>
                    <a:moveTo>
                      <a:pt x="114" y="480"/>
                    </a:moveTo>
                    <a:cubicBezTo>
                      <a:pt x="114" y="483"/>
                      <a:pt x="117" y="486"/>
                      <a:pt x="114" y="488"/>
                    </a:cubicBezTo>
                    <a:cubicBezTo>
                      <a:pt x="113" y="489"/>
                      <a:pt x="112" y="494"/>
                      <a:pt x="116" y="494"/>
                    </a:cubicBezTo>
                    <a:cubicBezTo>
                      <a:pt x="122" y="493"/>
                      <a:pt x="128" y="492"/>
                      <a:pt x="133" y="489"/>
                    </a:cubicBezTo>
                    <a:cubicBezTo>
                      <a:pt x="144" y="489"/>
                      <a:pt x="156" y="494"/>
                      <a:pt x="161" y="504"/>
                    </a:cubicBezTo>
                    <a:cubicBezTo>
                      <a:pt x="163" y="509"/>
                      <a:pt x="157" y="516"/>
                      <a:pt x="164" y="518"/>
                    </a:cubicBezTo>
                    <a:cubicBezTo>
                      <a:pt x="174" y="507"/>
                      <a:pt x="162" y="493"/>
                      <a:pt x="164" y="479"/>
                    </a:cubicBezTo>
                    <a:cubicBezTo>
                      <a:pt x="163" y="474"/>
                      <a:pt x="171" y="466"/>
                      <a:pt x="161" y="465"/>
                    </a:cubicBezTo>
                    <a:cubicBezTo>
                      <a:pt x="157" y="464"/>
                      <a:pt x="156" y="468"/>
                      <a:pt x="154" y="470"/>
                    </a:cubicBezTo>
                    <a:cubicBezTo>
                      <a:pt x="145" y="480"/>
                      <a:pt x="131" y="475"/>
                      <a:pt x="119" y="474"/>
                    </a:cubicBezTo>
                    <a:cubicBezTo>
                      <a:pt x="116" y="474"/>
                      <a:pt x="116" y="478"/>
                      <a:pt x="114" y="480"/>
                    </a:cubicBezTo>
                    <a:close/>
                    <a:moveTo>
                      <a:pt x="136" y="295"/>
                    </a:moveTo>
                    <a:cubicBezTo>
                      <a:pt x="134" y="295"/>
                      <a:pt x="134" y="297"/>
                      <a:pt x="133" y="299"/>
                    </a:cubicBezTo>
                    <a:cubicBezTo>
                      <a:pt x="147" y="304"/>
                      <a:pt x="147" y="304"/>
                      <a:pt x="147" y="304"/>
                    </a:cubicBezTo>
                    <a:cubicBezTo>
                      <a:pt x="152" y="307"/>
                      <a:pt x="156" y="312"/>
                      <a:pt x="160" y="316"/>
                    </a:cubicBezTo>
                    <a:cubicBezTo>
                      <a:pt x="169" y="310"/>
                      <a:pt x="177" y="302"/>
                      <a:pt x="188" y="301"/>
                    </a:cubicBezTo>
                    <a:cubicBezTo>
                      <a:pt x="190" y="297"/>
                      <a:pt x="187" y="293"/>
                      <a:pt x="186" y="290"/>
                    </a:cubicBezTo>
                    <a:cubicBezTo>
                      <a:pt x="185" y="275"/>
                      <a:pt x="193" y="257"/>
                      <a:pt x="181" y="244"/>
                    </a:cubicBezTo>
                    <a:cubicBezTo>
                      <a:pt x="177" y="242"/>
                      <a:pt x="175" y="242"/>
                      <a:pt x="171" y="243"/>
                    </a:cubicBezTo>
                    <a:cubicBezTo>
                      <a:pt x="162" y="248"/>
                      <a:pt x="163" y="260"/>
                      <a:pt x="164" y="269"/>
                    </a:cubicBezTo>
                    <a:cubicBezTo>
                      <a:pt x="162" y="273"/>
                      <a:pt x="162" y="273"/>
                      <a:pt x="162" y="273"/>
                    </a:cubicBezTo>
                    <a:cubicBezTo>
                      <a:pt x="156" y="280"/>
                      <a:pt x="147" y="280"/>
                      <a:pt x="137" y="279"/>
                    </a:cubicBezTo>
                    <a:cubicBezTo>
                      <a:pt x="137" y="280"/>
                      <a:pt x="137" y="280"/>
                      <a:pt x="137" y="280"/>
                    </a:cubicBezTo>
                    <a:cubicBezTo>
                      <a:pt x="143" y="282"/>
                      <a:pt x="150" y="286"/>
                      <a:pt x="157" y="285"/>
                    </a:cubicBezTo>
                    <a:cubicBezTo>
                      <a:pt x="161" y="285"/>
                      <a:pt x="164" y="282"/>
                      <a:pt x="166" y="278"/>
                    </a:cubicBezTo>
                    <a:cubicBezTo>
                      <a:pt x="168" y="273"/>
                      <a:pt x="170" y="266"/>
                      <a:pt x="170" y="260"/>
                    </a:cubicBezTo>
                    <a:cubicBezTo>
                      <a:pt x="171" y="256"/>
                      <a:pt x="169" y="249"/>
                      <a:pt x="176" y="250"/>
                    </a:cubicBezTo>
                    <a:cubicBezTo>
                      <a:pt x="182" y="258"/>
                      <a:pt x="182" y="270"/>
                      <a:pt x="179" y="281"/>
                    </a:cubicBezTo>
                    <a:cubicBezTo>
                      <a:pt x="177" y="286"/>
                      <a:pt x="182" y="293"/>
                      <a:pt x="176" y="297"/>
                    </a:cubicBezTo>
                    <a:cubicBezTo>
                      <a:pt x="170" y="298"/>
                      <a:pt x="165" y="305"/>
                      <a:pt x="157" y="306"/>
                    </a:cubicBezTo>
                    <a:cubicBezTo>
                      <a:pt x="153" y="298"/>
                      <a:pt x="143" y="297"/>
                      <a:pt x="136" y="295"/>
                    </a:cubicBezTo>
                    <a:close/>
                    <a:moveTo>
                      <a:pt x="236" y="207"/>
                    </a:moveTo>
                    <a:cubicBezTo>
                      <a:pt x="231" y="214"/>
                      <a:pt x="226" y="221"/>
                      <a:pt x="226" y="230"/>
                    </a:cubicBezTo>
                    <a:cubicBezTo>
                      <a:pt x="222" y="247"/>
                      <a:pt x="227" y="265"/>
                      <a:pt x="234" y="281"/>
                    </a:cubicBezTo>
                    <a:cubicBezTo>
                      <a:pt x="249" y="301"/>
                      <a:pt x="276" y="306"/>
                      <a:pt x="299" y="300"/>
                    </a:cubicBezTo>
                    <a:cubicBezTo>
                      <a:pt x="303" y="302"/>
                      <a:pt x="309" y="303"/>
                      <a:pt x="313" y="301"/>
                    </a:cubicBezTo>
                    <a:cubicBezTo>
                      <a:pt x="320" y="287"/>
                      <a:pt x="333" y="275"/>
                      <a:pt x="348" y="268"/>
                    </a:cubicBezTo>
                    <a:cubicBezTo>
                      <a:pt x="363" y="261"/>
                      <a:pt x="383" y="267"/>
                      <a:pt x="399" y="270"/>
                    </a:cubicBezTo>
                    <a:cubicBezTo>
                      <a:pt x="411" y="273"/>
                      <a:pt x="424" y="280"/>
                      <a:pt x="437" y="279"/>
                    </a:cubicBezTo>
                    <a:cubicBezTo>
                      <a:pt x="453" y="280"/>
                      <a:pt x="465" y="265"/>
                      <a:pt x="474" y="254"/>
                    </a:cubicBezTo>
                    <a:cubicBezTo>
                      <a:pt x="475" y="241"/>
                      <a:pt x="483" y="228"/>
                      <a:pt x="475" y="216"/>
                    </a:cubicBezTo>
                    <a:cubicBezTo>
                      <a:pt x="475" y="215"/>
                      <a:pt x="473" y="214"/>
                      <a:pt x="475" y="213"/>
                    </a:cubicBezTo>
                    <a:cubicBezTo>
                      <a:pt x="488" y="205"/>
                      <a:pt x="493" y="190"/>
                      <a:pt x="497" y="177"/>
                    </a:cubicBezTo>
                    <a:cubicBezTo>
                      <a:pt x="498" y="169"/>
                      <a:pt x="496" y="163"/>
                      <a:pt x="493" y="157"/>
                    </a:cubicBezTo>
                    <a:cubicBezTo>
                      <a:pt x="484" y="134"/>
                      <a:pt x="458" y="126"/>
                      <a:pt x="442" y="106"/>
                    </a:cubicBezTo>
                    <a:cubicBezTo>
                      <a:pt x="432" y="93"/>
                      <a:pt x="431" y="76"/>
                      <a:pt x="434" y="59"/>
                    </a:cubicBezTo>
                    <a:cubicBezTo>
                      <a:pt x="427" y="53"/>
                      <a:pt x="419" y="59"/>
                      <a:pt x="411" y="59"/>
                    </a:cubicBezTo>
                    <a:cubicBezTo>
                      <a:pt x="396" y="64"/>
                      <a:pt x="378" y="76"/>
                      <a:pt x="374" y="93"/>
                    </a:cubicBezTo>
                    <a:cubicBezTo>
                      <a:pt x="370" y="100"/>
                      <a:pt x="374" y="109"/>
                      <a:pt x="375" y="117"/>
                    </a:cubicBezTo>
                    <a:cubicBezTo>
                      <a:pt x="366" y="123"/>
                      <a:pt x="363" y="133"/>
                      <a:pt x="359" y="143"/>
                    </a:cubicBezTo>
                    <a:cubicBezTo>
                      <a:pt x="360" y="149"/>
                      <a:pt x="360" y="156"/>
                      <a:pt x="363" y="163"/>
                    </a:cubicBezTo>
                    <a:cubicBezTo>
                      <a:pt x="364" y="168"/>
                      <a:pt x="370" y="168"/>
                      <a:pt x="374" y="170"/>
                    </a:cubicBezTo>
                    <a:cubicBezTo>
                      <a:pt x="378" y="173"/>
                      <a:pt x="375" y="178"/>
                      <a:pt x="375" y="181"/>
                    </a:cubicBezTo>
                    <a:cubicBezTo>
                      <a:pt x="375" y="192"/>
                      <a:pt x="379" y="203"/>
                      <a:pt x="390" y="208"/>
                    </a:cubicBezTo>
                    <a:cubicBezTo>
                      <a:pt x="397" y="208"/>
                      <a:pt x="404" y="208"/>
                      <a:pt x="409" y="202"/>
                    </a:cubicBezTo>
                    <a:cubicBezTo>
                      <a:pt x="412" y="198"/>
                      <a:pt x="415" y="192"/>
                      <a:pt x="414" y="186"/>
                    </a:cubicBezTo>
                    <a:cubicBezTo>
                      <a:pt x="411" y="184"/>
                      <a:pt x="406" y="186"/>
                      <a:pt x="403" y="187"/>
                    </a:cubicBezTo>
                    <a:cubicBezTo>
                      <a:pt x="394" y="185"/>
                      <a:pt x="385" y="179"/>
                      <a:pt x="381" y="171"/>
                    </a:cubicBezTo>
                    <a:cubicBezTo>
                      <a:pt x="375" y="157"/>
                      <a:pt x="383" y="142"/>
                      <a:pt x="393" y="133"/>
                    </a:cubicBezTo>
                    <a:cubicBezTo>
                      <a:pt x="408" y="123"/>
                      <a:pt x="429" y="123"/>
                      <a:pt x="443" y="133"/>
                    </a:cubicBezTo>
                    <a:cubicBezTo>
                      <a:pt x="458" y="145"/>
                      <a:pt x="464" y="164"/>
                      <a:pt x="467" y="182"/>
                    </a:cubicBezTo>
                    <a:cubicBezTo>
                      <a:pt x="467" y="208"/>
                      <a:pt x="456" y="235"/>
                      <a:pt x="432" y="251"/>
                    </a:cubicBezTo>
                    <a:cubicBezTo>
                      <a:pt x="417" y="261"/>
                      <a:pt x="403" y="259"/>
                      <a:pt x="385" y="261"/>
                    </a:cubicBezTo>
                    <a:cubicBezTo>
                      <a:pt x="366" y="257"/>
                      <a:pt x="351" y="242"/>
                      <a:pt x="341" y="227"/>
                    </a:cubicBezTo>
                    <a:cubicBezTo>
                      <a:pt x="336" y="234"/>
                      <a:pt x="334" y="242"/>
                      <a:pt x="327" y="247"/>
                    </a:cubicBezTo>
                    <a:cubicBezTo>
                      <a:pt x="319" y="255"/>
                      <a:pt x="309" y="262"/>
                      <a:pt x="298" y="258"/>
                    </a:cubicBezTo>
                    <a:cubicBezTo>
                      <a:pt x="295" y="257"/>
                      <a:pt x="293" y="255"/>
                      <a:pt x="290" y="257"/>
                    </a:cubicBezTo>
                    <a:cubicBezTo>
                      <a:pt x="285" y="264"/>
                      <a:pt x="276" y="264"/>
                      <a:pt x="270" y="267"/>
                    </a:cubicBezTo>
                    <a:cubicBezTo>
                      <a:pt x="262" y="269"/>
                      <a:pt x="256" y="266"/>
                      <a:pt x="251" y="261"/>
                    </a:cubicBezTo>
                    <a:cubicBezTo>
                      <a:pt x="244" y="254"/>
                      <a:pt x="241" y="242"/>
                      <a:pt x="244" y="231"/>
                    </a:cubicBezTo>
                    <a:cubicBezTo>
                      <a:pt x="244" y="224"/>
                      <a:pt x="253" y="226"/>
                      <a:pt x="256" y="220"/>
                    </a:cubicBezTo>
                    <a:cubicBezTo>
                      <a:pt x="258" y="216"/>
                      <a:pt x="257" y="211"/>
                      <a:pt x="253" y="207"/>
                    </a:cubicBezTo>
                    <a:cubicBezTo>
                      <a:pt x="248" y="204"/>
                      <a:pt x="242" y="205"/>
                      <a:pt x="236" y="207"/>
                    </a:cubicBezTo>
                    <a:close/>
                    <a:moveTo>
                      <a:pt x="226" y="510"/>
                    </a:moveTo>
                    <a:cubicBezTo>
                      <a:pt x="225" y="518"/>
                      <a:pt x="225" y="518"/>
                      <a:pt x="225" y="518"/>
                    </a:cubicBezTo>
                    <a:cubicBezTo>
                      <a:pt x="227" y="534"/>
                      <a:pt x="227" y="553"/>
                      <a:pt x="245" y="558"/>
                    </a:cubicBezTo>
                    <a:cubicBezTo>
                      <a:pt x="250" y="561"/>
                      <a:pt x="254" y="556"/>
                      <a:pt x="257" y="552"/>
                    </a:cubicBezTo>
                    <a:cubicBezTo>
                      <a:pt x="258" y="550"/>
                      <a:pt x="260" y="546"/>
                      <a:pt x="258" y="544"/>
                    </a:cubicBezTo>
                    <a:cubicBezTo>
                      <a:pt x="252" y="540"/>
                      <a:pt x="247" y="538"/>
                      <a:pt x="239" y="538"/>
                    </a:cubicBezTo>
                    <a:cubicBezTo>
                      <a:pt x="233" y="533"/>
                      <a:pt x="230" y="524"/>
                      <a:pt x="231" y="514"/>
                    </a:cubicBezTo>
                    <a:cubicBezTo>
                      <a:pt x="234" y="505"/>
                      <a:pt x="240" y="495"/>
                      <a:pt x="249" y="490"/>
                    </a:cubicBezTo>
                    <a:cubicBezTo>
                      <a:pt x="251" y="489"/>
                      <a:pt x="254" y="490"/>
                      <a:pt x="256" y="488"/>
                    </a:cubicBezTo>
                    <a:cubicBezTo>
                      <a:pt x="265" y="488"/>
                      <a:pt x="271" y="485"/>
                      <a:pt x="279" y="489"/>
                    </a:cubicBezTo>
                    <a:cubicBezTo>
                      <a:pt x="286" y="491"/>
                      <a:pt x="292" y="497"/>
                      <a:pt x="299" y="501"/>
                    </a:cubicBezTo>
                    <a:cubicBezTo>
                      <a:pt x="301" y="503"/>
                      <a:pt x="299" y="507"/>
                      <a:pt x="303" y="508"/>
                    </a:cubicBezTo>
                    <a:cubicBezTo>
                      <a:pt x="312" y="504"/>
                      <a:pt x="320" y="511"/>
                      <a:pt x="329" y="514"/>
                    </a:cubicBezTo>
                    <a:cubicBezTo>
                      <a:pt x="336" y="520"/>
                      <a:pt x="340" y="529"/>
                      <a:pt x="342" y="537"/>
                    </a:cubicBezTo>
                    <a:cubicBezTo>
                      <a:pt x="345" y="538"/>
                      <a:pt x="345" y="538"/>
                      <a:pt x="345" y="538"/>
                    </a:cubicBezTo>
                    <a:cubicBezTo>
                      <a:pt x="350" y="532"/>
                      <a:pt x="354" y="525"/>
                      <a:pt x="361" y="521"/>
                    </a:cubicBezTo>
                    <a:cubicBezTo>
                      <a:pt x="365" y="517"/>
                      <a:pt x="374" y="519"/>
                      <a:pt x="372" y="511"/>
                    </a:cubicBezTo>
                    <a:cubicBezTo>
                      <a:pt x="368" y="508"/>
                      <a:pt x="365" y="514"/>
                      <a:pt x="361" y="514"/>
                    </a:cubicBezTo>
                    <a:cubicBezTo>
                      <a:pt x="329" y="505"/>
                      <a:pt x="329" y="505"/>
                      <a:pt x="329" y="505"/>
                    </a:cubicBezTo>
                    <a:cubicBezTo>
                      <a:pt x="316" y="500"/>
                      <a:pt x="308" y="488"/>
                      <a:pt x="298" y="479"/>
                    </a:cubicBezTo>
                    <a:cubicBezTo>
                      <a:pt x="280" y="473"/>
                      <a:pt x="264" y="480"/>
                      <a:pt x="247" y="484"/>
                    </a:cubicBezTo>
                    <a:cubicBezTo>
                      <a:pt x="237" y="489"/>
                      <a:pt x="231" y="500"/>
                      <a:pt x="226" y="510"/>
                    </a:cubicBezTo>
                    <a:close/>
                    <a:moveTo>
                      <a:pt x="244" y="208"/>
                    </a:moveTo>
                    <a:cubicBezTo>
                      <a:pt x="229" y="221"/>
                      <a:pt x="232" y="239"/>
                      <a:pt x="232" y="256"/>
                    </a:cubicBezTo>
                    <a:cubicBezTo>
                      <a:pt x="237" y="275"/>
                      <a:pt x="253" y="288"/>
                      <a:pt x="270" y="293"/>
                    </a:cubicBezTo>
                    <a:cubicBezTo>
                      <a:pt x="282" y="295"/>
                      <a:pt x="295" y="296"/>
                      <a:pt x="308" y="295"/>
                    </a:cubicBezTo>
                    <a:cubicBezTo>
                      <a:pt x="310" y="292"/>
                      <a:pt x="312" y="292"/>
                      <a:pt x="313" y="289"/>
                    </a:cubicBezTo>
                    <a:cubicBezTo>
                      <a:pt x="322" y="277"/>
                      <a:pt x="334" y="266"/>
                      <a:pt x="348" y="260"/>
                    </a:cubicBezTo>
                    <a:cubicBezTo>
                      <a:pt x="350" y="257"/>
                      <a:pt x="357" y="261"/>
                      <a:pt x="358" y="256"/>
                    </a:cubicBezTo>
                    <a:cubicBezTo>
                      <a:pt x="352" y="252"/>
                      <a:pt x="349" y="246"/>
                      <a:pt x="345" y="240"/>
                    </a:cubicBezTo>
                    <a:cubicBezTo>
                      <a:pt x="342" y="240"/>
                      <a:pt x="342" y="240"/>
                      <a:pt x="342" y="240"/>
                    </a:cubicBezTo>
                    <a:cubicBezTo>
                      <a:pt x="333" y="250"/>
                      <a:pt x="321" y="260"/>
                      <a:pt x="305" y="260"/>
                    </a:cubicBezTo>
                    <a:cubicBezTo>
                      <a:pt x="301" y="261"/>
                      <a:pt x="297" y="259"/>
                      <a:pt x="294" y="261"/>
                    </a:cubicBezTo>
                    <a:cubicBezTo>
                      <a:pt x="290" y="271"/>
                      <a:pt x="278" y="272"/>
                      <a:pt x="268" y="273"/>
                    </a:cubicBezTo>
                    <a:cubicBezTo>
                      <a:pt x="255" y="273"/>
                      <a:pt x="243" y="264"/>
                      <a:pt x="238" y="252"/>
                    </a:cubicBezTo>
                    <a:cubicBezTo>
                      <a:pt x="238" y="228"/>
                      <a:pt x="238" y="228"/>
                      <a:pt x="238" y="228"/>
                    </a:cubicBezTo>
                    <a:cubicBezTo>
                      <a:pt x="238" y="223"/>
                      <a:pt x="244" y="224"/>
                      <a:pt x="246" y="220"/>
                    </a:cubicBezTo>
                    <a:cubicBezTo>
                      <a:pt x="249" y="216"/>
                      <a:pt x="253" y="213"/>
                      <a:pt x="249" y="209"/>
                    </a:cubicBezTo>
                    <a:cubicBezTo>
                      <a:pt x="247" y="207"/>
                      <a:pt x="246" y="208"/>
                      <a:pt x="244" y="208"/>
                    </a:cubicBezTo>
                    <a:close/>
                    <a:moveTo>
                      <a:pt x="254" y="375"/>
                    </a:moveTo>
                    <a:cubicBezTo>
                      <a:pt x="236" y="384"/>
                      <a:pt x="236" y="384"/>
                      <a:pt x="236" y="384"/>
                    </a:cubicBezTo>
                    <a:cubicBezTo>
                      <a:pt x="235" y="386"/>
                      <a:pt x="234" y="387"/>
                      <a:pt x="236" y="389"/>
                    </a:cubicBezTo>
                    <a:cubicBezTo>
                      <a:pt x="249" y="393"/>
                      <a:pt x="262" y="401"/>
                      <a:pt x="267" y="414"/>
                    </a:cubicBezTo>
                    <a:cubicBezTo>
                      <a:pt x="269" y="422"/>
                      <a:pt x="263" y="432"/>
                      <a:pt x="273" y="437"/>
                    </a:cubicBezTo>
                    <a:cubicBezTo>
                      <a:pt x="284" y="436"/>
                      <a:pt x="296" y="431"/>
                      <a:pt x="308" y="434"/>
                    </a:cubicBezTo>
                    <a:cubicBezTo>
                      <a:pt x="313" y="418"/>
                      <a:pt x="323" y="397"/>
                      <a:pt x="343" y="393"/>
                    </a:cubicBezTo>
                    <a:cubicBezTo>
                      <a:pt x="353" y="391"/>
                      <a:pt x="364" y="392"/>
                      <a:pt x="372" y="389"/>
                    </a:cubicBezTo>
                    <a:cubicBezTo>
                      <a:pt x="387" y="389"/>
                      <a:pt x="395" y="403"/>
                      <a:pt x="400" y="414"/>
                    </a:cubicBezTo>
                    <a:cubicBezTo>
                      <a:pt x="402" y="422"/>
                      <a:pt x="402" y="432"/>
                      <a:pt x="395" y="438"/>
                    </a:cubicBezTo>
                    <a:cubicBezTo>
                      <a:pt x="389" y="441"/>
                      <a:pt x="382" y="441"/>
                      <a:pt x="374" y="440"/>
                    </a:cubicBezTo>
                    <a:cubicBezTo>
                      <a:pt x="364" y="436"/>
                      <a:pt x="363" y="419"/>
                      <a:pt x="349" y="423"/>
                    </a:cubicBezTo>
                    <a:cubicBezTo>
                      <a:pt x="344" y="426"/>
                      <a:pt x="339" y="428"/>
                      <a:pt x="336" y="434"/>
                    </a:cubicBezTo>
                    <a:cubicBezTo>
                      <a:pt x="331" y="440"/>
                      <a:pt x="335" y="448"/>
                      <a:pt x="338" y="454"/>
                    </a:cubicBezTo>
                    <a:cubicBezTo>
                      <a:pt x="345" y="465"/>
                      <a:pt x="357" y="472"/>
                      <a:pt x="369" y="475"/>
                    </a:cubicBezTo>
                    <a:cubicBezTo>
                      <a:pt x="385" y="475"/>
                      <a:pt x="400" y="475"/>
                      <a:pt x="412" y="464"/>
                    </a:cubicBezTo>
                    <a:cubicBezTo>
                      <a:pt x="422" y="459"/>
                      <a:pt x="427" y="449"/>
                      <a:pt x="432" y="441"/>
                    </a:cubicBezTo>
                    <a:cubicBezTo>
                      <a:pt x="441" y="441"/>
                      <a:pt x="448" y="434"/>
                      <a:pt x="455" y="431"/>
                    </a:cubicBezTo>
                    <a:cubicBezTo>
                      <a:pt x="473" y="418"/>
                      <a:pt x="475" y="396"/>
                      <a:pt x="472" y="376"/>
                    </a:cubicBezTo>
                    <a:cubicBezTo>
                      <a:pt x="472" y="361"/>
                      <a:pt x="460" y="351"/>
                      <a:pt x="452" y="340"/>
                    </a:cubicBezTo>
                    <a:cubicBezTo>
                      <a:pt x="443" y="333"/>
                      <a:pt x="430" y="332"/>
                      <a:pt x="420" y="327"/>
                    </a:cubicBezTo>
                    <a:cubicBezTo>
                      <a:pt x="412" y="316"/>
                      <a:pt x="412" y="316"/>
                      <a:pt x="412" y="316"/>
                    </a:cubicBezTo>
                    <a:cubicBezTo>
                      <a:pt x="401" y="302"/>
                      <a:pt x="381" y="301"/>
                      <a:pt x="365" y="306"/>
                    </a:cubicBezTo>
                    <a:cubicBezTo>
                      <a:pt x="357" y="310"/>
                      <a:pt x="348" y="315"/>
                      <a:pt x="344" y="324"/>
                    </a:cubicBezTo>
                    <a:cubicBezTo>
                      <a:pt x="343" y="330"/>
                      <a:pt x="345" y="336"/>
                      <a:pt x="347" y="342"/>
                    </a:cubicBezTo>
                    <a:cubicBezTo>
                      <a:pt x="349" y="348"/>
                      <a:pt x="357" y="346"/>
                      <a:pt x="362" y="349"/>
                    </a:cubicBezTo>
                    <a:cubicBezTo>
                      <a:pt x="364" y="346"/>
                      <a:pt x="366" y="341"/>
                      <a:pt x="370" y="341"/>
                    </a:cubicBezTo>
                    <a:cubicBezTo>
                      <a:pt x="376" y="338"/>
                      <a:pt x="382" y="340"/>
                      <a:pt x="387" y="343"/>
                    </a:cubicBezTo>
                    <a:cubicBezTo>
                      <a:pt x="394" y="346"/>
                      <a:pt x="395" y="353"/>
                      <a:pt x="397" y="360"/>
                    </a:cubicBezTo>
                    <a:cubicBezTo>
                      <a:pt x="397" y="367"/>
                      <a:pt x="392" y="373"/>
                      <a:pt x="386" y="377"/>
                    </a:cubicBezTo>
                    <a:cubicBezTo>
                      <a:pt x="379" y="380"/>
                      <a:pt x="371" y="384"/>
                      <a:pt x="364" y="382"/>
                    </a:cubicBezTo>
                    <a:cubicBezTo>
                      <a:pt x="346" y="387"/>
                      <a:pt x="330" y="378"/>
                      <a:pt x="320" y="363"/>
                    </a:cubicBezTo>
                    <a:cubicBezTo>
                      <a:pt x="316" y="357"/>
                      <a:pt x="315" y="350"/>
                      <a:pt x="310" y="344"/>
                    </a:cubicBezTo>
                    <a:cubicBezTo>
                      <a:pt x="296" y="344"/>
                      <a:pt x="284" y="343"/>
                      <a:pt x="271" y="338"/>
                    </a:cubicBezTo>
                    <a:cubicBezTo>
                      <a:pt x="269" y="340"/>
                      <a:pt x="269" y="340"/>
                      <a:pt x="269" y="340"/>
                    </a:cubicBezTo>
                    <a:cubicBezTo>
                      <a:pt x="265" y="352"/>
                      <a:pt x="264" y="367"/>
                      <a:pt x="254" y="375"/>
                    </a:cubicBezTo>
                    <a:close/>
                    <a:moveTo>
                      <a:pt x="267" y="374"/>
                    </a:moveTo>
                    <a:cubicBezTo>
                      <a:pt x="262" y="379"/>
                      <a:pt x="256" y="382"/>
                      <a:pt x="252" y="387"/>
                    </a:cubicBezTo>
                    <a:cubicBezTo>
                      <a:pt x="267" y="396"/>
                      <a:pt x="275" y="411"/>
                      <a:pt x="277" y="427"/>
                    </a:cubicBezTo>
                    <a:cubicBezTo>
                      <a:pt x="284" y="428"/>
                      <a:pt x="293" y="425"/>
                      <a:pt x="300" y="425"/>
                    </a:cubicBezTo>
                    <a:cubicBezTo>
                      <a:pt x="303" y="423"/>
                      <a:pt x="303" y="419"/>
                      <a:pt x="306" y="417"/>
                    </a:cubicBezTo>
                    <a:cubicBezTo>
                      <a:pt x="312" y="405"/>
                      <a:pt x="321" y="396"/>
                      <a:pt x="331" y="387"/>
                    </a:cubicBezTo>
                    <a:cubicBezTo>
                      <a:pt x="327" y="381"/>
                      <a:pt x="319" y="377"/>
                      <a:pt x="315" y="371"/>
                    </a:cubicBezTo>
                    <a:cubicBezTo>
                      <a:pt x="311" y="364"/>
                      <a:pt x="309" y="357"/>
                      <a:pt x="304" y="353"/>
                    </a:cubicBezTo>
                    <a:cubicBezTo>
                      <a:pt x="294" y="353"/>
                      <a:pt x="284" y="350"/>
                      <a:pt x="274" y="349"/>
                    </a:cubicBezTo>
                    <a:cubicBezTo>
                      <a:pt x="272" y="357"/>
                      <a:pt x="271" y="366"/>
                      <a:pt x="267" y="374"/>
                    </a:cubicBezTo>
                    <a:close/>
                    <a:moveTo>
                      <a:pt x="267" y="140"/>
                    </a:moveTo>
                    <a:cubicBezTo>
                      <a:pt x="277" y="143"/>
                      <a:pt x="289" y="145"/>
                      <a:pt x="296" y="134"/>
                    </a:cubicBezTo>
                    <a:cubicBezTo>
                      <a:pt x="303" y="128"/>
                      <a:pt x="302" y="118"/>
                      <a:pt x="308" y="112"/>
                    </a:cubicBezTo>
                    <a:cubicBezTo>
                      <a:pt x="310" y="111"/>
                      <a:pt x="312" y="114"/>
                      <a:pt x="312" y="115"/>
                    </a:cubicBezTo>
                    <a:cubicBezTo>
                      <a:pt x="310" y="129"/>
                      <a:pt x="305" y="143"/>
                      <a:pt x="308" y="156"/>
                    </a:cubicBezTo>
                    <a:cubicBezTo>
                      <a:pt x="309" y="163"/>
                      <a:pt x="314" y="169"/>
                      <a:pt x="312" y="176"/>
                    </a:cubicBezTo>
                    <a:cubicBezTo>
                      <a:pt x="309" y="177"/>
                      <a:pt x="306" y="178"/>
                      <a:pt x="304" y="175"/>
                    </a:cubicBezTo>
                    <a:cubicBezTo>
                      <a:pt x="297" y="157"/>
                      <a:pt x="279" y="155"/>
                      <a:pt x="263" y="152"/>
                    </a:cubicBezTo>
                    <a:cubicBezTo>
                      <a:pt x="258" y="149"/>
                      <a:pt x="261" y="140"/>
                      <a:pt x="267" y="140"/>
                    </a:cubicBezTo>
                    <a:close/>
                    <a:moveTo>
                      <a:pt x="264" y="384"/>
                    </a:moveTo>
                    <a:cubicBezTo>
                      <a:pt x="262" y="388"/>
                      <a:pt x="267" y="391"/>
                      <a:pt x="269" y="392"/>
                    </a:cubicBezTo>
                    <a:cubicBezTo>
                      <a:pt x="277" y="399"/>
                      <a:pt x="280" y="409"/>
                      <a:pt x="282" y="419"/>
                    </a:cubicBezTo>
                    <a:cubicBezTo>
                      <a:pt x="285" y="420"/>
                      <a:pt x="291" y="419"/>
                      <a:pt x="295" y="418"/>
                    </a:cubicBezTo>
                    <a:cubicBezTo>
                      <a:pt x="296" y="412"/>
                      <a:pt x="301" y="406"/>
                      <a:pt x="306" y="401"/>
                    </a:cubicBezTo>
                    <a:cubicBezTo>
                      <a:pt x="310" y="397"/>
                      <a:pt x="317" y="394"/>
                      <a:pt x="318" y="388"/>
                    </a:cubicBezTo>
                    <a:cubicBezTo>
                      <a:pt x="309" y="379"/>
                      <a:pt x="304" y="368"/>
                      <a:pt x="300" y="358"/>
                    </a:cubicBezTo>
                    <a:cubicBezTo>
                      <a:pt x="294" y="357"/>
                      <a:pt x="285" y="354"/>
                      <a:pt x="279" y="358"/>
                    </a:cubicBezTo>
                    <a:cubicBezTo>
                      <a:pt x="277" y="367"/>
                      <a:pt x="273" y="378"/>
                      <a:pt x="264" y="384"/>
                    </a:cubicBezTo>
                    <a:close/>
                    <a:moveTo>
                      <a:pt x="280" y="616"/>
                    </a:moveTo>
                    <a:cubicBezTo>
                      <a:pt x="275" y="618"/>
                      <a:pt x="269" y="617"/>
                      <a:pt x="265" y="622"/>
                    </a:cubicBezTo>
                    <a:cubicBezTo>
                      <a:pt x="265" y="624"/>
                      <a:pt x="265" y="626"/>
                      <a:pt x="266" y="627"/>
                    </a:cubicBezTo>
                    <a:cubicBezTo>
                      <a:pt x="274" y="629"/>
                      <a:pt x="280" y="625"/>
                      <a:pt x="287" y="624"/>
                    </a:cubicBezTo>
                    <a:cubicBezTo>
                      <a:pt x="300" y="625"/>
                      <a:pt x="305" y="638"/>
                      <a:pt x="307" y="648"/>
                    </a:cubicBezTo>
                    <a:cubicBezTo>
                      <a:pt x="310" y="650"/>
                      <a:pt x="311" y="647"/>
                      <a:pt x="314" y="647"/>
                    </a:cubicBezTo>
                    <a:cubicBezTo>
                      <a:pt x="317" y="645"/>
                      <a:pt x="319" y="641"/>
                      <a:pt x="319" y="637"/>
                    </a:cubicBezTo>
                    <a:cubicBezTo>
                      <a:pt x="312" y="627"/>
                      <a:pt x="308" y="613"/>
                      <a:pt x="311" y="601"/>
                    </a:cubicBezTo>
                    <a:cubicBezTo>
                      <a:pt x="312" y="599"/>
                      <a:pt x="309" y="597"/>
                      <a:pt x="307" y="597"/>
                    </a:cubicBezTo>
                    <a:cubicBezTo>
                      <a:pt x="301" y="609"/>
                      <a:pt x="289" y="610"/>
                      <a:pt x="280" y="616"/>
                    </a:cubicBezTo>
                    <a:close/>
                    <a:moveTo>
                      <a:pt x="352" y="430"/>
                    </a:moveTo>
                    <a:cubicBezTo>
                      <a:pt x="346" y="432"/>
                      <a:pt x="339" y="440"/>
                      <a:pt x="343" y="448"/>
                    </a:cubicBezTo>
                    <a:cubicBezTo>
                      <a:pt x="349" y="454"/>
                      <a:pt x="354" y="464"/>
                      <a:pt x="363" y="466"/>
                    </a:cubicBezTo>
                    <a:cubicBezTo>
                      <a:pt x="384" y="472"/>
                      <a:pt x="407" y="464"/>
                      <a:pt x="420" y="447"/>
                    </a:cubicBezTo>
                    <a:cubicBezTo>
                      <a:pt x="423" y="443"/>
                      <a:pt x="421" y="437"/>
                      <a:pt x="425" y="434"/>
                    </a:cubicBezTo>
                    <a:cubicBezTo>
                      <a:pt x="432" y="432"/>
                      <a:pt x="441" y="432"/>
                      <a:pt x="447" y="426"/>
                    </a:cubicBezTo>
                    <a:cubicBezTo>
                      <a:pt x="466" y="414"/>
                      <a:pt x="466" y="388"/>
                      <a:pt x="463" y="369"/>
                    </a:cubicBezTo>
                    <a:cubicBezTo>
                      <a:pt x="457" y="359"/>
                      <a:pt x="450" y="347"/>
                      <a:pt x="439" y="342"/>
                    </a:cubicBezTo>
                    <a:cubicBezTo>
                      <a:pt x="431" y="336"/>
                      <a:pt x="422" y="340"/>
                      <a:pt x="415" y="336"/>
                    </a:cubicBezTo>
                    <a:cubicBezTo>
                      <a:pt x="410" y="326"/>
                      <a:pt x="404" y="317"/>
                      <a:pt x="394" y="313"/>
                    </a:cubicBezTo>
                    <a:cubicBezTo>
                      <a:pt x="379" y="308"/>
                      <a:pt x="364" y="314"/>
                      <a:pt x="354" y="323"/>
                    </a:cubicBezTo>
                    <a:cubicBezTo>
                      <a:pt x="351" y="328"/>
                      <a:pt x="351" y="335"/>
                      <a:pt x="354" y="338"/>
                    </a:cubicBezTo>
                    <a:cubicBezTo>
                      <a:pt x="355" y="339"/>
                      <a:pt x="356" y="339"/>
                      <a:pt x="358" y="338"/>
                    </a:cubicBezTo>
                    <a:cubicBezTo>
                      <a:pt x="361" y="335"/>
                      <a:pt x="366" y="333"/>
                      <a:pt x="370" y="331"/>
                    </a:cubicBezTo>
                    <a:cubicBezTo>
                      <a:pt x="382" y="328"/>
                      <a:pt x="395" y="333"/>
                      <a:pt x="402" y="343"/>
                    </a:cubicBezTo>
                    <a:cubicBezTo>
                      <a:pt x="410" y="348"/>
                      <a:pt x="401" y="362"/>
                      <a:pt x="411" y="365"/>
                    </a:cubicBezTo>
                    <a:cubicBezTo>
                      <a:pt x="411" y="358"/>
                      <a:pt x="414" y="352"/>
                      <a:pt x="412" y="346"/>
                    </a:cubicBezTo>
                    <a:cubicBezTo>
                      <a:pt x="414" y="343"/>
                      <a:pt x="416" y="347"/>
                      <a:pt x="419" y="346"/>
                    </a:cubicBezTo>
                    <a:cubicBezTo>
                      <a:pt x="434" y="348"/>
                      <a:pt x="449" y="357"/>
                      <a:pt x="456" y="372"/>
                    </a:cubicBezTo>
                    <a:cubicBezTo>
                      <a:pt x="461" y="387"/>
                      <a:pt x="460" y="403"/>
                      <a:pt x="450" y="416"/>
                    </a:cubicBezTo>
                    <a:cubicBezTo>
                      <a:pt x="443" y="423"/>
                      <a:pt x="431" y="427"/>
                      <a:pt x="421" y="424"/>
                    </a:cubicBezTo>
                    <a:cubicBezTo>
                      <a:pt x="420" y="422"/>
                      <a:pt x="414" y="419"/>
                      <a:pt x="417" y="416"/>
                    </a:cubicBezTo>
                    <a:cubicBezTo>
                      <a:pt x="424" y="415"/>
                      <a:pt x="430" y="412"/>
                      <a:pt x="435" y="409"/>
                    </a:cubicBezTo>
                    <a:cubicBezTo>
                      <a:pt x="440" y="404"/>
                      <a:pt x="446" y="400"/>
                      <a:pt x="447" y="393"/>
                    </a:cubicBezTo>
                    <a:cubicBezTo>
                      <a:pt x="442" y="382"/>
                      <a:pt x="433" y="373"/>
                      <a:pt x="422" y="366"/>
                    </a:cubicBezTo>
                    <a:cubicBezTo>
                      <a:pt x="420" y="366"/>
                      <a:pt x="416" y="365"/>
                      <a:pt x="415" y="367"/>
                    </a:cubicBezTo>
                    <a:cubicBezTo>
                      <a:pt x="422" y="373"/>
                      <a:pt x="430" y="381"/>
                      <a:pt x="437" y="388"/>
                    </a:cubicBezTo>
                    <a:cubicBezTo>
                      <a:pt x="441" y="399"/>
                      <a:pt x="425" y="402"/>
                      <a:pt x="420" y="409"/>
                    </a:cubicBezTo>
                    <a:cubicBezTo>
                      <a:pt x="416" y="408"/>
                      <a:pt x="412" y="409"/>
                      <a:pt x="409" y="412"/>
                    </a:cubicBezTo>
                    <a:cubicBezTo>
                      <a:pt x="410" y="421"/>
                      <a:pt x="411" y="432"/>
                      <a:pt x="405" y="439"/>
                    </a:cubicBezTo>
                    <a:cubicBezTo>
                      <a:pt x="400" y="448"/>
                      <a:pt x="389" y="447"/>
                      <a:pt x="381" y="449"/>
                    </a:cubicBezTo>
                    <a:cubicBezTo>
                      <a:pt x="375" y="448"/>
                      <a:pt x="368" y="446"/>
                      <a:pt x="364" y="441"/>
                    </a:cubicBezTo>
                    <a:cubicBezTo>
                      <a:pt x="358" y="438"/>
                      <a:pt x="359" y="431"/>
                      <a:pt x="352" y="430"/>
                    </a:cubicBezTo>
                    <a:close/>
                    <a:moveTo>
                      <a:pt x="384" y="118"/>
                    </a:moveTo>
                    <a:cubicBezTo>
                      <a:pt x="384" y="109"/>
                      <a:pt x="378" y="102"/>
                      <a:pt x="381" y="93"/>
                    </a:cubicBezTo>
                    <a:cubicBezTo>
                      <a:pt x="388" y="76"/>
                      <a:pt x="405" y="65"/>
                      <a:pt x="424" y="64"/>
                    </a:cubicBezTo>
                    <a:cubicBezTo>
                      <a:pt x="430" y="67"/>
                      <a:pt x="423" y="72"/>
                      <a:pt x="424" y="76"/>
                    </a:cubicBezTo>
                    <a:cubicBezTo>
                      <a:pt x="420" y="94"/>
                      <a:pt x="431" y="110"/>
                      <a:pt x="445" y="120"/>
                    </a:cubicBezTo>
                    <a:cubicBezTo>
                      <a:pt x="446" y="123"/>
                      <a:pt x="444" y="122"/>
                      <a:pt x="442" y="122"/>
                    </a:cubicBezTo>
                    <a:cubicBezTo>
                      <a:pt x="439" y="122"/>
                      <a:pt x="435" y="119"/>
                      <a:pt x="432" y="118"/>
                    </a:cubicBezTo>
                    <a:cubicBezTo>
                      <a:pt x="413" y="116"/>
                      <a:pt x="392" y="117"/>
                      <a:pt x="379" y="134"/>
                    </a:cubicBezTo>
                    <a:cubicBezTo>
                      <a:pt x="378" y="142"/>
                      <a:pt x="374" y="148"/>
                      <a:pt x="373" y="155"/>
                    </a:cubicBezTo>
                    <a:cubicBezTo>
                      <a:pt x="371" y="158"/>
                      <a:pt x="369" y="154"/>
                      <a:pt x="369" y="153"/>
                    </a:cubicBezTo>
                    <a:cubicBezTo>
                      <a:pt x="368" y="150"/>
                      <a:pt x="368" y="150"/>
                      <a:pt x="368" y="150"/>
                    </a:cubicBezTo>
                    <a:cubicBezTo>
                      <a:pt x="371" y="138"/>
                      <a:pt x="374" y="126"/>
                      <a:pt x="384" y="118"/>
                    </a:cubicBezTo>
                    <a:close/>
                    <a:moveTo>
                      <a:pt x="384" y="581"/>
                    </a:moveTo>
                    <a:cubicBezTo>
                      <a:pt x="374" y="587"/>
                      <a:pt x="369" y="599"/>
                      <a:pt x="369" y="611"/>
                    </a:cubicBezTo>
                    <a:cubicBezTo>
                      <a:pt x="371" y="620"/>
                      <a:pt x="375" y="629"/>
                      <a:pt x="382" y="636"/>
                    </a:cubicBezTo>
                    <a:cubicBezTo>
                      <a:pt x="385" y="641"/>
                      <a:pt x="381" y="645"/>
                      <a:pt x="380" y="650"/>
                    </a:cubicBezTo>
                    <a:cubicBezTo>
                      <a:pt x="378" y="663"/>
                      <a:pt x="383" y="676"/>
                      <a:pt x="390" y="687"/>
                    </a:cubicBezTo>
                    <a:cubicBezTo>
                      <a:pt x="398" y="694"/>
                      <a:pt x="407" y="700"/>
                      <a:pt x="418" y="700"/>
                    </a:cubicBezTo>
                    <a:cubicBezTo>
                      <a:pt x="428" y="695"/>
                      <a:pt x="420" y="682"/>
                      <a:pt x="427" y="675"/>
                    </a:cubicBezTo>
                    <a:cubicBezTo>
                      <a:pt x="432" y="663"/>
                      <a:pt x="442" y="652"/>
                      <a:pt x="453" y="645"/>
                    </a:cubicBezTo>
                    <a:cubicBezTo>
                      <a:pt x="453" y="644"/>
                      <a:pt x="452" y="644"/>
                      <a:pt x="451" y="644"/>
                    </a:cubicBezTo>
                    <a:cubicBezTo>
                      <a:pt x="436" y="649"/>
                      <a:pt x="421" y="647"/>
                      <a:pt x="406" y="644"/>
                    </a:cubicBezTo>
                    <a:cubicBezTo>
                      <a:pt x="390" y="637"/>
                      <a:pt x="388" y="620"/>
                      <a:pt x="387" y="606"/>
                    </a:cubicBezTo>
                    <a:cubicBezTo>
                      <a:pt x="387" y="592"/>
                      <a:pt x="395" y="581"/>
                      <a:pt x="407" y="575"/>
                    </a:cubicBezTo>
                    <a:cubicBezTo>
                      <a:pt x="408" y="574"/>
                      <a:pt x="406" y="573"/>
                      <a:pt x="405" y="573"/>
                    </a:cubicBezTo>
                    <a:cubicBezTo>
                      <a:pt x="398" y="574"/>
                      <a:pt x="390" y="575"/>
                      <a:pt x="384" y="581"/>
                    </a:cubicBezTo>
                    <a:close/>
                    <a:moveTo>
                      <a:pt x="372" y="358"/>
                    </a:moveTo>
                    <a:cubicBezTo>
                      <a:pt x="372" y="358"/>
                      <a:pt x="371" y="358"/>
                      <a:pt x="371" y="360"/>
                    </a:cubicBezTo>
                    <a:cubicBezTo>
                      <a:pt x="372" y="360"/>
                      <a:pt x="373" y="360"/>
                      <a:pt x="374" y="359"/>
                    </a:cubicBezTo>
                    <a:cubicBezTo>
                      <a:pt x="372" y="358"/>
                      <a:pt x="372" y="358"/>
                      <a:pt x="372" y="358"/>
                    </a:cubicBezTo>
                    <a:close/>
                    <a:moveTo>
                      <a:pt x="60" y="327"/>
                    </a:moveTo>
                    <a:cubicBezTo>
                      <a:pt x="55" y="331"/>
                      <a:pt x="49" y="334"/>
                      <a:pt x="49" y="341"/>
                    </a:cubicBezTo>
                    <a:cubicBezTo>
                      <a:pt x="50" y="347"/>
                      <a:pt x="56" y="346"/>
                      <a:pt x="60" y="346"/>
                    </a:cubicBezTo>
                    <a:cubicBezTo>
                      <a:pt x="67" y="347"/>
                      <a:pt x="73" y="356"/>
                      <a:pt x="76" y="362"/>
                    </a:cubicBezTo>
                    <a:cubicBezTo>
                      <a:pt x="88" y="374"/>
                      <a:pt x="105" y="378"/>
                      <a:pt x="122" y="373"/>
                    </a:cubicBezTo>
                    <a:cubicBezTo>
                      <a:pt x="129" y="378"/>
                      <a:pt x="139" y="382"/>
                      <a:pt x="148" y="378"/>
                    </a:cubicBezTo>
                    <a:cubicBezTo>
                      <a:pt x="153" y="378"/>
                      <a:pt x="157" y="372"/>
                      <a:pt x="162" y="373"/>
                    </a:cubicBezTo>
                    <a:cubicBezTo>
                      <a:pt x="166" y="378"/>
                      <a:pt x="173" y="381"/>
                      <a:pt x="174" y="387"/>
                    </a:cubicBezTo>
                    <a:cubicBezTo>
                      <a:pt x="172" y="393"/>
                      <a:pt x="168" y="397"/>
                      <a:pt x="162" y="398"/>
                    </a:cubicBezTo>
                    <a:cubicBezTo>
                      <a:pt x="149" y="385"/>
                      <a:pt x="130" y="388"/>
                      <a:pt x="114" y="394"/>
                    </a:cubicBezTo>
                    <a:cubicBezTo>
                      <a:pt x="110" y="392"/>
                      <a:pt x="104" y="393"/>
                      <a:pt x="99" y="394"/>
                    </a:cubicBezTo>
                    <a:cubicBezTo>
                      <a:pt x="83" y="397"/>
                      <a:pt x="78" y="414"/>
                      <a:pt x="71" y="425"/>
                    </a:cubicBezTo>
                    <a:cubicBezTo>
                      <a:pt x="66" y="431"/>
                      <a:pt x="59" y="429"/>
                      <a:pt x="52" y="428"/>
                    </a:cubicBezTo>
                    <a:cubicBezTo>
                      <a:pt x="50" y="431"/>
                      <a:pt x="52" y="436"/>
                      <a:pt x="53" y="440"/>
                    </a:cubicBezTo>
                    <a:cubicBezTo>
                      <a:pt x="55" y="450"/>
                      <a:pt x="64" y="455"/>
                      <a:pt x="70" y="461"/>
                    </a:cubicBezTo>
                    <a:cubicBezTo>
                      <a:pt x="78" y="465"/>
                      <a:pt x="88" y="468"/>
                      <a:pt x="97" y="464"/>
                    </a:cubicBezTo>
                    <a:cubicBezTo>
                      <a:pt x="102" y="466"/>
                      <a:pt x="108" y="462"/>
                      <a:pt x="112" y="463"/>
                    </a:cubicBezTo>
                    <a:cubicBezTo>
                      <a:pt x="117" y="468"/>
                      <a:pt x="123" y="470"/>
                      <a:pt x="130" y="472"/>
                    </a:cubicBezTo>
                    <a:cubicBezTo>
                      <a:pt x="137" y="471"/>
                      <a:pt x="146" y="472"/>
                      <a:pt x="151" y="466"/>
                    </a:cubicBezTo>
                    <a:cubicBezTo>
                      <a:pt x="157" y="463"/>
                      <a:pt x="157" y="458"/>
                      <a:pt x="163" y="455"/>
                    </a:cubicBezTo>
                    <a:cubicBezTo>
                      <a:pt x="167" y="460"/>
                      <a:pt x="173" y="460"/>
                      <a:pt x="176" y="465"/>
                    </a:cubicBezTo>
                    <a:cubicBezTo>
                      <a:pt x="173" y="473"/>
                      <a:pt x="173" y="473"/>
                      <a:pt x="173" y="473"/>
                    </a:cubicBezTo>
                    <a:cubicBezTo>
                      <a:pt x="167" y="490"/>
                      <a:pt x="178" y="507"/>
                      <a:pt x="167" y="522"/>
                    </a:cubicBezTo>
                    <a:cubicBezTo>
                      <a:pt x="164" y="524"/>
                      <a:pt x="161" y="526"/>
                      <a:pt x="157" y="524"/>
                    </a:cubicBezTo>
                    <a:cubicBezTo>
                      <a:pt x="148" y="520"/>
                      <a:pt x="160" y="512"/>
                      <a:pt x="154" y="505"/>
                    </a:cubicBezTo>
                    <a:cubicBezTo>
                      <a:pt x="146" y="496"/>
                      <a:pt x="133" y="495"/>
                      <a:pt x="122" y="499"/>
                    </a:cubicBezTo>
                    <a:cubicBezTo>
                      <a:pt x="110" y="501"/>
                      <a:pt x="110" y="514"/>
                      <a:pt x="105" y="522"/>
                    </a:cubicBezTo>
                    <a:cubicBezTo>
                      <a:pt x="103" y="540"/>
                      <a:pt x="109" y="559"/>
                      <a:pt x="124" y="569"/>
                    </a:cubicBezTo>
                    <a:cubicBezTo>
                      <a:pt x="122" y="580"/>
                      <a:pt x="127" y="588"/>
                      <a:pt x="134" y="594"/>
                    </a:cubicBezTo>
                    <a:cubicBezTo>
                      <a:pt x="147" y="606"/>
                      <a:pt x="164" y="603"/>
                      <a:pt x="178" y="596"/>
                    </a:cubicBezTo>
                    <a:cubicBezTo>
                      <a:pt x="183" y="602"/>
                      <a:pt x="187" y="609"/>
                      <a:pt x="191" y="615"/>
                    </a:cubicBezTo>
                    <a:cubicBezTo>
                      <a:pt x="182" y="620"/>
                      <a:pt x="184" y="630"/>
                      <a:pt x="181" y="637"/>
                    </a:cubicBezTo>
                    <a:cubicBezTo>
                      <a:pt x="182" y="646"/>
                      <a:pt x="185" y="653"/>
                      <a:pt x="191" y="659"/>
                    </a:cubicBezTo>
                    <a:cubicBezTo>
                      <a:pt x="200" y="667"/>
                      <a:pt x="213" y="673"/>
                      <a:pt x="224" y="672"/>
                    </a:cubicBezTo>
                    <a:cubicBezTo>
                      <a:pt x="234" y="667"/>
                      <a:pt x="236" y="680"/>
                      <a:pt x="244" y="681"/>
                    </a:cubicBezTo>
                    <a:cubicBezTo>
                      <a:pt x="255" y="686"/>
                      <a:pt x="268" y="681"/>
                      <a:pt x="279" y="678"/>
                    </a:cubicBezTo>
                    <a:cubicBezTo>
                      <a:pt x="289" y="672"/>
                      <a:pt x="299" y="661"/>
                      <a:pt x="297" y="648"/>
                    </a:cubicBezTo>
                    <a:cubicBezTo>
                      <a:pt x="296" y="641"/>
                      <a:pt x="291" y="633"/>
                      <a:pt x="284" y="631"/>
                    </a:cubicBezTo>
                    <a:cubicBezTo>
                      <a:pt x="279" y="634"/>
                      <a:pt x="271" y="637"/>
                      <a:pt x="264" y="634"/>
                    </a:cubicBezTo>
                    <a:cubicBezTo>
                      <a:pt x="259" y="631"/>
                      <a:pt x="257" y="625"/>
                      <a:pt x="258" y="619"/>
                    </a:cubicBezTo>
                    <a:cubicBezTo>
                      <a:pt x="259" y="616"/>
                      <a:pt x="260" y="612"/>
                      <a:pt x="264" y="611"/>
                    </a:cubicBezTo>
                    <a:cubicBezTo>
                      <a:pt x="280" y="610"/>
                      <a:pt x="295" y="602"/>
                      <a:pt x="304" y="589"/>
                    </a:cubicBezTo>
                    <a:cubicBezTo>
                      <a:pt x="307" y="589"/>
                      <a:pt x="310" y="588"/>
                      <a:pt x="311" y="586"/>
                    </a:cubicBezTo>
                    <a:cubicBezTo>
                      <a:pt x="309" y="581"/>
                      <a:pt x="312" y="577"/>
                      <a:pt x="312" y="572"/>
                    </a:cubicBezTo>
                    <a:cubicBezTo>
                      <a:pt x="320" y="567"/>
                      <a:pt x="330" y="563"/>
                      <a:pt x="334" y="554"/>
                    </a:cubicBezTo>
                    <a:cubicBezTo>
                      <a:pt x="337" y="546"/>
                      <a:pt x="336" y="539"/>
                      <a:pt x="334" y="533"/>
                    </a:cubicBezTo>
                    <a:cubicBezTo>
                      <a:pt x="331" y="522"/>
                      <a:pt x="321" y="514"/>
                      <a:pt x="311" y="512"/>
                    </a:cubicBezTo>
                    <a:cubicBezTo>
                      <a:pt x="306" y="510"/>
                      <a:pt x="301" y="515"/>
                      <a:pt x="297" y="512"/>
                    </a:cubicBezTo>
                    <a:cubicBezTo>
                      <a:pt x="293" y="505"/>
                      <a:pt x="287" y="497"/>
                      <a:pt x="279" y="495"/>
                    </a:cubicBezTo>
                    <a:cubicBezTo>
                      <a:pt x="266" y="494"/>
                      <a:pt x="252" y="498"/>
                      <a:pt x="245" y="508"/>
                    </a:cubicBezTo>
                    <a:cubicBezTo>
                      <a:pt x="243" y="516"/>
                      <a:pt x="239" y="525"/>
                      <a:pt x="245" y="533"/>
                    </a:cubicBezTo>
                    <a:cubicBezTo>
                      <a:pt x="255" y="532"/>
                      <a:pt x="255" y="532"/>
                      <a:pt x="255" y="532"/>
                    </a:cubicBezTo>
                    <a:cubicBezTo>
                      <a:pt x="259" y="535"/>
                      <a:pt x="264" y="539"/>
                      <a:pt x="266" y="544"/>
                    </a:cubicBezTo>
                    <a:cubicBezTo>
                      <a:pt x="268" y="548"/>
                      <a:pt x="267" y="555"/>
                      <a:pt x="264" y="559"/>
                    </a:cubicBezTo>
                    <a:cubicBezTo>
                      <a:pt x="256" y="565"/>
                      <a:pt x="247" y="566"/>
                      <a:pt x="237" y="564"/>
                    </a:cubicBezTo>
                    <a:cubicBezTo>
                      <a:pt x="225" y="559"/>
                      <a:pt x="219" y="547"/>
                      <a:pt x="217" y="535"/>
                    </a:cubicBezTo>
                    <a:cubicBezTo>
                      <a:pt x="214" y="518"/>
                      <a:pt x="219" y="500"/>
                      <a:pt x="231" y="488"/>
                    </a:cubicBezTo>
                    <a:cubicBezTo>
                      <a:pt x="244" y="475"/>
                      <a:pt x="263" y="472"/>
                      <a:pt x="281" y="471"/>
                    </a:cubicBezTo>
                    <a:cubicBezTo>
                      <a:pt x="289" y="472"/>
                      <a:pt x="297" y="470"/>
                      <a:pt x="304" y="475"/>
                    </a:cubicBezTo>
                    <a:cubicBezTo>
                      <a:pt x="308" y="482"/>
                      <a:pt x="314" y="487"/>
                      <a:pt x="319" y="492"/>
                    </a:cubicBezTo>
                    <a:cubicBezTo>
                      <a:pt x="331" y="500"/>
                      <a:pt x="344" y="504"/>
                      <a:pt x="359" y="504"/>
                    </a:cubicBezTo>
                    <a:cubicBezTo>
                      <a:pt x="375" y="504"/>
                      <a:pt x="392" y="502"/>
                      <a:pt x="407" y="497"/>
                    </a:cubicBezTo>
                    <a:cubicBezTo>
                      <a:pt x="423" y="495"/>
                      <a:pt x="441" y="498"/>
                      <a:pt x="456" y="506"/>
                    </a:cubicBezTo>
                    <a:cubicBezTo>
                      <a:pt x="472" y="517"/>
                      <a:pt x="481" y="535"/>
                      <a:pt x="481" y="555"/>
                    </a:cubicBezTo>
                    <a:cubicBezTo>
                      <a:pt x="486" y="562"/>
                      <a:pt x="495" y="566"/>
                      <a:pt x="497" y="575"/>
                    </a:cubicBezTo>
                    <a:cubicBezTo>
                      <a:pt x="503" y="591"/>
                      <a:pt x="502" y="613"/>
                      <a:pt x="489" y="626"/>
                    </a:cubicBezTo>
                    <a:cubicBezTo>
                      <a:pt x="469" y="646"/>
                      <a:pt x="446" y="661"/>
                      <a:pt x="432" y="686"/>
                    </a:cubicBezTo>
                    <a:cubicBezTo>
                      <a:pt x="429" y="692"/>
                      <a:pt x="432" y="701"/>
                      <a:pt x="427" y="707"/>
                    </a:cubicBezTo>
                    <a:cubicBezTo>
                      <a:pt x="410" y="708"/>
                      <a:pt x="391" y="700"/>
                      <a:pt x="380" y="686"/>
                    </a:cubicBezTo>
                    <a:cubicBezTo>
                      <a:pt x="371" y="675"/>
                      <a:pt x="367" y="656"/>
                      <a:pt x="375" y="644"/>
                    </a:cubicBezTo>
                    <a:cubicBezTo>
                      <a:pt x="380" y="635"/>
                      <a:pt x="367" y="632"/>
                      <a:pt x="367" y="626"/>
                    </a:cubicBezTo>
                    <a:cubicBezTo>
                      <a:pt x="360" y="615"/>
                      <a:pt x="364" y="600"/>
                      <a:pt x="367" y="589"/>
                    </a:cubicBezTo>
                    <a:cubicBezTo>
                      <a:pt x="375" y="581"/>
                      <a:pt x="383" y="571"/>
                      <a:pt x="393" y="566"/>
                    </a:cubicBezTo>
                    <a:cubicBezTo>
                      <a:pt x="403" y="563"/>
                      <a:pt x="415" y="561"/>
                      <a:pt x="422" y="570"/>
                    </a:cubicBezTo>
                    <a:cubicBezTo>
                      <a:pt x="423" y="573"/>
                      <a:pt x="425" y="576"/>
                      <a:pt x="423" y="580"/>
                    </a:cubicBezTo>
                    <a:cubicBezTo>
                      <a:pt x="421" y="583"/>
                      <a:pt x="416" y="583"/>
                      <a:pt x="412" y="584"/>
                    </a:cubicBezTo>
                    <a:cubicBezTo>
                      <a:pt x="403" y="589"/>
                      <a:pt x="396" y="597"/>
                      <a:pt x="393" y="607"/>
                    </a:cubicBezTo>
                    <a:cubicBezTo>
                      <a:pt x="393" y="616"/>
                      <a:pt x="396" y="622"/>
                      <a:pt x="401" y="629"/>
                    </a:cubicBezTo>
                    <a:cubicBezTo>
                      <a:pt x="406" y="634"/>
                      <a:pt x="411" y="641"/>
                      <a:pt x="418" y="641"/>
                    </a:cubicBezTo>
                    <a:cubicBezTo>
                      <a:pt x="431" y="643"/>
                      <a:pt x="443" y="642"/>
                      <a:pt x="454" y="636"/>
                    </a:cubicBezTo>
                    <a:cubicBezTo>
                      <a:pt x="472" y="625"/>
                      <a:pt x="470" y="601"/>
                      <a:pt x="468" y="583"/>
                    </a:cubicBezTo>
                    <a:cubicBezTo>
                      <a:pt x="475" y="564"/>
                      <a:pt x="468" y="543"/>
                      <a:pt x="457" y="529"/>
                    </a:cubicBezTo>
                    <a:cubicBezTo>
                      <a:pt x="445" y="514"/>
                      <a:pt x="429" y="509"/>
                      <a:pt x="410" y="510"/>
                    </a:cubicBezTo>
                    <a:cubicBezTo>
                      <a:pt x="382" y="513"/>
                      <a:pt x="354" y="529"/>
                      <a:pt x="344" y="556"/>
                    </a:cubicBezTo>
                    <a:cubicBezTo>
                      <a:pt x="340" y="563"/>
                      <a:pt x="331" y="566"/>
                      <a:pt x="327" y="574"/>
                    </a:cubicBezTo>
                    <a:cubicBezTo>
                      <a:pt x="312" y="591"/>
                      <a:pt x="317" y="617"/>
                      <a:pt x="327" y="636"/>
                    </a:cubicBezTo>
                    <a:cubicBezTo>
                      <a:pt x="329" y="648"/>
                      <a:pt x="324" y="660"/>
                      <a:pt x="327" y="673"/>
                    </a:cubicBezTo>
                    <a:cubicBezTo>
                      <a:pt x="329" y="691"/>
                      <a:pt x="336" y="707"/>
                      <a:pt x="346" y="721"/>
                    </a:cubicBezTo>
                    <a:cubicBezTo>
                      <a:pt x="356" y="728"/>
                      <a:pt x="365" y="737"/>
                      <a:pt x="377" y="740"/>
                    </a:cubicBezTo>
                    <a:cubicBezTo>
                      <a:pt x="401" y="748"/>
                      <a:pt x="426" y="757"/>
                      <a:pt x="451" y="751"/>
                    </a:cubicBezTo>
                    <a:cubicBezTo>
                      <a:pt x="465" y="748"/>
                      <a:pt x="480" y="742"/>
                      <a:pt x="490" y="731"/>
                    </a:cubicBezTo>
                    <a:cubicBezTo>
                      <a:pt x="494" y="729"/>
                      <a:pt x="493" y="725"/>
                      <a:pt x="492" y="722"/>
                    </a:cubicBezTo>
                    <a:cubicBezTo>
                      <a:pt x="485" y="718"/>
                      <a:pt x="481" y="712"/>
                      <a:pt x="479" y="705"/>
                    </a:cubicBezTo>
                    <a:cubicBezTo>
                      <a:pt x="479" y="690"/>
                      <a:pt x="490" y="679"/>
                      <a:pt x="500" y="671"/>
                    </a:cubicBezTo>
                    <a:cubicBezTo>
                      <a:pt x="505" y="667"/>
                      <a:pt x="510" y="662"/>
                      <a:pt x="516" y="662"/>
                    </a:cubicBezTo>
                    <a:cubicBezTo>
                      <a:pt x="511" y="674"/>
                      <a:pt x="513" y="687"/>
                      <a:pt x="520" y="696"/>
                    </a:cubicBezTo>
                    <a:cubicBezTo>
                      <a:pt x="529" y="702"/>
                      <a:pt x="529" y="702"/>
                      <a:pt x="529" y="702"/>
                    </a:cubicBezTo>
                    <a:cubicBezTo>
                      <a:pt x="541" y="706"/>
                      <a:pt x="551" y="696"/>
                      <a:pt x="562" y="697"/>
                    </a:cubicBezTo>
                    <a:cubicBezTo>
                      <a:pt x="576" y="706"/>
                      <a:pt x="584" y="723"/>
                      <a:pt x="587" y="739"/>
                    </a:cubicBezTo>
                    <a:cubicBezTo>
                      <a:pt x="589" y="743"/>
                      <a:pt x="586" y="748"/>
                      <a:pt x="588" y="752"/>
                    </a:cubicBezTo>
                    <a:cubicBezTo>
                      <a:pt x="610" y="755"/>
                      <a:pt x="610" y="755"/>
                      <a:pt x="610" y="755"/>
                    </a:cubicBezTo>
                    <a:cubicBezTo>
                      <a:pt x="704" y="754"/>
                      <a:pt x="805" y="756"/>
                      <a:pt x="901" y="756"/>
                    </a:cubicBezTo>
                    <a:cubicBezTo>
                      <a:pt x="903" y="755"/>
                      <a:pt x="903" y="755"/>
                      <a:pt x="903" y="755"/>
                    </a:cubicBezTo>
                    <a:cubicBezTo>
                      <a:pt x="903" y="753"/>
                      <a:pt x="904" y="750"/>
                      <a:pt x="902" y="748"/>
                    </a:cubicBezTo>
                    <a:cubicBezTo>
                      <a:pt x="898" y="749"/>
                      <a:pt x="895" y="745"/>
                      <a:pt x="891" y="747"/>
                    </a:cubicBezTo>
                    <a:cubicBezTo>
                      <a:pt x="711" y="746"/>
                      <a:pt x="711" y="746"/>
                      <a:pt x="711" y="746"/>
                    </a:cubicBezTo>
                    <a:cubicBezTo>
                      <a:pt x="598" y="746"/>
                      <a:pt x="598" y="746"/>
                      <a:pt x="598" y="746"/>
                    </a:cubicBezTo>
                    <a:cubicBezTo>
                      <a:pt x="596" y="745"/>
                      <a:pt x="596" y="745"/>
                      <a:pt x="596" y="745"/>
                    </a:cubicBezTo>
                    <a:cubicBezTo>
                      <a:pt x="591" y="724"/>
                      <a:pt x="584" y="705"/>
                      <a:pt x="568" y="689"/>
                    </a:cubicBezTo>
                    <a:cubicBezTo>
                      <a:pt x="556" y="679"/>
                      <a:pt x="548" y="697"/>
                      <a:pt x="535" y="695"/>
                    </a:cubicBezTo>
                    <a:cubicBezTo>
                      <a:pt x="529" y="693"/>
                      <a:pt x="523" y="691"/>
                      <a:pt x="522" y="685"/>
                    </a:cubicBezTo>
                    <a:cubicBezTo>
                      <a:pt x="517" y="671"/>
                      <a:pt x="525" y="659"/>
                      <a:pt x="535" y="650"/>
                    </a:cubicBezTo>
                    <a:cubicBezTo>
                      <a:pt x="538" y="650"/>
                      <a:pt x="540" y="650"/>
                      <a:pt x="543" y="649"/>
                    </a:cubicBezTo>
                    <a:cubicBezTo>
                      <a:pt x="567" y="644"/>
                      <a:pt x="589" y="656"/>
                      <a:pt x="605" y="674"/>
                    </a:cubicBezTo>
                    <a:cubicBezTo>
                      <a:pt x="612" y="686"/>
                      <a:pt x="619" y="697"/>
                      <a:pt x="621" y="710"/>
                    </a:cubicBezTo>
                    <a:cubicBezTo>
                      <a:pt x="654" y="710"/>
                      <a:pt x="684" y="711"/>
                      <a:pt x="715" y="712"/>
                    </a:cubicBezTo>
                    <a:cubicBezTo>
                      <a:pt x="897" y="714"/>
                      <a:pt x="897" y="714"/>
                      <a:pt x="897" y="714"/>
                    </a:cubicBezTo>
                    <a:cubicBezTo>
                      <a:pt x="902" y="713"/>
                      <a:pt x="902" y="713"/>
                      <a:pt x="902" y="713"/>
                    </a:cubicBezTo>
                    <a:cubicBezTo>
                      <a:pt x="903" y="711"/>
                      <a:pt x="903" y="708"/>
                      <a:pt x="902" y="706"/>
                    </a:cubicBezTo>
                    <a:cubicBezTo>
                      <a:pt x="863" y="705"/>
                      <a:pt x="829" y="704"/>
                      <a:pt x="792" y="704"/>
                    </a:cubicBezTo>
                    <a:cubicBezTo>
                      <a:pt x="627" y="701"/>
                      <a:pt x="627" y="701"/>
                      <a:pt x="627" y="701"/>
                    </a:cubicBezTo>
                    <a:cubicBezTo>
                      <a:pt x="624" y="700"/>
                      <a:pt x="624" y="700"/>
                      <a:pt x="624" y="700"/>
                    </a:cubicBezTo>
                    <a:cubicBezTo>
                      <a:pt x="619" y="678"/>
                      <a:pt x="603" y="656"/>
                      <a:pt x="581" y="646"/>
                    </a:cubicBezTo>
                    <a:cubicBezTo>
                      <a:pt x="569" y="641"/>
                      <a:pt x="557" y="637"/>
                      <a:pt x="543" y="640"/>
                    </a:cubicBezTo>
                    <a:cubicBezTo>
                      <a:pt x="542" y="639"/>
                      <a:pt x="542" y="639"/>
                      <a:pt x="542" y="639"/>
                    </a:cubicBezTo>
                    <a:cubicBezTo>
                      <a:pt x="549" y="628"/>
                      <a:pt x="552" y="614"/>
                      <a:pt x="552" y="602"/>
                    </a:cubicBezTo>
                    <a:cubicBezTo>
                      <a:pt x="548" y="576"/>
                      <a:pt x="540" y="552"/>
                      <a:pt x="522" y="532"/>
                    </a:cubicBezTo>
                    <a:cubicBezTo>
                      <a:pt x="520" y="511"/>
                      <a:pt x="520" y="511"/>
                      <a:pt x="520" y="511"/>
                    </a:cubicBezTo>
                    <a:cubicBezTo>
                      <a:pt x="517" y="497"/>
                      <a:pt x="512" y="485"/>
                      <a:pt x="502" y="475"/>
                    </a:cubicBezTo>
                    <a:cubicBezTo>
                      <a:pt x="499" y="467"/>
                      <a:pt x="478" y="463"/>
                      <a:pt x="491" y="452"/>
                    </a:cubicBezTo>
                    <a:cubicBezTo>
                      <a:pt x="510" y="436"/>
                      <a:pt x="514" y="410"/>
                      <a:pt x="518" y="386"/>
                    </a:cubicBezTo>
                    <a:cubicBezTo>
                      <a:pt x="521" y="357"/>
                      <a:pt x="506" y="330"/>
                      <a:pt x="481" y="316"/>
                    </a:cubicBezTo>
                    <a:cubicBezTo>
                      <a:pt x="497" y="304"/>
                      <a:pt x="515" y="292"/>
                      <a:pt x="521" y="273"/>
                    </a:cubicBezTo>
                    <a:cubicBezTo>
                      <a:pt x="523" y="261"/>
                      <a:pt x="528" y="250"/>
                      <a:pt x="524" y="238"/>
                    </a:cubicBezTo>
                    <a:cubicBezTo>
                      <a:pt x="518" y="228"/>
                      <a:pt x="530" y="222"/>
                      <a:pt x="535" y="215"/>
                    </a:cubicBezTo>
                    <a:cubicBezTo>
                      <a:pt x="538" y="212"/>
                      <a:pt x="537" y="208"/>
                      <a:pt x="541" y="205"/>
                    </a:cubicBezTo>
                    <a:cubicBezTo>
                      <a:pt x="548" y="183"/>
                      <a:pt x="548" y="183"/>
                      <a:pt x="548" y="183"/>
                    </a:cubicBezTo>
                    <a:cubicBezTo>
                      <a:pt x="553" y="172"/>
                      <a:pt x="547" y="161"/>
                      <a:pt x="546" y="150"/>
                    </a:cubicBezTo>
                    <a:cubicBezTo>
                      <a:pt x="535" y="129"/>
                      <a:pt x="535" y="129"/>
                      <a:pt x="535" y="129"/>
                    </a:cubicBezTo>
                    <a:cubicBezTo>
                      <a:pt x="536" y="128"/>
                      <a:pt x="536" y="128"/>
                      <a:pt x="536" y="128"/>
                    </a:cubicBezTo>
                    <a:cubicBezTo>
                      <a:pt x="547" y="131"/>
                      <a:pt x="558" y="138"/>
                      <a:pt x="571" y="133"/>
                    </a:cubicBezTo>
                    <a:cubicBezTo>
                      <a:pt x="593" y="128"/>
                      <a:pt x="615" y="111"/>
                      <a:pt x="621" y="86"/>
                    </a:cubicBezTo>
                    <a:cubicBezTo>
                      <a:pt x="622" y="82"/>
                      <a:pt x="626" y="77"/>
                      <a:pt x="622" y="73"/>
                    </a:cubicBezTo>
                    <a:cubicBezTo>
                      <a:pt x="621" y="73"/>
                      <a:pt x="618" y="73"/>
                      <a:pt x="617" y="75"/>
                    </a:cubicBezTo>
                    <a:cubicBezTo>
                      <a:pt x="612" y="83"/>
                      <a:pt x="611" y="95"/>
                      <a:pt x="604" y="103"/>
                    </a:cubicBezTo>
                    <a:cubicBezTo>
                      <a:pt x="592" y="121"/>
                      <a:pt x="570" y="131"/>
                      <a:pt x="548" y="127"/>
                    </a:cubicBezTo>
                    <a:cubicBezTo>
                      <a:pt x="536" y="121"/>
                      <a:pt x="520" y="113"/>
                      <a:pt x="520" y="96"/>
                    </a:cubicBezTo>
                    <a:cubicBezTo>
                      <a:pt x="518" y="89"/>
                      <a:pt x="522" y="82"/>
                      <a:pt x="526" y="77"/>
                    </a:cubicBezTo>
                    <a:cubicBezTo>
                      <a:pt x="530" y="74"/>
                      <a:pt x="535" y="73"/>
                      <a:pt x="540" y="73"/>
                    </a:cubicBezTo>
                    <a:cubicBezTo>
                      <a:pt x="548" y="73"/>
                      <a:pt x="548" y="83"/>
                      <a:pt x="553" y="87"/>
                    </a:cubicBezTo>
                    <a:cubicBezTo>
                      <a:pt x="565" y="89"/>
                      <a:pt x="577" y="82"/>
                      <a:pt x="583" y="73"/>
                    </a:cubicBezTo>
                    <a:cubicBezTo>
                      <a:pt x="586" y="71"/>
                      <a:pt x="582" y="65"/>
                      <a:pt x="588" y="65"/>
                    </a:cubicBezTo>
                    <a:cubicBezTo>
                      <a:pt x="592" y="54"/>
                      <a:pt x="594" y="42"/>
                      <a:pt x="597" y="30"/>
                    </a:cubicBezTo>
                    <a:cubicBezTo>
                      <a:pt x="612" y="29"/>
                      <a:pt x="628" y="31"/>
                      <a:pt x="642" y="30"/>
                    </a:cubicBezTo>
                    <a:cubicBezTo>
                      <a:pt x="846" y="32"/>
                      <a:pt x="846" y="32"/>
                      <a:pt x="846" y="32"/>
                    </a:cubicBezTo>
                    <a:cubicBezTo>
                      <a:pt x="864" y="32"/>
                      <a:pt x="882" y="34"/>
                      <a:pt x="900" y="31"/>
                    </a:cubicBezTo>
                    <a:cubicBezTo>
                      <a:pt x="900" y="30"/>
                      <a:pt x="901" y="28"/>
                      <a:pt x="899" y="26"/>
                    </a:cubicBezTo>
                    <a:cubicBezTo>
                      <a:pt x="852" y="25"/>
                      <a:pt x="801" y="26"/>
                      <a:pt x="754" y="25"/>
                    </a:cubicBezTo>
                    <a:cubicBezTo>
                      <a:pt x="741" y="24"/>
                      <a:pt x="726" y="25"/>
                      <a:pt x="713" y="23"/>
                    </a:cubicBezTo>
                    <a:cubicBezTo>
                      <a:pt x="679" y="25"/>
                      <a:pt x="644" y="22"/>
                      <a:pt x="611" y="22"/>
                    </a:cubicBezTo>
                    <a:cubicBezTo>
                      <a:pt x="604" y="22"/>
                      <a:pt x="594" y="18"/>
                      <a:pt x="591" y="26"/>
                    </a:cubicBezTo>
                    <a:cubicBezTo>
                      <a:pt x="584" y="32"/>
                      <a:pt x="588" y="42"/>
                      <a:pt x="585" y="50"/>
                    </a:cubicBezTo>
                    <a:cubicBezTo>
                      <a:pt x="580" y="60"/>
                      <a:pt x="578" y="73"/>
                      <a:pt x="565" y="77"/>
                    </a:cubicBezTo>
                    <a:cubicBezTo>
                      <a:pt x="558" y="80"/>
                      <a:pt x="554" y="73"/>
                      <a:pt x="549" y="69"/>
                    </a:cubicBezTo>
                    <a:cubicBezTo>
                      <a:pt x="542" y="63"/>
                      <a:pt x="532" y="68"/>
                      <a:pt x="524" y="70"/>
                    </a:cubicBezTo>
                    <a:cubicBezTo>
                      <a:pt x="517" y="74"/>
                      <a:pt x="512" y="82"/>
                      <a:pt x="512" y="90"/>
                    </a:cubicBezTo>
                    <a:cubicBezTo>
                      <a:pt x="511" y="95"/>
                      <a:pt x="515" y="101"/>
                      <a:pt x="512" y="105"/>
                    </a:cubicBezTo>
                    <a:cubicBezTo>
                      <a:pt x="498" y="99"/>
                      <a:pt x="481" y="89"/>
                      <a:pt x="479" y="73"/>
                    </a:cubicBezTo>
                    <a:cubicBezTo>
                      <a:pt x="479" y="65"/>
                      <a:pt x="481" y="58"/>
                      <a:pt x="487" y="53"/>
                    </a:cubicBezTo>
                    <a:cubicBezTo>
                      <a:pt x="489" y="51"/>
                      <a:pt x="492" y="53"/>
                      <a:pt x="494" y="51"/>
                    </a:cubicBezTo>
                    <a:cubicBezTo>
                      <a:pt x="496" y="48"/>
                      <a:pt x="496" y="43"/>
                      <a:pt x="497" y="40"/>
                    </a:cubicBezTo>
                    <a:cubicBezTo>
                      <a:pt x="489" y="31"/>
                      <a:pt x="479" y="27"/>
                      <a:pt x="469" y="22"/>
                    </a:cubicBezTo>
                    <a:cubicBezTo>
                      <a:pt x="453" y="20"/>
                      <a:pt x="439" y="11"/>
                      <a:pt x="421" y="13"/>
                    </a:cubicBezTo>
                    <a:cubicBezTo>
                      <a:pt x="390" y="16"/>
                      <a:pt x="360" y="28"/>
                      <a:pt x="342" y="54"/>
                    </a:cubicBezTo>
                    <a:cubicBezTo>
                      <a:pt x="335" y="63"/>
                      <a:pt x="333" y="74"/>
                      <a:pt x="329" y="83"/>
                    </a:cubicBezTo>
                    <a:cubicBezTo>
                      <a:pt x="329" y="93"/>
                      <a:pt x="325" y="102"/>
                      <a:pt x="328" y="111"/>
                    </a:cubicBezTo>
                    <a:cubicBezTo>
                      <a:pt x="323" y="123"/>
                      <a:pt x="317" y="134"/>
                      <a:pt x="316" y="148"/>
                    </a:cubicBezTo>
                    <a:cubicBezTo>
                      <a:pt x="316" y="160"/>
                      <a:pt x="320" y="170"/>
                      <a:pt x="327" y="180"/>
                    </a:cubicBezTo>
                    <a:cubicBezTo>
                      <a:pt x="328" y="186"/>
                      <a:pt x="343" y="189"/>
                      <a:pt x="334" y="196"/>
                    </a:cubicBezTo>
                    <a:cubicBezTo>
                      <a:pt x="328" y="194"/>
                      <a:pt x="323" y="186"/>
                      <a:pt x="316" y="186"/>
                    </a:cubicBezTo>
                    <a:cubicBezTo>
                      <a:pt x="312" y="183"/>
                      <a:pt x="304" y="189"/>
                      <a:pt x="300" y="183"/>
                    </a:cubicBezTo>
                    <a:cubicBezTo>
                      <a:pt x="296" y="171"/>
                      <a:pt x="284" y="164"/>
                      <a:pt x="273" y="160"/>
                    </a:cubicBezTo>
                    <a:cubicBezTo>
                      <a:pt x="270" y="162"/>
                      <a:pt x="266" y="160"/>
                      <a:pt x="263" y="159"/>
                    </a:cubicBezTo>
                    <a:cubicBezTo>
                      <a:pt x="259" y="158"/>
                      <a:pt x="252" y="154"/>
                      <a:pt x="252" y="148"/>
                    </a:cubicBezTo>
                    <a:cubicBezTo>
                      <a:pt x="252" y="142"/>
                      <a:pt x="254" y="137"/>
                      <a:pt x="258" y="133"/>
                    </a:cubicBezTo>
                    <a:cubicBezTo>
                      <a:pt x="263" y="131"/>
                      <a:pt x="269" y="129"/>
                      <a:pt x="274" y="134"/>
                    </a:cubicBezTo>
                    <a:cubicBezTo>
                      <a:pt x="280" y="138"/>
                      <a:pt x="284" y="132"/>
                      <a:pt x="289" y="128"/>
                    </a:cubicBezTo>
                    <a:cubicBezTo>
                      <a:pt x="292" y="121"/>
                      <a:pt x="293" y="113"/>
                      <a:pt x="290" y="105"/>
                    </a:cubicBezTo>
                    <a:cubicBezTo>
                      <a:pt x="286" y="98"/>
                      <a:pt x="278" y="93"/>
                      <a:pt x="269" y="90"/>
                    </a:cubicBezTo>
                    <a:cubicBezTo>
                      <a:pt x="253" y="84"/>
                      <a:pt x="235" y="88"/>
                      <a:pt x="224" y="102"/>
                    </a:cubicBezTo>
                    <a:cubicBezTo>
                      <a:pt x="213" y="103"/>
                      <a:pt x="203" y="104"/>
                      <a:pt x="195" y="112"/>
                    </a:cubicBezTo>
                    <a:cubicBezTo>
                      <a:pt x="182" y="120"/>
                      <a:pt x="176" y="136"/>
                      <a:pt x="181" y="151"/>
                    </a:cubicBezTo>
                    <a:cubicBezTo>
                      <a:pt x="183" y="154"/>
                      <a:pt x="183" y="154"/>
                      <a:pt x="183" y="154"/>
                    </a:cubicBezTo>
                    <a:cubicBezTo>
                      <a:pt x="190" y="165"/>
                      <a:pt x="173" y="167"/>
                      <a:pt x="169" y="173"/>
                    </a:cubicBezTo>
                    <a:cubicBezTo>
                      <a:pt x="165" y="173"/>
                      <a:pt x="161" y="171"/>
                      <a:pt x="156" y="171"/>
                    </a:cubicBezTo>
                    <a:cubicBezTo>
                      <a:pt x="142" y="174"/>
                      <a:pt x="128" y="179"/>
                      <a:pt x="122" y="192"/>
                    </a:cubicBezTo>
                    <a:cubicBezTo>
                      <a:pt x="117" y="204"/>
                      <a:pt x="119" y="215"/>
                      <a:pt x="124" y="226"/>
                    </a:cubicBezTo>
                    <a:cubicBezTo>
                      <a:pt x="119" y="230"/>
                      <a:pt x="118" y="236"/>
                      <a:pt x="117" y="242"/>
                    </a:cubicBezTo>
                    <a:cubicBezTo>
                      <a:pt x="116" y="256"/>
                      <a:pt x="121" y="267"/>
                      <a:pt x="131" y="276"/>
                    </a:cubicBezTo>
                    <a:cubicBezTo>
                      <a:pt x="131" y="278"/>
                      <a:pt x="131" y="278"/>
                      <a:pt x="131" y="278"/>
                    </a:cubicBezTo>
                    <a:cubicBezTo>
                      <a:pt x="128" y="278"/>
                      <a:pt x="126" y="282"/>
                      <a:pt x="122" y="280"/>
                    </a:cubicBezTo>
                    <a:cubicBezTo>
                      <a:pt x="113" y="281"/>
                      <a:pt x="119" y="290"/>
                      <a:pt x="117" y="295"/>
                    </a:cubicBezTo>
                    <a:cubicBezTo>
                      <a:pt x="119" y="297"/>
                      <a:pt x="118" y="301"/>
                      <a:pt x="121" y="302"/>
                    </a:cubicBezTo>
                    <a:cubicBezTo>
                      <a:pt x="112" y="304"/>
                      <a:pt x="107" y="311"/>
                      <a:pt x="103" y="318"/>
                    </a:cubicBezTo>
                    <a:cubicBezTo>
                      <a:pt x="94" y="317"/>
                      <a:pt x="85" y="313"/>
                      <a:pt x="77" y="319"/>
                    </a:cubicBezTo>
                    <a:cubicBezTo>
                      <a:pt x="70" y="319"/>
                      <a:pt x="65" y="323"/>
                      <a:pt x="60" y="327"/>
                    </a:cubicBezTo>
                    <a:close/>
                    <a:moveTo>
                      <a:pt x="130" y="165"/>
                    </a:moveTo>
                    <a:cubicBezTo>
                      <a:pt x="136" y="167"/>
                      <a:pt x="140" y="161"/>
                      <a:pt x="146" y="161"/>
                    </a:cubicBezTo>
                    <a:cubicBezTo>
                      <a:pt x="153" y="160"/>
                      <a:pt x="160" y="160"/>
                      <a:pt x="167" y="160"/>
                    </a:cubicBezTo>
                    <a:cubicBezTo>
                      <a:pt x="169" y="158"/>
                      <a:pt x="169" y="158"/>
                      <a:pt x="169" y="158"/>
                    </a:cubicBezTo>
                    <a:cubicBezTo>
                      <a:pt x="166" y="136"/>
                      <a:pt x="166" y="136"/>
                      <a:pt x="166" y="136"/>
                    </a:cubicBezTo>
                    <a:cubicBezTo>
                      <a:pt x="167" y="120"/>
                      <a:pt x="177" y="107"/>
                      <a:pt x="191" y="97"/>
                    </a:cubicBezTo>
                    <a:cubicBezTo>
                      <a:pt x="199" y="93"/>
                      <a:pt x="208" y="93"/>
                      <a:pt x="217" y="91"/>
                    </a:cubicBezTo>
                    <a:cubicBezTo>
                      <a:pt x="227" y="80"/>
                      <a:pt x="242" y="78"/>
                      <a:pt x="256" y="75"/>
                    </a:cubicBezTo>
                    <a:cubicBezTo>
                      <a:pt x="276" y="74"/>
                      <a:pt x="296" y="80"/>
                      <a:pt x="306" y="97"/>
                    </a:cubicBezTo>
                    <a:cubicBezTo>
                      <a:pt x="308" y="97"/>
                      <a:pt x="309" y="97"/>
                      <a:pt x="312" y="97"/>
                    </a:cubicBezTo>
                    <a:cubicBezTo>
                      <a:pt x="315" y="92"/>
                      <a:pt x="314" y="84"/>
                      <a:pt x="316" y="78"/>
                    </a:cubicBezTo>
                    <a:cubicBezTo>
                      <a:pt x="323" y="60"/>
                      <a:pt x="330" y="40"/>
                      <a:pt x="348" y="30"/>
                    </a:cubicBezTo>
                    <a:cubicBezTo>
                      <a:pt x="371" y="10"/>
                      <a:pt x="402" y="4"/>
                      <a:pt x="432" y="0"/>
                    </a:cubicBezTo>
                    <a:cubicBezTo>
                      <a:pt x="448" y="1"/>
                      <a:pt x="461" y="7"/>
                      <a:pt x="476" y="11"/>
                    </a:cubicBezTo>
                    <a:cubicBezTo>
                      <a:pt x="491" y="17"/>
                      <a:pt x="506" y="28"/>
                      <a:pt x="516" y="41"/>
                    </a:cubicBezTo>
                    <a:cubicBezTo>
                      <a:pt x="516" y="45"/>
                      <a:pt x="516" y="45"/>
                      <a:pt x="516" y="45"/>
                    </a:cubicBezTo>
                    <a:cubicBezTo>
                      <a:pt x="505" y="51"/>
                      <a:pt x="497" y="61"/>
                      <a:pt x="496" y="72"/>
                    </a:cubicBezTo>
                    <a:cubicBezTo>
                      <a:pt x="496" y="76"/>
                      <a:pt x="499" y="79"/>
                      <a:pt x="501" y="82"/>
                    </a:cubicBezTo>
                    <a:cubicBezTo>
                      <a:pt x="505" y="78"/>
                      <a:pt x="506" y="72"/>
                      <a:pt x="510" y="68"/>
                    </a:cubicBezTo>
                    <a:cubicBezTo>
                      <a:pt x="517" y="59"/>
                      <a:pt x="527" y="55"/>
                      <a:pt x="538" y="56"/>
                    </a:cubicBezTo>
                    <a:cubicBezTo>
                      <a:pt x="547" y="56"/>
                      <a:pt x="555" y="63"/>
                      <a:pt x="563" y="60"/>
                    </a:cubicBezTo>
                    <a:cubicBezTo>
                      <a:pt x="573" y="53"/>
                      <a:pt x="570" y="40"/>
                      <a:pt x="575" y="30"/>
                    </a:cubicBezTo>
                    <a:cubicBezTo>
                      <a:pt x="572" y="22"/>
                      <a:pt x="576" y="16"/>
                      <a:pt x="581" y="10"/>
                    </a:cubicBezTo>
                    <a:cubicBezTo>
                      <a:pt x="604" y="10"/>
                      <a:pt x="624" y="10"/>
                      <a:pt x="648" y="10"/>
                    </a:cubicBezTo>
                    <a:cubicBezTo>
                      <a:pt x="710" y="9"/>
                      <a:pt x="768" y="11"/>
                      <a:pt x="831" y="10"/>
                    </a:cubicBezTo>
                    <a:cubicBezTo>
                      <a:pt x="853" y="11"/>
                      <a:pt x="876" y="10"/>
                      <a:pt x="898" y="11"/>
                    </a:cubicBezTo>
                    <a:cubicBezTo>
                      <a:pt x="900" y="11"/>
                      <a:pt x="900" y="13"/>
                      <a:pt x="899" y="14"/>
                    </a:cubicBezTo>
                    <a:cubicBezTo>
                      <a:pt x="877" y="16"/>
                      <a:pt x="856" y="13"/>
                      <a:pt x="834" y="15"/>
                    </a:cubicBezTo>
                    <a:cubicBezTo>
                      <a:pt x="779" y="14"/>
                      <a:pt x="728" y="14"/>
                      <a:pt x="674" y="14"/>
                    </a:cubicBezTo>
                    <a:cubicBezTo>
                      <a:pt x="644" y="15"/>
                      <a:pt x="612" y="12"/>
                      <a:pt x="584" y="16"/>
                    </a:cubicBezTo>
                    <a:cubicBezTo>
                      <a:pt x="578" y="20"/>
                      <a:pt x="581" y="27"/>
                      <a:pt x="580" y="33"/>
                    </a:cubicBezTo>
                    <a:cubicBezTo>
                      <a:pt x="577" y="43"/>
                      <a:pt x="577" y="56"/>
                      <a:pt x="567" y="62"/>
                    </a:cubicBezTo>
                    <a:cubicBezTo>
                      <a:pt x="557" y="74"/>
                      <a:pt x="545" y="58"/>
                      <a:pt x="532" y="60"/>
                    </a:cubicBezTo>
                    <a:cubicBezTo>
                      <a:pt x="519" y="62"/>
                      <a:pt x="509" y="75"/>
                      <a:pt x="506" y="87"/>
                    </a:cubicBezTo>
                    <a:cubicBezTo>
                      <a:pt x="504" y="89"/>
                      <a:pt x="501" y="87"/>
                      <a:pt x="499" y="87"/>
                    </a:cubicBezTo>
                    <a:cubicBezTo>
                      <a:pt x="494" y="83"/>
                      <a:pt x="491" y="79"/>
                      <a:pt x="491" y="73"/>
                    </a:cubicBezTo>
                    <a:cubicBezTo>
                      <a:pt x="489" y="60"/>
                      <a:pt x="501" y="51"/>
                      <a:pt x="509" y="42"/>
                    </a:cubicBezTo>
                    <a:cubicBezTo>
                      <a:pt x="506" y="33"/>
                      <a:pt x="496" y="30"/>
                      <a:pt x="489" y="23"/>
                    </a:cubicBezTo>
                    <a:cubicBezTo>
                      <a:pt x="476" y="13"/>
                      <a:pt x="460" y="12"/>
                      <a:pt x="444" y="7"/>
                    </a:cubicBezTo>
                    <a:cubicBezTo>
                      <a:pt x="420" y="3"/>
                      <a:pt x="395" y="11"/>
                      <a:pt x="375" y="17"/>
                    </a:cubicBezTo>
                    <a:cubicBezTo>
                      <a:pt x="368" y="21"/>
                      <a:pt x="357" y="24"/>
                      <a:pt x="355" y="33"/>
                    </a:cubicBezTo>
                    <a:cubicBezTo>
                      <a:pt x="345" y="33"/>
                      <a:pt x="340" y="44"/>
                      <a:pt x="333" y="51"/>
                    </a:cubicBezTo>
                    <a:cubicBezTo>
                      <a:pt x="325" y="66"/>
                      <a:pt x="318" y="82"/>
                      <a:pt x="319" y="100"/>
                    </a:cubicBezTo>
                    <a:cubicBezTo>
                      <a:pt x="315" y="107"/>
                      <a:pt x="307" y="102"/>
                      <a:pt x="301" y="102"/>
                    </a:cubicBezTo>
                    <a:cubicBezTo>
                      <a:pt x="294" y="85"/>
                      <a:pt x="276" y="82"/>
                      <a:pt x="261" y="79"/>
                    </a:cubicBezTo>
                    <a:cubicBezTo>
                      <a:pt x="244" y="82"/>
                      <a:pt x="227" y="85"/>
                      <a:pt x="215" y="98"/>
                    </a:cubicBezTo>
                    <a:cubicBezTo>
                      <a:pt x="201" y="95"/>
                      <a:pt x="189" y="102"/>
                      <a:pt x="181" y="111"/>
                    </a:cubicBezTo>
                    <a:cubicBezTo>
                      <a:pt x="171" y="124"/>
                      <a:pt x="169" y="143"/>
                      <a:pt x="176" y="158"/>
                    </a:cubicBezTo>
                    <a:cubicBezTo>
                      <a:pt x="173" y="164"/>
                      <a:pt x="168" y="163"/>
                      <a:pt x="165" y="165"/>
                    </a:cubicBezTo>
                    <a:cubicBezTo>
                      <a:pt x="152" y="165"/>
                      <a:pt x="140" y="165"/>
                      <a:pt x="131" y="174"/>
                    </a:cubicBezTo>
                    <a:cubicBezTo>
                      <a:pt x="129" y="173"/>
                      <a:pt x="126" y="172"/>
                      <a:pt x="126" y="170"/>
                    </a:cubicBezTo>
                    <a:cubicBezTo>
                      <a:pt x="128" y="169"/>
                      <a:pt x="129" y="167"/>
                      <a:pt x="130"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14"/>
              <p:cNvSpPr/>
              <p:nvPr/>
            </p:nvSpPr>
            <p:spPr bwMode="auto">
              <a:xfrm>
                <a:off x="3570288" y="1341438"/>
                <a:ext cx="925513" cy="11112"/>
              </a:xfrm>
              <a:custGeom>
                <a:avLst/>
                <a:gdLst>
                  <a:gd name="T0" fmla="*/ 20 w 1153"/>
                  <a:gd name="T1" fmla="*/ 0 h 13"/>
                  <a:gd name="T2" fmla="*/ 143 w 1153"/>
                  <a:gd name="T3" fmla="*/ 2 h 13"/>
                  <a:gd name="T4" fmla="*/ 809 w 1153"/>
                  <a:gd name="T5" fmla="*/ 4 h 13"/>
                  <a:gd name="T6" fmla="*/ 1144 w 1153"/>
                  <a:gd name="T7" fmla="*/ 5 h 13"/>
                  <a:gd name="T8" fmla="*/ 1149 w 1153"/>
                  <a:gd name="T9" fmla="*/ 11 h 13"/>
                  <a:gd name="T10" fmla="*/ 1024 w 1153"/>
                  <a:gd name="T11" fmla="*/ 13 h 13"/>
                  <a:gd name="T12" fmla="*/ 1004 w 1153"/>
                  <a:gd name="T13" fmla="*/ 11 h 13"/>
                  <a:gd name="T14" fmla="*/ 773 w 1153"/>
                  <a:gd name="T15" fmla="*/ 12 h 13"/>
                  <a:gd name="T16" fmla="*/ 344 w 1153"/>
                  <a:gd name="T17" fmla="*/ 10 h 13"/>
                  <a:gd name="T18" fmla="*/ 34 w 1153"/>
                  <a:gd name="T19" fmla="*/ 9 h 13"/>
                  <a:gd name="T20" fmla="*/ 0 w 1153"/>
                  <a:gd name="T21" fmla="*/ 5 h 13"/>
                  <a:gd name="T22" fmla="*/ 20 w 115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3">
                    <a:moveTo>
                      <a:pt x="20" y="0"/>
                    </a:moveTo>
                    <a:cubicBezTo>
                      <a:pt x="143" y="2"/>
                      <a:pt x="143" y="2"/>
                      <a:pt x="143" y="2"/>
                    </a:cubicBezTo>
                    <a:cubicBezTo>
                      <a:pt x="809" y="4"/>
                      <a:pt x="809" y="4"/>
                      <a:pt x="809" y="4"/>
                    </a:cubicBezTo>
                    <a:cubicBezTo>
                      <a:pt x="922" y="3"/>
                      <a:pt x="1031" y="5"/>
                      <a:pt x="1144" y="5"/>
                    </a:cubicBezTo>
                    <a:cubicBezTo>
                      <a:pt x="1153" y="6"/>
                      <a:pt x="1149" y="9"/>
                      <a:pt x="1149" y="11"/>
                    </a:cubicBezTo>
                    <a:cubicBezTo>
                      <a:pt x="1106" y="12"/>
                      <a:pt x="1065" y="12"/>
                      <a:pt x="1024" y="13"/>
                    </a:cubicBezTo>
                    <a:cubicBezTo>
                      <a:pt x="1004" y="11"/>
                      <a:pt x="1004" y="11"/>
                      <a:pt x="1004" y="11"/>
                    </a:cubicBezTo>
                    <a:cubicBezTo>
                      <a:pt x="927" y="13"/>
                      <a:pt x="847" y="11"/>
                      <a:pt x="773" y="12"/>
                    </a:cubicBezTo>
                    <a:cubicBezTo>
                      <a:pt x="634" y="11"/>
                      <a:pt x="489" y="12"/>
                      <a:pt x="344" y="10"/>
                    </a:cubicBezTo>
                    <a:cubicBezTo>
                      <a:pt x="245" y="10"/>
                      <a:pt x="138" y="9"/>
                      <a:pt x="34" y="9"/>
                    </a:cubicBezTo>
                    <a:cubicBezTo>
                      <a:pt x="23" y="9"/>
                      <a:pt x="0" y="10"/>
                      <a:pt x="0" y="5"/>
                    </a:cubicBezTo>
                    <a:cubicBezTo>
                      <a:pt x="0" y="2"/>
                      <a:pt x="11" y="1"/>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Rectangle 15"/>
              <p:cNvSpPr>
                <a:spLocks noChangeArrowheads="1"/>
              </p:cNvSpPr>
              <p:nvPr/>
            </p:nvSpPr>
            <p:spPr bwMode="auto">
              <a:xfrm>
                <a:off x="3744913"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8" name="Rectangle 16"/>
              <p:cNvSpPr>
                <a:spLocks noChangeArrowheads="1"/>
              </p:cNvSpPr>
              <p:nvPr/>
            </p:nvSpPr>
            <p:spPr bwMode="auto">
              <a:xfrm>
                <a:off x="3775076" y="1301750"/>
                <a:ext cx="717550"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9" name="Freeform 17"/>
              <p:cNvSpPr/>
              <p:nvPr/>
            </p:nvSpPr>
            <p:spPr bwMode="auto">
              <a:xfrm>
                <a:off x="4462463" y="1341438"/>
                <a:ext cx="925513" cy="9525"/>
              </a:xfrm>
              <a:custGeom>
                <a:avLst/>
                <a:gdLst>
                  <a:gd name="T0" fmla="*/ 1153 w 1153"/>
                  <a:gd name="T1" fmla="*/ 5 h 12"/>
                  <a:gd name="T2" fmla="*/ 1119 w 1153"/>
                  <a:gd name="T3" fmla="*/ 9 h 12"/>
                  <a:gd name="T4" fmla="*/ 809 w 1153"/>
                  <a:gd name="T5" fmla="*/ 10 h 12"/>
                  <a:gd name="T6" fmla="*/ 380 w 1153"/>
                  <a:gd name="T7" fmla="*/ 12 h 12"/>
                  <a:gd name="T8" fmla="*/ 149 w 1153"/>
                  <a:gd name="T9" fmla="*/ 11 h 12"/>
                  <a:gd name="T10" fmla="*/ 129 w 1153"/>
                  <a:gd name="T11" fmla="*/ 12 h 12"/>
                  <a:gd name="T12" fmla="*/ 4 w 1153"/>
                  <a:gd name="T13" fmla="*/ 11 h 12"/>
                  <a:gd name="T14" fmla="*/ 9 w 1153"/>
                  <a:gd name="T15" fmla="*/ 4 h 12"/>
                  <a:gd name="T16" fmla="*/ 344 w 1153"/>
                  <a:gd name="T17" fmla="*/ 3 h 12"/>
                  <a:gd name="T18" fmla="*/ 1010 w 1153"/>
                  <a:gd name="T19" fmla="*/ 2 h 12"/>
                  <a:gd name="T20" fmla="*/ 1133 w 1153"/>
                  <a:gd name="T21" fmla="*/ 0 h 12"/>
                  <a:gd name="T22" fmla="*/ 1153 w 115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2">
                    <a:moveTo>
                      <a:pt x="1153" y="5"/>
                    </a:moveTo>
                    <a:cubicBezTo>
                      <a:pt x="1153" y="10"/>
                      <a:pt x="1130" y="9"/>
                      <a:pt x="1119" y="9"/>
                    </a:cubicBezTo>
                    <a:cubicBezTo>
                      <a:pt x="1015" y="9"/>
                      <a:pt x="908" y="9"/>
                      <a:pt x="809" y="10"/>
                    </a:cubicBezTo>
                    <a:cubicBezTo>
                      <a:pt x="664" y="12"/>
                      <a:pt x="519" y="11"/>
                      <a:pt x="380" y="12"/>
                    </a:cubicBezTo>
                    <a:cubicBezTo>
                      <a:pt x="306" y="11"/>
                      <a:pt x="226" y="12"/>
                      <a:pt x="149" y="11"/>
                    </a:cubicBezTo>
                    <a:cubicBezTo>
                      <a:pt x="129" y="12"/>
                      <a:pt x="129" y="12"/>
                      <a:pt x="129" y="12"/>
                    </a:cubicBezTo>
                    <a:cubicBezTo>
                      <a:pt x="88" y="11"/>
                      <a:pt x="47" y="11"/>
                      <a:pt x="4" y="11"/>
                    </a:cubicBezTo>
                    <a:cubicBezTo>
                      <a:pt x="4" y="9"/>
                      <a:pt x="0" y="6"/>
                      <a:pt x="9" y="4"/>
                    </a:cubicBezTo>
                    <a:cubicBezTo>
                      <a:pt x="122" y="4"/>
                      <a:pt x="231" y="3"/>
                      <a:pt x="344" y="3"/>
                    </a:cubicBezTo>
                    <a:cubicBezTo>
                      <a:pt x="1010" y="2"/>
                      <a:pt x="1010" y="2"/>
                      <a:pt x="1010" y="2"/>
                    </a:cubicBezTo>
                    <a:cubicBezTo>
                      <a:pt x="1133" y="0"/>
                      <a:pt x="1133" y="0"/>
                      <a:pt x="1133" y="0"/>
                    </a:cubicBezTo>
                    <a:cubicBezTo>
                      <a:pt x="1142" y="1"/>
                      <a:pt x="1153" y="2"/>
                      <a:pt x="115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Rectangle 18"/>
              <p:cNvSpPr>
                <a:spLocks noChangeArrowheads="1"/>
              </p:cNvSpPr>
              <p:nvPr/>
            </p:nvSpPr>
            <p:spPr bwMode="auto">
              <a:xfrm>
                <a:off x="4465638"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1" name="Rectangle 19"/>
              <p:cNvSpPr>
                <a:spLocks noChangeArrowheads="1"/>
              </p:cNvSpPr>
              <p:nvPr/>
            </p:nvSpPr>
            <p:spPr bwMode="auto">
              <a:xfrm>
                <a:off x="4465638" y="1300163"/>
                <a:ext cx="7175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2" name="Rectangle 20"/>
              <p:cNvSpPr>
                <a:spLocks noChangeArrowheads="1"/>
              </p:cNvSpPr>
              <p:nvPr/>
            </p:nvSpPr>
            <p:spPr bwMode="auto">
              <a:xfrm>
                <a:off x="3759201" y="1860550"/>
                <a:ext cx="14478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3" name="Rectangle 21"/>
              <p:cNvSpPr>
                <a:spLocks noChangeArrowheads="1"/>
              </p:cNvSpPr>
              <p:nvPr/>
            </p:nvSpPr>
            <p:spPr bwMode="auto">
              <a:xfrm>
                <a:off x="3775076" y="1890713"/>
                <a:ext cx="14668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4" name="Rectangle 22"/>
              <p:cNvSpPr>
                <a:spLocks noChangeArrowheads="1"/>
              </p:cNvSpPr>
              <p:nvPr/>
            </p:nvSpPr>
            <p:spPr bwMode="auto">
              <a:xfrm>
                <a:off x="3759201" y="1906588"/>
                <a:ext cx="1495425"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5" name="Freeform 23"/>
              <p:cNvSpPr/>
              <p:nvPr/>
            </p:nvSpPr>
            <p:spPr bwMode="auto">
              <a:xfrm>
                <a:off x="5570538" y="1441450"/>
                <a:ext cx="17463" cy="14287"/>
              </a:xfrm>
              <a:custGeom>
                <a:avLst/>
                <a:gdLst>
                  <a:gd name="T0" fmla="*/ 18 w 22"/>
                  <a:gd name="T1" fmla="*/ 2 h 18"/>
                  <a:gd name="T2" fmla="*/ 0 w 22"/>
                  <a:gd name="T3" fmla="*/ 10 h 18"/>
                  <a:gd name="T4" fmla="*/ 8 w 22"/>
                  <a:gd name="T5" fmla="*/ 18 h 18"/>
                  <a:gd name="T6" fmla="*/ 22 w 22"/>
                  <a:gd name="T7" fmla="*/ 8 h 18"/>
                  <a:gd name="T8" fmla="*/ 18 w 22"/>
                  <a:gd name="T9" fmla="*/ 2 h 18"/>
                </a:gdLst>
                <a:ahLst/>
                <a:cxnLst>
                  <a:cxn ang="0">
                    <a:pos x="T0" y="T1"/>
                  </a:cxn>
                  <a:cxn ang="0">
                    <a:pos x="T2" y="T3"/>
                  </a:cxn>
                  <a:cxn ang="0">
                    <a:pos x="T4" y="T5"/>
                  </a:cxn>
                  <a:cxn ang="0">
                    <a:pos x="T6" y="T7"/>
                  </a:cxn>
                  <a:cxn ang="0">
                    <a:pos x="T8" y="T9"/>
                  </a:cxn>
                </a:cxnLst>
                <a:rect l="0" t="0" r="r" b="b"/>
                <a:pathLst>
                  <a:path w="22" h="18">
                    <a:moveTo>
                      <a:pt x="18" y="2"/>
                    </a:moveTo>
                    <a:cubicBezTo>
                      <a:pt x="12" y="6"/>
                      <a:pt x="2" y="0"/>
                      <a:pt x="0" y="10"/>
                    </a:cubicBezTo>
                    <a:cubicBezTo>
                      <a:pt x="1" y="14"/>
                      <a:pt x="6" y="15"/>
                      <a:pt x="8" y="18"/>
                    </a:cubicBezTo>
                    <a:cubicBezTo>
                      <a:pt x="15" y="18"/>
                      <a:pt x="20" y="13"/>
                      <a:pt x="22" y="8"/>
                    </a:cubicBezTo>
                    <a:cubicBezTo>
                      <a:pt x="22" y="5"/>
                      <a:pt x="21" y="3"/>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24"/>
              <p:cNvSpPr/>
              <p:nvPr/>
            </p:nvSpPr>
            <p:spPr bwMode="auto">
              <a:xfrm>
                <a:off x="5553076" y="1592263"/>
                <a:ext cx="30163" cy="25400"/>
              </a:xfrm>
              <a:custGeom>
                <a:avLst/>
                <a:gdLst>
                  <a:gd name="T0" fmla="*/ 27 w 39"/>
                  <a:gd name="T1" fmla="*/ 2 h 30"/>
                  <a:gd name="T2" fmla="*/ 7 w 39"/>
                  <a:gd name="T3" fmla="*/ 13 h 30"/>
                  <a:gd name="T4" fmla="*/ 4 w 39"/>
                  <a:gd name="T5" fmla="*/ 23 h 30"/>
                  <a:gd name="T6" fmla="*/ 24 w 39"/>
                  <a:gd name="T7" fmla="*/ 30 h 30"/>
                  <a:gd name="T8" fmla="*/ 39 w 39"/>
                  <a:gd name="T9" fmla="*/ 14 h 30"/>
                  <a:gd name="T10" fmla="*/ 27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27" y="2"/>
                    </a:moveTo>
                    <a:cubicBezTo>
                      <a:pt x="19" y="0"/>
                      <a:pt x="13" y="7"/>
                      <a:pt x="7" y="13"/>
                    </a:cubicBezTo>
                    <a:cubicBezTo>
                      <a:pt x="7" y="16"/>
                      <a:pt x="0" y="19"/>
                      <a:pt x="4" y="23"/>
                    </a:cubicBezTo>
                    <a:cubicBezTo>
                      <a:pt x="10" y="28"/>
                      <a:pt x="17" y="29"/>
                      <a:pt x="24" y="30"/>
                    </a:cubicBezTo>
                    <a:cubicBezTo>
                      <a:pt x="30" y="26"/>
                      <a:pt x="34" y="18"/>
                      <a:pt x="39" y="14"/>
                    </a:cubicBezTo>
                    <a:cubicBezTo>
                      <a:pt x="38" y="8"/>
                      <a:pt x="31" y="6"/>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25"/>
              <p:cNvSpPr/>
              <p:nvPr/>
            </p:nvSpPr>
            <p:spPr bwMode="auto">
              <a:xfrm>
                <a:off x="5518151" y="1468438"/>
                <a:ext cx="47625" cy="42862"/>
              </a:xfrm>
              <a:custGeom>
                <a:avLst/>
                <a:gdLst>
                  <a:gd name="T0" fmla="*/ 44 w 60"/>
                  <a:gd name="T1" fmla="*/ 42 h 54"/>
                  <a:gd name="T2" fmla="*/ 6 w 60"/>
                  <a:gd name="T3" fmla="*/ 1 h 54"/>
                  <a:gd name="T4" fmla="*/ 0 w 60"/>
                  <a:gd name="T5" fmla="*/ 5 h 54"/>
                  <a:gd name="T6" fmla="*/ 15 w 60"/>
                  <a:gd name="T7" fmla="*/ 43 h 54"/>
                  <a:gd name="T8" fmla="*/ 27 w 60"/>
                  <a:gd name="T9" fmla="*/ 51 h 54"/>
                  <a:gd name="T10" fmla="*/ 57 w 60"/>
                  <a:gd name="T11" fmla="*/ 51 h 54"/>
                  <a:gd name="T12" fmla="*/ 59 w 60"/>
                  <a:gd name="T13" fmla="*/ 46 h 54"/>
                  <a:gd name="T14" fmla="*/ 44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44" y="42"/>
                    </a:moveTo>
                    <a:cubicBezTo>
                      <a:pt x="26" y="36"/>
                      <a:pt x="11" y="19"/>
                      <a:pt x="6" y="1"/>
                    </a:cubicBezTo>
                    <a:cubicBezTo>
                      <a:pt x="3" y="0"/>
                      <a:pt x="1" y="3"/>
                      <a:pt x="0" y="5"/>
                    </a:cubicBezTo>
                    <a:cubicBezTo>
                      <a:pt x="0" y="20"/>
                      <a:pt x="5" y="33"/>
                      <a:pt x="15" y="43"/>
                    </a:cubicBezTo>
                    <a:cubicBezTo>
                      <a:pt x="27" y="51"/>
                      <a:pt x="27" y="51"/>
                      <a:pt x="27" y="51"/>
                    </a:cubicBezTo>
                    <a:cubicBezTo>
                      <a:pt x="37" y="51"/>
                      <a:pt x="48" y="54"/>
                      <a:pt x="57" y="51"/>
                    </a:cubicBezTo>
                    <a:cubicBezTo>
                      <a:pt x="58" y="49"/>
                      <a:pt x="60" y="47"/>
                      <a:pt x="59" y="46"/>
                    </a:cubicBezTo>
                    <a:cubicBezTo>
                      <a:pt x="55" y="43"/>
                      <a:pt x="48" y="44"/>
                      <a:pt x="4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26"/>
              <p:cNvSpPr/>
              <p:nvPr/>
            </p:nvSpPr>
            <p:spPr bwMode="auto">
              <a:xfrm>
                <a:off x="5503863" y="1403350"/>
                <a:ext cx="26988" cy="49212"/>
              </a:xfrm>
              <a:custGeom>
                <a:avLst/>
                <a:gdLst>
                  <a:gd name="T0" fmla="*/ 25 w 34"/>
                  <a:gd name="T1" fmla="*/ 0 h 62"/>
                  <a:gd name="T2" fmla="*/ 18 w 34"/>
                  <a:gd name="T3" fmla="*/ 5 h 62"/>
                  <a:gd name="T4" fmla="*/ 0 w 34"/>
                  <a:gd name="T5" fmla="*/ 26 h 62"/>
                  <a:gd name="T6" fmla="*/ 0 w 34"/>
                  <a:gd name="T7" fmla="*/ 36 h 62"/>
                  <a:gd name="T8" fmla="*/ 15 w 34"/>
                  <a:gd name="T9" fmla="*/ 62 h 62"/>
                  <a:gd name="T10" fmla="*/ 20 w 34"/>
                  <a:gd name="T11" fmla="*/ 16 h 62"/>
                  <a:gd name="T12" fmla="*/ 25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25" y="0"/>
                    </a:moveTo>
                    <a:cubicBezTo>
                      <a:pt x="21" y="0"/>
                      <a:pt x="21" y="4"/>
                      <a:pt x="18" y="5"/>
                    </a:cubicBezTo>
                    <a:cubicBezTo>
                      <a:pt x="10" y="10"/>
                      <a:pt x="6" y="20"/>
                      <a:pt x="0" y="26"/>
                    </a:cubicBezTo>
                    <a:cubicBezTo>
                      <a:pt x="2" y="29"/>
                      <a:pt x="0" y="32"/>
                      <a:pt x="0" y="36"/>
                    </a:cubicBezTo>
                    <a:cubicBezTo>
                      <a:pt x="2" y="46"/>
                      <a:pt x="4" y="59"/>
                      <a:pt x="15" y="62"/>
                    </a:cubicBezTo>
                    <a:cubicBezTo>
                      <a:pt x="20" y="47"/>
                      <a:pt x="12" y="29"/>
                      <a:pt x="20" y="16"/>
                    </a:cubicBezTo>
                    <a:cubicBezTo>
                      <a:pt x="22" y="10"/>
                      <a:pt x="34" y="3"/>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27"/>
              <p:cNvSpPr/>
              <p:nvPr/>
            </p:nvSpPr>
            <p:spPr bwMode="auto">
              <a:xfrm>
                <a:off x="5497513" y="1751013"/>
                <a:ext cx="20638" cy="47625"/>
              </a:xfrm>
              <a:custGeom>
                <a:avLst/>
                <a:gdLst>
                  <a:gd name="T0" fmla="*/ 23 w 27"/>
                  <a:gd name="T1" fmla="*/ 45 h 59"/>
                  <a:gd name="T2" fmla="*/ 24 w 27"/>
                  <a:gd name="T3" fmla="*/ 20 h 59"/>
                  <a:gd name="T4" fmla="*/ 19 w 27"/>
                  <a:gd name="T5" fmla="*/ 2 h 59"/>
                  <a:gd name="T6" fmla="*/ 12 w 27"/>
                  <a:gd name="T7" fmla="*/ 1 h 59"/>
                  <a:gd name="T8" fmla="*/ 3 w 27"/>
                  <a:gd name="T9" fmla="*/ 30 h 59"/>
                  <a:gd name="T10" fmla="*/ 23 w 27"/>
                  <a:gd name="T11" fmla="*/ 58 h 59"/>
                  <a:gd name="T12" fmla="*/ 26 w 27"/>
                  <a:gd name="T13" fmla="*/ 56 h 59"/>
                  <a:gd name="T14" fmla="*/ 23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23" y="45"/>
                    </a:moveTo>
                    <a:cubicBezTo>
                      <a:pt x="23" y="36"/>
                      <a:pt x="23" y="28"/>
                      <a:pt x="24" y="20"/>
                    </a:cubicBezTo>
                    <a:cubicBezTo>
                      <a:pt x="23" y="14"/>
                      <a:pt x="18" y="9"/>
                      <a:pt x="19" y="2"/>
                    </a:cubicBezTo>
                    <a:cubicBezTo>
                      <a:pt x="17" y="0"/>
                      <a:pt x="14" y="0"/>
                      <a:pt x="12" y="1"/>
                    </a:cubicBezTo>
                    <a:cubicBezTo>
                      <a:pt x="4" y="9"/>
                      <a:pt x="0" y="20"/>
                      <a:pt x="3" y="30"/>
                    </a:cubicBezTo>
                    <a:cubicBezTo>
                      <a:pt x="4" y="42"/>
                      <a:pt x="14" y="52"/>
                      <a:pt x="23" y="58"/>
                    </a:cubicBezTo>
                    <a:cubicBezTo>
                      <a:pt x="25" y="59"/>
                      <a:pt x="26" y="57"/>
                      <a:pt x="26" y="56"/>
                    </a:cubicBezTo>
                    <a:cubicBezTo>
                      <a:pt x="27" y="51"/>
                      <a:pt x="24" y="49"/>
                      <a:pt x="2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28"/>
              <p:cNvSpPr>
                <a:spLocks noEditPoints="1"/>
              </p:cNvSpPr>
              <p:nvPr/>
            </p:nvSpPr>
            <p:spPr bwMode="auto">
              <a:xfrm>
                <a:off x="5170488" y="1292226"/>
                <a:ext cx="725488" cy="619124"/>
              </a:xfrm>
              <a:custGeom>
                <a:avLst/>
                <a:gdLst>
                  <a:gd name="T0" fmla="*/ 736 w 904"/>
                  <a:gd name="T1" fmla="*/ 644 h 769"/>
                  <a:gd name="T2" fmla="*/ 400 w 904"/>
                  <a:gd name="T3" fmla="*/ 703 h 769"/>
                  <a:gd name="T4" fmla="*/ 351 w 904"/>
                  <a:gd name="T5" fmla="*/ 709 h 769"/>
                  <a:gd name="T6" fmla="*/ 724 w 904"/>
                  <a:gd name="T7" fmla="*/ 660 h 769"/>
                  <a:gd name="T8" fmla="*/ 861 w 904"/>
                  <a:gd name="T9" fmla="*/ 342 h 769"/>
                  <a:gd name="T10" fmla="*/ 863 w 904"/>
                  <a:gd name="T11" fmla="*/ 328 h 769"/>
                  <a:gd name="T12" fmla="*/ 863 w 904"/>
                  <a:gd name="T13" fmla="*/ 406 h 769"/>
                  <a:gd name="T14" fmla="*/ 824 w 904"/>
                  <a:gd name="T15" fmla="*/ 354 h 769"/>
                  <a:gd name="T16" fmla="*/ 717 w 904"/>
                  <a:gd name="T17" fmla="*/ 310 h 769"/>
                  <a:gd name="T18" fmla="*/ 772 w 904"/>
                  <a:gd name="T19" fmla="*/ 267 h 769"/>
                  <a:gd name="T20" fmla="*/ 695 w 904"/>
                  <a:gd name="T21" fmla="*/ 166 h 769"/>
                  <a:gd name="T22" fmla="*/ 660 w 904"/>
                  <a:gd name="T23" fmla="*/ 146 h 769"/>
                  <a:gd name="T24" fmla="*/ 643 w 904"/>
                  <a:gd name="T25" fmla="*/ 232 h 769"/>
                  <a:gd name="T26" fmla="*/ 425 w 904"/>
                  <a:gd name="T27" fmla="*/ 127 h 769"/>
                  <a:gd name="T28" fmla="*/ 509 w 904"/>
                  <a:gd name="T29" fmla="*/ 139 h 769"/>
                  <a:gd name="T30" fmla="*/ 416 w 904"/>
                  <a:gd name="T31" fmla="*/ 42 h 769"/>
                  <a:gd name="T32" fmla="*/ 422 w 904"/>
                  <a:gd name="T33" fmla="*/ 466 h 769"/>
                  <a:gd name="T34" fmla="*/ 554 w 904"/>
                  <a:gd name="T35" fmla="*/ 559 h 769"/>
                  <a:gd name="T36" fmla="*/ 548 w 904"/>
                  <a:gd name="T37" fmla="*/ 621 h 769"/>
                  <a:gd name="T38" fmla="*/ 613 w 904"/>
                  <a:gd name="T39" fmla="*/ 463 h 769"/>
                  <a:gd name="T40" fmla="*/ 600 w 904"/>
                  <a:gd name="T41" fmla="*/ 554 h 769"/>
                  <a:gd name="T42" fmla="*/ 707 w 904"/>
                  <a:gd name="T43" fmla="*/ 620 h 769"/>
                  <a:gd name="T44" fmla="*/ 741 w 904"/>
                  <a:gd name="T45" fmla="*/ 569 h 769"/>
                  <a:gd name="T46" fmla="*/ 682 w 904"/>
                  <a:gd name="T47" fmla="*/ 446 h 769"/>
                  <a:gd name="T48" fmla="*/ 788 w 904"/>
                  <a:gd name="T49" fmla="*/ 438 h 769"/>
                  <a:gd name="T50" fmla="*/ 750 w 904"/>
                  <a:gd name="T51" fmla="*/ 470 h 769"/>
                  <a:gd name="T52" fmla="*/ 734 w 904"/>
                  <a:gd name="T53" fmla="*/ 260 h 769"/>
                  <a:gd name="T54" fmla="*/ 768 w 904"/>
                  <a:gd name="T55" fmla="*/ 295 h 769"/>
                  <a:gd name="T56" fmla="*/ 461 w 904"/>
                  <a:gd name="T57" fmla="*/ 133 h 769"/>
                  <a:gd name="T58" fmla="*/ 470 w 904"/>
                  <a:gd name="T59" fmla="*/ 59 h 769"/>
                  <a:gd name="T60" fmla="*/ 668 w 904"/>
                  <a:gd name="T61" fmla="*/ 207 h 769"/>
                  <a:gd name="T62" fmla="*/ 648 w 904"/>
                  <a:gd name="T63" fmla="*/ 488 h 769"/>
                  <a:gd name="T64" fmla="*/ 636 w 904"/>
                  <a:gd name="T65" fmla="*/ 273 h 769"/>
                  <a:gd name="T66" fmla="*/ 633 w 904"/>
                  <a:gd name="T67" fmla="*/ 338 h 769"/>
                  <a:gd name="T68" fmla="*/ 452 w 904"/>
                  <a:gd name="T69" fmla="*/ 340 h 769"/>
                  <a:gd name="T70" fmla="*/ 596 w 904"/>
                  <a:gd name="T71" fmla="*/ 434 h 769"/>
                  <a:gd name="T72" fmla="*/ 652 w 904"/>
                  <a:gd name="T73" fmla="*/ 387 h 769"/>
                  <a:gd name="T74" fmla="*/ 586 w 904"/>
                  <a:gd name="T75" fmla="*/ 388 h 769"/>
                  <a:gd name="T76" fmla="*/ 639 w 904"/>
                  <a:gd name="T77" fmla="*/ 622 h 769"/>
                  <a:gd name="T78" fmla="*/ 483 w 904"/>
                  <a:gd name="T79" fmla="*/ 424 h 769"/>
                  <a:gd name="T80" fmla="*/ 441 w 904"/>
                  <a:gd name="T81" fmla="*/ 369 h 769"/>
                  <a:gd name="T82" fmla="*/ 459 w 904"/>
                  <a:gd name="T83" fmla="*/ 120 h 769"/>
                  <a:gd name="T84" fmla="*/ 514 w 904"/>
                  <a:gd name="T85" fmla="*/ 687 h 769"/>
                  <a:gd name="T86" fmla="*/ 782 w 904"/>
                  <a:gd name="T87" fmla="*/ 280 h 769"/>
                  <a:gd name="T88" fmla="*/ 615 w 904"/>
                  <a:gd name="T89" fmla="*/ 128 h 769"/>
                  <a:gd name="T90" fmla="*/ 483 w 904"/>
                  <a:gd name="T91" fmla="*/ 13 h 769"/>
                  <a:gd name="T92" fmla="*/ 191 w 904"/>
                  <a:gd name="T93" fmla="*/ 23 h 769"/>
                  <a:gd name="T94" fmla="*/ 300 w 904"/>
                  <a:gd name="T95" fmla="*/ 103 h 769"/>
                  <a:gd name="T96" fmla="*/ 386 w 904"/>
                  <a:gd name="T97" fmla="*/ 386 h 769"/>
                  <a:gd name="T98" fmla="*/ 7 w 904"/>
                  <a:gd name="T99" fmla="*/ 714 h 769"/>
                  <a:gd name="T100" fmla="*/ 1 w 904"/>
                  <a:gd name="T101" fmla="*/ 755 h 769"/>
                  <a:gd name="T102" fmla="*/ 527 w 904"/>
                  <a:gd name="T103" fmla="*/ 740 h 769"/>
                  <a:gd name="T104" fmla="*/ 481 w 904"/>
                  <a:gd name="T105" fmla="*/ 580 h 769"/>
                  <a:gd name="T106" fmla="*/ 545 w 904"/>
                  <a:gd name="T107" fmla="*/ 504 h 769"/>
                  <a:gd name="T108" fmla="*/ 593 w 904"/>
                  <a:gd name="T109" fmla="*/ 512 h 769"/>
                  <a:gd name="T110" fmla="*/ 713 w 904"/>
                  <a:gd name="T111" fmla="*/ 659 h 769"/>
                  <a:gd name="T112" fmla="*/ 753 w 904"/>
                  <a:gd name="T113" fmla="*/ 466 h 769"/>
                  <a:gd name="T114" fmla="*/ 782 w 904"/>
                  <a:gd name="T115" fmla="*/ 373 h 769"/>
                  <a:gd name="T116" fmla="*/ 585 w 904"/>
                  <a:gd name="T117" fmla="*/ 100 h 769"/>
                  <a:gd name="T118" fmla="*/ 230 w 904"/>
                  <a:gd name="T119" fmla="*/ 14 h 769"/>
                  <a:gd name="T120" fmla="*/ 388 w 904"/>
                  <a:gd name="T121" fmla="*/ 41 h 769"/>
                  <a:gd name="T122" fmla="*/ 774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96" y="366"/>
                    </a:moveTo>
                    <a:cubicBezTo>
                      <a:pt x="899" y="373"/>
                      <a:pt x="901" y="382"/>
                      <a:pt x="901" y="390"/>
                    </a:cubicBezTo>
                    <a:cubicBezTo>
                      <a:pt x="898" y="398"/>
                      <a:pt x="904" y="409"/>
                      <a:pt x="897" y="415"/>
                    </a:cubicBezTo>
                    <a:cubicBezTo>
                      <a:pt x="894" y="414"/>
                      <a:pt x="894" y="414"/>
                      <a:pt x="894" y="414"/>
                    </a:cubicBezTo>
                    <a:cubicBezTo>
                      <a:pt x="888" y="420"/>
                      <a:pt x="880" y="426"/>
                      <a:pt x="872" y="425"/>
                    </a:cubicBezTo>
                    <a:cubicBezTo>
                      <a:pt x="864" y="430"/>
                      <a:pt x="863" y="441"/>
                      <a:pt x="859" y="449"/>
                    </a:cubicBezTo>
                    <a:cubicBezTo>
                      <a:pt x="852" y="463"/>
                      <a:pt x="839" y="477"/>
                      <a:pt x="822" y="478"/>
                    </a:cubicBezTo>
                    <a:cubicBezTo>
                      <a:pt x="816" y="478"/>
                      <a:pt x="809" y="474"/>
                      <a:pt x="803" y="479"/>
                    </a:cubicBezTo>
                    <a:cubicBezTo>
                      <a:pt x="803" y="484"/>
                      <a:pt x="799" y="490"/>
                      <a:pt x="803" y="495"/>
                    </a:cubicBezTo>
                    <a:cubicBezTo>
                      <a:pt x="806" y="503"/>
                      <a:pt x="812" y="509"/>
                      <a:pt x="812" y="518"/>
                    </a:cubicBezTo>
                    <a:cubicBezTo>
                      <a:pt x="817" y="540"/>
                      <a:pt x="807" y="560"/>
                      <a:pt x="795" y="576"/>
                    </a:cubicBezTo>
                    <a:cubicBezTo>
                      <a:pt x="788" y="593"/>
                      <a:pt x="776" y="610"/>
                      <a:pt x="758" y="617"/>
                    </a:cubicBezTo>
                    <a:cubicBezTo>
                      <a:pt x="750" y="621"/>
                      <a:pt x="741" y="614"/>
                      <a:pt x="733" y="617"/>
                    </a:cubicBezTo>
                    <a:cubicBezTo>
                      <a:pt x="733" y="626"/>
                      <a:pt x="737" y="634"/>
                      <a:pt x="736" y="644"/>
                    </a:cubicBezTo>
                    <a:cubicBezTo>
                      <a:pt x="734" y="660"/>
                      <a:pt x="722" y="674"/>
                      <a:pt x="707" y="681"/>
                    </a:cubicBezTo>
                    <a:cubicBezTo>
                      <a:pt x="699" y="686"/>
                      <a:pt x="691" y="683"/>
                      <a:pt x="682" y="683"/>
                    </a:cubicBezTo>
                    <a:cubicBezTo>
                      <a:pt x="666" y="690"/>
                      <a:pt x="666" y="690"/>
                      <a:pt x="666" y="690"/>
                    </a:cubicBezTo>
                    <a:cubicBezTo>
                      <a:pt x="648" y="695"/>
                      <a:pt x="623" y="696"/>
                      <a:pt x="608" y="681"/>
                    </a:cubicBezTo>
                    <a:cubicBezTo>
                      <a:pt x="602" y="677"/>
                      <a:pt x="600" y="669"/>
                      <a:pt x="594" y="666"/>
                    </a:cubicBezTo>
                    <a:cubicBezTo>
                      <a:pt x="585" y="669"/>
                      <a:pt x="589" y="680"/>
                      <a:pt x="587" y="687"/>
                    </a:cubicBezTo>
                    <a:cubicBezTo>
                      <a:pt x="584" y="695"/>
                      <a:pt x="586" y="705"/>
                      <a:pt x="579" y="711"/>
                    </a:cubicBezTo>
                    <a:cubicBezTo>
                      <a:pt x="575" y="723"/>
                      <a:pt x="565" y="731"/>
                      <a:pt x="557" y="739"/>
                    </a:cubicBezTo>
                    <a:cubicBezTo>
                      <a:pt x="542" y="748"/>
                      <a:pt x="527" y="756"/>
                      <a:pt x="510" y="759"/>
                    </a:cubicBezTo>
                    <a:cubicBezTo>
                      <a:pt x="482" y="767"/>
                      <a:pt x="456" y="766"/>
                      <a:pt x="427" y="757"/>
                    </a:cubicBezTo>
                    <a:cubicBezTo>
                      <a:pt x="417" y="751"/>
                      <a:pt x="405" y="746"/>
                      <a:pt x="398" y="735"/>
                    </a:cubicBezTo>
                    <a:cubicBezTo>
                      <a:pt x="395" y="719"/>
                      <a:pt x="414" y="710"/>
                      <a:pt x="408" y="694"/>
                    </a:cubicBezTo>
                    <a:cubicBezTo>
                      <a:pt x="407" y="693"/>
                      <a:pt x="406" y="690"/>
                      <a:pt x="404" y="691"/>
                    </a:cubicBezTo>
                    <a:cubicBezTo>
                      <a:pt x="402" y="694"/>
                      <a:pt x="402" y="700"/>
                      <a:pt x="400" y="703"/>
                    </a:cubicBezTo>
                    <a:cubicBezTo>
                      <a:pt x="392" y="716"/>
                      <a:pt x="376" y="718"/>
                      <a:pt x="364" y="717"/>
                    </a:cubicBezTo>
                    <a:cubicBezTo>
                      <a:pt x="356" y="717"/>
                      <a:pt x="351" y="712"/>
                      <a:pt x="344" y="715"/>
                    </a:cubicBezTo>
                    <a:cubicBezTo>
                      <a:pt x="335" y="725"/>
                      <a:pt x="333" y="740"/>
                      <a:pt x="339" y="753"/>
                    </a:cubicBezTo>
                    <a:cubicBezTo>
                      <a:pt x="335" y="757"/>
                      <a:pt x="338" y="765"/>
                      <a:pt x="332" y="767"/>
                    </a:cubicBezTo>
                    <a:cubicBezTo>
                      <a:pt x="284" y="766"/>
                      <a:pt x="242" y="768"/>
                      <a:pt x="194" y="767"/>
                    </a:cubicBezTo>
                    <a:cubicBezTo>
                      <a:pt x="132" y="766"/>
                      <a:pt x="67" y="769"/>
                      <a:pt x="5" y="768"/>
                    </a:cubicBezTo>
                    <a:cubicBezTo>
                      <a:pt x="1" y="767"/>
                      <a:pt x="1" y="767"/>
                      <a:pt x="1" y="767"/>
                    </a:cubicBezTo>
                    <a:cubicBezTo>
                      <a:pt x="1" y="766"/>
                      <a:pt x="1" y="765"/>
                      <a:pt x="1" y="765"/>
                    </a:cubicBezTo>
                    <a:cubicBezTo>
                      <a:pt x="126" y="764"/>
                      <a:pt x="126" y="764"/>
                      <a:pt x="126" y="764"/>
                    </a:cubicBezTo>
                    <a:cubicBezTo>
                      <a:pt x="269" y="763"/>
                      <a:pt x="269" y="763"/>
                      <a:pt x="269" y="763"/>
                    </a:cubicBezTo>
                    <a:cubicBezTo>
                      <a:pt x="326" y="762"/>
                      <a:pt x="326" y="762"/>
                      <a:pt x="326" y="762"/>
                    </a:cubicBezTo>
                    <a:cubicBezTo>
                      <a:pt x="330" y="761"/>
                      <a:pt x="330" y="757"/>
                      <a:pt x="332" y="755"/>
                    </a:cubicBezTo>
                    <a:cubicBezTo>
                      <a:pt x="326" y="741"/>
                      <a:pt x="328" y="725"/>
                      <a:pt x="337" y="713"/>
                    </a:cubicBezTo>
                    <a:cubicBezTo>
                      <a:pt x="340" y="709"/>
                      <a:pt x="346" y="703"/>
                      <a:pt x="351" y="709"/>
                    </a:cubicBezTo>
                    <a:cubicBezTo>
                      <a:pt x="365" y="714"/>
                      <a:pt x="380" y="714"/>
                      <a:pt x="391" y="705"/>
                    </a:cubicBezTo>
                    <a:cubicBezTo>
                      <a:pt x="395" y="699"/>
                      <a:pt x="400" y="693"/>
                      <a:pt x="399" y="685"/>
                    </a:cubicBezTo>
                    <a:cubicBezTo>
                      <a:pt x="399" y="683"/>
                      <a:pt x="395" y="682"/>
                      <a:pt x="397" y="680"/>
                    </a:cubicBezTo>
                    <a:cubicBezTo>
                      <a:pt x="405" y="683"/>
                      <a:pt x="405" y="683"/>
                      <a:pt x="405" y="683"/>
                    </a:cubicBezTo>
                    <a:cubicBezTo>
                      <a:pt x="411" y="687"/>
                      <a:pt x="416" y="696"/>
                      <a:pt x="415" y="703"/>
                    </a:cubicBezTo>
                    <a:cubicBezTo>
                      <a:pt x="416" y="715"/>
                      <a:pt x="400" y="721"/>
                      <a:pt x="405" y="734"/>
                    </a:cubicBezTo>
                    <a:cubicBezTo>
                      <a:pt x="422" y="752"/>
                      <a:pt x="447" y="759"/>
                      <a:pt x="472" y="759"/>
                    </a:cubicBezTo>
                    <a:cubicBezTo>
                      <a:pt x="513" y="758"/>
                      <a:pt x="559" y="745"/>
                      <a:pt x="577" y="705"/>
                    </a:cubicBezTo>
                    <a:cubicBezTo>
                      <a:pt x="583" y="691"/>
                      <a:pt x="582" y="675"/>
                      <a:pt x="584" y="658"/>
                    </a:cubicBezTo>
                    <a:cubicBezTo>
                      <a:pt x="588" y="651"/>
                      <a:pt x="592" y="663"/>
                      <a:pt x="598" y="660"/>
                    </a:cubicBezTo>
                    <a:cubicBezTo>
                      <a:pt x="603" y="661"/>
                      <a:pt x="603" y="665"/>
                      <a:pt x="605" y="668"/>
                    </a:cubicBezTo>
                    <a:cubicBezTo>
                      <a:pt x="615" y="685"/>
                      <a:pt x="633" y="688"/>
                      <a:pt x="651" y="687"/>
                    </a:cubicBezTo>
                    <a:cubicBezTo>
                      <a:pt x="665" y="689"/>
                      <a:pt x="674" y="675"/>
                      <a:pt x="689" y="678"/>
                    </a:cubicBezTo>
                    <a:cubicBezTo>
                      <a:pt x="703" y="680"/>
                      <a:pt x="714" y="669"/>
                      <a:pt x="724" y="660"/>
                    </a:cubicBezTo>
                    <a:cubicBezTo>
                      <a:pt x="732" y="649"/>
                      <a:pt x="732" y="633"/>
                      <a:pt x="726" y="620"/>
                    </a:cubicBezTo>
                    <a:cubicBezTo>
                      <a:pt x="725" y="617"/>
                      <a:pt x="727" y="613"/>
                      <a:pt x="729" y="610"/>
                    </a:cubicBezTo>
                    <a:cubicBezTo>
                      <a:pt x="738" y="609"/>
                      <a:pt x="751" y="616"/>
                      <a:pt x="761" y="609"/>
                    </a:cubicBezTo>
                    <a:cubicBezTo>
                      <a:pt x="774" y="602"/>
                      <a:pt x="782" y="590"/>
                      <a:pt x="787" y="576"/>
                    </a:cubicBezTo>
                    <a:cubicBezTo>
                      <a:pt x="794" y="569"/>
                      <a:pt x="800" y="560"/>
                      <a:pt x="803" y="551"/>
                    </a:cubicBezTo>
                    <a:cubicBezTo>
                      <a:pt x="811" y="533"/>
                      <a:pt x="807" y="510"/>
                      <a:pt x="797" y="495"/>
                    </a:cubicBezTo>
                    <a:cubicBezTo>
                      <a:pt x="799" y="487"/>
                      <a:pt x="796" y="476"/>
                      <a:pt x="802" y="470"/>
                    </a:cubicBezTo>
                    <a:cubicBezTo>
                      <a:pt x="812" y="471"/>
                      <a:pt x="823" y="473"/>
                      <a:pt x="833" y="468"/>
                    </a:cubicBezTo>
                    <a:cubicBezTo>
                      <a:pt x="851" y="459"/>
                      <a:pt x="858" y="441"/>
                      <a:pt x="862" y="423"/>
                    </a:cubicBezTo>
                    <a:cubicBezTo>
                      <a:pt x="866" y="421"/>
                      <a:pt x="869" y="420"/>
                      <a:pt x="873" y="420"/>
                    </a:cubicBezTo>
                    <a:cubicBezTo>
                      <a:pt x="883" y="419"/>
                      <a:pt x="890" y="410"/>
                      <a:pt x="893" y="402"/>
                    </a:cubicBezTo>
                    <a:cubicBezTo>
                      <a:pt x="895" y="390"/>
                      <a:pt x="898" y="375"/>
                      <a:pt x="888" y="367"/>
                    </a:cubicBezTo>
                    <a:cubicBezTo>
                      <a:pt x="880" y="360"/>
                      <a:pt x="870" y="353"/>
                      <a:pt x="860" y="356"/>
                    </a:cubicBezTo>
                    <a:cubicBezTo>
                      <a:pt x="853" y="353"/>
                      <a:pt x="862" y="347"/>
                      <a:pt x="861" y="342"/>
                    </a:cubicBezTo>
                    <a:cubicBezTo>
                      <a:pt x="860" y="335"/>
                      <a:pt x="858" y="328"/>
                      <a:pt x="853" y="323"/>
                    </a:cubicBezTo>
                    <a:cubicBezTo>
                      <a:pt x="841" y="310"/>
                      <a:pt x="822" y="303"/>
                      <a:pt x="806" y="307"/>
                    </a:cubicBezTo>
                    <a:cubicBezTo>
                      <a:pt x="801" y="305"/>
                      <a:pt x="797" y="300"/>
                      <a:pt x="794" y="296"/>
                    </a:cubicBezTo>
                    <a:cubicBezTo>
                      <a:pt x="797" y="288"/>
                      <a:pt x="793" y="280"/>
                      <a:pt x="789" y="274"/>
                    </a:cubicBezTo>
                    <a:cubicBezTo>
                      <a:pt x="795" y="253"/>
                      <a:pt x="795" y="253"/>
                      <a:pt x="795" y="253"/>
                    </a:cubicBezTo>
                    <a:cubicBezTo>
                      <a:pt x="794" y="244"/>
                      <a:pt x="793" y="233"/>
                      <a:pt x="788" y="225"/>
                    </a:cubicBezTo>
                    <a:cubicBezTo>
                      <a:pt x="798" y="212"/>
                      <a:pt x="792" y="195"/>
                      <a:pt x="786" y="182"/>
                    </a:cubicBezTo>
                    <a:cubicBezTo>
                      <a:pt x="787" y="181"/>
                      <a:pt x="788" y="181"/>
                      <a:pt x="789" y="181"/>
                    </a:cubicBezTo>
                    <a:cubicBezTo>
                      <a:pt x="791" y="181"/>
                      <a:pt x="792" y="182"/>
                      <a:pt x="791" y="184"/>
                    </a:cubicBezTo>
                    <a:cubicBezTo>
                      <a:pt x="800" y="194"/>
                      <a:pt x="800" y="209"/>
                      <a:pt x="798" y="221"/>
                    </a:cubicBezTo>
                    <a:cubicBezTo>
                      <a:pt x="793" y="228"/>
                      <a:pt x="800" y="234"/>
                      <a:pt x="800" y="241"/>
                    </a:cubicBezTo>
                    <a:cubicBezTo>
                      <a:pt x="807" y="256"/>
                      <a:pt x="791" y="269"/>
                      <a:pt x="800" y="282"/>
                    </a:cubicBezTo>
                    <a:cubicBezTo>
                      <a:pt x="803" y="288"/>
                      <a:pt x="796" y="299"/>
                      <a:pt x="805" y="301"/>
                    </a:cubicBezTo>
                    <a:cubicBezTo>
                      <a:pt x="827" y="299"/>
                      <a:pt x="850" y="308"/>
                      <a:pt x="863" y="328"/>
                    </a:cubicBezTo>
                    <a:cubicBezTo>
                      <a:pt x="870" y="334"/>
                      <a:pt x="865" y="343"/>
                      <a:pt x="868" y="349"/>
                    </a:cubicBezTo>
                    <a:cubicBezTo>
                      <a:pt x="876" y="349"/>
                      <a:pt x="881" y="355"/>
                      <a:pt x="887" y="358"/>
                    </a:cubicBezTo>
                    <a:cubicBezTo>
                      <a:pt x="891" y="360"/>
                      <a:pt x="891" y="366"/>
                      <a:pt x="896" y="366"/>
                    </a:cubicBezTo>
                    <a:close/>
                    <a:moveTo>
                      <a:pt x="878" y="367"/>
                    </a:moveTo>
                    <a:cubicBezTo>
                      <a:pt x="871" y="364"/>
                      <a:pt x="864" y="359"/>
                      <a:pt x="858" y="364"/>
                    </a:cubicBezTo>
                    <a:cubicBezTo>
                      <a:pt x="849" y="365"/>
                      <a:pt x="844" y="373"/>
                      <a:pt x="841" y="380"/>
                    </a:cubicBezTo>
                    <a:cubicBezTo>
                      <a:pt x="840" y="388"/>
                      <a:pt x="839" y="395"/>
                      <a:pt x="843" y="401"/>
                    </a:cubicBezTo>
                    <a:cubicBezTo>
                      <a:pt x="850" y="408"/>
                      <a:pt x="859" y="418"/>
                      <a:pt x="871" y="414"/>
                    </a:cubicBezTo>
                    <a:cubicBezTo>
                      <a:pt x="880" y="410"/>
                      <a:pt x="887" y="400"/>
                      <a:pt x="888" y="390"/>
                    </a:cubicBezTo>
                    <a:cubicBezTo>
                      <a:pt x="886" y="382"/>
                      <a:pt x="885" y="372"/>
                      <a:pt x="878" y="367"/>
                    </a:cubicBezTo>
                    <a:close/>
                    <a:moveTo>
                      <a:pt x="875" y="374"/>
                    </a:moveTo>
                    <a:cubicBezTo>
                      <a:pt x="869" y="368"/>
                      <a:pt x="861" y="371"/>
                      <a:pt x="854" y="374"/>
                    </a:cubicBezTo>
                    <a:cubicBezTo>
                      <a:pt x="849" y="380"/>
                      <a:pt x="847" y="389"/>
                      <a:pt x="850" y="397"/>
                    </a:cubicBezTo>
                    <a:cubicBezTo>
                      <a:pt x="852" y="402"/>
                      <a:pt x="858" y="405"/>
                      <a:pt x="863" y="406"/>
                    </a:cubicBezTo>
                    <a:cubicBezTo>
                      <a:pt x="868" y="406"/>
                      <a:pt x="872" y="404"/>
                      <a:pt x="874" y="402"/>
                    </a:cubicBezTo>
                    <a:cubicBezTo>
                      <a:pt x="882" y="394"/>
                      <a:pt x="878" y="383"/>
                      <a:pt x="875" y="374"/>
                    </a:cubicBezTo>
                    <a:close/>
                    <a:moveTo>
                      <a:pt x="837" y="437"/>
                    </a:moveTo>
                    <a:cubicBezTo>
                      <a:pt x="822" y="430"/>
                      <a:pt x="822" y="413"/>
                      <a:pt x="810" y="404"/>
                    </a:cubicBezTo>
                    <a:cubicBezTo>
                      <a:pt x="803" y="400"/>
                      <a:pt x="796" y="399"/>
                      <a:pt x="789" y="403"/>
                    </a:cubicBezTo>
                    <a:cubicBezTo>
                      <a:pt x="781" y="400"/>
                      <a:pt x="771" y="397"/>
                      <a:pt x="762" y="397"/>
                    </a:cubicBezTo>
                    <a:cubicBezTo>
                      <a:pt x="755" y="399"/>
                      <a:pt x="748" y="402"/>
                      <a:pt x="743" y="408"/>
                    </a:cubicBezTo>
                    <a:cubicBezTo>
                      <a:pt x="740" y="410"/>
                      <a:pt x="736" y="405"/>
                      <a:pt x="735" y="403"/>
                    </a:cubicBezTo>
                    <a:cubicBezTo>
                      <a:pt x="728" y="399"/>
                      <a:pt x="717" y="393"/>
                      <a:pt x="719" y="384"/>
                    </a:cubicBezTo>
                    <a:cubicBezTo>
                      <a:pt x="726" y="375"/>
                      <a:pt x="734" y="370"/>
                      <a:pt x="742" y="362"/>
                    </a:cubicBezTo>
                    <a:cubicBezTo>
                      <a:pt x="752" y="369"/>
                      <a:pt x="761" y="374"/>
                      <a:pt x="773" y="371"/>
                    </a:cubicBezTo>
                    <a:cubicBezTo>
                      <a:pt x="780" y="364"/>
                      <a:pt x="780" y="364"/>
                      <a:pt x="780" y="364"/>
                    </a:cubicBezTo>
                    <a:cubicBezTo>
                      <a:pt x="786" y="363"/>
                      <a:pt x="789" y="368"/>
                      <a:pt x="794" y="368"/>
                    </a:cubicBezTo>
                    <a:cubicBezTo>
                      <a:pt x="806" y="368"/>
                      <a:pt x="820" y="366"/>
                      <a:pt x="824" y="354"/>
                    </a:cubicBezTo>
                    <a:cubicBezTo>
                      <a:pt x="827" y="347"/>
                      <a:pt x="834" y="340"/>
                      <a:pt x="842" y="337"/>
                    </a:cubicBezTo>
                    <a:cubicBezTo>
                      <a:pt x="838" y="328"/>
                      <a:pt x="828" y="328"/>
                      <a:pt x="821" y="324"/>
                    </a:cubicBezTo>
                    <a:cubicBezTo>
                      <a:pt x="813" y="323"/>
                      <a:pt x="804" y="323"/>
                      <a:pt x="797" y="328"/>
                    </a:cubicBezTo>
                    <a:cubicBezTo>
                      <a:pt x="793" y="327"/>
                      <a:pt x="795" y="322"/>
                      <a:pt x="793" y="319"/>
                    </a:cubicBezTo>
                    <a:cubicBezTo>
                      <a:pt x="788" y="310"/>
                      <a:pt x="777" y="311"/>
                      <a:pt x="769" y="311"/>
                    </a:cubicBezTo>
                    <a:cubicBezTo>
                      <a:pt x="763" y="311"/>
                      <a:pt x="758" y="315"/>
                      <a:pt x="754" y="319"/>
                    </a:cubicBezTo>
                    <a:cubicBezTo>
                      <a:pt x="751" y="326"/>
                      <a:pt x="752" y="333"/>
                      <a:pt x="756" y="339"/>
                    </a:cubicBezTo>
                    <a:cubicBezTo>
                      <a:pt x="758" y="341"/>
                      <a:pt x="761" y="342"/>
                      <a:pt x="763" y="341"/>
                    </a:cubicBezTo>
                    <a:cubicBezTo>
                      <a:pt x="766" y="337"/>
                      <a:pt x="767" y="332"/>
                      <a:pt x="771" y="332"/>
                    </a:cubicBezTo>
                    <a:cubicBezTo>
                      <a:pt x="774" y="331"/>
                      <a:pt x="778" y="334"/>
                      <a:pt x="778" y="337"/>
                    </a:cubicBezTo>
                    <a:cubicBezTo>
                      <a:pt x="779" y="342"/>
                      <a:pt x="776" y="344"/>
                      <a:pt x="773" y="347"/>
                    </a:cubicBezTo>
                    <a:cubicBezTo>
                      <a:pt x="768" y="350"/>
                      <a:pt x="762" y="349"/>
                      <a:pt x="757" y="348"/>
                    </a:cubicBezTo>
                    <a:cubicBezTo>
                      <a:pt x="746" y="346"/>
                      <a:pt x="745" y="334"/>
                      <a:pt x="743" y="326"/>
                    </a:cubicBezTo>
                    <a:cubicBezTo>
                      <a:pt x="735" y="321"/>
                      <a:pt x="727" y="312"/>
                      <a:pt x="717" y="310"/>
                    </a:cubicBezTo>
                    <a:cubicBezTo>
                      <a:pt x="706" y="309"/>
                      <a:pt x="697" y="313"/>
                      <a:pt x="693" y="322"/>
                    </a:cubicBezTo>
                    <a:cubicBezTo>
                      <a:pt x="691" y="328"/>
                      <a:pt x="690" y="337"/>
                      <a:pt x="695" y="342"/>
                    </a:cubicBezTo>
                    <a:cubicBezTo>
                      <a:pt x="697" y="344"/>
                      <a:pt x="701" y="344"/>
                      <a:pt x="704" y="342"/>
                    </a:cubicBezTo>
                    <a:cubicBezTo>
                      <a:pt x="706" y="339"/>
                      <a:pt x="707" y="336"/>
                      <a:pt x="711" y="337"/>
                    </a:cubicBezTo>
                    <a:cubicBezTo>
                      <a:pt x="713" y="337"/>
                      <a:pt x="715" y="339"/>
                      <a:pt x="716" y="341"/>
                    </a:cubicBezTo>
                    <a:cubicBezTo>
                      <a:pt x="716" y="346"/>
                      <a:pt x="712" y="350"/>
                      <a:pt x="708" y="352"/>
                    </a:cubicBezTo>
                    <a:cubicBezTo>
                      <a:pt x="703" y="356"/>
                      <a:pt x="697" y="353"/>
                      <a:pt x="691" y="353"/>
                    </a:cubicBezTo>
                    <a:cubicBezTo>
                      <a:pt x="681" y="348"/>
                      <a:pt x="682" y="336"/>
                      <a:pt x="680" y="326"/>
                    </a:cubicBezTo>
                    <a:cubicBezTo>
                      <a:pt x="683" y="315"/>
                      <a:pt x="693" y="303"/>
                      <a:pt x="706" y="302"/>
                    </a:cubicBezTo>
                    <a:cubicBezTo>
                      <a:pt x="715" y="289"/>
                      <a:pt x="707" y="273"/>
                      <a:pt x="709" y="258"/>
                    </a:cubicBezTo>
                    <a:cubicBezTo>
                      <a:pt x="712" y="250"/>
                      <a:pt x="713" y="239"/>
                      <a:pt x="723" y="236"/>
                    </a:cubicBezTo>
                    <a:cubicBezTo>
                      <a:pt x="729" y="234"/>
                      <a:pt x="734" y="235"/>
                      <a:pt x="740" y="238"/>
                    </a:cubicBezTo>
                    <a:cubicBezTo>
                      <a:pt x="751" y="244"/>
                      <a:pt x="750" y="258"/>
                      <a:pt x="750" y="268"/>
                    </a:cubicBezTo>
                    <a:cubicBezTo>
                      <a:pt x="757" y="272"/>
                      <a:pt x="766" y="271"/>
                      <a:pt x="772" y="267"/>
                    </a:cubicBezTo>
                    <a:cubicBezTo>
                      <a:pt x="779" y="258"/>
                      <a:pt x="781" y="246"/>
                      <a:pt x="777" y="235"/>
                    </a:cubicBezTo>
                    <a:cubicBezTo>
                      <a:pt x="772" y="233"/>
                      <a:pt x="773" y="228"/>
                      <a:pt x="771" y="225"/>
                    </a:cubicBezTo>
                    <a:cubicBezTo>
                      <a:pt x="776" y="218"/>
                      <a:pt x="779" y="208"/>
                      <a:pt x="776" y="199"/>
                    </a:cubicBezTo>
                    <a:cubicBezTo>
                      <a:pt x="774" y="189"/>
                      <a:pt x="766" y="184"/>
                      <a:pt x="757" y="180"/>
                    </a:cubicBezTo>
                    <a:cubicBezTo>
                      <a:pt x="751" y="179"/>
                      <a:pt x="744" y="176"/>
                      <a:pt x="738" y="180"/>
                    </a:cubicBezTo>
                    <a:cubicBezTo>
                      <a:pt x="733" y="185"/>
                      <a:pt x="732" y="191"/>
                      <a:pt x="734" y="197"/>
                    </a:cubicBezTo>
                    <a:cubicBezTo>
                      <a:pt x="736" y="200"/>
                      <a:pt x="738" y="204"/>
                      <a:pt x="740" y="204"/>
                    </a:cubicBezTo>
                    <a:cubicBezTo>
                      <a:pt x="744" y="202"/>
                      <a:pt x="748" y="200"/>
                      <a:pt x="752" y="203"/>
                    </a:cubicBezTo>
                    <a:cubicBezTo>
                      <a:pt x="756" y="206"/>
                      <a:pt x="753" y="210"/>
                      <a:pt x="752" y="213"/>
                    </a:cubicBezTo>
                    <a:cubicBezTo>
                      <a:pt x="748" y="217"/>
                      <a:pt x="742" y="218"/>
                      <a:pt x="737" y="216"/>
                    </a:cubicBezTo>
                    <a:cubicBezTo>
                      <a:pt x="728" y="211"/>
                      <a:pt x="723" y="201"/>
                      <a:pt x="723" y="191"/>
                    </a:cubicBezTo>
                    <a:cubicBezTo>
                      <a:pt x="722" y="185"/>
                      <a:pt x="732" y="179"/>
                      <a:pt x="723" y="173"/>
                    </a:cubicBezTo>
                    <a:cubicBezTo>
                      <a:pt x="718" y="170"/>
                      <a:pt x="715" y="166"/>
                      <a:pt x="709" y="164"/>
                    </a:cubicBezTo>
                    <a:cubicBezTo>
                      <a:pt x="704" y="167"/>
                      <a:pt x="699" y="166"/>
                      <a:pt x="695" y="166"/>
                    </a:cubicBezTo>
                    <a:cubicBezTo>
                      <a:pt x="688" y="163"/>
                      <a:pt x="680" y="160"/>
                      <a:pt x="680" y="151"/>
                    </a:cubicBezTo>
                    <a:cubicBezTo>
                      <a:pt x="678" y="147"/>
                      <a:pt x="679" y="143"/>
                      <a:pt x="681" y="139"/>
                    </a:cubicBezTo>
                    <a:cubicBezTo>
                      <a:pt x="682" y="136"/>
                      <a:pt x="686" y="134"/>
                      <a:pt x="688" y="136"/>
                    </a:cubicBezTo>
                    <a:cubicBezTo>
                      <a:pt x="693" y="141"/>
                      <a:pt x="684" y="147"/>
                      <a:pt x="690" y="152"/>
                    </a:cubicBezTo>
                    <a:cubicBezTo>
                      <a:pt x="693" y="156"/>
                      <a:pt x="699" y="157"/>
                      <a:pt x="703" y="156"/>
                    </a:cubicBezTo>
                    <a:cubicBezTo>
                      <a:pt x="709" y="155"/>
                      <a:pt x="714" y="151"/>
                      <a:pt x="716" y="145"/>
                    </a:cubicBezTo>
                    <a:cubicBezTo>
                      <a:pt x="718" y="133"/>
                      <a:pt x="711" y="121"/>
                      <a:pt x="701" y="113"/>
                    </a:cubicBezTo>
                    <a:cubicBezTo>
                      <a:pt x="694" y="110"/>
                      <a:pt x="688" y="107"/>
                      <a:pt x="682" y="112"/>
                    </a:cubicBezTo>
                    <a:cubicBezTo>
                      <a:pt x="679" y="113"/>
                      <a:pt x="676" y="113"/>
                      <a:pt x="674" y="112"/>
                    </a:cubicBezTo>
                    <a:cubicBezTo>
                      <a:pt x="670" y="106"/>
                      <a:pt x="668" y="99"/>
                      <a:pt x="661" y="96"/>
                    </a:cubicBezTo>
                    <a:cubicBezTo>
                      <a:pt x="648" y="91"/>
                      <a:pt x="632" y="94"/>
                      <a:pt x="623" y="105"/>
                    </a:cubicBezTo>
                    <a:cubicBezTo>
                      <a:pt x="620" y="109"/>
                      <a:pt x="620" y="115"/>
                      <a:pt x="621" y="120"/>
                    </a:cubicBezTo>
                    <a:cubicBezTo>
                      <a:pt x="627" y="132"/>
                      <a:pt x="638" y="120"/>
                      <a:pt x="646" y="127"/>
                    </a:cubicBezTo>
                    <a:cubicBezTo>
                      <a:pt x="653" y="130"/>
                      <a:pt x="660" y="137"/>
                      <a:pt x="660" y="146"/>
                    </a:cubicBezTo>
                    <a:cubicBezTo>
                      <a:pt x="658" y="153"/>
                      <a:pt x="656" y="160"/>
                      <a:pt x="650" y="163"/>
                    </a:cubicBezTo>
                    <a:cubicBezTo>
                      <a:pt x="636" y="166"/>
                      <a:pt x="618" y="170"/>
                      <a:pt x="612" y="186"/>
                    </a:cubicBezTo>
                    <a:cubicBezTo>
                      <a:pt x="613" y="195"/>
                      <a:pt x="620" y="201"/>
                      <a:pt x="617" y="210"/>
                    </a:cubicBezTo>
                    <a:cubicBezTo>
                      <a:pt x="616" y="214"/>
                      <a:pt x="614" y="218"/>
                      <a:pt x="609" y="220"/>
                    </a:cubicBezTo>
                    <a:cubicBezTo>
                      <a:pt x="606" y="220"/>
                      <a:pt x="601" y="220"/>
                      <a:pt x="600" y="216"/>
                    </a:cubicBezTo>
                    <a:cubicBezTo>
                      <a:pt x="600" y="208"/>
                      <a:pt x="611" y="204"/>
                      <a:pt x="605" y="196"/>
                    </a:cubicBezTo>
                    <a:cubicBezTo>
                      <a:pt x="602" y="191"/>
                      <a:pt x="596" y="191"/>
                      <a:pt x="592" y="193"/>
                    </a:cubicBezTo>
                    <a:cubicBezTo>
                      <a:pt x="584" y="193"/>
                      <a:pt x="576" y="200"/>
                      <a:pt x="574" y="208"/>
                    </a:cubicBezTo>
                    <a:cubicBezTo>
                      <a:pt x="571" y="215"/>
                      <a:pt x="571" y="225"/>
                      <a:pt x="575" y="232"/>
                    </a:cubicBezTo>
                    <a:cubicBezTo>
                      <a:pt x="581" y="240"/>
                      <a:pt x="589" y="247"/>
                      <a:pt x="598" y="249"/>
                    </a:cubicBezTo>
                    <a:cubicBezTo>
                      <a:pt x="605" y="249"/>
                      <a:pt x="612" y="244"/>
                      <a:pt x="619" y="246"/>
                    </a:cubicBezTo>
                    <a:cubicBezTo>
                      <a:pt x="624" y="254"/>
                      <a:pt x="632" y="257"/>
                      <a:pt x="641" y="256"/>
                    </a:cubicBezTo>
                    <a:cubicBezTo>
                      <a:pt x="646" y="255"/>
                      <a:pt x="650" y="250"/>
                      <a:pt x="651" y="245"/>
                    </a:cubicBezTo>
                    <a:cubicBezTo>
                      <a:pt x="656" y="237"/>
                      <a:pt x="646" y="236"/>
                      <a:pt x="643" y="232"/>
                    </a:cubicBezTo>
                    <a:cubicBezTo>
                      <a:pt x="637" y="226"/>
                      <a:pt x="635" y="217"/>
                      <a:pt x="638" y="209"/>
                    </a:cubicBezTo>
                    <a:cubicBezTo>
                      <a:pt x="640" y="201"/>
                      <a:pt x="648" y="197"/>
                      <a:pt x="657" y="196"/>
                    </a:cubicBezTo>
                    <a:cubicBezTo>
                      <a:pt x="665" y="196"/>
                      <a:pt x="673" y="201"/>
                      <a:pt x="680" y="206"/>
                    </a:cubicBezTo>
                    <a:cubicBezTo>
                      <a:pt x="692" y="229"/>
                      <a:pt x="690" y="260"/>
                      <a:pt x="678" y="282"/>
                    </a:cubicBezTo>
                    <a:cubicBezTo>
                      <a:pt x="670" y="293"/>
                      <a:pt x="660" y="303"/>
                      <a:pt x="646" y="307"/>
                    </a:cubicBezTo>
                    <a:cubicBezTo>
                      <a:pt x="634" y="310"/>
                      <a:pt x="620" y="311"/>
                      <a:pt x="607" y="309"/>
                    </a:cubicBezTo>
                    <a:cubicBezTo>
                      <a:pt x="600" y="311"/>
                      <a:pt x="594" y="311"/>
                      <a:pt x="586" y="308"/>
                    </a:cubicBezTo>
                    <a:cubicBezTo>
                      <a:pt x="578" y="291"/>
                      <a:pt x="560" y="273"/>
                      <a:pt x="540" y="272"/>
                    </a:cubicBezTo>
                    <a:cubicBezTo>
                      <a:pt x="522" y="272"/>
                      <a:pt x="505" y="277"/>
                      <a:pt x="489" y="283"/>
                    </a:cubicBezTo>
                    <a:cubicBezTo>
                      <a:pt x="475" y="289"/>
                      <a:pt x="459" y="289"/>
                      <a:pt x="446" y="281"/>
                    </a:cubicBezTo>
                    <a:cubicBezTo>
                      <a:pt x="434" y="274"/>
                      <a:pt x="424" y="261"/>
                      <a:pt x="421" y="249"/>
                    </a:cubicBezTo>
                    <a:cubicBezTo>
                      <a:pt x="417" y="238"/>
                      <a:pt x="419" y="226"/>
                      <a:pt x="419" y="215"/>
                    </a:cubicBezTo>
                    <a:cubicBezTo>
                      <a:pt x="407" y="200"/>
                      <a:pt x="393" y="182"/>
                      <a:pt x="401" y="161"/>
                    </a:cubicBezTo>
                    <a:cubicBezTo>
                      <a:pt x="404" y="147"/>
                      <a:pt x="415" y="138"/>
                      <a:pt x="425" y="127"/>
                    </a:cubicBezTo>
                    <a:cubicBezTo>
                      <a:pt x="444" y="115"/>
                      <a:pt x="468" y="97"/>
                      <a:pt x="464" y="72"/>
                    </a:cubicBezTo>
                    <a:cubicBezTo>
                      <a:pt x="463" y="66"/>
                      <a:pt x="457" y="60"/>
                      <a:pt x="461" y="53"/>
                    </a:cubicBezTo>
                    <a:cubicBezTo>
                      <a:pt x="472" y="47"/>
                      <a:pt x="489" y="49"/>
                      <a:pt x="500" y="53"/>
                    </a:cubicBezTo>
                    <a:cubicBezTo>
                      <a:pt x="519" y="62"/>
                      <a:pt x="540" y="77"/>
                      <a:pt x="541" y="100"/>
                    </a:cubicBezTo>
                    <a:cubicBezTo>
                      <a:pt x="543" y="107"/>
                      <a:pt x="535" y="113"/>
                      <a:pt x="541" y="119"/>
                    </a:cubicBezTo>
                    <a:cubicBezTo>
                      <a:pt x="552" y="130"/>
                      <a:pt x="555" y="145"/>
                      <a:pt x="550" y="159"/>
                    </a:cubicBezTo>
                    <a:cubicBezTo>
                      <a:pt x="550" y="168"/>
                      <a:pt x="540" y="173"/>
                      <a:pt x="538" y="180"/>
                    </a:cubicBezTo>
                    <a:cubicBezTo>
                      <a:pt x="537" y="192"/>
                      <a:pt x="534" y="204"/>
                      <a:pt x="524" y="211"/>
                    </a:cubicBezTo>
                    <a:cubicBezTo>
                      <a:pt x="516" y="215"/>
                      <a:pt x="508" y="220"/>
                      <a:pt x="499" y="217"/>
                    </a:cubicBezTo>
                    <a:cubicBezTo>
                      <a:pt x="489" y="213"/>
                      <a:pt x="479" y="203"/>
                      <a:pt x="478" y="193"/>
                    </a:cubicBezTo>
                    <a:cubicBezTo>
                      <a:pt x="477" y="184"/>
                      <a:pt x="482" y="179"/>
                      <a:pt x="484" y="173"/>
                    </a:cubicBezTo>
                    <a:cubicBezTo>
                      <a:pt x="493" y="166"/>
                      <a:pt x="501" y="180"/>
                      <a:pt x="511" y="171"/>
                    </a:cubicBezTo>
                    <a:cubicBezTo>
                      <a:pt x="516" y="167"/>
                      <a:pt x="515" y="159"/>
                      <a:pt x="515" y="154"/>
                    </a:cubicBezTo>
                    <a:cubicBezTo>
                      <a:pt x="509" y="139"/>
                      <a:pt x="509" y="139"/>
                      <a:pt x="509" y="139"/>
                    </a:cubicBezTo>
                    <a:cubicBezTo>
                      <a:pt x="500" y="132"/>
                      <a:pt x="487" y="129"/>
                      <a:pt x="475" y="133"/>
                    </a:cubicBezTo>
                    <a:cubicBezTo>
                      <a:pt x="454" y="139"/>
                      <a:pt x="451" y="163"/>
                      <a:pt x="445" y="180"/>
                    </a:cubicBezTo>
                    <a:cubicBezTo>
                      <a:pt x="444" y="199"/>
                      <a:pt x="451" y="216"/>
                      <a:pt x="462" y="231"/>
                    </a:cubicBezTo>
                    <a:cubicBezTo>
                      <a:pt x="477" y="247"/>
                      <a:pt x="499" y="258"/>
                      <a:pt x="521" y="252"/>
                    </a:cubicBezTo>
                    <a:cubicBezTo>
                      <a:pt x="540" y="245"/>
                      <a:pt x="557" y="227"/>
                      <a:pt x="560" y="208"/>
                    </a:cubicBezTo>
                    <a:cubicBezTo>
                      <a:pt x="561" y="201"/>
                      <a:pt x="561" y="193"/>
                      <a:pt x="559" y="186"/>
                    </a:cubicBezTo>
                    <a:cubicBezTo>
                      <a:pt x="560" y="183"/>
                      <a:pt x="565" y="183"/>
                      <a:pt x="567" y="180"/>
                    </a:cubicBezTo>
                    <a:cubicBezTo>
                      <a:pt x="576" y="169"/>
                      <a:pt x="585" y="154"/>
                      <a:pt x="580" y="139"/>
                    </a:cubicBezTo>
                    <a:cubicBezTo>
                      <a:pt x="577" y="130"/>
                      <a:pt x="574" y="121"/>
                      <a:pt x="568" y="114"/>
                    </a:cubicBezTo>
                    <a:cubicBezTo>
                      <a:pt x="567" y="92"/>
                      <a:pt x="567" y="92"/>
                      <a:pt x="567" y="92"/>
                    </a:cubicBezTo>
                    <a:cubicBezTo>
                      <a:pt x="565" y="63"/>
                      <a:pt x="543" y="36"/>
                      <a:pt x="516" y="26"/>
                    </a:cubicBezTo>
                    <a:cubicBezTo>
                      <a:pt x="506" y="23"/>
                      <a:pt x="495" y="20"/>
                      <a:pt x="485" y="19"/>
                    </a:cubicBezTo>
                    <a:cubicBezTo>
                      <a:pt x="468" y="19"/>
                      <a:pt x="452" y="23"/>
                      <a:pt x="436" y="28"/>
                    </a:cubicBezTo>
                    <a:cubicBezTo>
                      <a:pt x="429" y="32"/>
                      <a:pt x="422" y="36"/>
                      <a:pt x="416" y="42"/>
                    </a:cubicBezTo>
                    <a:cubicBezTo>
                      <a:pt x="415" y="46"/>
                      <a:pt x="420" y="45"/>
                      <a:pt x="422" y="47"/>
                    </a:cubicBezTo>
                    <a:cubicBezTo>
                      <a:pt x="431" y="55"/>
                      <a:pt x="434" y="68"/>
                      <a:pt x="430" y="79"/>
                    </a:cubicBezTo>
                    <a:cubicBezTo>
                      <a:pt x="423" y="106"/>
                      <a:pt x="392" y="105"/>
                      <a:pt x="380" y="127"/>
                    </a:cubicBezTo>
                    <a:cubicBezTo>
                      <a:pt x="373" y="133"/>
                      <a:pt x="369" y="141"/>
                      <a:pt x="365" y="149"/>
                    </a:cubicBezTo>
                    <a:cubicBezTo>
                      <a:pt x="365" y="158"/>
                      <a:pt x="359" y="165"/>
                      <a:pt x="362" y="173"/>
                    </a:cubicBezTo>
                    <a:cubicBezTo>
                      <a:pt x="362" y="188"/>
                      <a:pt x="369" y="203"/>
                      <a:pt x="378" y="214"/>
                    </a:cubicBezTo>
                    <a:cubicBezTo>
                      <a:pt x="383" y="219"/>
                      <a:pt x="392" y="222"/>
                      <a:pt x="390" y="231"/>
                    </a:cubicBezTo>
                    <a:cubicBezTo>
                      <a:pt x="383" y="249"/>
                      <a:pt x="386" y="269"/>
                      <a:pt x="398" y="284"/>
                    </a:cubicBezTo>
                    <a:cubicBezTo>
                      <a:pt x="408" y="296"/>
                      <a:pt x="420" y="306"/>
                      <a:pt x="434" y="312"/>
                    </a:cubicBezTo>
                    <a:cubicBezTo>
                      <a:pt x="436" y="324"/>
                      <a:pt x="420" y="324"/>
                      <a:pt x="415" y="331"/>
                    </a:cubicBezTo>
                    <a:cubicBezTo>
                      <a:pt x="400" y="345"/>
                      <a:pt x="393" y="362"/>
                      <a:pt x="393" y="383"/>
                    </a:cubicBezTo>
                    <a:cubicBezTo>
                      <a:pt x="397" y="408"/>
                      <a:pt x="400" y="436"/>
                      <a:pt x="423" y="452"/>
                    </a:cubicBezTo>
                    <a:cubicBezTo>
                      <a:pt x="426" y="454"/>
                      <a:pt x="433" y="456"/>
                      <a:pt x="432" y="462"/>
                    </a:cubicBezTo>
                    <a:cubicBezTo>
                      <a:pt x="429" y="465"/>
                      <a:pt x="424" y="463"/>
                      <a:pt x="422" y="466"/>
                    </a:cubicBezTo>
                    <a:cubicBezTo>
                      <a:pt x="407" y="480"/>
                      <a:pt x="390" y="497"/>
                      <a:pt x="392" y="519"/>
                    </a:cubicBezTo>
                    <a:cubicBezTo>
                      <a:pt x="389" y="535"/>
                      <a:pt x="389" y="535"/>
                      <a:pt x="389" y="535"/>
                    </a:cubicBezTo>
                    <a:cubicBezTo>
                      <a:pt x="380" y="544"/>
                      <a:pt x="374" y="555"/>
                      <a:pt x="369" y="566"/>
                    </a:cubicBezTo>
                    <a:cubicBezTo>
                      <a:pt x="370" y="570"/>
                      <a:pt x="366" y="573"/>
                      <a:pt x="365" y="576"/>
                    </a:cubicBezTo>
                    <a:cubicBezTo>
                      <a:pt x="361" y="594"/>
                      <a:pt x="356" y="618"/>
                      <a:pt x="368" y="634"/>
                    </a:cubicBezTo>
                    <a:cubicBezTo>
                      <a:pt x="386" y="656"/>
                      <a:pt x="416" y="661"/>
                      <a:pt x="430" y="687"/>
                    </a:cubicBezTo>
                    <a:cubicBezTo>
                      <a:pt x="435" y="698"/>
                      <a:pt x="435" y="712"/>
                      <a:pt x="426" y="721"/>
                    </a:cubicBezTo>
                    <a:cubicBezTo>
                      <a:pt x="425" y="723"/>
                      <a:pt x="421" y="725"/>
                      <a:pt x="422" y="728"/>
                    </a:cubicBezTo>
                    <a:cubicBezTo>
                      <a:pt x="456" y="755"/>
                      <a:pt x="509" y="744"/>
                      <a:pt x="543" y="723"/>
                    </a:cubicBezTo>
                    <a:cubicBezTo>
                      <a:pt x="554" y="711"/>
                      <a:pt x="564" y="699"/>
                      <a:pt x="568" y="682"/>
                    </a:cubicBezTo>
                    <a:cubicBezTo>
                      <a:pt x="572" y="668"/>
                      <a:pt x="571" y="651"/>
                      <a:pt x="566" y="637"/>
                    </a:cubicBezTo>
                    <a:cubicBezTo>
                      <a:pt x="565" y="632"/>
                      <a:pt x="572" y="630"/>
                      <a:pt x="573" y="625"/>
                    </a:cubicBezTo>
                    <a:cubicBezTo>
                      <a:pt x="577" y="614"/>
                      <a:pt x="578" y="602"/>
                      <a:pt x="577" y="590"/>
                    </a:cubicBezTo>
                    <a:cubicBezTo>
                      <a:pt x="572" y="579"/>
                      <a:pt x="564" y="567"/>
                      <a:pt x="554" y="559"/>
                    </a:cubicBezTo>
                    <a:cubicBezTo>
                      <a:pt x="544" y="534"/>
                      <a:pt x="518" y="518"/>
                      <a:pt x="490" y="517"/>
                    </a:cubicBezTo>
                    <a:cubicBezTo>
                      <a:pt x="481" y="518"/>
                      <a:pt x="473" y="517"/>
                      <a:pt x="465" y="522"/>
                    </a:cubicBezTo>
                    <a:cubicBezTo>
                      <a:pt x="461" y="528"/>
                      <a:pt x="452" y="531"/>
                      <a:pt x="448" y="539"/>
                    </a:cubicBezTo>
                    <a:cubicBezTo>
                      <a:pt x="443" y="550"/>
                      <a:pt x="441" y="563"/>
                      <a:pt x="443" y="576"/>
                    </a:cubicBezTo>
                    <a:cubicBezTo>
                      <a:pt x="452" y="589"/>
                      <a:pt x="438" y="603"/>
                      <a:pt x="445" y="617"/>
                    </a:cubicBezTo>
                    <a:cubicBezTo>
                      <a:pt x="446" y="623"/>
                      <a:pt x="451" y="629"/>
                      <a:pt x="457" y="632"/>
                    </a:cubicBezTo>
                    <a:cubicBezTo>
                      <a:pt x="467" y="634"/>
                      <a:pt x="481" y="639"/>
                      <a:pt x="491" y="631"/>
                    </a:cubicBezTo>
                    <a:cubicBezTo>
                      <a:pt x="497" y="626"/>
                      <a:pt x="502" y="619"/>
                      <a:pt x="502" y="611"/>
                    </a:cubicBezTo>
                    <a:cubicBezTo>
                      <a:pt x="503" y="602"/>
                      <a:pt x="498" y="594"/>
                      <a:pt x="490" y="590"/>
                    </a:cubicBezTo>
                    <a:cubicBezTo>
                      <a:pt x="486" y="584"/>
                      <a:pt x="475" y="594"/>
                      <a:pt x="476" y="583"/>
                    </a:cubicBezTo>
                    <a:cubicBezTo>
                      <a:pt x="472" y="581"/>
                      <a:pt x="473" y="574"/>
                      <a:pt x="473" y="570"/>
                    </a:cubicBezTo>
                    <a:cubicBezTo>
                      <a:pt x="477" y="558"/>
                      <a:pt x="489" y="556"/>
                      <a:pt x="499" y="555"/>
                    </a:cubicBezTo>
                    <a:cubicBezTo>
                      <a:pt x="516" y="555"/>
                      <a:pt x="529" y="568"/>
                      <a:pt x="539" y="580"/>
                    </a:cubicBezTo>
                    <a:cubicBezTo>
                      <a:pt x="549" y="591"/>
                      <a:pt x="552" y="607"/>
                      <a:pt x="548" y="621"/>
                    </a:cubicBezTo>
                    <a:cubicBezTo>
                      <a:pt x="548" y="630"/>
                      <a:pt x="536" y="636"/>
                      <a:pt x="539" y="645"/>
                    </a:cubicBezTo>
                    <a:cubicBezTo>
                      <a:pt x="545" y="668"/>
                      <a:pt x="534" y="688"/>
                      <a:pt x="517" y="703"/>
                    </a:cubicBezTo>
                    <a:cubicBezTo>
                      <a:pt x="514" y="702"/>
                      <a:pt x="515" y="705"/>
                      <a:pt x="513" y="707"/>
                    </a:cubicBezTo>
                    <a:cubicBezTo>
                      <a:pt x="499" y="717"/>
                      <a:pt x="482" y="715"/>
                      <a:pt x="466" y="720"/>
                    </a:cubicBezTo>
                    <a:cubicBezTo>
                      <a:pt x="464" y="720"/>
                      <a:pt x="462" y="718"/>
                      <a:pt x="462" y="717"/>
                    </a:cubicBezTo>
                    <a:cubicBezTo>
                      <a:pt x="463" y="710"/>
                      <a:pt x="466" y="701"/>
                      <a:pt x="464" y="693"/>
                    </a:cubicBezTo>
                    <a:cubicBezTo>
                      <a:pt x="456" y="672"/>
                      <a:pt x="440" y="657"/>
                      <a:pt x="421" y="644"/>
                    </a:cubicBezTo>
                    <a:cubicBezTo>
                      <a:pt x="403" y="628"/>
                      <a:pt x="391" y="608"/>
                      <a:pt x="396" y="585"/>
                    </a:cubicBezTo>
                    <a:cubicBezTo>
                      <a:pt x="399" y="573"/>
                      <a:pt x="403" y="561"/>
                      <a:pt x="413" y="554"/>
                    </a:cubicBezTo>
                    <a:cubicBezTo>
                      <a:pt x="416" y="532"/>
                      <a:pt x="425" y="510"/>
                      <a:pt x="445" y="498"/>
                    </a:cubicBezTo>
                    <a:cubicBezTo>
                      <a:pt x="464" y="489"/>
                      <a:pt x="488" y="486"/>
                      <a:pt x="509" y="492"/>
                    </a:cubicBezTo>
                    <a:cubicBezTo>
                      <a:pt x="527" y="498"/>
                      <a:pt x="546" y="497"/>
                      <a:pt x="565" y="493"/>
                    </a:cubicBezTo>
                    <a:cubicBezTo>
                      <a:pt x="578" y="489"/>
                      <a:pt x="588" y="478"/>
                      <a:pt x="595" y="467"/>
                    </a:cubicBezTo>
                    <a:cubicBezTo>
                      <a:pt x="601" y="467"/>
                      <a:pt x="607" y="463"/>
                      <a:pt x="613" y="463"/>
                    </a:cubicBezTo>
                    <a:cubicBezTo>
                      <a:pt x="629" y="461"/>
                      <a:pt x="644" y="466"/>
                      <a:pt x="659" y="469"/>
                    </a:cubicBezTo>
                    <a:cubicBezTo>
                      <a:pt x="674" y="475"/>
                      <a:pt x="689" y="489"/>
                      <a:pt x="692" y="506"/>
                    </a:cubicBezTo>
                    <a:cubicBezTo>
                      <a:pt x="698" y="524"/>
                      <a:pt x="695" y="546"/>
                      <a:pt x="682" y="561"/>
                    </a:cubicBezTo>
                    <a:cubicBezTo>
                      <a:pt x="674" y="572"/>
                      <a:pt x="659" y="575"/>
                      <a:pt x="645" y="571"/>
                    </a:cubicBezTo>
                    <a:cubicBezTo>
                      <a:pt x="639" y="567"/>
                      <a:pt x="631" y="562"/>
                      <a:pt x="629" y="555"/>
                    </a:cubicBezTo>
                    <a:cubicBezTo>
                      <a:pt x="627" y="544"/>
                      <a:pt x="633" y="531"/>
                      <a:pt x="644" y="525"/>
                    </a:cubicBezTo>
                    <a:cubicBezTo>
                      <a:pt x="648" y="524"/>
                      <a:pt x="658" y="529"/>
                      <a:pt x="655" y="520"/>
                    </a:cubicBezTo>
                    <a:cubicBezTo>
                      <a:pt x="654" y="515"/>
                      <a:pt x="651" y="509"/>
                      <a:pt x="646" y="506"/>
                    </a:cubicBezTo>
                    <a:cubicBezTo>
                      <a:pt x="640" y="503"/>
                      <a:pt x="630" y="501"/>
                      <a:pt x="623" y="504"/>
                    </a:cubicBezTo>
                    <a:cubicBezTo>
                      <a:pt x="615" y="508"/>
                      <a:pt x="618" y="518"/>
                      <a:pt x="609" y="521"/>
                    </a:cubicBezTo>
                    <a:cubicBezTo>
                      <a:pt x="599" y="521"/>
                      <a:pt x="589" y="521"/>
                      <a:pt x="583" y="531"/>
                    </a:cubicBezTo>
                    <a:cubicBezTo>
                      <a:pt x="580" y="537"/>
                      <a:pt x="579" y="543"/>
                      <a:pt x="579" y="550"/>
                    </a:cubicBezTo>
                    <a:cubicBezTo>
                      <a:pt x="581" y="555"/>
                      <a:pt x="585" y="560"/>
                      <a:pt x="590" y="562"/>
                    </a:cubicBezTo>
                    <a:cubicBezTo>
                      <a:pt x="595" y="564"/>
                      <a:pt x="599" y="557"/>
                      <a:pt x="600" y="554"/>
                    </a:cubicBezTo>
                    <a:cubicBezTo>
                      <a:pt x="600" y="550"/>
                      <a:pt x="602" y="547"/>
                      <a:pt x="605" y="546"/>
                    </a:cubicBezTo>
                    <a:cubicBezTo>
                      <a:pt x="609" y="545"/>
                      <a:pt x="613" y="549"/>
                      <a:pt x="615" y="553"/>
                    </a:cubicBezTo>
                    <a:cubicBezTo>
                      <a:pt x="617" y="561"/>
                      <a:pt x="607" y="566"/>
                      <a:pt x="604" y="574"/>
                    </a:cubicBezTo>
                    <a:cubicBezTo>
                      <a:pt x="603" y="584"/>
                      <a:pt x="609" y="590"/>
                      <a:pt x="617" y="596"/>
                    </a:cubicBezTo>
                    <a:cubicBezTo>
                      <a:pt x="629" y="605"/>
                      <a:pt x="654" y="598"/>
                      <a:pt x="655" y="620"/>
                    </a:cubicBezTo>
                    <a:cubicBezTo>
                      <a:pt x="653" y="630"/>
                      <a:pt x="648" y="640"/>
                      <a:pt x="638" y="642"/>
                    </a:cubicBezTo>
                    <a:cubicBezTo>
                      <a:pt x="631" y="646"/>
                      <a:pt x="624" y="641"/>
                      <a:pt x="618" y="641"/>
                    </a:cubicBezTo>
                    <a:cubicBezTo>
                      <a:pt x="615" y="646"/>
                      <a:pt x="614" y="653"/>
                      <a:pt x="616" y="658"/>
                    </a:cubicBezTo>
                    <a:cubicBezTo>
                      <a:pt x="622" y="666"/>
                      <a:pt x="629" y="673"/>
                      <a:pt x="639" y="674"/>
                    </a:cubicBezTo>
                    <a:cubicBezTo>
                      <a:pt x="649" y="676"/>
                      <a:pt x="660" y="675"/>
                      <a:pt x="667" y="667"/>
                    </a:cubicBezTo>
                    <a:cubicBezTo>
                      <a:pt x="669" y="665"/>
                      <a:pt x="669" y="660"/>
                      <a:pt x="672" y="660"/>
                    </a:cubicBezTo>
                    <a:cubicBezTo>
                      <a:pt x="683" y="666"/>
                      <a:pt x="697" y="663"/>
                      <a:pt x="706" y="656"/>
                    </a:cubicBezTo>
                    <a:cubicBezTo>
                      <a:pt x="711" y="651"/>
                      <a:pt x="717" y="646"/>
                      <a:pt x="716" y="638"/>
                    </a:cubicBezTo>
                    <a:cubicBezTo>
                      <a:pt x="714" y="631"/>
                      <a:pt x="712" y="624"/>
                      <a:pt x="707" y="620"/>
                    </a:cubicBezTo>
                    <a:cubicBezTo>
                      <a:pt x="703" y="617"/>
                      <a:pt x="696" y="616"/>
                      <a:pt x="692" y="616"/>
                    </a:cubicBezTo>
                    <a:cubicBezTo>
                      <a:pt x="687" y="619"/>
                      <a:pt x="680" y="620"/>
                      <a:pt x="680" y="627"/>
                    </a:cubicBezTo>
                    <a:cubicBezTo>
                      <a:pt x="684" y="627"/>
                      <a:pt x="688" y="630"/>
                      <a:pt x="689" y="634"/>
                    </a:cubicBezTo>
                    <a:cubicBezTo>
                      <a:pt x="690" y="638"/>
                      <a:pt x="686" y="641"/>
                      <a:pt x="684" y="642"/>
                    </a:cubicBezTo>
                    <a:cubicBezTo>
                      <a:pt x="679" y="646"/>
                      <a:pt x="675" y="640"/>
                      <a:pt x="672" y="637"/>
                    </a:cubicBezTo>
                    <a:cubicBezTo>
                      <a:pt x="668" y="633"/>
                      <a:pt x="670" y="626"/>
                      <a:pt x="671" y="622"/>
                    </a:cubicBezTo>
                    <a:cubicBezTo>
                      <a:pt x="675" y="612"/>
                      <a:pt x="685" y="608"/>
                      <a:pt x="695" y="607"/>
                    </a:cubicBezTo>
                    <a:cubicBezTo>
                      <a:pt x="699" y="607"/>
                      <a:pt x="704" y="611"/>
                      <a:pt x="707" y="608"/>
                    </a:cubicBezTo>
                    <a:cubicBezTo>
                      <a:pt x="714" y="605"/>
                      <a:pt x="717" y="599"/>
                      <a:pt x="718" y="592"/>
                    </a:cubicBezTo>
                    <a:cubicBezTo>
                      <a:pt x="717" y="582"/>
                      <a:pt x="709" y="570"/>
                      <a:pt x="719" y="560"/>
                    </a:cubicBezTo>
                    <a:cubicBezTo>
                      <a:pt x="724" y="555"/>
                      <a:pt x="730" y="551"/>
                      <a:pt x="737" y="551"/>
                    </a:cubicBezTo>
                    <a:cubicBezTo>
                      <a:pt x="742" y="552"/>
                      <a:pt x="747" y="554"/>
                      <a:pt x="750" y="558"/>
                    </a:cubicBezTo>
                    <a:cubicBezTo>
                      <a:pt x="751" y="561"/>
                      <a:pt x="749" y="565"/>
                      <a:pt x="747" y="567"/>
                    </a:cubicBezTo>
                    <a:cubicBezTo>
                      <a:pt x="745" y="568"/>
                      <a:pt x="743" y="569"/>
                      <a:pt x="741" y="569"/>
                    </a:cubicBezTo>
                    <a:cubicBezTo>
                      <a:pt x="737" y="566"/>
                      <a:pt x="740" y="561"/>
                      <a:pt x="735" y="560"/>
                    </a:cubicBezTo>
                    <a:cubicBezTo>
                      <a:pt x="729" y="561"/>
                      <a:pt x="725" y="566"/>
                      <a:pt x="723" y="572"/>
                    </a:cubicBezTo>
                    <a:cubicBezTo>
                      <a:pt x="724" y="579"/>
                      <a:pt x="723" y="588"/>
                      <a:pt x="731" y="590"/>
                    </a:cubicBezTo>
                    <a:cubicBezTo>
                      <a:pt x="740" y="596"/>
                      <a:pt x="752" y="596"/>
                      <a:pt x="761" y="592"/>
                    </a:cubicBezTo>
                    <a:cubicBezTo>
                      <a:pt x="766" y="591"/>
                      <a:pt x="771" y="585"/>
                      <a:pt x="772" y="580"/>
                    </a:cubicBezTo>
                    <a:cubicBezTo>
                      <a:pt x="776" y="573"/>
                      <a:pt x="766" y="564"/>
                      <a:pt x="776" y="560"/>
                    </a:cubicBezTo>
                    <a:cubicBezTo>
                      <a:pt x="786" y="557"/>
                      <a:pt x="790" y="547"/>
                      <a:pt x="792" y="537"/>
                    </a:cubicBezTo>
                    <a:cubicBezTo>
                      <a:pt x="796" y="526"/>
                      <a:pt x="789" y="518"/>
                      <a:pt x="785" y="509"/>
                    </a:cubicBezTo>
                    <a:cubicBezTo>
                      <a:pt x="778" y="504"/>
                      <a:pt x="771" y="504"/>
                      <a:pt x="762" y="505"/>
                    </a:cubicBezTo>
                    <a:cubicBezTo>
                      <a:pt x="752" y="511"/>
                      <a:pt x="763" y="524"/>
                      <a:pt x="752" y="530"/>
                    </a:cubicBezTo>
                    <a:cubicBezTo>
                      <a:pt x="746" y="537"/>
                      <a:pt x="738" y="530"/>
                      <a:pt x="732" y="527"/>
                    </a:cubicBezTo>
                    <a:cubicBezTo>
                      <a:pt x="716" y="511"/>
                      <a:pt x="734" y="489"/>
                      <a:pt x="721" y="472"/>
                    </a:cubicBezTo>
                    <a:cubicBezTo>
                      <a:pt x="717" y="466"/>
                      <a:pt x="707" y="465"/>
                      <a:pt x="700" y="464"/>
                    </a:cubicBezTo>
                    <a:cubicBezTo>
                      <a:pt x="692" y="460"/>
                      <a:pt x="685" y="455"/>
                      <a:pt x="682" y="446"/>
                    </a:cubicBezTo>
                    <a:cubicBezTo>
                      <a:pt x="676" y="438"/>
                      <a:pt x="680" y="425"/>
                      <a:pt x="685" y="418"/>
                    </a:cubicBezTo>
                    <a:cubicBezTo>
                      <a:pt x="692" y="413"/>
                      <a:pt x="700" y="407"/>
                      <a:pt x="708" y="410"/>
                    </a:cubicBezTo>
                    <a:cubicBezTo>
                      <a:pt x="712" y="412"/>
                      <a:pt x="716" y="415"/>
                      <a:pt x="717" y="418"/>
                    </a:cubicBezTo>
                    <a:cubicBezTo>
                      <a:pt x="718" y="423"/>
                      <a:pt x="716" y="426"/>
                      <a:pt x="713" y="429"/>
                    </a:cubicBezTo>
                    <a:cubicBezTo>
                      <a:pt x="712" y="430"/>
                      <a:pt x="710" y="430"/>
                      <a:pt x="710" y="429"/>
                    </a:cubicBezTo>
                    <a:cubicBezTo>
                      <a:pt x="707" y="425"/>
                      <a:pt x="710" y="417"/>
                      <a:pt x="703" y="419"/>
                    </a:cubicBezTo>
                    <a:cubicBezTo>
                      <a:pt x="697" y="420"/>
                      <a:pt x="692" y="422"/>
                      <a:pt x="690" y="428"/>
                    </a:cubicBezTo>
                    <a:cubicBezTo>
                      <a:pt x="687" y="432"/>
                      <a:pt x="687" y="438"/>
                      <a:pt x="689" y="442"/>
                    </a:cubicBezTo>
                    <a:cubicBezTo>
                      <a:pt x="691" y="450"/>
                      <a:pt x="699" y="455"/>
                      <a:pt x="706" y="457"/>
                    </a:cubicBezTo>
                    <a:cubicBezTo>
                      <a:pt x="717" y="460"/>
                      <a:pt x="726" y="455"/>
                      <a:pt x="736" y="453"/>
                    </a:cubicBezTo>
                    <a:cubicBezTo>
                      <a:pt x="736" y="449"/>
                      <a:pt x="738" y="445"/>
                      <a:pt x="742" y="444"/>
                    </a:cubicBezTo>
                    <a:cubicBezTo>
                      <a:pt x="743" y="438"/>
                      <a:pt x="746" y="432"/>
                      <a:pt x="750" y="428"/>
                    </a:cubicBezTo>
                    <a:cubicBezTo>
                      <a:pt x="758" y="422"/>
                      <a:pt x="769" y="421"/>
                      <a:pt x="778" y="424"/>
                    </a:cubicBezTo>
                    <a:cubicBezTo>
                      <a:pt x="783" y="428"/>
                      <a:pt x="789" y="430"/>
                      <a:pt x="788" y="438"/>
                    </a:cubicBezTo>
                    <a:cubicBezTo>
                      <a:pt x="787" y="440"/>
                      <a:pt x="786" y="442"/>
                      <a:pt x="783" y="442"/>
                    </a:cubicBezTo>
                    <a:cubicBezTo>
                      <a:pt x="780" y="443"/>
                      <a:pt x="775" y="444"/>
                      <a:pt x="775" y="439"/>
                    </a:cubicBezTo>
                    <a:cubicBezTo>
                      <a:pt x="774" y="437"/>
                      <a:pt x="777" y="434"/>
                      <a:pt x="775" y="433"/>
                    </a:cubicBezTo>
                    <a:cubicBezTo>
                      <a:pt x="769" y="429"/>
                      <a:pt x="761" y="432"/>
                      <a:pt x="756" y="435"/>
                    </a:cubicBezTo>
                    <a:cubicBezTo>
                      <a:pt x="751" y="440"/>
                      <a:pt x="751" y="445"/>
                      <a:pt x="752" y="452"/>
                    </a:cubicBezTo>
                    <a:cubicBezTo>
                      <a:pt x="753" y="457"/>
                      <a:pt x="758" y="460"/>
                      <a:pt x="762" y="463"/>
                    </a:cubicBezTo>
                    <a:cubicBezTo>
                      <a:pt x="767" y="463"/>
                      <a:pt x="775" y="464"/>
                      <a:pt x="780" y="462"/>
                    </a:cubicBezTo>
                    <a:cubicBezTo>
                      <a:pt x="785" y="459"/>
                      <a:pt x="784" y="454"/>
                      <a:pt x="789" y="452"/>
                    </a:cubicBezTo>
                    <a:cubicBezTo>
                      <a:pt x="800" y="451"/>
                      <a:pt x="808" y="460"/>
                      <a:pt x="819" y="458"/>
                    </a:cubicBezTo>
                    <a:cubicBezTo>
                      <a:pt x="829" y="456"/>
                      <a:pt x="840" y="451"/>
                      <a:pt x="844" y="440"/>
                    </a:cubicBezTo>
                    <a:cubicBezTo>
                      <a:pt x="843" y="438"/>
                      <a:pt x="839" y="439"/>
                      <a:pt x="837" y="437"/>
                    </a:cubicBezTo>
                    <a:close/>
                    <a:moveTo>
                      <a:pt x="790" y="480"/>
                    </a:moveTo>
                    <a:cubicBezTo>
                      <a:pt x="788" y="478"/>
                      <a:pt x="788" y="474"/>
                      <a:pt x="785" y="474"/>
                    </a:cubicBezTo>
                    <a:cubicBezTo>
                      <a:pt x="773" y="475"/>
                      <a:pt x="759" y="480"/>
                      <a:pt x="750" y="470"/>
                    </a:cubicBezTo>
                    <a:cubicBezTo>
                      <a:pt x="748" y="468"/>
                      <a:pt x="747" y="464"/>
                      <a:pt x="743" y="465"/>
                    </a:cubicBezTo>
                    <a:cubicBezTo>
                      <a:pt x="733" y="466"/>
                      <a:pt x="741" y="474"/>
                      <a:pt x="740" y="479"/>
                    </a:cubicBezTo>
                    <a:cubicBezTo>
                      <a:pt x="742" y="493"/>
                      <a:pt x="730" y="507"/>
                      <a:pt x="740" y="518"/>
                    </a:cubicBezTo>
                    <a:cubicBezTo>
                      <a:pt x="747" y="516"/>
                      <a:pt x="741" y="509"/>
                      <a:pt x="743" y="504"/>
                    </a:cubicBezTo>
                    <a:cubicBezTo>
                      <a:pt x="748" y="494"/>
                      <a:pt x="760" y="489"/>
                      <a:pt x="771" y="489"/>
                    </a:cubicBezTo>
                    <a:cubicBezTo>
                      <a:pt x="776" y="492"/>
                      <a:pt x="782" y="493"/>
                      <a:pt x="788" y="494"/>
                    </a:cubicBezTo>
                    <a:cubicBezTo>
                      <a:pt x="792" y="494"/>
                      <a:pt x="791" y="489"/>
                      <a:pt x="790" y="488"/>
                    </a:cubicBezTo>
                    <a:cubicBezTo>
                      <a:pt x="787" y="486"/>
                      <a:pt x="790" y="483"/>
                      <a:pt x="790" y="480"/>
                    </a:cubicBezTo>
                    <a:close/>
                    <a:moveTo>
                      <a:pt x="768" y="295"/>
                    </a:moveTo>
                    <a:cubicBezTo>
                      <a:pt x="761" y="297"/>
                      <a:pt x="751" y="298"/>
                      <a:pt x="747" y="306"/>
                    </a:cubicBezTo>
                    <a:cubicBezTo>
                      <a:pt x="739" y="305"/>
                      <a:pt x="734" y="298"/>
                      <a:pt x="728" y="297"/>
                    </a:cubicBezTo>
                    <a:cubicBezTo>
                      <a:pt x="722" y="293"/>
                      <a:pt x="727" y="286"/>
                      <a:pt x="725" y="281"/>
                    </a:cubicBezTo>
                    <a:cubicBezTo>
                      <a:pt x="722" y="270"/>
                      <a:pt x="722" y="258"/>
                      <a:pt x="728" y="250"/>
                    </a:cubicBezTo>
                    <a:cubicBezTo>
                      <a:pt x="735" y="249"/>
                      <a:pt x="733" y="256"/>
                      <a:pt x="734" y="260"/>
                    </a:cubicBezTo>
                    <a:cubicBezTo>
                      <a:pt x="734" y="266"/>
                      <a:pt x="736" y="273"/>
                      <a:pt x="738" y="278"/>
                    </a:cubicBezTo>
                    <a:cubicBezTo>
                      <a:pt x="740" y="282"/>
                      <a:pt x="743" y="285"/>
                      <a:pt x="747" y="285"/>
                    </a:cubicBezTo>
                    <a:cubicBezTo>
                      <a:pt x="754" y="286"/>
                      <a:pt x="761" y="282"/>
                      <a:pt x="767" y="280"/>
                    </a:cubicBezTo>
                    <a:cubicBezTo>
                      <a:pt x="767" y="279"/>
                      <a:pt x="767" y="279"/>
                      <a:pt x="767" y="279"/>
                    </a:cubicBezTo>
                    <a:cubicBezTo>
                      <a:pt x="757" y="280"/>
                      <a:pt x="748" y="280"/>
                      <a:pt x="742" y="273"/>
                    </a:cubicBezTo>
                    <a:cubicBezTo>
                      <a:pt x="740" y="269"/>
                      <a:pt x="740" y="269"/>
                      <a:pt x="740" y="269"/>
                    </a:cubicBezTo>
                    <a:cubicBezTo>
                      <a:pt x="741" y="260"/>
                      <a:pt x="742" y="248"/>
                      <a:pt x="733" y="243"/>
                    </a:cubicBezTo>
                    <a:cubicBezTo>
                      <a:pt x="729" y="242"/>
                      <a:pt x="727" y="242"/>
                      <a:pt x="723" y="244"/>
                    </a:cubicBezTo>
                    <a:cubicBezTo>
                      <a:pt x="711" y="257"/>
                      <a:pt x="719" y="275"/>
                      <a:pt x="718" y="290"/>
                    </a:cubicBezTo>
                    <a:cubicBezTo>
                      <a:pt x="717" y="293"/>
                      <a:pt x="714" y="297"/>
                      <a:pt x="716" y="301"/>
                    </a:cubicBezTo>
                    <a:cubicBezTo>
                      <a:pt x="727" y="302"/>
                      <a:pt x="735" y="310"/>
                      <a:pt x="744" y="316"/>
                    </a:cubicBezTo>
                    <a:cubicBezTo>
                      <a:pt x="748" y="312"/>
                      <a:pt x="752" y="307"/>
                      <a:pt x="757" y="304"/>
                    </a:cubicBezTo>
                    <a:cubicBezTo>
                      <a:pt x="771" y="299"/>
                      <a:pt x="771" y="299"/>
                      <a:pt x="771" y="299"/>
                    </a:cubicBezTo>
                    <a:cubicBezTo>
                      <a:pt x="770" y="297"/>
                      <a:pt x="770" y="295"/>
                      <a:pt x="768" y="295"/>
                    </a:cubicBezTo>
                    <a:close/>
                    <a:moveTo>
                      <a:pt x="668" y="207"/>
                    </a:moveTo>
                    <a:cubicBezTo>
                      <a:pt x="662" y="205"/>
                      <a:pt x="656" y="204"/>
                      <a:pt x="651" y="207"/>
                    </a:cubicBezTo>
                    <a:cubicBezTo>
                      <a:pt x="647" y="211"/>
                      <a:pt x="646" y="216"/>
                      <a:pt x="648" y="220"/>
                    </a:cubicBezTo>
                    <a:cubicBezTo>
                      <a:pt x="651" y="226"/>
                      <a:pt x="660" y="224"/>
                      <a:pt x="660" y="231"/>
                    </a:cubicBezTo>
                    <a:cubicBezTo>
                      <a:pt x="663" y="242"/>
                      <a:pt x="660" y="254"/>
                      <a:pt x="653" y="261"/>
                    </a:cubicBezTo>
                    <a:cubicBezTo>
                      <a:pt x="648" y="266"/>
                      <a:pt x="642" y="269"/>
                      <a:pt x="634" y="267"/>
                    </a:cubicBezTo>
                    <a:cubicBezTo>
                      <a:pt x="628" y="264"/>
                      <a:pt x="619" y="264"/>
                      <a:pt x="614" y="257"/>
                    </a:cubicBezTo>
                    <a:cubicBezTo>
                      <a:pt x="611" y="255"/>
                      <a:pt x="609" y="257"/>
                      <a:pt x="606" y="258"/>
                    </a:cubicBezTo>
                    <a:cubicBezTo>
                      <a:pt x="595" y="262"/>
                      <a:pt x="585" y="255"/>
                      <a:pt x="577" y="247"/>
                    </a:cubicBezTo>
                    <a:cubicBezTo>
                      <a:pt x="570" y="242"/>
                      <a:pt x="568" y="234"/>
                      <a:pt x="563" y="227"/>
                    </a:cubicBezTo>
                    <a:cubicBezTo>
                      <a:pt x="553" y="242"/>
                      <a:pt x="538" y="257"/>
                      <a:pt x="519" y="261"/>
                    </a:cubicBezTo>
                    <a:cubicBezTo>
                      <a:pt x="501" y="259"/>
                      <a:pt x="487" y="261"/>
                      <a:pt x="472" y="251"/>
                    </a:cubicBezTo>
                    <a:cubicBezTo>
                      <a:pt x="448" y="235"/>
                      <a:pt x="437" y="208"/>
                      <a:pt x="437" y="182"/>
                    </a:cubicBezTo>
                    <a:cubicBezTo>
                      <a:pt x="440" y="164"/>
                      <a:pt x="446" y="145"/>
                      <a:pt x="461" y="133"/>
                    </a:cubicBezTo>
                    <a:cubicBezTo>
                      <a:pt x="475" y="123"/>
                      <a:pt x="496" y="123"/>
                      <a:pt x="511" y="133"/>
                    </a:cubicBezTo>
                    <a:cubicBezTo>
                      <a:pt x="521" y="142"/>
                      <a:pt x="529" y="157"/>
                      <a:pt x="523" y="171"/>
                    </a:cubicBezTo>
                    <a:cubicBezTo>
                      <a:pt x="519" y="179"/>
                      <a:pt x="510" y="185"/>
                      <a:pt x="501" y="187"/>
                    </a:cubicBezTo>
                    <a:cubicBezTo>
                      <a:pt x="498" y="186"/>
                      <a:pt x="493" y="184"/>
                      <a:pt x="490" y="186"/>
                    </a:cubicBezTo>
                    <a:cubicBezTo>
                      <a:pt x="489" y="192"/>
                      <a:pt x="492" y="198"/>
                      <a:pt x="495" y="202"/>
                    </a:cubicBezTo>
                    <a:cubicBezTo>
                      <a:pt x="500" y="208"/>
                      <a:pt x="507" y="208"/>
                      <a:pt x="514" y="208"/>
                    </a:cubicBezTo>
                    <a:cubicBezTo>
                      <a:pt x="525" y="203"/>
                      <a:pt x="529" y="192"/>
                      <a:pt x="529" y="181"/>
                    </a:cubicBezTo>
                    <a:cubicBezTo>
                      <a:pt x="529" y="178"/>
                      <a:pt x="526" y="173"/>
                      <a:pt x="530" y="170"/>
                    </a:cubicBezTo>
                    <a:cubicBezTo>
                      <a:pt x="534" y="168"/>
                      <a:pt x="540" y="168"/>
                      <a:pt x="541" y="163"/>
                    </a:cubicBezTo>
                    <a:cubicBezTo>
                      <a:pt x="544" y="156"/>
                      <a:pt x="544" y="149"/>
                      <a:pt x="545" y="143"/>
                    </a:cubicBezTo>
                    <a:cubicBezTo>
                      <a:pt x="541" y="133"/>
                      <a:pt x="538" y="123"/>
                      <a:pt x="529" y="117"/>
                    </a:cubicBezTo>
                    <a:cubicBezTo>
                      <a:pt x="530" y="109"/>
                      <a:pt x="534" y="100"/>
                      <a:pt x="530" y="93"/>
                    </a:cubicBezTo>
                    <a:cubicBezTo>
                      <a:pt x="526" y="76"/>
                      <a:pt x="508" y="64"/>
                      <a:pt x="493" y="59"/>
                    </a:cubicBezTo>
                    <a:cubicBezTo>
                      <a:pt x="485" y="59"/>
                      <a:pt x="477" y="53"/>
                      <a:pt x="470" y="59"/>
                    </a:cubicBezTo>
                    <a:cubicBezTo>
                      <a:pt x="473" y="76"/>
                      <a:pt x="472" y="93"/>
                      <a:pt x="462" y="106"/>
                    </a:cubicBezTo>
                    <a:cubicBezTo>
                      <a:pt x="446" y="126"/>
                      <a:pt x="420" y="134"/>
                      <a:pt x="411" y="157"/>
                    </a:cubicBezTo>
                    <a:cubicBezTo>
                      <a:pt x="408" y="163"/>
                      <a:pt x="406" y="169"/>
                      <a:pt x="407" y="177"/>
                    </a:cubicBezTo>
                    <a:cubicBezTo>
                      <a:pt x="411" y="190"/>
                      <a:pt x="416" y="205"/>
                      <a:pt x="429" y="213"/>
                    </a:cubicBezTo>
                    <a:cubicBezTo>
                      <a:pt x="431" y="214"/>
                      <a:pt x="429" y="215"/>
                      <a:pt x="429" y="216"/>
                    </a:cubicBezTo>
                    <a:cubicBezTo>
                      <a:pt x="421" y="228"/>
                      <a:pt x="429" y="241"/>
                      <a:pt x="430" y="254"/>
                    </a:cubicBezTo>
                    <a:cubicBezTo>
                      <a:pt x="439" y="265"/>
                      <a:pt x="451" y="280"/>
                      <a:pt x="467" y="279"/>
                    </a:cubicBezTo>
                    <a:cubicBezTo>
                      <a:pt x="480" y="280"/>
                      <a:pt x="493" y="273"/>
                      <a:pt x="505" y="270"/>
                    </a:cubicBezTo>
                    <a:cubicBezTo>
                      <a:pt x="521" y="267"/>
                      <a:pt x="541" y="261"/>
                      <a:pt x="556" y="268"/>
                    </a:cubicBezTo>
                    <a:cubicBezTo>
                      <a:pt x="571" y="275"/>
                      <a:pt x="584" y="287"/>
                      <a:pt x="591" y="301"/>
                    </a:cubicBezTo>
                    <a:cubicBezTo>
                      <a:pt x="595" y="303"/>
                      <a:pt x="601" y="302"/>
                      <a:pt x="605" y="300"/>
                    </a:cubicBezTo>
                    <a:cubicBezTo>
                      <a:pt x="628" y="306"/>
                      <a:pt x="655" y="301"/>
                      <a:pt x="670" y="281"/>
                    </a:cubicBezTo>
                    <a:cubicBezTo>
                      <a:pt x="677" y="265"/>
                      <a:pt x="682" y="247"/>
                      <a:pt x="678" y="230"/>
                    </a:cubicBezTo>
                    <a:cubicBezTo>
                      <a:pt x="678" y="221"/>
                      <a:pt x="673" y="214"/>
                      <a:pt x="668" y="207"/>
                    </a:cubicBezTo>
                    <a:close/>
                    <a:moveTo>
                      <a:pt x="678" y="510"/>
                    </a:moveTo>
                    <a:cubicBezTo>
                      <a:pt x="673" y="500"/>
                      <a:pt x="667" y="489"/>
                      <a:pt x="657" y="484"/>
                    </a:cubicBezTo>
                    <a:cubicBezTo>
                      <a:pt x="640" y="480"/>
                      <a:pt x="624" y="473"/>
                      <a:pt x="606" y="479"/>
                    </a:cubicBezTo>
                    <a:cubicBezTo>
                      <a:pt x="596" y="488"/>
                      <a:pt x="588" y="500"/>
                      <a:pt x="575" y="505"/>
                    </a:cubicBezTo>
                    <a:cubicBezTo>
                      <a:pt x="543" y="514"/>
                      <a:pt x="543" y="514"/>
                      <a:pt x="543" y="514"/>
                    </a:cubicBezTo>
                    <a:cubicBezTo>
                      <a:pt x="539" y="514"/>
                      <a:pt x="536" y="508"/>
                      <a:pt x="532" y="511"/>
                    </a:cubicBezTo>
                    <a:cubicBezTo>
                      <a:pt x="530" y="519"/>
                      <a:pt x="539" y="517"/>
                      <a:pt x="543" y="521"/>
                    </a:cubicBezTo>
                    <a:cubicBezTo>
                      <a:pt x="550" y="525"/>
                      <a:pt x="554" y="532"/>
                      <a:pt x="559" y="538"/>
                    </a:cubicBezTo>
                    <a:cubicBezTo>
                      <a:pt x="562" y="537"/>
                      <a:pt x="562" y="537"/>
                      <a:pt x="562" y="537"/>
                    </a:cubicBezTo>
                    <a:cubicBezTo>
                      <a:pt x="564" y="529"/>
                      <a:pt x="568" y="520"/>
                      <a:pt x="575" y="514"/>
                    </a:cubicBezTo>
                    <a:cubicBezTo>
                      <a:pt x="584" y="511"/>
                      <a:pt x="592" y="504"/>
                      <a:pt x="601" y="508"/>
                    </a:cubicBezTo>
                    <a:cubicBezTo>
                      <a:pt x="605" y="507"/>
                      <a:pt x="603" y="503"/>
                      <a:pt x="605" y="501"/>
                    </a:cubicBezTo>
                    <a:cubicBezTo>
                      <a:pt x="612" y="497"/>
                      <a:pt x="618" y="491"/>
                      <a:pt x="625" y="489"/>
                    </a:cubicBezTo>
                    <a:cubicBezTo>
                      <a:pt x="633" y="485"/>
                      <a:pt x="639" y="488"/>
                      <a:pt x="648" y="488"/>
                    </a:cubicBezTo>
                    <a:cubicBezTo>
                      <a:pt x="650" y="490"/>
                      <a:pt x="653" y="489"/>
                      <a:pt x="655" y="490"/>
                    </a:cubicBezTo>
                    <a:cubicBezTo>
                      <a:pt x="664" y="495"/>
                      <a:pt x="670" y="505"/>
                      <a:pt x="673" y="514"/>
                    </a:cubicBezTo>
                    <a:cubicBezTo>
                      <a:pt x="674" y="524"/>
                      <a:pt x="671" y="533"/>
                      <a:pt x="665" y="538"/>
                    </a:cubicBezTo>
                    <a:cubicBezTo>
                      <a:pt x="657" y="538"/>
                      <a:pt x="652" y="540"/>
                      <a:pt x="646" y="544"/>
                    </a:cubicBezTo>
                    <a:cubicBezTo>
                      <a:pt x="644" y="546"/>
                      <a:pt x="646" y="550"/>
                      <a:pt x="647" y="552"/>
                    </a:cubicBezTo>
                    <a:cubicBezTo>
                      <a:pt x="650" y="556"/>
                      <a:pt x="654" y="561"/>
                      <a:pt x="659" y="558"/>
                    </a:cubicBezTo>
                    <a:cubicBezTo>
                      <a:pt x="677" y="553"/>
                      <a:pt x="677" y="534"/>
                      <a:pt x="679" y="518"/>
                    </a:cubicBezTo>
                    <a:cubicBezTo>
                      <a:pt x="678" y="510"/>
                      <a:pt x="678" y="510"/>
                      <a:pt x="678" y="510"/>
                    </a:cubicBezTo>
                    <a:close/>
                    <a:moveTo>
                      <a:pt x="660" y="208"/>
                    </a:moveTo>
                    <a:cubicBezTo>
                      <a:pt x="658" y="208"/>
                      <a:pt x="657" y="207"/>
                      <a:pt x="655" y="209"/>
                    </a:cubicBezTo>
                    <a:cubicBezTo>
                      <a:pt x="651" y="213"/>
                      <a:pt x="655" y="216"/>
                      <a:pt x="658" y="220"/>
                    </a:cubicBezTo>
                    <a:cubicBezTo>
                      <a:pt x="660" y="224"/>
                      <a:pt x="666" y="223"/>
                      <a:pt x="666" y="228"/>
                    </a:cubicBezTo>
                    <a:cubicBezTo>
                      <a:pt x="666" y="252"/>
                      <a:pt x="666" y="252"/>
                      <a:pt x="666" y="252"/>
                    </a:cubicBezTo>
                    <a:cubicBezTo>
                      <a:pt x="661" y="264"/>
                      <a:pt x="649" y="273"/>
                      <a:pt x="636" y="273"/>
                    </a:cubicBezTo>
                    <a:cubicBezTo>
                      <a:pt x="626" y="272"/>
                      <a:pt x="614" y="271"/>
                      <a:pt x="610" y="261"/>
                    </a:cubicBezTo>
                    <a:cubicBezTo>
                      <a:pt x="607" y="259"/>
                      <a:pt x="603" y="261"/>
                      <a:pt x="599" y="260"/>
                    </a:cubicBezTo>
                    <a:cubicBezTo>
                      <a:pt x="583" y="260"/>
                      <a:pt x="571" y="250"/>
                      <a:pt x="562" y="240"/>
                    </a:cubicBezTo>
                    <a:cubicBezTo>
                      <a:pt x="559" y="240"/>
                      <a:pt x="559" y="240"/>
                      <a:pt x="559" y="240"/>
                    </a:cubicBezTo>
                    <a:cubicBezTo>
                      <a:pt x="555" y="246"/>
                      <a:pt x="552" y="252"/>
                      <a:pt x="546" y="256"/>
                    </a:cubicBezTo>
                    <a:cubicBezTo>
                      <a:pt x="547" y="261"/>
                      <a:pt x="554" y="257"/>
                      <a:pt x="556" y="260"/>
                    </a:cubicBezTo>
                    <a:cubicBezTo>
                      <a:pt x="570" y="266"/>
                      <a:pt x="582" y="277"/>
                      <a:pt x="591" y="289"/>
                    </a:cubicBezTo>
                    <a:cubicBezTo>
                      <a:pt x="592" y="292"/>
                      <a:pt x="594" y="292"/>
                      <a:pt x="596" y="295"/>
                    </a:cubicBezTo>
                    <a:cubicBezTo>
                      <a:pt x="609" y="296"/>
                      <a:pt x="622" y="295"/>
                      <a:pt x="634" y="293"/>
                    </a:cubicBezTo>
                    <a:cubicBezTo>
                      <a:pt x="651" y="288"/>
                      <a:pt x="667" y="275"/>
                      <a:pt x="672" y="256"/>
                    </a:cubicBezTo>
                    <a:cubicBezTo>
                      <a:pt x="672" y="239"/>
                      <a:pt x="675" y="221"/>
                      <a:pt x="660" y="208"/>
                    </a:cubicBezTo>
                    <a:close/>
                    <a:moveTo>
                      <a:pt x="650" y="375"/>
                    </a:moveTo>
                    <a:cubicBezTo>
                      <a:pt x="640" y="367"/>
                      <a:pt x="639" y="352"/>
                      <a:pt x="635" y="340"/>
                    </a:cubicBezTo>
                    <a:cubicBezTo>
                      <a:pt x="633" y="338"/>
                      <a:pt x="633" y="338"/>
                      <a:pt x="633" y="338"/>
                    </a:cubicBezTo>
                    <a:cubicBezTo>
                      <a:pt x="620" y="343"/>
                      <a:pt x="608" y="344"/>
                      <a:pt x="594" y="344"/>
                    </a:cubicBezTo>
                    <a:cubicBezTo>
                      <a:pt x="589" y="350"/>
                      <a:pt x="588" y="357"/>
                      <a:pt x="584" y="363"/>
                    </a:cubicBezTo>
                    <a:cubicBezTo>
                      <a:pt x="574" y="378"/>
                      <a:pt x="558" y="387"/>
                      <a:pt x="540" y="382"/>
                    </a:cubicBezTo>
                    <a:cubicBezTo>
                      <a:pt x="533" y="384"/>
                      <a:pt x="525" y="380"/>
                      <a:pt x="518" y="377"/>
                    </a:cubicBezTo>
                    <a:cubicBezTo>
                      <a:pt x="512" y="373"/>
                      <a:pt x="507" y="367"/>
                      <a:pt x="507" y="360"/>
                    </a:cubicBezTo>
                    <a:cubicBezTo>
                      <a:pt x="509" y="353"/>
                      <a:pt x="510" y="346"/>
                      <a:pt x="517" y="343"/>
                    </a:cubicBezTo>
                    <a:cubicBezTo>
                      <a:pt x="522" y="340"/>
                      <a:pt x="528" y="338"/>
                      <a:pt x="534" y="341"/>
                    </a:cubicBezTo>
                    <a:cubicBezTo>
                      <a:pt x="538" y="341"/>
                      <a:pt x="540" y="346"/>
                      <a:pt x="542" y="349"/>
                    </a:cubicBezTo>
                    <a:cubicBezTo>
                      <a:pt x="547" y="346"/>
                      <a:pt x="555" y="348"/>
                      <a:pt x="557" y="342"/>
                    </a:cubicBezTo>
                    <a:cubicBezTo>
                      <a:pt x="559" y="336"/>
                      <a:pt x="561" y="330"/>
                      <a:pt x="560" y="324"/>
                    </a:cubicBezTo>
                    <a:cubicBezTo>
                      <a:pt x="556" y="315"/>
                      <a:pt x="547" y="310"/>
                      <a:pt x="539" y="306"/>
                    </a:cubicBezTo>
                    <a:cubicBezTo>
                      <a:pt x="523" y="301"/>
                      <a:pt x="503" y="302"/>
                      <a:pt x="492" y="316"/>
                    </a:cubicBezTo>
                    <a:cubicBezTo>
                      <a:pt x="484" y="327"/>
                      <a:pt x="484" y="327"/>
                      <a:pt x="484" y="327"/>
                    </a:cubicBezTo>
                    <a:cubicBezTo>
                      <a:pt x="474" y="332"/>
                      <a:pt x="461" y="333"/>
                      <a:pt x="452" y="340"/>
                    </a:cubicBezTo>
                    <a:cubicBezTo>
                      <a:pt x="444" y="351"/>
                      <a:pt x="432" y="361"/>
                      <a:pt x="432" y="376"/>
                    </a:cubicBezTo>
                    <a:cubicBezTo>
                      <a:pt x="429" y="396"/>
                      <a:pt x="431" y="418"/>
                      <a:pt x="449" y="431"/>
                    </a:cubicBezTo>
                    <a:cubicBezTo>
                      <a:pt x="456" y="434"/>
                      <a:pt x="463" y="441"/>
                      <a:pt x="472" y="441"/>
                    </a:cubicBezTo>
                    <a:cubicBezTo>
                      <a:pt x="477" y="449"/>
                      <a:pt x="482" y="459"/>
                      <a:pt x="492" y="464"/>
                    </a:cubicBezTo>
                    <a:cubicBezTo>
                      <a:pt x="504" y="475"/>
                      <a:pt x="519" y="475"/>
                      <a:pt x="535" y="475"/>
                    </a:cubicBezTo>
                    <a:cubicBezTo>
                      <a:pt x="547" y="472"/>
                      <a:pt x="559" y="465"/>
                      <a:pt x="566" y="454"/>
                    </a:cubicBezTo>
                    <a:cubicBezTo>
                      <a:pt x="569" y="448"/>
                      <a:pt x="573" y="440"/>
                      <a:pt x="568" y="434"/>
                    </a:cubicBezTo>
                    <a:cubicBezTo>
                      <a:pt x="565" y="428"/>
                      <a:pt x="560" y="426"/>
                      <a:pt x="555" y="423"/>
                    </a:cubicBezTo>
                    <a:cubicBezTo>
                      <a:pt x="541" y="419"/>
                      <a:pt x="540" y="436"/>
                      <a:pt x="530" y="440"/>
                    </a:cubicBezTo>
                    <a:cubicBezTo>
                      <a:pt x="522" y="441"/>
                      <a:pt x="515" y="441"/>
                      <a:pt x="509" y="438"/>
                    </a:cubicBezTo>
                    <a:cubicBezTo>
                      <a:pt x="502" y="432"/>
                      <a:pt x="502" y="422"/>
                      <a:pt x="504" y="414"/>
                    </a:cubicBezTo>
                    <a:cubicBezTo>
                      <a:pt x="509" y="403"/>
                      <a:pt x="517" y="389"/>
                      <a:pt x="532" y="389"/>
                    </a:cubicBezTo>
                    <a:cubicBezTo>
                      <a:pt x="540" y="392"/>
                      <a:pt x="551" y="391"/>
                      <a:pt x="561" y="393"/>
                    </a:cubicBezTo>
                    <a:cubicBezTo>
                      <a:pt x="581" y="397"/>
                      <a:pt x="591" y="418"/>
                      <a:pt x="596" y="434"/>
                    </a:cubicBezTo>
                    <a:cubicBezTo>
                      <a:pt x="608" y="431"/>
                      <a:pt x="620" y="436"/>
                      <a:pt x="631" y="437"/>
                    </a:cubicBezTo>
                    <a:cubicBezTo>
                      <a:pt x="641" y="432"/>
                      <a:pt x="635" y="422"/>
                      <a:pt x="637" y="414"/>
                    </a:cubicBezTo>
                    <a:cubicBezTo>
                      <a:pt x="642" y="401"/>
                      <a:pt x="655" y="393"/>
                      <a:pt x="668" y="389"/>
                    </a:cubicBezTo>
                    <a:cubicBezTo>
                      <a:pt x="670" y="387"/>
                      <a:pt x="669" y="386"/>
                      <a:pt x="668" y="384"/>
                    </a:cubicBezTo>
                    <a:cubicBezTo>
                      <a:pt x="650" y="375"/>
                      <a:pt x="650" y="375"/>
                      <a:pt x="650" y="375"/>
                    </a:cubicBezTo>
                    <a:close/>
                    <a:moveTo>
                      <a:pt x="637" y="374"/>
                    </a:moveTo>
                    <a:cubicBezTo>
                      <a:pt x="633" y="366"/>
                      <a:pt x="632" y="357"/>
                      <a:pt x="630" y="349"/>
                    </a:cubicBezTo>
                    <a:cubicBezTo>
                      <a:pt x="620" y="350"/>
                      <a:pt x="610" y="353"/>
                      <a:pt x="600" y="353"/>
                    </a:cubicBezTo>
                    <a:cubicBezTo>
                      <a:pt x="595" y="357"/>
                      <a:pt x="593" y="364"/>
                      <a:pt x="589" y="371"/>
                    </a:cubicBezTo>
                    <a:cubicBezTo>
                      <a:pt x="585" y="377"/>
                      <a:pt x="577" y="381"/>
                      <a:pt x="573" y="387"/>
                    </a:cubicBezTo>
                    <a:cubicBezTo>
                      <a:pt x="583" y="396"/>
                      <a:pt x="592" y="405"/>
                      <a:pt x="598" y="417"/>
                    </a:cubicBezTo>
                    <a:cubicBezTo>
                      <a:pt x="601" y="419"/>
                      <a:pt x="601" y="423"/>
                      <a:pt x="604" y="425"/>
                    </a:cubicBezTo>
                    <a:cubicBezTo>
                      <a:pt x="611" y="425"/>
                      <a:pt x="620" y="428"/>
                      <a:pt x="627" y="427"/>
                    </a:cubicBezTo>
                    <a:cubicBezTo>
                      <a:pt x="629" y="411"/>
                      <a:pt x="637" y="396"/>
                      <a:pt x="652" y="387"/>
                    </a:cubicBezTo>
                    <a:cubicBezTo>
                      <a:pt x="648" y="382"/>
                      <a:pt x="642" y="379"/>
                      <a:pt x="637" y="374"/>
                    </a:cubicBezTo>
                    <a:close/>
                    <a:moveTo>
                      <a:pt x="637" y="140"/>
                    </a:moveTo>
                    <a:cubicBezTo>
                      <a:pt x="643" y="140"/>
                      <a:pt x="646" y="149"/>
                      <a:pt x="641" y="152"/>
                    </a:cubicBezTo>
                    <a:cubicBezTo>
                      <a:pt x="625" y="155"/>
                      <a:pt x="607" y="157"/>
                      <a:pt x="600" y="175"/>
                    </a:cubicBezTo>
                    <a:cubicBezTo>
                      <a:pt x="598" y="178"/>
                      <a:pt x="595" y="177"/>
                      <a:pt x="592" y="176"/>
                    </a:cubicBezTo>
                    <a:cubicBezTo>
                      <a:pt x="590" y="169"/>
                      <a:pt x="595" y="163"/>
                      <a:pt x="596" y="156"/>
                    </a:cubicBezTo>
                    <a:cubicBezTo>
                      <a:pt x="599" y="143"/>
                      <a:pt x="594" y="129"/>
                      <a:pt x="592" y="115"/>
                    </a:cubicBezTo>
                    <a:cubicBezTo>
                      <a:pt x="592" y="114"/>
                      <a:pt x="594" y="111"/>
                      <a:pt x="596" y="112"/>
                    </a:cubicBezTo>
                    <a:cubicBezTo>
                      <a:pt x="602" y="118"/>
                      <a:pt x="601" y="128"/>
                      <a:pt x="608" y="134"/>
                    </a:cubicBezTo>
                    <a:cubicBezTo>
                      <a:pt x="615" y="145"/>
                      <a:pt x="627" y="143"/>
                      <a:pt x="637" y="140"/>
                    </a:cubicBezTo>
                    <a:close/>
                    <a:moveTo>
                      <a:pt x="640" y="384"/>
                    </a:moveTo>
                    <a:cubicBezTo>
                      <a:pt x="631" y="378"/>
                      <a:pt x="627" y="367"/>
                      <a:pt x="625" y="358"/>
                    </a:cubicBezTo>
                    <a:cubicBezTo>
                      <a:pt x="619" y="354"/>
                      <a:pt x="610" y="357"/>
                      <a:pt x="604" y="358"/>
                    </a:cubicBezTo>
                    <a:cubicBezTo>
                      <a:pt x="600" y="368"/>
                      <a:pt x="595" y="379"/>
                      <a:pt x="586" y="388"/>
                    </a:cubicBezTo>
                    <a:cubicBezTo>
                      <a:pt x="587" y="394"/>
                      <a:pt x="594" y="397"/>
                      <a:pt x="598" y="401"/>
                    </a:cubicBezTo>
                    <a:cubicBezTo>
                      <a:pt x="603" y="406"/>
                      <a:pt x="608" y="412"/>
                      <a:pt x="609" y="418"/>
                    </a:cubicBezTo>
                    <a:cubicBezTo>
                      <a:pt x="613" y="419"/>
                      <a:pt x="619" y="420"/>
                      <a:pt x="622" y="419"/>
                    </a:cubicBezTo>
                    <a:cubicBezTo>
                      <a:pt x="624" y="409"/>
                      <a:pt x="627" y="399"/>
                      <a:pt x="635" y="392"/>
                    </a:cubicBezTo>
                    <a:cubicBezTo>
                      <a:pt x="637" y="391"/>
                      <a:pt x="642" y="388"/>
                      <a:pt x="640" y="384"/>
                    </a:cubicBezTo>
                    <a:close/>
                    <a:moveTo>
                      <a:pt x="624" y="616"/>
                    </a:moveTo>
                    <a:cubicBezTo>
                      <a:pt x="615" y="610"/>
                      <a:pt x="603" y="609"/>
                      <a:pt x="597" y="597"/>
                    </a:cubicBezTo>
                    <a:cubicBezTo>
                      <a:pt x="595" y="597"/>
                      <a:pt x="592" y="599"/>
                      <a:pt x="593" y="601"/>
                    </a:cubicBezTo>
                    <a:cubicBezTo>
                      <a:pt x="596" y="613"/>
                      <a:pt x="592" y="627"/>
                      <a:pt x="585" y="637"/>
                    </a:cubicBezTo>
                    <a:cubicBezTo>
                      <a:pt x="585" y="641"/>
                      <a:pt x="587" y="645"/>
                      <a:pt x="590" y="647"/>
                    </a:cubicBezTo>
                    <a:cubicBezTo>
                      <a:pt x="593" y="647"/>
                      <a:pt x="594" y="650"/>
                      <a:pt x="597" y="648"/>
                    </a:cubicBezTo>
                    <a:cubicBezTo>
                      <a:pt x="599" y="638"/>
                      <a:pt x="604" y="625"/>
                      <a:pt x="617" y="624"/>
                    </a:cubicBezTo>
                    <a:cubicBezTo>
                      <a:pt x="624" y="625"/>
                      <a:pt x="630" y="629"/>
                      <a:pt x="638" y="627"/>
                    </a:cubicBezTo>
                    <a:cubicBezTo>
                      <a:pt x="639" y="626"/>
                      <a:pt x="639" y="624"/>
                      <a:pt x="639" y="622"/>
                    </a:cubicBezTo>
                    <a:cubicBezTo>
                      <a:pt x="635" y="617"/>
                      <a:pt x="629" y="618"/>
                      <a:pt x="624" y="616"/>
                    </a:cubicBezTo>
                    <a:close/>
                    <a:moveTo>
                      <a:pt x="552" y="430"/>
                    </a:moveTo>
                    <a:cubicBezTo>
                      <a:pt x="545" y="431"/>
                      <a:pt x="546" y="438"/>
                      <a:pt x="540" y="441"/>
                    </a:cubicBezTo>
                    <a:cubicBezTo>
                      <a:pt x="536" y="446"/>
                      <a:pt x="529" y="448"/>
                      <a:pt x="523" y="449"/>
                    </a:cubicBezTo>
                    <a:cubicBezTo>
                      <a:pt x="515" y="447"/>
                      <a:pt x="504" y="448"/>
                      <a:pt x="499" y="439"/>
                    </a:cubicBezTo>
                    <a:cubicBezTo>
                      <a:pt x="493" y="432"/>
                      <a:pt x="494" y="421"/>
                      <a:pt x="495" y="412"/>
                    </a:cubicBezTo>
                    <a:cubicBezTo>
                      <a:pt x="492" y="409"/>
                      <a:pt x="488" y="408"/>
                      <a:pt x="484" y="409"/>
                    </a:cubicBezTo>
                    <a:cubicBezTo>
                      <a:pt x="479" y="402"/>
                      <a:pt x="463" y="399"/>
                      <a:pt x="467" y="388"/>
                    </a:cubicBezTo>
                    <a:cubicBezTo>
                      <a:pt x="474" y="381"/>
                      <a:pt x="482" y="373"/>
                      <a:pt x="489" y="367"/>
                    </a:cubicBezTo>
                    <a:cubicBezTo>
                      <a:pt x="488" y="365"/>
                      <a:pt x="484" y="366"/>
                      <a:pt x="482" y="366"/>
                    </a:cubicBezTo>
                    <a:cubicBezTo>
                      <a:pt x="471" y="373"/>
                      <a:pt x="462" y="382"/>
                      <a:pt x="457" y="393"/>
                    </a:cubicBezTo>
                    <a:cubicBezTo>
                      <a:pt x="458" y="400"/>
                      <a:pt x="464" y="404"/>
                      <a:pt x="469" y="409"/>
                    </a:cubicBezTo>
                    <a:cubicBezTo>
                      <a:pt x="474" y="412"/>
                      <a:pt x="480" y="415"/>
                      <a:pt x="487" y="416"/>
                    </a:cubicBezTo>
                    <a:cubicBezTo>
                      <a:pt x="490" y="419"/>
                      <a:pt x="484" y="422"/>
                      <a:pt x="483" y="424"/>
                    </a:cubicBezTo>
                    <a:cubicBezTo>
                      <a:pt x="473" y="427"/>
                      <a:pt x="461" y="423"/>
                      <a:pt x="454" y="416"/>
                    </a:cubicBezTo>
                    <a:cubicBezTo>
                      <a:pt x="444" y="403"/>
                      <a:pt x="443" y="387"/>
                      <a:pt x="448" y="372"/>
                    </a:cubicBezTo>
                    <a:cubicBezTo>
                      <a:pt x="455" y="357"/>
                      <a:pt x="470" y="348"/>
                      <a:pt x="485" y="346"/>
                    </a:cubicBezTo>
                    <a:cubicBezTo>
                      <a:pt x="488" y="347"/>
                      <a:pt x="490" y="343"/>
                      <a:pt x="492" y="346"/>
                    </a:cubicBezTo>
                    <a:cubicBezTo>
                      <a:pt x="490" y="352"/>
                      <a:pt x="493" y="358"/>
                      <a:pt x="493" y="365"/>
                    </a:cubicBezTo>
                    <a:cubicBezTo>
                      <a:pt x="503" y="362"/>
                      <a:pt x="494" y="348"/>
                      <a:pt x="502" y="343"/>
                    </a:cubicBezTo>
                    <a:cubicBezTo>
                      <a:pt x="509" y="333"/>
                      <a:pt x="522" y="328"/>
                      <a:pt x="534" y="331"/>
                    </a:cubicBezTo>
                    <a:cubicBezTo>
                      <a:pt x="538" y="333"/>
                      <a:pt x="543" y="335"/>
                      <a:pt x="546" y="338"/>
                    </a:cubicBezTo>
                    <a:cubicBezTo>
                      <a:pt x="548" y="339"/>
                      <a:pt x="549" y="339"/>
                      <a:pt x="550" y="338"/>
                    </a:cubicBezTo>
                    <a:cubicBezTo>
                      <a:pt x="553" y="335"/>
                      <a:pt x="553" y="328"/>
                      <a:pt x="550" y="323"/>
                    </a:cubicBezTo>
                    <a:cubicBezTo>
                      <a:pt x="540" y="314"/>
                      <a:pt x="525" y="308"/>
                      <a:pt x="510" y="313"/>
                    </a:cubicBezTo>
                    <a:cubicBezTo>
                      <a:pt x="500" y="317"/>
                      <a:pt x="494" y="326"/>
                      <a:pt x="489" y="336"/>
                    </a:cubicBezTo>
                    <a:cubicBezTo>
                      <a:pt x="482" y="340"/>
                      <a:pt x="473" y="336"/>
                      <a:pt x="465" y="342"/>
                    </a:cubicBezTo>
                    <a:cubicBezTo>
                      <a:pt x="454" y="347"/>
                      <a:pt x="447" y="359"/>
                      <a:pt x="441" y="369"/>
                    </a:cubicBezTo>
                    <a:cubicBezTo>
                      <a:pt x="438" y="388"/>
                      <a:pt x="438" y="414"/>
                      <a:pt x="457" y="426"/>
                    </a:cubicBezTo>
                    <a:cubicBezTo>
                      <a:pt x="463" y="432"/>
                      <a:pt x="472" y="432"/>
                      <a:pt x="479" y="434"/>
                    </a:cubicBezTo>
                    <a:cubicBezTo>
                      <a:pt x="483" y="437"/>
                      <a:pt x="481" y="443"/>
                      <a:pt x="484" y="447"/>
                    </a:cubicBezTo>
                    <a:cubicBezTo>
                      <a:pt x="497" y="464"/>
                      <a:pt x="520" y="472"/>
                      <a:pt x="541" y="466"/>
                    </a:cubicBezTo>
                    <a:cubicBezTo>
                      <a:pt x="550" y="464"/>
                      <a:pt x="555" y="454"/>
                      <a:pt x="561" y="448"/>
                    </a:cubicBezTo>
                    <a:cubicBezTo>
                      <a:pt x="565" y="440"/>
                      <a:pt x="558" y="432"/>
                      <a:pt x="552" y="430"/>
                    </a:cubicBezTo>
                    <a:close/>
                    <a:moveTo>
                      <a:pt x="520" y="118"/>
                    </a:moveTo>
                    <a:cubicBezTo>
                      <a:pt x="530" y="126"/>
                      <a:pt x="533" y="138"/>
                      <a:pt x="536" y="150"/>
                    </a:cubicBezTo>
                    <a:cubicBezTo>
                      <a:pt x="535" y="153"/>
                      <a:pt x="535" y="153"/>
                      <a:pt x="535" y="153"/>
                    </a:cubicBezTo>
                    <a:cubicBezTo>
                      <a:pt x="535" y="154"/>
                      <a:pt x="533" y="158"/>
                      <a:pt x="531" y="155"/>
                    </a:cubicBezTo>
                    <a:cubicBezTo>
                      <a:pt x="530" y="148"/>
                      <a:pt x="526" y="142"/>
                      <a:pt x="525" y="134"/>
                    </a:cubicBezTo>
                    <a:cubicBezTo>
                      <a:pt x="512" y="117"/>
                      <a:pt x="491" y="116"/>
                      <a:pt x="472" y="118"/>
                    </a:cubicBezTo>
                    <a:cubicBezTo>
                      <a:pt x="469" y="119"/>
                      <a:pt x="465" y="122"/>
                      <a:pt x="462" y="122"/>
                    </a:cubicBezTo>
                    <a:cubicBezTo>
                      <a:pt x="460" y="122"/>
                      <a:pt x="458" y="123"/>
                      <a:pt x="459" y="120"/>
                    </a:cubicBezTo>
                    <a:cubicBezTo>
                      <a:pt x="473" y="110"/>
                      <a:pt x="484" y="94"/>
                      <a:pt x="480" y="76"/>
                    </a:cubicBezTo>
                    <a:cubicBezTo>
                      <a:pt x="481" y="72"/>
                      <a:pt x="474" y="67"/>
                      <a:pt x="480" y="64"/>
                    </a:cubicBezTo>
                    <a:cubicBezTo>
                      <a:pt x="499" y="65"/>
                      <a:pt x="516" y="76"/>
                      <a:pt x="523" y="93"/>
                    </a:cubicBezTo>
                    <a:cubicBezTo>
                      <a:pt x="526" y="102"/>
                      <a:pt x="520" y="109"/>
                      <a:pt x="520" y="118"/>
                    </a:cubicBezTo>
                    <a:close/>
                    <a:moveTo>
                      <a:pt x="520" y="581"/>
                    </a:moveTo>
                    <a:cubicBezTo>
                      <a:pt x="514" y="575"/>
                      <a:pt x="506" y="574"/>
                      <a:pt x="499" y="573"/>
                    </a:cubicBezTo>
                    <a:cubicBezTo>
                      <a:pt x="498" y="573"/>
                      <a:pt x="496" y="574"/>
                      <a:pt x="497" y="575"/>
                    </a:cubicBezTo>
                    <a:cubicBezTo>
                      <a:pt x="509" y="581"/>
                      <a:pt x="517" y="592"/>
                      <a:pt x="517" y="606"/>
                    </a:cubicBezTo>
                    <a:cubicBezTo>
                      <a:pt x="516" y="620"/>
                      <a:pt x="514" y="637"/>
                      <a:pt x="498" y="644"/>
                    </a:cubicBezTo>
                    <a:cubicBezTo>
                      <a:pt x="483" y="647"/>
                      <a:pt x="468" y="649"/>
                      <a:pt x="453" y="644"/>
                    </a:cubicBezTo>
                    <a:cubicBezTo>
                      <a:pt x="452" y="644"/>
                      <a:pt x="451" y="644"/>
                      <a:pt x="451" y="645"/>
                    </a:cubicBezTo>
                    <a:cubicBezTo>
                      <a:pt x="462" y="652"/>
                      <a:pt x="472" y="663"/>
                      <a:pt x="477" y="675"/>
                    </a:cubicBezTo>
                    <a:cubicBezTo>
                      <a:pt x="484" y="682"/>
                      <a:pt x="476" y="695"/>
                      <a:pt x="486" y="700"/>
                    </a:cubicBezTo>
                    <a:cubicBezTo>
                      <a:pt x="497" y="700"/>
                      <a:pt x="506" y="694"/>
                      <a:pt x="514" y="687"/>
                    </a:cubicBezTo>
                    <a:cubicBezTo>
                      <a:pt x="521" y="676"/>
                      <a:pt x="526" y="663"/>
                      <a:pt x="524" y="650"/>
                    </a:cubicBezTo>
                    <a:cubicBezTo>
                      <a:pt x="523" y="645"/>
                      <a:pt x="519" y="641"/>
                      <a:pt x="522" y="636"/>
                    </a:cubicBezTo>
                    <a:cubicBezTo>
                      <a:pt x="529" y="629"/>
                      <a:pt x="533" y="620"/>
                      <a:pt x="535" y="611"/>
                    </a:cubicBezTo>
                    <a:cubicBezTo>
                      <a:pt x="535" y="599"/>
                      <a:pt x="530" y="587"/>
                      <a:pt x="520" y="581"/>
                    </a:cubicBezTo>
                    <a:close/>
                    <a:moveTo>
                      <a:pt x="532" y="358"/>
                    </a:moveTo>
                    <a:cubicBezTo>
                      <a:pt x="530" y="359"/>
                      <a:pt x="530" y="359"/>
                      <a:pt x="530" y="359"/>
                    </a:cubicBezTo>
                    <a:cubicBezTo>
                      <a:pt x="531" y="360"/>
                      <a:pt x="532" y="360"/>
                      <a:pt x="533" y="360"/>
                    </a:cubicBezTo>
                    <a:cubicBezTo>
                      <a:pt x="533" y="358"/>
                      <a:pt x="532" y="358"/>
                      <a:pt x="532" y="358"/>
                    </a:cubicBezTo>
                    <a:close/>
                    <a:moveTo>
                      <a:pt x="844" y="327"/>
                    </a:moveTo>
                    <a:cubicBezTo>
                      <a:pt x="839" y="323"/>
                      <a:pt x="834" y="319"/>
                      <a:pt x="827" y="319"/>
                    </a:cubicBezTo>
                    <a:cubicBezTo>
                      <a:pt x="819" y="313"/>
                      <a:pt x="810" y="317"/>
                      <a:pt x="801" y="318"/>
                    </a:cubicBezTo>
                    <a:cubicBezTo>
                      <a:pt x="797" y="311"/>
                      <a:pt x="792" y="304"/>
                      <a:pt x="783" y="302"/>
                    </a:cubicBezTo>
                    <a:cubicBezTo>
                      <a:pt x="786" y="301"/>
                      <a:pt x="785" y="297"/>
                      <a:pt x="787" y="295"/>
                    </a:cubicBezTo>
                    <a:cubicBezTo>
                      <a:pt x="785" y="290"/>
                      <a:pt x="791" y="281"/>
                      <a:pt x="782" y="280"/>
                    </a:cubicBezTo>
                    <a:cubicBezTo>
                      <a:pt x="778" y="282"/>
                      <a:pt x="776" y="278"/>
                      <a:pt x="773" y="278"/>
                    </a:cubicBezTo>
                    <a:cubicBezTo>
                      <a:pt x="773" y="276"/>
                      <a:pt x="773" y="276"/>
                      <a:pt x="773" y="276"/>
                    </a:cubicBezTo>
                    <a:cubicBezTo>
                      <a:pt x="783" y="267"/>
                      <a:pt x="788" y="256"/>
                      <a:pt x="787" y="242"/>
                    </a:cubicBezTo>
                    <a:cubicBezTo>
                      <a:pt x="786" y="236"/>
                      <a:pt x="785" y="230"/>
                      <a:pt x="780" y="226"/>
                    </a:cubicBezTo>
                    <a:cubicBezTo>
                      <a:pt x="785" y="215"/>
                      <a:pt x="787" y="204"/>
                      <a:pt x="782" y="192"/>
                    </a:cubicBezTo>
                    <a:cubicBezTo>
                      <a:pt x="776" y="179"/>
                      <a:pt x="762" y="174"/>
                      <a:pt x="748" y="171"/>
                    </a:cubicBezTo>
                    <a:cubicBezTo>
                      <a:pt x="743" y="171"/>
                      <a:pt x="739" y="173"/>
                      <a:pt x="735" y="173"/>
                    </a:cubicBezTo>
                    <a:cubicBezTo>
                      <a:pt x="731" y="167"/>
                      <a:pt x="714" y="165"/>
                      <a:pt x="721" y="154"/>
                    </a:cubicBezTo>
                    <a:cubicBezTo>
                      <a:pt x="723" y="151"/>
                      <a:pt x="723" y="151"/>
                      <a:pt x="723" y="151"/>
                    </a:cubicBezTo>
                    <a:cubicBezTo>
                      <a:pt x="728" y="136"/>
                      <a:pt x="722" y="120"/>
                      <a:pt x="709" y="112"/>
                    </a:cubicBezTo>
                    <a:cubicBezTo>
                      <a:pt x="701" y="104"/>
                      <a:pt x="691" y="103"/>
                      <a:pt x="680" y="102"/>
                    </a:cubicBezTo>
                    <a:cubicBezTo>
                      <a:pt x="669" y="88"/>
                      <a:pt x="651" y="84"/>
                      <a:pt x="635" y="90"/>
                    </a:cubicBezTo>
                    <a:cubicBezTo>
                      <a:pt x="626" y="93"/>
                      <a:pt x="618" y="98"/>
                      <a:pt x="614" y="105"/>
                    </a:cubicBezTo>
                    <a:cubicBezTo>
                      <a:pt x="611" y="113"/>
                      <a:pt x="612" y="121"/>
                      <a:pt x="615" y="128"/>
                    </a:cubicBezTo>
                    <a:cubicBezTo>
                      <a:pt x="620" y="132"/>
                      <a:pt x="624" y="138"/>
                      <a:pt x="630" y="134"/>
                    </a:cubicBezTo>
                    <a:cubicBezTo>
                      <a:pt x="635" y="129"/>
                      <a:pt x="641" y="131"/>
                      <a:pt x="646" y="133"/>
                    </a:cubicBezTo>
                    <a:cubicBezTo>
                      <a:pt x="650" y="137"/>
                      <a:pt x="652" y="142"/>
                      <a:pt x="652" y="148"/>
                    </a:cubicBezTo>
                    <a:cubicBezTo>
                      <a:pt x="652" y="154"/>
                      <a:pt x="645" y="158"/>
                      <a:pt x="641" y="159"/>
                    </a:cubicBezTo>
                    <a:cubicBezTo>
                      <a:pt x="638" y="160"/>
                      <a:pt x="634" y="162"/>
                      <a:pt x="631" y="160"/>
                    </a:cubicBezTo>
                    <a:cubicBezTo>
                      <a:pt x="620" y="164"/>
                      <a:pt x="608" y="171"/>
                      <a:pt x="604" y="183"/>
                    </a:cubicBezTo>
                    <a:cubicBezTo>
                      <a:pt x="600" y="189"/>
                      <a:pt x="592" y="183"/>
                      <a:pt x="588" y="186"/>
                    </a:cubicBezTo>
                    <a:cubicBezTo>
                      <a:pt x="581" y="186"/>
                      <a:pt x="576" y="194"/>
                      <a:pt x="570" y="196"/>
                    </a:cubicBezTo>
                    <a:cubicBezTo>
                      <a:pt x="561" y="189"/>
                      <a:pt x="576" y="186"/>
                      <a:pt x="577" y="180"/>
                    </a:cubicBezTo>
                    <a:cubicBezTo>
                      <a:pt x="584" y="170"/>
                      <a:pt x="588" y="160"/>
                      <a:pt x="588" y="148"/>
                    </a:cubicBezTo>
                    <a:cubicBezTo>
                      <a:pt x="587" y="134"/>
                      <a:pt x="581" y="123"/>
                      <a:pt x="576" y="111"/>
                    </a:cubicBezTo>
                    <a:cubicBezTo>
                      <a:pt x="579" y="102"/>
                      <a:pt x="575" y="93"/>
                      <a:pt x="575" y="83"/>
                    </a:cubicBezTo>
                    <a:cubicBezTo>
                      <a:pt x="571" y="74"/>
                      <a:pt x="569" y="63"/>
                      <a:pt x="562" y="54"/>
                    </a:cubicBezTo>
                    <a:cubicBezTo>
                      <a:pt x="544" y="28"/>
                      <a:pt x="514" y="16"/>
                      <a:pt x="483" y="13"/>
                    </a:cubicBezTo>
                    <a:cubicBezTo>
                      <a:pt x="465" y="11"/>
                      <a:pt x="451" y="20"/>
                      <a:pt x="435" y="22"/>
                    </a:cubicBezTo>
                    <a:cubicBezTo>
                      <a:pt x="425" y="27"/>
                      <a:pt x="415" y="31"/>
                      <a:pt x="407" y="40"/>
                    </a:cubicBezTo>
                    <a:cubicBezTo>
                      <a:pt x="408" y="43"/>
                      <a:pt x="408" y="48"/>
                      <a:pt x="410" y="51"/>
                    </a:cubicBezTo>
                    <a:cubicBezTo>
                      <a:pt x="412" y="53"/>
                      <a:pt x="415" y="51"/>
                      <a:pt x="417" y="53"/>
                    </a:cubicBezTo>
                    <a:cubicBezTo>
                      <a:pt x="423" y="58"/>
                      <a:pt x="425" y="65"/>
                      <a:pt x="425" y="73"/>
                    </a:cubicBezTo>
                    <a:cubicBezTo>
                      <a:pt x="423" y="89"/>
                      <a:pt x="406" y="99"/>
                      <a:pt x="392" y="105"/>
                    </a:cubicBezTo>
                    <a:cubicBezTo>
                      <a:pt x="389" y="101"/>
                      <a:pt x="393" y="95"/>
                      <a:pt x="392" y="90"/>
                    </a:cubicBezTo>
                    <a:cubicBezTo>
                      <a:pt x="392" y="82"/>
                      <a:pt x="387" y="74"/>
                      <a:pt x="380" y="70"/>
                    </a:cubicBezTo>
                    <a:cubicBezTo>
                      <a:pt x="372" y="68"/>
                      <a:pt x="362" y="63"/>
                      <a:pt x="355" y="69"/>
                    </a:cubicBezTo>
                    <a:cubicBezTo>
                      <a:pt x="350" y="73"/>
                      <a:pt x="346" y="80"/>
                      <a:pt x="339" y="77"/>
                    </a:cubicBezTo>
                    <a:cubicBezTo>
                      <a:pt x="326" y="73"/>
                      <a:pt x="324" y="60"/>
                      <a:pt x="319" y="50"/>
                    </a:cubicBezTo>
                    <a:cubicBezTo>
                      <a:pt x="316" y="42"/>
                      <a:pt x="320" y="32"/>
                      <a:pt x="313" y="26"/>
                    </a:cubicBezTo>
                    <a:cubicBezTo>
                      <a:pt x="310" y="18"/>
                      <a:pt x="300" y="22"/>
                      <a:pt x="293" y="22"/>
                    </a:cubicBezTo>
                    <a:cubicBezTo>
                      <a:pt x="260" y="22"/>
                      <a:pt x="225" y="25"/>
                      <a:pt x="191" y="23"/>
                    </a:cubicBezTo>
                    <a:cubicBezTo>
                      <a:pt x="178" y="25"/>
                      <a:pt x="163" y="24"/>
                      <a:pt x="150" y="25"/>
                    </a:cubicBezTo>
                    <a:cubicBezTo>
                      <a:pt x="103" y="26"/>
                      <a:pt x="52" y="25"/>
                      <a:pt x="5" y="26"/>
                    </a:cubicBezTo>
                    <a:cubicBezTo>
                      <a:pt x="3" y="28"/>
                      <a:pt x="4" y="30"/>
                      <a:pt x="4" y="31"/>
                    </a:cubicBezTo>
                    <a:cubicBezTo>
                      <a:pt x="22" y="34"/>
                      <a:pt x="40" y="32"/>
                      <a:pt x="58" y="32"/>
                    </a:cubicBezTo>
                    <a:cubicBezTo>
                      <a:pt x="262" y="30"/>
                      <a:pt x="262" y="30"/>
                      <a:pt x="262" y="30"/>
                    </a:cubicBezTo>
                    <a:cubicBezTo>
                      <a:pt x="276" y="31"/>
                      <a:pt x="292" y="29"/>
                      <a:pt x="307" y="30"/>
                    </a:cubicBezTo>
                    <a:cubicBezTo>
                      <a:pt x="310" y="42"/>
                      <a:pt x="312" y="54"/>
                      <a:pt x="316" y="65"/>
                    </a:cubicBezTo>
                    <a:cubicBezTo>
                      <a:pt x="322" y="65"/>
                      <a:pt x="318" y="71"/>
                      <a:pt x="321" y="73"/>
                    </a:cubicBezTo>
                    <a:cubicBezTo>
                      <a:pt x="327" y="82"/>
                      <a:pt x="339" y="89"/>
                      <a:pt x="351" y="87"/>
                    </a:cubicBezTo>
                    <a:cubicBezTo>
                      <a:pt x="356" y="83"/>
                      <a:pt x="356" y="73"/>
                      <a:pt x="364" y="73"/>
                    </a:cubicBezTo>
                    <a:cubicBezTo>
                      <a:pt x="369" y="73"/>
                      <a:pt x="374" y="74"/>
                      <a:pt x="378" y="77"/>
                    </a:cubicBezTo>
                    <a:cubicBezTo>
                      <a:pt x="382" y="82"/>
                      <a:pt x="386" y="89"/>
                      <a:pt x="384" y="96"/>
                    </a:cubicBezTo>
                    <a:cubicBezTo>
                      <a:pt x="384" y="113"/>
                      <a:pt x="368" y="121"/>
                      <a:pt x="356" y="127"/>
                    </a:cubicBezTo>
                    <a:cubicBezTo>
                      <a:pt x="334" y="131"/>
                      <a:pt x="312" y="121"/>
                      <a:pt x="300" y="103"/>
                    </a:cubicBezTo>
                    <a:cubicBezTo>
                      <a:pt x="293" y="95"/>
                      <a:pt x="292" y="83"/>
                      <a:pt x="287" y="75"/>
                    </a:cubicBezTo>
                    <a:cubicBezTo>
                      <a:pt x="286" y="73"/>
                      <a:pt x="283" y="73"/>
                      <a:pt x="282" y="73"/>
                    </a:cubicBezTo>
                    <a:cubicBezTo>
                      <a:pt x="278" y="77"/>
                      <a:pt x="282" y="82"/>
                      <a:pt x="283" y="86"/>
                    </a:cubicBezTo>
                    <a:cubicBezTo>
                      <a:pt x="289" y="111"/>
                      <a:pt x="311" y="128"/>
                      <a:pt x="333" y="133"/>
                    </a:cubicBezTo>
                    <a:cubicBezTo>
                      <a:pt x="346" y="138"/>
                      <a:pt x="357" y="131"/>
                      <a:pt x="368" y="128"/>
                    </a:cubicBezTo>
                    <a:cubicBezTo>
                      <a:pt x="369" y="129"/>
                      <a:pt x="369" y="129"/>
                      <a:pt x="369" y="129"/>
                    </a:cubicBezTo>
                    <a:cubicBezTo>
                      <a:pt x="358" y="150"/>
                      <a:pt x="358" y="150"/>
                      <a:pt x="358" y="150"/>
                    </a:cubicBezTo>
                    <a:cubicBezTo>
                      <a:pt x="357" y="161"/>
                      <a:pt x="351" y="172"/>
                      <a:pt x="356" y="183"/>
                    </a:cubicBezTo>
                    <a:cubicBezTo>
                      <a:pt x="363" y="205"/>
                      <a:pt x="363" y="205"/>
                      <a:pt x="363" y="205"/>
                    </a:cubicBezTo>
                    <a:cubicBezTo>
                      <a:pt x="367" y="208"/>
                      <a:pt x="366" y="212"/>
                      <a:pt x="369" y="215"/>
                    </a:cubicBezTo>
                    <a:cubicBezTo>
                      <a:pt x="374" y="222"/>
                      <a:pt x="386" y="228"/>
                      <a:pt x="380" y="238"/>
                    </a:cubicBezTo>
                    <a:cubicBezTo>
                      <a:pt x="376" y="250"/>
                      <a:pt x="381" y="261"/>
                      <a:pt x="383" y="273"/>
                    </a:cubicBezTo>
                    <a:cubicBezTo>
                      <a:pt x="389" y="292"/>
                      <a:pt x="407" y="304"/>
                      <a:pt x="423" y="316"/>
                    </a:cubicBezTo>
                    <a:cubicBezTo>
                      <a:pt x="398" y="330"/>
                      <a:pt x="383" y="357"/>
                      <a:pt x="386" y="386"/>
                    </a:cubicBezTo>
                    <a:cubicBezTo>
                      <a:pt x="390" y="410"/>
                      <a:pt x="394" y="436"/>
                      <a:pt x="413" y="452"/>
                    </a:cubicBezTo>
                    <a:cubicBezTo>
                      <a:pt x="426" y="463"/>
                      <a:pt x="405" y="467"/>
                      <a:pt x="402" y="475"/>
                    </a:cubicBezTo>
                    <a:cubicBezTo>
                      <a:pt x="392" y="485"/>
                      <a:pt x="387" y="497"/>
                      <a:pt x="384" y="511"/>
                    </a:cubicBezTo>
                    <a:cubicBezTo>
                      <a:pt x="382" y="532"/>
                      <a:pt x="382" y="532"/>
                      <a:pt x="382" y="532"/>
                    </a:cubicBezTo>
                    <a:cubicBezTo>
                      <a:pt x="364" y="552"/>
                      <a:pt x="356" y="576"/>
                      <a:pt x="352" y="602"/>
                    </a:cubicBezTo>
                    <a:cubicBezTo>
                      <a:pt x="352" y="614"/>
                      <a:pt x="355" y="628"/>
                      <a:pt x="362" y="639"/>
                    </a:cubicBezTo>
                    <a:cubicBezTo>
                      <a:pt x="361" y="640"/>
                      <a:pt x="361" y="640"/>
                      <a:pt x="361" y="640"/>
                    </a:cubicBezTo>
                    <a:cubicBezTo>
                      <a:pt x="347" y="637"/>
                      <a:pt x="335" y="641"/>
                      <a:pt x="323" y="646"/>
                    </a:cubicBezTo>
                    <a:cubicBezTo>
                      <a:pt x="301" y="656"/>
                      <a:pt x="285" y="678"/>
                      <a:pt x="280" y="700"/>
                    </a:cubicBezTo>
                    <a:cubicBezTo>
                      <a:pt x="277" y="701"/>
                      <a:pt x="277" y="701"/>
                      <a:pt x="277" y="701"/>
                    </a:cubicBezTo>
                    <a:cubicBezTo>
                      <a:pt x="112" y="704"/>
                      <a:pt x="112" y="704"/>
                      <a:pt x="112" y="704"/>
                    </a:cubicBezTo>
                    <a:cubicBezTo>
                      <a:pt x="75" y="704"/>
                      <a:pt x="41" y="705"/>
                      <a:pt x="2" y="706"/>
                    </a:cubicBezTo>
                    <a:cubicBezTo>
                      <a:pt x="1" y="708"/>
                      <a:pt x="1" y="711"/>
                      <a:pt x="2" y="713"/>
                    </a:cubicBezTo>
                    <a:cubicBezTo>
                      <a:pt x="7" y="714"/>
                      <a:pt x="7" y="714"/>
                      <a:pt x="7" y="714"/>
                    </a:cubicBezTo>
                    <a:cubicBezTo>
                      <a:pt x="189" y="712"/>
                      <a:pt x="189" y="712"/>
                      <a:pt x="189" y="712"/>
                    </a:cubicBezTo>
                    <a:cubicBezTo>
                      <a:pt x="220" y="711"/>
                      <a:pt x="250" y="710"/>
                      <a:pt x="283" y="710"/>
                    </a:cubicBezTo>
                    <a:cubicBezTo>
                      <a:pt x="285" y="697"/>
                      <a:pt x="292" y="686"/>
                      <a:pt x="299" y="674"/>
                    </a:cubicBezTo>
                    <a:cubicBezTo>
                      <a:pt x="315" y="656"/>
                      <a:pt x="337" y="644"/>
                      <a:pt x="361" y="649"/>
                    </a:cubicBezTo>
                    <a:cubicBezTo>
                      <a:pt x="364" y="650"/>
                      <a:pt x="366" y="650"/>
                      <a:pt x="369" y="650"/>
                    </a:cubicBezTo>
                    <a:cubicBezTo>
                      <a:pt x="379" y="659"/>
                      <a:pt x="387" y="671"/>
                      <a:pt x="382" y="685"/>
                    </a:cubicBezTo>
                    <a:cubicBezTo>
                      <a:pt x="381" y="691"/>
                      <a:pt x="375" y="693"/>
                      <a:pt x="369" y="695"/>
                    </a:cubicBezTo>
                    <a:cubicBezTo>
                      <a:pt x="356" y="697"/>
                      <a:pt x="348" y="679"/>
                      <a:pt x="336" y="689"/>
                    </a:cubicBezTo>
                    <a:cubicBezTo>
                      <a:pt x="320" y="705"/>
                      <a:pt x="313" y="724"/>
                      <a:pt x="308" y="745"/>
                    </a:cubicBezTo>
                    <a:cubicBezTo>
                      <a:pt x="306" y="746"/>
                      <a:pt x="306" y="746"/>
                      <a:pt x="306" y="746"/>
                    </a:cubicBezTo>
                    <a:cubicBezTo>
                      <a:pt x="193" y="746"/>
                      <a:pt x="193" y="746"/>
                      <a:pt x="193" y="746"/>
                    </a:cubicBezTo>
                    <a:cubicBezTo>
                      <a:pt x="13" y="747"/>
                      <a:pt x="13" y="747"/>
                      <a:pt x="13" y="747"/>
                    </a:cubicBezTo>
                    <a:cubicBezTo>
                      <a:pt x="9" y="745"/>
                      <a:pt x="6" y="749"/>
                      <a:pt x="2" y="748"/>
                    </a:cubicBezTo>
                    <a:cubicBezTo>
                      <a:pt x="0" y="750"/>
                      <a:pt x="1" y="753"/>
                      <a:pt x="1" y="755"/>
                    </a:cubicBezTo>
                    <a:cubicBezTo>
                      <a:pt x="3" y="756"/>
                      <a:pt x="3" y="756"/>
                      <a:pt x="3" y="756"/>
                    </a:cubicBezTo>
                    <a:cubicBezTo>
                      <a:pt x="99" y="756"/>
                      <a:pt x="200" y="754"/>
                      <a:pt x="294" y="755"/>
                    </a:cubicBezTo>
                    <a:cubicBezTo>
                      <a:pt x="316" y="752"/>
                      <a:pt x="316" y="752"/>
                      <a:pt x="316" y="752"/>
                    </a:cubicBezTo>
                    <a:cubicBezTo>
                      <a:pt x="318" y="748"/>
                      <a:pt x="315" y="743"/>
                      <a:pt x="317" y="739"/>
                    </a:cubicBezTo>
                    <a:cubicBezTo>
                      <a:pt x="320" y="723"/>
                      <a:pt x="328" y="706"/>
                      <a:pt x="342" y="697"/>
                    </a:cubicBezTo>
                    <a:cubicBezTo>
                      <a:pt x="353" y="696"/>
                      <a:pt x="363" y="706"/>
                      <a:pt x="375" y="702"/>
                    </a:cubicBezTo>
                    <a:cubicBezTo>
                      <a:pt x="384" y="696"/>
                      <a:pt x="384" y="696"/>
                      <a:pt x="384" y="696"/>
                    </a:cubicBezTo>
                    <a:cubicBezTo>
                      <a:pt x="391" y="687"/>
                      <a:pt x="393" y="674"/>
                      <a:pt x="388" y="662"/>
                    </a:cubicBezTo>
                    <a:cubicBezTo>
                      <a:pt x="394" y="662"/>
                      <a:pt x="399" y="667"/>
                      <a:pt x="404" y="671"/>
                    </a:cubicBezTo>
                    <a:cubicBezTo>
                      <a:pt x="414" y="679"/>
                      <a:pt x="425" y="690"/>
                      <a:pt x="425" y="705"/>
                    </a:cubicBezTo>
                    <a:cubicBezTo>
                      <a:pt x="423" y="712"/>
                      <a:pt x="419" y="718"/>
                      <a:pt x="412" y="722"/>
                    </a:cubicBezTo>
                    <a:cubicBezTo>
                      <a:pt x="411" y="725"/>
                      <a:pt x="410" y="729"/>
                      <a:pt x="414" y="731"/>
                    </a:cubicBezTo>
                    <a:cubicBezTo>
                      <a:pt x="424" y="742"/>
                      <a:pt x="439" y="748"/>
                      <a:pt x="453" y="751"/>
                    </a:cubicBezTo>
                    <a:cubicBezTo>
                      <a:pt x="478" y="757"/>
                      <a:pt x="503" y="748"/>
                      <a:pt x="527" y="740"/>
                    </a:cubicBezTo>
                    <a:cubicBezTo>
                      <a:pt x="539" y="737"/>
                      <a:pt x="548" y="728"/>
                      <a:pt x="558" y="721"/>
                    </a:cubicBezTo>
                    <a:cubicBezTo>
                      <a:pt x="568" y="707"/>
                      <a:pt x="575" y="691"/>
                      <a:pt x="577" y="673"/>
                    </a:cubicBezTo>
                    <a:cubicBezTo>
                      <a:pt x="580" y="660"/>
                      <a:pt x="575" y="648"/>
                      <a:pt x="577" y="636"/>
                    </a:cubicBezTo>
                    <a:cubicBezTo>
                      <a:pt x="587" y="617"/>
                      <a:pt x="592" y="591"/>
                      <a:pt x="577" y="574"/>
                    </a:cubicBezTo>
                    <a:cubicBezTo>
                      <a:pt x="573" y="566"/>
                      <a:pt x="564" y="563"/>
                      <a:pt x="560" y="556"/>
                    </a:cubicBezTo>
                    <a:cubicBezTo>
                      <a:pt x="550" y="529"/>
                      <a:pt x="522" y="513"/>
                      <a:pt x="494" y="510"/>
                    </a:cubicBezTo>
                    <a:cubicBezTo>
                      <a:pt x="475" y="509"/>
                      <a:pt x="459" y="514"/>
                      <a:pt x="447" y="529"/>
                    </a:cubicBezTo>
                    <a:cubicBezTo>
                      <a:pt x="436" y="543"/>
                      <a:pt x="429" y="564"/>
                      <a:pt x="436" y="583"/>
                    </a:cubicBezTo>
                    <a:cubicBezTo>
                      <a:pt x="434" y="601"/>
                      <a:pt x="432" y="625"/>
                      <a:pt x="450" y="636"/>
                    </a:cubicBezTo>
                    <a:cubicBezTo>
                      <a:pt x="461" y="642"/>
                      <a:pt x="473" y="643"/>
                      <a:pt x="486" y="641"/>
                    </a:cubicBezTo>
                    <a:cubicBezTo>
                      <a:pt x="493" y="641"/>
                      <a:pt x="498" y="634"/>
                      <a:pt x="503" y="629"/>
                    </a:cubicBezTo>
                    <a:cubicBezTo>
                      <a:pt x="508" y="622"/>
                      <a:pt x="511" y="616"/>
                      <a:pt x="511" y="607"/>
                    </a:cubicBezTo>
                    <a:cubicBezTo>
                      <a:pt x="508" y="597"/>
                      <a:pt x="501" y="589"/>
                      <a:pt x="492" y="584"/>
                    </a:cubicBezTo>
                    <a:cubicBezTo>
                      <a:pt x="488" y="583"/>
                      <a:pt x="483" y="583"/>
                      <a:pt x="481" y="580"/>
                    </a:cubicBezTo>
                    <a:cubicBezTo>
                      <a:pt x="479" y="576"/>
                      <a:pt x="481" y="573"/>
                      <a:pt x="482" y="570"/>
                    </a:cubicBezTo>
                    <a:cubicBezTo>
                      <a:pt x="489" y="561"/>
                      <a:pt x="501" y="563"/>
                      <a:pt x="511" y="566"/>
                    </a:cubicBezTo>
                    <a:cubicBezTo>
                      <a:pt x="521" y="571"/>
                      <a:pt x="529" y="581"/>
                      <a:pt x="537" y="589"/>
                    </a:cubicBezTo>
                    <a:cubicBezTo>
                      <a:pt x="540" y="600"/>
                      <a:pt x="544" y="615"/>
                      <a:pt x="537" y="626"/>
                    </a:cubicBezTo>
                    <a:cubicBezTo>
                      <a:pt x="537" y="632"/>
                      <a:pt x="524" y="635"/>
                      <a:pt x="529" y="644"/>
                    </a:cubicBezTo>
                    <a:cubicBezTo>
                      <a:pt x="537" y="656"/>
                      <a:pt x="533" y="675"/>
                      <a:pt x="524" y="686"/>
                    </a:cubicBezTo>
                    <a:cubicBezTo>
                      <a:pt x="513" y="700"/>
                      <a:pt x="494" y="708"/>
                      <a:pt x="477" y="707"/>
                    </a:cubicBezTo>
                    <a:cubicBezTo>
                      <a:pt x="472" y="701"/>
                      <a:pt x="475" y="692"/>
                      <a:pt x="472" y="686"/>
                    </a:cubicBezTo>
                    <a:cubicBezTo>
                      <a:pt x="458" y="661"/>
                      <a:pt x="435" y="646"/>
                      <a:pt x="415" y="626"/>
                    </a:cubicBezTo>
                    <a:cubicBezTo>
                      <a:pt x="402" y="613"/>
                      <a:pt x="401" y="591"/>
                      <a:pt x="407" y="575"/>
                    </a:cubicBezTo>
                    <a:cubicBezTo>
                      <a:pt x="409" y="566"/>
                      <a:pt x="418" y="562"/>
                      <a:pt x="423" y="555"/>
                    </a:cubicBezTo>
                    <a:cubicBezTo>
                      <a:pt x="423" y="535"/>
                      <a:pt x="432" y="517"/>
                      <a:pt x="448" y="506"/>
                    </a:cubicBezTo>
                    <a:cubicBezTo>
                      <a:pt x="463" y="498"/>
                      <a:pt x="481" y="495"/>
                      <a:pt x="497" y="497"/>
                    </a:cubicBezTo>
                    <a:cubicBezTo>
                      <a:pt x="512" y="502"/>
                      <a:pt x="529" y="504"/>
                      <a:pt x="545" y="504"/>
                    </a:cubicBezTo>
                    <a:cubicBezTo>
                      <a:pt x="560" y="504"/>
                      <a:pt x="573" y="500"/>
                      <a:pt x="585" y="492"/>
                    </a:cubicBezTo>
                    <a:cubicBezTo>
                      <a:pt x="590" y="487"/>
                      <a:pt x="596" y="482"/>
                      <a:pt x="600" y="475"/>
                    </a:cubicBezTo>
                    <a:cubicBezTo>
                      <a:pt x="607" y="470"/>
                      <a:pt x="615" y="472"/>
                      <a:pt x="623" y="471"/>
                    </a:cubicBezTo>
                    <a:cubicBezTo>
                      <a:pt x="641" y="472"/>
                      <a:pt x="660" y="475"/>
                      <a:pt x="673" y="488"/>
                    </a:cubicBezTo>
                    <a:cubicBezTo>
                      <a:pt x="685" y="500"/>
                      <a:pt x="690" y="518"/>
                      <a:pt x="687" y="535"/>
                    </a:cubicBezTo>
                    <a:cubicBezTo>
                      <a:pt x="685" y="547"/>
                      <a:pt x="679" y="559"/>
                      <a:pt x="667" y="564"/>
                    </a:cubicBezTo>
                    <a:cubicBezTo>
                      <a:pt x="657" y="566"/>
                      <a:pt x="648" y="565"/>
                      <a:pt x="640" y="559"/>
                    </a:cubicBezTo>
                    <a:cubicBezTo>
                      <a:pt x="637" y="555"/>
                      <a:pt x="636" y="548"/>
                      <a:pt x="638" y="544"/>
                    </a:cubicBezTo>
                    <a:cubicBezTo>
                      <a:pt x="640" y="539"/>
                      <a:pt x="645" y="535"/>
                      <a:pt x="649" y="532"/>
                    </a:cubicBezTo>
                    <a:cubicBezTo>
                      <a:pt x="659" y="533"/>
                      <a:pt x="659" y="533"/>
                      <a:pt x="659" y="533"/>
                    </a:cubicBezTo>
                    <a:cubicBezTo>
                      <a:pt x="665" y="525"/>
                      <a:pt x="661" y="516"/>
                      <a:pt x="659" y="508"/>
                    </a:cubicBezTo>
                    <a:cubicBezTo>
                      <a:pt x="652" y="498"/>
                      <a:pt x="638" y="494"/>
                      <a:pt x="625" y="495"/>
                    </a:cubicBezTo>
                    <a:cubicBezTo>
                      <a:pt x="617" y="497"/>
                      <a:pt x="611" y="505"/>
                      <a:pt x="607" y="512"/>
                    </a:cubicBezTo>
                    <a:cubicBezTo>
                      <a:pt x="603" y="515"/>
                      <a:pt x="598" y="510"/>
                      <a:pt x="593" y="512"/>
                    </a:cubicBezTo>
                    <a:cubicBezTo>
                      <a:pt x="583" y="514"/>
                      <a:pt x="573" y="522"/>
                      <a:pt x="570" y="533"/>
                    </a:cubicBezTo>
                    <a:cubicBezTo>
                      <a:pt x="568" y="539"/>
                      <a:pt x="567" y="546"/>
                      <a:pt x="570" y="554"/>
                    </a:cubicBezTo>
                    <a:cubicBezTo>
                      <a:pt x="574" y="563"/>
                      <a:pt x="584" y="567"/>
                      <a:pt x="592" y="572"/>
                    </a:cubicBezTo>
                    <a:cubicBezTo>
                      <a:pt x="592" y="577"/>
                      <a:pt x="595" y="581"/>
                      <a:pt x="593" y="586"/>
                    </a:cubicBezTo>
                    <a:cubicBezTo>
                      <a:pt x="594" y="588"/>
                      <a:pt x="597" y="589"/>
                      <a:pt x="600" y="589"/>
                    </a:cubicBezTo>
                    <a:cubicBezTo>
                      <a:pt x="609" y="602"/>
                      <a:pt x="624" y="610"/>
                      <a:pt x="640" y="611"/>
                    </a:cubicBezTo>
                    <a:cubicBezTo>
                      <a:pt x="644" y="612"/>
                      <a:pt x="645" y="616"/>
                      <a:pt x="646" y="619"/>
                    </a:cubicBezTo>
                    <a:cubicBezTo>
                      <a:pt x="647" y="625"/>
                      <a:pt x="645" y="631"/>
                      <a:pt x="640" y="634"/>
                    </a:cubicBezTo>
                    <a:cubicBezTo>
                      <a:pt x="633" y="637"/>
                      <a:pt x="625" y="634"/>
                      <a:pt x="620" y="631"/>
                    </a:cubicBezTo>
                    <a:cubicBezTo>
                      <a:pt x="613" y="633"/>
                      <a:pt x="608" y="641"/>
                      <a:pt x="607" y="648"/>
                    </a:cubicBezTo>
                    <a:cubicBezTo>
                      <a:pt x="605" y="661"/>
                      <a:pt x="615" y="672"/>
                      <a:pt x="625" y="678"/>
                    </a:cubicBezTo>
                    <a:cubicBezTo>
                      <a:pt x="636" y="681"/>
                      <a:pt x="649" y="686"/>
                      <a:pt x="660" y="681"/>
                    </a:cubicBezTo>
                    <a:cubicBezTo>
                      <a:pt x="668" y="680"/>
                      <a:pt x="670" y="667"/>
                      <a:pt x="680" y="672"/>
                    </a:cubicBezTo>
                    <a:cubicBezTo>
                      <a:pt x="691" y="673"/>
                      <a:pt x="704" y="667"/>
                      <a:pt x="713" y="659"/>
                    </a:cubicBezTo>
                    <a:cubicBezTo>
                      <a:pt x="719" y="653"/>
                      <a:pt x="722" y="646"/>
                      <a:pt x="723" y="637"/>
                    </a:cubicBezTo>
                    <a:cubicBezTo>
                      <a:pt x="720" y="630"/>
                      <a:pt x="722" y="620"/>
                      <a:pt x="713" y="615"/>
                    </a:cubicBezTo>
                    <a:cubicBezTo>
                      <a:pt x="717" y="609"/>
                      <a:pt x="721" y="602"/>
                      <a:pt x="726" y="596"/>
                    </a:cubicBezTo>
                    <a:cubicBezTo>
                      <a:pt x="740" y="603"/>
                      <a:pt x="757" y="606"/>
                      <a:pt x="770" y="594"/>
                    </a:cubicBezTo>
                    <a:cubicBezTo>
                      <a:pt x="777" y="588"/>
                      <a:pt x="782" y="580"/>
                      <a:pt x="780" y="569"/>
                    </a:cubicBezTo>
                    <a:cubicBezTo>
                      <a:pt x="795" y="559"/>
                      <a:pt x="801" y="540"/>
                      <a:pt x="799" y="522"/>
                    </a:cubicBezTo>
                    <a:cubicBezTo>
                      <a:pt x="794" y="514"/>
                      <a:pt x="794" y="501"/>
                      <a:pt x="782" y="499"/>
                    </a:cubicBezTo>
                    <a:cubicBezTo>
                      <a:pt x="771" y="495"/>
                      <a:pt x="758" y="496"/>
                      <a:pt x="750" y="505"/>
                    </a:cubicBezTo>
                    <a:cubicBezTo>
                      <a:pt x="744" y="512"/>
                      <a:pt x="756" y="520"/>
                      <a:pt x="747" y="524"/>
                    </a:cubicBezTo>
                    <a:cubicBezTo>
                      <a:pt x="743" y="526"/>
                      <a:pt x="740" y="524"/>
                      <a:pt x="737" y="522"/>
                    </a:cubicBezTo>
                    <a:cubicBezTo>
                      <a:pt x="726" y="507"/>
                      <a:pt x="737" y="490"/>
                      <a:pt x="731" y="473"/>
                    </a:cubicBezTo>
                    <a:cubicBezTo>
                      <a:pt x="728" y="465"/>
                      <a:pt x="728" y="465"/>
                      <a:pt x="728" y="465"/>
                    </a:cubicBezTo>
                    <a:cubicBezTo>
                      <a:pt x="731" y="460"/>
                      <a:pt x="737" y="460"/>
                      <a:pt x="741" y="455"/>
                    </a:cubicBezTo>
                    <a:cubicBezTo>
                      <a:pt x="747" y="458"/>
                      <a:pt x="747" y="463"/>
                      <a:pt x="753" y="466"/>
                    </a:cubicBezTo>
                    <a:cubicBezTo>
                      <a:pt x="758" y="472"/>
                      <a:pt x="767" y="471"/>
                      <a:pt x="774" y="472"/>
                    </a:cubicBezTo>
                    <a:cubicBezTo>
                      <a:pt x="781" y="470"/>
                      <a:pt x="787" y="468"/>
                      <a:pt x="792" y="463"/>
                    </a:cubicBezTo>
                    <a:cubicBezTo>
                      <a:pt x="796" y="462"/>
                      <a:pt x="802" y="466"/>
                      <a:pt x="807" y="464"/>
                    </a:cubicBezTo>
                    <a:cubicBezTo>
                      <a:pt x="816" y="468"/>
                      <a:pt x="826" y="465"/>
                      <a:pt x="834" y="461"/>
                    </a:cubicBezTo>
                    <a:cubicBezTo>
                      <a:pt x="840" y="455"/>
                      <a:pt x="849" y="450"/>
                      <a:pt x="851" y="440"/>
                    </a:cubicBezTo>
                    <a:cubicBezTo>
                      <a:pt x="852" y="436"/>
                      <a:pt x="854" y="431"/>
                      <a:pt x="852" y="428"/>
                    </a:cubicBezTo>
                    <a:cubicBezTo>
                      <a:pt x="845" y="429"/>
                      <a:pt x="838" y="431"/>
                      <a:pt x="833" y="425"/>
                    </a:cubicBezTo>
                    <a:cubicBezTo>
                      <a:pt x="826" y="414"/>
                      <a:pt x="821" y="397"/>
                      <a:pt x="805" y="394"/>
                    </a:cubicBezTo>
                    <a:cubicBezTo>
                      <a:pt x="800" y="393"/>
                      <a:pt x="794" y="392"/>
                      <a:pt x="790" y="394"/>
                    </a:cubicBezTo>
                    <a:cubicBezTo>
                      <a:pt x="774" y="388"/>
                      <a:pt x="755" y="385"/>
                      <a:pt x="742" y="398"/>
                    </a:cubicBezTo>
                    <a:cubicBezTo>
                      <a:pt x="736" y="397"/>
                      <a:pt x="732" y="393"/>
                      <a:pt x="730" y="387"/>
                    </a:cubicBezTo>
                    <a:cubicBezTo>
                      <a:pt x="731" y="381"/>
                      <a:pt x="738" y="378"/>
                      <a:pt x="742" y="373"/>
                    </a:cubicBezTo>
                    <a:cubicBezTo>
                      <a:pt x="747" y="372"/>
                      <a:pt x="751" y="378"/>
                      <a:pt x="756" y="378"/>
                    </a:cubicBezTo>
                    <a:cubicBezTo>
                      <a:pt x="765" y="382"/>
                      <a:pt x="775" y="378"/>
                      <a:pt x="782" y="373"/>
                    </a:cubicBezTo>
                    <a:cubicBezTo>
                      <a:pt x="799" y="378"/>
                      <a:pt x="816" y="374"/>
                      <a:pt x="828" y="362"/>
                    </a:cubicBezTo>
                    <a:cubicBezTo>
                      <a:pt x="831" y="356"/>
                      <a:pt x="837" y="347"/>
                      <a:pt x="844" y="346"/>
                    </a:cubicBezTo>
                    <a:cubicBezTo>
                      <a:pt x="848" y="346"/>
                      <a:pt x="854" y="347"/>
                      <a:pt x="855" y="341"/>
                    </a:cubicBezTo>
                    <a:cubicBezTo>
                      <a:pt x="855" y="334"/>
                      <a:pt x="849" y="331"/>
                      <a:pt x="844" y="327"/>
                    </a:cubicBezTo>
                    <a:close/>
                    <a:moveTo>
                      <a:pt x="774" y="165"/>
                    </a:moveTo>
                    <a:cubicBezTo>
                      <a:pt x="775" y="167"/>
                      <a:pt x="776" y="169"/>
                      <a:pt x="778" y="170"/>
                    </a:cubicBezTo>
                    <a:cubicBezTo>
                      <a:pt x="778" y="172"/>
                      <a:pt x="775" y="173"/>
                      <a:pt x="773" y="174"/>
                    </a:cubicBezTo>
                    <a:cubicBezTo>
                      <a:pt x="764" y="165"/>
                      <a:pt x="752" y="165"/>
                      <a:pt x="739" y="165"/>
                    </a:cubicBezTo>
                    <a:cubicBezTo>
                      <a:pt x="736" y="163"/>
                      <a:pt x="731" y="164"/>
                      <a:pt x="728" y="158"/>
                    </a:cubicBezTo>
                    <a:cubicBezTo>
                      <a:pt x="735" y="143"/>
                      <a:pt x="733" y="124"/>
                      <a:pt x="723" y="111"/>
                    </a:cubicBezTo>
                    <a:cubicBezTo>
                      <a:pt x="715" y="102"/>
                      <a:pt x="703" y="95"/>
                      <a:pt x="689" y="98"/>
                    </a:cubicBezTo>
                    <a:cubicBezTo>
                      <a:pt x="677" y="85"/>
                      <a:pt x="660" y="82"/>
                      <a:pt x="643" y="79"/>
                    </a:cubicBezTo>
                    <a:cubicBezTo>
                      <a:pt x="628" y="82"/>
                      <a:pt x="610" y="85"/>
                      <a:pt x="603" y="102"/>
                    </a:cubicBezTo>
                    <a:cubicBezTo>
                      <a:pt x="597" y="102"/>
                      <a:pt x="589" y="107"/>
                      <a:pt x="585" y="100"/>
                    </a:cubicBezTo>
                    <a:cubicBezTo>
                      <a:pt x="586" y="82"/>
                      <a:pt x="579" y="66"/>
                      <a:pt x="571" y="51"/>
                    </a:cubicBezTo>
                    <a:cubicBezTo>
                      <a:pt x="564" y="44"/>
                      <a:pt x="559" y="33"/>
                      <a:pt x="549" y="33"/>
                    </a:cubicBezTo>
                    <a:cubicBezTo>
                      <a:pt x="547" y="24"/>
                      <a:pt x="536" y="21"/>
                      <a:pt x="529" y="17"/>
                    </a:cubicBezTo>
                    <a:cubicBezTo>
                      <a:pt x="509" y="11"/>
                      <a:pt x="484" y="3"/>
                      <a:pt x="460" y="7"/>
                    </a:cubicBezTo>
                    <a:cubicBezTo>
                      <a:pt x="444" y="12"/>
                      <a:pt x="428" y="13"/>
                      <a:pt x="415" y="23"/>
                    </a:cubicBezTo>
                    <a:cubicBezTo>
                      <a:pt x="408" y="30"/>
                      <a:pt x="398" y="33"/>
                      <a:pt x="395" y="42"/>
                    </a:cubicBezTo>
                    <a:cubicBezTo>
                      <a:pt x="403" y="51"/>
                      <a:pt x="415" y="60"/>
                      <a:pt x="413" y="73"/>
                    </a:cubicBezTo>
                    <a:cubicBezTo>
                      <a:pt x="413" y="79"/>
                      <a:pt x="410" y="83"/>
                      <a:pt x="405" y="87"/>
                    </a:cubicBezTo>
                    <a:cubicBezTo>
                      <a:pt x="403" y="87"/>
                      <a:pt x="400" y="89"/>
                      <a:pt x="398" y="87"/>
                    </a:cubicBezTo>
                    <a:cubicBezTo>
                      <a:pt x="395" y="75"/>
                      <a:pt x="385" y="62"/>
                      <a:pt x="372" y="60"/>
                    </a:cubicBezTo>
                    <a:cubicBezTo>
                      <a:pt x="359" y="58"/>
                      <a:pt x="347" y="74"/>
                      <a:pt x="337" y="62"/>
                    </a:cubicBezTo>
                    <a:cubicBezTo>
                      <a:pt x="327" y="56"/>
                      <a:pt x="327" y="43"/>
                      <a:pt x="324" y="33"/>
                    </a:cubicBezTo>
                    <a:cubicBezTo>
                      <a:pt x="323" y="27"/>
                      <a:pt x="326" y="20"/>
                      <a:pt x="320" y="16"/>
                    </a:cubicBezTo>
                    <a:cubicBezTo>
                      <a:pt x="292" y="12"/>
                      <a:pt x="260" y="15"/>
                      <a:pt x="230" y="14"/>
                    </a:cubicBezTo>
                    <a:cubicBezTo>
                      <a:pt x="176" y="14"/>
                      <a:pt x="125" y="14"/>
                      <a:pt x="70" y="15"/>
                    </a:cubicBezTo>
                    <a:cubicBezTo>
                      <a:pt x="48" y="13"/>
                      <a:pt x="27" y="16"/>
                      <a:pt x="5" y="14"/>
                    </a:cubicBezTo>
                    <a:cubicBezTo>
                      <a:pt x="4" y="13"/>
                      <a:pt x="4" y="11"/>
                      <a:pt x="6" y="11"/>
                    </a:cubicBezTo>
                    <a:cubicBezTo>
                      <a:pt x="28" y="10"/>
                      <a:pt x="51" y="11"/>
                      <a:pt x="73" y="10"/>
                    </a:cubicBezTo>
                    <a:cubicBezTo>
                      <a:pt x="136" y="11"/>
                      <a:pt x="194" y="9"/>
                      <a:pt x="256" y="10"/>
                    </a:cubicBezTo>
                    <a:cubicBezTo>
                      <a:pt x="280" y="10"/>
                      <a:pt x="300" y="10"/>
                      <a:pt x="323" y="10"/>
                    </a:cubicBezTo>
                    <a:cubicBezTo>
                      <a:pt x="328" y="16"/>
                      <a:pt x="332" y="22"/>
                      <a:pt x="329" y="30"/>
                    </a:cubicBezTo>
                    <a:cubicBezTo>
                      <a:pt x="334" y="40"/>
                      <a:pt x="331" y="53"/>
                      <a:pt x="341" y="60"/>
                    </a:cubicBezTo>
                    <a:cubicBezTo>
                      <a:pt x="349" y="63"/>
                      <a:pt x="357" y="56"/>
                      <a:pt x="366" y="56"/>
                    </a:cubicBezTo>
                    <a:cubicBezTo>
                      <a:pt x="377" y="55"/>
                      <a:pt x="387" y="59"/>
                      <a:pt x="394" y="68"/>
                    </a:cubicBezTo>
                    <a:cubicBezTo>
                      <a:pt x="398" y="72"/>
                      <a:pt x="399" y="78"/>
                      <a:pt x="403" y="82"/>
                    </a:cubicBezTo>
                    <a:cubicBezTo>
                      <a:pt x="405" y="79"/>
                      <a:pt x="408" y="76"/>
                      <a:pt x="408" y="72"/>
                    </a:cubicBezTo>
                    <a:cubicBezTo>
                      <a:pt x="407" y="61"/>
                      <a:pt x="399" y="51"/>
                      <a:pt x="388" y="45"/>
                    </a:cubicBezTo>
                    <a:cubicBezTo>
                      <a:pt x="388" y="41"/>
                      <a:pt x="388" y="41"/>
                      <a:pt x="388" y="41"/>
                    </a:cubicBezTo>
                    <a:cubicBezTo>
                      <a:pt x="398" y="28"/>
                      <a:pt x="413" y="17"/>
                      <a:pt x="428" y="11"/>
                    </a:cubicBezTo>
                    <a:cubicBezTo>
                      <a:pt x="443" y="7"/>
                      <a:pt x="456" y="1"/>
                      <a:pt x="472" y="0"/>
                    </a:cubicBezTo>
                    <a:cubicBezTo>
                      <a:pt x="502" y="4"/>
                      <a:pt x="533" y="10"/>
                      <a:pt x="556" y="30"/>
                    </a:cubicBezTo>
                    <a:cubicBezTo>
                      <a:pt x="574" y="40"/>
                      <a:pt x="581" y="60"/>
                      <a:pt x="588" y="78"/>
                    </a:cubicBezTo>
                    <a:cubicBezTo>
                      <a:pt x="590" y="84"/>
                      <a:pt x="589" y="92"/>
                      <a:pt x="592" y="97"/>
                    </a:cubicBezTo>
                    <a:cubicBezTo>
                      <a:pt x="595" y="97"/>
                      <a:pt x="596" y="97"/>
                      <a:pt x="598" y="97"/>
                    </a:cubicBezTo>
                    <a:cubicBezTo>
                      <a:pt x="608" y="80"/>
                      <a:pt x="628" y="74"/>
                      <a:pt x="648" y="75"/>
                    </a:cubicBezTo>
                    <a:cubicBezTo>
                      <a:pt x="662" y="78"/>
                      <a:pt x="677" y="80"/>
                      <a:pt x="687" y="91"/>
                    </a:cubicBezTo>
                    <a:cubicBezTo>
                      <a:pt x="696" y="93"/>
                      <a:pt x="705" y="93"/>
                      <a:pt x="713" y="97"/>
                    </a:cubicBezTo>
                    <a:cubicBezTo>
                      <a:pt x="727" y="107"/>
                      <a:pt x="737" y="120"/>
                      <a:pt x="738" y="136"/>
                    </a:cubicBezTo>
                    <a:cubicBezTo>
                      <a:pt x="735" y="158"/>
                      <a:pt x="735" y="158"/>
                      <a:pt x="735" y="158"/>
                    </a:cubicBezTo>
                    <a:cubicBezTo>
                      <a:pt x="737" y="160"/>
                      <a:pt x="737" y="160"/>
                      <a:pt x="737" y="160"/>
                    </a:cubicBezTo>
                    <a:cubicBezTo>
                      <a:pt x="744" y="160"/>
                      <a:pt x="751" y="160"/>
                      <a:pt x="758" y="161"/>
                    </a:cubicBezTo>
                    <a:cubicBezTo>
                      <a:pt x="764" y="161"/>
                      <a:pt x="768" y="167"/>
                      <a:pt x="77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56" name="文本框 355"/>
            <p:cNvSpPr txBox="1"/>
            <p:nvPr/>
          </p:nvSpPr>
          <p:spPr>
            <a:xfrm>
              <a:off x="3900987" y="1048596"/>
              <a:ext cx="960573" cy="190332"/>
            </a:xfrm>
            <a:prstGeom prst="rect">
              <a:avLst/>
            </a:prstGeom>
            <a:noFill/>
          </p:spPr>
          <p:txBody>
            <a:bodyPr wrap="square" rtlCol="0">
              <a:sp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algn="ctr"/>
              <a:r>
                <a:rPr lang="zh-CN" altLang="en-US" sz="1600" dirty="0" smtClean="0">
                  <a:solidFill>
                    <a:schemeClr val="bg1"/>
                  </a:solidFill>
                </a:rPr>
                <a:t>斗   鸡</a:t>
              </a:r>
              <a:endParaRPr lang="zh-CN" altLang="en-US" sz="1600" dirty="0">
                <a:solidFill>
                  <a:schemeClr val="bg1"/>
                </a:solidFill>
              </a:endParaRPr>
            </a:p>
          </p:txBody>
        </p:sp>
      </p:grpSp>
      <p:grpSp>
        <p:nvGrpSpPr>
          <p:cNvPr id="381" name="组合 380"/>
          <p:cNvGrpSpPr/>
          <p:nvPr/>
        </p:nvGrpSpPr>
        <p:grpSpPr>
          <a:xfrm>
            <a:off x="3977670" y="4047682"/>
            <a:ext cx="2410346" cy="530966"/>
            <a:chOff x="3711170" y="994510"/>
            <a:chExt cx="1361641" cy="298504"/>
          </a:xfrm>
          <a:solidFill>
            <a:srgbClr val="96D2CB"/>
          </a:solidFill>
        </p:grpSpPr>
        <p:grpSp>
          <p:nvGrpSpPr>
            <p:cNvPr id="382" name="组合 381"/>
            <p:cNvGrpSpPr/>
            <p:nvPr/>
          </p:nvGrpSpPr>
          <p:grpSpPr>
            <a:xfrm>
              <a:off x="3711170" y="994510"/>
              <a:ext cx="1361641" cy="298504"/>
              <a:chOff x="3071813" y="1292226"/>
              <a:chExt cx="2824163" cy="619124"/>
            </a:xfrm>
            <a:grpFill/>
          </p:grpSpPr>
          <p:sp>
            <p:nvSpPr>
              <p:cNvPr id="384" name="Freeform 5"/>
              <p:cNvSpPr/>
              <p:nvPr/>
            </p:nvSpPr>
            <p:spPr bwMode="auto">
              <a:xfrm>
                <a:off x="3478213" y="1362075"/>
                <a:ext cx="311150" cy="488950"/>
              </a:xfrm>
              <a:custGeom>
                <a:avLst/>
                <a:gdLst>
                  <a:gd name="T0" fmla="*/ 122 w 388"/>
                  <a:gd name="T1" fmla="*/ 22 h 609"/>
                  <a:gd name="T2" fmla="*/ 59 w 388"/>
                  <a:gd name="T3" fmla="*/ 65 h 609"/>
                  <a:gd name="T4" fmla="*/ 57 w 388"/>
                  <a:gd name="T5" fmla="*/ 66 h 609"/>
                  <a:gd name="T6" fmla="*/ 42 w 388"/>
                  <a:gd name="T7" fmla="*/ 139 h 609"/>
                  <a:gd name="T8" fmla="*/ 33 w 388"/>
                  <a:gd name="T9" fmla="*/ 150 h 609"/>
                  <a:gd name="T10" fmla="*/ 32 w 388"/>
                  <a:gd name="T11" fmla="*/ 191 h 609"/>
                  <a:gd name="T12" fmla="*/ 2 w 388"/>
                  <a:gd name="T13" fmla="*/ 233 h 609"/>
                  <a:gd name="T14" fmla="*/ 12 w 388"/>
                  <a:gd name="T15" fmla="*/ 249 h 609"/>
                  <a:gd name="T16" fmla="*/ 22 w 388"/>
                  <a:gd name="T17" fmla="*/ 275 h 609"/>
                  <a:gd name="T18" fmla="*/ 15 w 388"/>
                  <a:gd name="T19" fmla="*/ 351 h 609"/>
                  <a:gd name="T20" fmla="*/ 0 w 388"/>
                  <a:gd name="T21" fmla="*/ 376 h 609"/>
                  <a:gd name="T22" fmla="*/ 15 w 388"/>
                  <a:gd name="T23" fmla="*/ 398 h 609"/>
                  <a:gd name="T24" fmla="*/ 30 w 388"/>
                  <a:gd name="T25" fmla="*/ 447 h 609"/>
                  <a:gd name="T26" fmla="*/ 58 w 388"/>
                  <a:gd name="T27" fmla="*/ 525 h 609"/>
                  <a:gd name="T28" fmla="*/ 58 w 388"/>
                  <a:gd name="T29" fmla="*/ 545 h 609"/>
                  <a:gd name="T30" fmla="*/ 78 w 388"/>
                  <a:gd name="T31" fmla="*/ 551 h 609"/>
                  <a:gd name="T32" fmla="*/ 131 w 388"/>
                  <a:gd name="T33" fmla="*/ 605 h 609"/>
                  <a:gd name="T34" fmla="*/ 388 w 388"/>
                  <a:gd name="T35" fmla="*/ 609 h 609"/>
                  <a:gd name="T36" fmla="*/ 388 w 388"/>
                  <a:gd name="T37" fmla="*/ 2 h 609"/>
                  <a:gd name="T38" fmla="*/ 135 w 388"/>
                  <a:gd name="T39" fmla="*/ 0 h 609"/>
                  <a:gd name="T40" fmla="*/ 122 w 388"/>
                  <a:gd name="T41" fmla="*/ 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122" y="22"/>
                    </a:moveTo>
                    <a:cubicBezTo>
                      <a:pt x="109" y="46"/>
                      <a:pt x="84" y="59"/>
                      <a:pt x="59" y="65"/>
                    </a:cubicBezTo>
                    <a:cubicBezTo>
                      <a:pt x="57" y="66"/>
                      <a:pt x="57" y="66"/>
                      <a:pt x="57" y="66"/>
                    </a:cubicBezTo>
                    <a:cubicBezTo>
                      <a:pt x="64" y="92"/>
                      <a:pt x="54" y="117"/>
                      <a:pt x="42" y="139"/>
                    </a:cubicBezTo>
                    <a:cubicBezTo>
                      <a:pt x="38" y="142"/>
                      <a:pt x="36" y="146"/>
                      <a:pt x="33" y="150"/>
                    </a:cubicBezTo>
                    <a:cubicBezTo>
                      <a:pt x="34" y="164"/>
                      <a:pt x="35" y="177"/>
                      <a:pt x="32" y="191"/>
                    </a:cubicBezTo>
                    <a:cubicBezTo>
                      <a:pt x="28" y="208"/>
                      <a:pt x="14" y="221"/>
                      <a:pt x="2" y="233"/>
                    </a:cubicBezTo>
                    <a:cubicBezTo>
                      <a:pt x="4" y="239"/>
                      <a:pt x="8" y="243"/>
                      <a:pt x="12" y="249"/>
                    </a:cubicBezTo>
                    <a:cubicBezTo>
                      <a:pt x="15" y="258"/>
                      <a:pt x="20" y="266"/>
                      <a:pt x="22" y="275"/>
                    </a:cubicBezTo>
                    <a:cubicBezTo>
                      <a:pt x="30" y="299"/>
                      <a:pt x="27" y="330"/>
                      <a:pt x="15" y="351"/>
                    </a:cubicBezTo>
                    <a:cubicBezTo>
                      <a:pt x="12" y="361"/>
                      <a:pt x="2" y="366"/>
                      <a:pt x="0" y="376"/>
                    </a:cubicBezTo>
                    <a:cubicBezTo>
                      <a:pt x="3" y="384"/>
                      <a:pt x="13" y="389"/>
                      <a:pt x="15" y="398"/>
                    </a:cubicBezTo>
                    <a:cubicBezTo>
                      <a:pt x="25" y="413"/>
                      <a:pt x="29" y="430"/>
                      <a:pt x="30" y="447"/>
                    </a:cubicBezTo>
                    <a:cubicBezTo>
                      <a:pt x="48" y="470"/>
                      <a:pt x="61" y="495"/>
                      <a:pt x="58" y="525"/>
                    </a:cubicBezTo>
                    <a:cubicBezTo>
                      <a:pt x="60" y="531"/>
                      <a:pt x="57" y="538"/>
                      <a:pt x="58" y="545"/>
                    </a:cubicBezTo>
                    <a:cubicBezTo>
                      <a:pt x="65" y="547"/>
                      <a:pt x="71" y="548"/>
                      <a:pt x="78" y="551"/>
                    </a:cubicBezTo>
                    <a:cubicBezTo>
                      <a:pt x="101" y="560"/>
                      <a:pt x="122" y="582"/>
                      <a:pt x="131" y="605"/>
                    </a:cubicBezTo>
                    <a:cubicBezTo>
                      <a:pt x="216" y="609"/>
                      <a:pt x="304" y="606"/>
                      <a:pt x="388" y="609"/>
                    </a:cubicBezTo>
                    <a:cubicBezTo>
                      <a:pt x="388" y="2"/>
                      <a:pt x="388" y="2"/>
                      <a:pt x="388" y="2"/>
                    </a:cubicBezTo>
                    <a:cubicBezTo>
                      <a:pt x="305" y="1"/>
                      <a:pt x="217" y="2"/>
                      <a:pt x="135" y="0"/>
                    </a:cubicBezTo>
                    <a:cubicBezTo>
                      <a:pt x="127" y="5"/>
                      <a:pt x="127" y="15"/>
                      <a:pt x="1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Rectangle 6"/>
              <p:cNvSpPr>
                <a:spLocks noChangeArrowheads="1"/>
              </p:cNvSpPr>
              <p:nvPr/>
            </p:nvSpPr>
            <p:spPr bwMode="auto">
              <a:xfrm>
                <a:off x="3759201" y="1363663"/>
                <a:ext cx="1616075" cy="487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6" name="Freeform 7"/>
              <p:cNvSpPr/>
              <p:nvPr/>
            </p:nvSpPr>
            <p:spPr bwMode="auto">
              <a:xfrm>
                <a:off x="5172076" y="1362075"/>
                <a:ext cx="311150" cy="490537"/>
              </a:xfrm>
              <a:custGeom>
                <a:avLst/>
                <a:gdLst>
                  <a:gd name="T0" fmla="*/ 266 w 388"/>
                  <a:gd name="T1" fmla="*/ 21 h 609"/>
                  <a:gd name="T2" fmla="*/ 329 w 388"/>
                  <a:gd name="T3" fmla="*/ 65 h 609"/>
                  <a:gd name="T4" fmla="*/ 331 w 388"/>
                  <a:gd name="T5" fmla="*/ 66 h 609"/>
                  <a:gd name="T6" fmla="*/ 346 w 388"/>
                  <a:gd name="T7" fmla="*/ 138 h 609"/>
                  <a:gd name="T8" fmla="*/ 355 w 388"/>
                  <a:gd name="T9" fmla="*/ 150 h 609"/>
                  <a:gd name="T10" fmla="*/ 357 w 388"/>
                  <a:gd name="T11" fmla="*/ 190 h 609"/>
                  <a:gd name="T12" fmla="*/ 386 w 388"/>
                  <a:gd name="T13" fmla="*/ 232 h 609"/>
                  <a:gd name="T14" fmla="*/ 377 w 388"/>
                  <a:gd name="T15" fmla="*/ 249 h 609"/>
                  <a:gd name="T16" fmla="*/ 366 w 388"/>
                  <a:gd name="T17" fmla="*/ 275 h 609"/>
                  <a:gd name="T18" fmla="*/ 373 w 388"/>
                  <a:gd name="T19" fmla="*/ 351 h 609"/>
                  <a:gd name="T20" fmla="*/ 388 w 388"/>
                  <a:gd name="T21" fmla="*/ 376 h 609"/>
                  <a:gd name="T22" fmla="*/ 373 w 388"/>
                  <a:gd name="T23" fmla="*/ 398 h 609"/>
                  <a:gd name="T24" fmla="*/ 358 w 388"/>
                  <a:gd name="T25" fmla="*/ 447 h 609"/>
                  <a:gd name="T26" fmla="*/ 330 w 388"/>
                  <a:gd name="T27" fmla="*/ 524 h 609"/>
                  <a:gd name="T28" fmla="*/ 330 w 388"/>
                  <a:gd name="T29" fmla="*/ 544 h 609"/>
                  <a:gd name="T30" fmla="*/ 310 w 388"/>
                  <a:gd name="T31" fmla="*/ 550 h 609"/>
                  <a:gd name="T32" fmla="*/ 257 w 388"/>
                  <a:gd name="T33" fmla="*/ 605 h 609"/>
                  <a:gd name="T34" fmla="*/ 0 w 388"/>
                  <a:gd name="T35" fmla="*/ 608 h 609"/>
                  <a:gd name="T36" fmla="*/ 0 w 388"/>
                  <a:gd name="T37" fmla="*/ 2 h 609"/>
                  <a:gd name="T38" fmla="*/ 253 w 388"/>
                  <a:gd name="T39" fmla="*/ 0 h 609"/>
                  <a:gd name="T40" fmla="*/ 266 w 388"/>
                  <a:gd name="T41" fmla="*/ 2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266" y="21"/>
                    </a:moveTo>
                    <a:cubicBezTo>
                      <a:pt x="279" y="46"/>
                      <a:pt x="304" y="58"/>
                      <a:pt x="329" y="65"/>
                    </a:cubicBezTo>
                    <a:cubicBezTo>
                      <a:pt x="331" y="66"/>
                      <a:pt x="331" y="66"/>
                      <a:pt x="331" y="66"/>
                    </a:cubicBezTo>
                    <a:cubicBezTo>
                      <a:pt x="324" y="92"/>
                      <a:pt x="334" y="117"/>
                      <a:pt x="346" y="138"/>
                    </a:cubicBezTo>
                    <a:cubicBezTo>
                      <a:pt x="350" y="142"/>
                      <a:pt x="352" y="146"/>
                      <a:pt x="355" y="150"/>
                    </a:cubicBezTo>
                    <a:cubicBezTo>
                      <a:pt x="354" y="164"/>
                      <a:pt x="353" y="176"/>
                      <a:pt x="357" y="190"/>
                    </a:cubicBezTo>
                    <a:cubicBezTo>
                      <a:pt x="360" y="208"/>
                      <a:pt x="374" y="220"/>
                      <a:pt x="386" y="232"/>
                    </a:cubicBezTo>
                    <a:cubicBezTo>
                      <a:pt x="384" y="239"/>
                      <a:pt x="380" y="243"/>
                      <a:pt x="377" y="249"/>
                    </a:cubicBezTo>
                    <a:cubicBezTo>
                      <a:pt x="373" y="257"/>
                      <a:pt x="368" y="265"/>
                      <a:pt x="366" y="275"/>
                    </a:cubicBezTo>
                    <a:cubicBezTo>
                      <a:pt x="358" y="299"/>
                      <a:pt x="361" y="330"/>
                      <a:pt x="373" y="351"/>
                    </a:cubicBezTo>
                    <a:cubicBezTo>
                      <a:pt x="377" y="361"/>
                      <a:pt x="386" y="366"/>
                      <a:pt x="388" y="376"/>
                    </a:cubicBezTo>
                    <a:cubicBezTo>
                      <a:pt x="385" y="384"/>
                      <a:pt x="375" y="389"/>
                      <a:pt x="373" y="398"/>
                    </a:cubicBezTo>
                    <a:cubicBezTo>
                      <a:pt x="363" y="412"/>
                      <a:pt x="359" y="430"/>
                      <a:pt x="358" y="447"/>
                    </a:cubicBezTo>
                    <a:cubicBezTo>
                      <a:pt x="341" y="469"/>
                      <a:pt x="327" y="495"/>
                      <a:pt x="330" y="524"/>
                    </a:cubicBezTo>
                    <a:cubicBezTo>
                      <a:pt x="328" y="531"/>
                      <a:pt x="331" y="538"/>
                      <a:pt x="330" y="544"/>
                    </a:cubicBezTo>
                    <a:cubicBezTo>
                      <a:pt x="323" y="546"/>
                      <a:pt x="317" y="548"/>
                      <a:pt x="310" y="550"/>
                    </a:cubicBezTo>
                    <a:cubicBezTo>
                      <a:pt x="287" y="559"/>
                      <a:pt x="266" y="581"/>
                      <a:pt x="257" y="605"/>
                    </a:cubicBezTo>
                    <a:cubicBezTo>
                      <a:pt x="172" y="609"/>
                      <a:pt x="84" y="606"/>
                      <a:pt x="0" y="608"/>
                    </a:cubicBezTo>
                    <a:cubicBezTo>
                      <a:pt x="0" y="2"/>
                      <a:pt x="0" y="2"/>
                      <a:pt x="0" y="2"/>
                    </a:cubicBezTo>
                    <a:cubicBezTo>
                      <a:pt x="83" y="0"/>
                      <a:pt x="171" y="2"/>
                      <a:pt x="253" y="0"/>
                    </a:cubicBezTo>
                    <a:cubicBezTo>
                      <a:pt x="261" y="5"/>
                      <a:pt x="261" y="15"/>
                      <a:pt x="26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8"/>
              <p:cNvSpPr/>
              <p:nvPr/>
            </p:nvSpPr>
            <p:spPr bwMode="auto">
              <a:xfrm>
                <a:off x="3381376" y="1441450"/>
                <a:ext cx="17463" cy="14287"/>
              </a:xfrm>
              <a:custGeom>
                <a:avLst/>
                <a:gdLst>
                  <a:gd name="T0" fmla="*/ 4 w 22"/>
                  <a:gd name="T1" fmla="*/ 2 h 18"/>
                  <a:gd name="T2" fmla="*/ 0 w 22"/>
                  <a:gd name="T3" fmla="*/ 8 h 18"/>
                  <a:gd name="T4" fmla="*/ 14 w 22"/>
                  <a:gd name="T5" fmla="*/ 18 h 18"/>
                  <a:gd name="T6" fmla="*/ 22 w 22"/>
                  <a:gd name="T7" fmla="*/ 10 h 18"/>
                  <a:gd name="T8" fmla="*/ 4 w 22"/>
                  <a:gd name="T9" fmla="*/ 2 h 18"/>
                </a:gdLst>
                <a:ahLst/>
                <a:cxnLst>
                  <a:cxn ang="0">
                    <a:pos x="T0" y="T1"/>
                  </a:cxn>
                  <a:cxn ang="0">
                    <a:pos x="T2" y="T3"/>
                  </a:cxn>
                  <a:cxn ang="0">
                    <a:pos x="T4" y="T5"/>
                  </a:cxn>
                  <a:cxn ang="0">
                    <a:pos x="T6" y="T7"/>
                  </a:cxn>
                  <a:cxn ang="0">
                    <a:pos x="T8" y="T9"/>
                  </a:cxn>
                </a:cxnLst>
                <a:rect l="0" t="0" r="r" b="b"/>
                <a:pathLst>
                  <a:path w="22" h="18">
                    <a:moveTo>
                      <a:pt x="4" y="2"/>
                    </a:moveTo>
                    <a:cubicBezTo>
                      <a:pt x="1" y="3"/>
                      <a:pt x="0" y="5"/>
                      <a:pt x="0" y="8"/>
                    </a:cubicBezTo>
                    <a:cubicBezTo>
                      <a:pt x="2" y="13"/>
                      <a:pt x="7" y="18"/>
                      <a:pt x="14" y="18"/>
                    </a:cubicBezTo>
                    <a:cubicBezTo>
                      <a:pt x="16" y="15"/>
                      <a:pt x="21" y="14"/>
                      <a:pt x="22" y="10"/>
                    </a:cubicBezTo>
                    <a:cubicBezTo>
                      <a:pt x="20" y="0"/>
                      <a:pt x="10" y="6"/>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9"/>
              <p:cNvSpPr/>
              <p:nvPr/>
            </p:nvSpPr>
            <p:spPr bwMode="auto">
              <a:xfrm>
                <a:off x="3384551" y="1592263"/>
                <a:ext cx="31750" cy="25400"/>
              </a:xfrm>
              <a:custGeom>
                <a:avLst/>
                <a:gdLst>
                  <a:gd name="T0" fmla="*/ 12 w 39"/>
                  <a:gd name="T1" fmla="*/ 2 h 30"/>
                  <a:gd name="T2" fmla="*/ 0 w 39"/>
                  <a:gd name="T3" fmla="*/ 14 h 30"/>
                  <a:gd name="T4" fmla="*/ 15 w 39"/>
                  <a:gd name="T5" fmla="*/ 30 h 30"/>
                  <a:gd name="T6" fmla="*/ 35 w 39"/>
                  <a:gd name="T7" fmla="*/ 23 h 30"/>
                  <a:gd name="T8" fmla="*/ 32 w 39"/>
                  <a:gd name="T9" fmla="*/ 13 h 30"/>
                  <a:gd name="T10" fmla="*/ 12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12" y="2"/>
                    </a:moveTo>
                    <a:cubicBezTo>
                      <a:pt x="8" y="6"/>
                      <a:pt x="1" y="8"/>
                      <a:pt x="0" y="14"/>
                    </a:cubicBezTo>
                    <a:cubicBezTo>
                      <a:pt x="5" y="18"/>
                      <a:pt x="9" y="26"/>
                      <a:pt x="15" y="30"/>
                    </a:cubicBezTo>
                    <a:cubicBezTo>
                      <a:pt x="22" y="29"/>
                      <a:pt x="29" y="28"/>
                      <a:pt x="35" y="23"/>
                    </a:cubicBezTo>
                    <a:cubicBezTo>
                      <a:pt x="39" y="19"/>
                      <a:pt x="32" y="16"/>
                      <a:pt x="32" y="13"/>
                    </a:cubicBezTo>
                    <a:cubicBezTo>
                      <a:pt x="26" y="7"/>
                      <a:pt x="20"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10"/>
              <p:cNvSpPr/>
              <p:nvPr/>
            </p:nvSpPr>
            <p:spPr bwMode="auto">
              <a:xfrm>
                <a:off x="3402013" y="1468438"/>
                <a:ext cx="49213" cy="42862"/>
              </a:xfrm>
              <a:custGeom>
                <a:avLst/>
                <a:gdLst>
                  <a:gd name="T0" fmla="*/ 16 w 60"/>
                  <a:gd name="T1" fmla="*/ 42 h 54"/>
                  <a:gd name="T2" fmla="*/ 1 w 60"/>
                  <a:gd name="T3" fmla="*/ 46 h 54"/>
                  <a:gd name="T4" fmla="*/ 3 w 60"/>
                  <a:gd name="T5" fmla="*/ 51 h 54"/>
                  <a:gd name="T6" fmla="*/ 33 w 60"/>
                  <a:gd name="T7" fmla="*/ 51 h 54"/>
                  <a:gd name="T8" fmla="*/ 45 w 60"/>
                  <a:gd name="T9" fmla="*/ 43 h 54"/>
                  <a:gd name="T10" fmla="*/ 60 w 60"/>
                  <a:gd name="T11" fmla="*/ 5 h 54"/>
                  <a:gd name="T12" fmla="*/ 54 w 60"/>
                  <a:gd name="T13" fmla="*/ 1 h 54"/>
                  <a:gd name="T14" fmla="*/ 16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16" y="42"/>
                    </a:moveTo>
                    <a:cubicBezTo>
                      <a:pt x="12" y="44"/>
                      <a:pt x="5" y="43"/>
                      <a:pt x="1" y="46"/>
                    </a:cubicBezTo>
                    <a:cubicBezTo>
                      <a:pt x="0" y="47"/>
                      <a:pt x="2" y="49"/>
                      <a:pt x="3" y="51"/>
                    </a:cubicBezTo>
                    <a:cubicBezTo>
                      <a:pt x="12" y="54"/>
                      <a:pt x="23" y="51"/>
                      <a:pt x="33" y="51"/>
                    </a:cubicBezTo>
                    <a:cubicBezTo>
                      <a:pt x="45" y="43"/>
                      <a:pt x="45" y="43"/>
                      <a:pt x="45" y="43"/>
                    </a:cubicBezTo>
                    <a:cubicBezTo>
                      <a:pt x="55" y="33"/>
                      <a:pt x="60" y="20"/>
                      <a:pt x="60" y="5"/>
                    </a:cubicBezTo>
                    <a:cubicBezTo>
                      <a:pt x="59" y="3"/>
                      <a:pt x="57" y="0"/>
                      <a:pt x="54" y="1"/>
                    </a:cubicBezTo>
                    <a:cubicBezTo>
                      <a:pt x="49" y="19"/>
                      <a:pt x="34" y="36"/>
                      <a:pt x="1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11"/>
              <p:cNvSpPr/>
              <p:nvPr/>
            </p:nvSpPr>
            <p:spPr bwMode="auto">
              <a:xfrm>
                <a:off x="3438526" y="1403350"/>
                <a:ext cx="26988" cy="49212"/>
              </a:xfrm>
              <a:custGeom>
                <a:avLst/>
                <a:gdLst>
                  <a:gd name="T0" fmla="*/ 9 w 34"/>
                  <a:gd name="T1" fmla="*/ 0 h 62"/>
                  <a:gd name="T2" fmla="*/ 14 w 34"/>
                  <a:gd name="T3" fmla="*/ 16 h 62"/>
                  <a:gd name="T4" fmla="*/ 19 w 34"/>
                  <a:gd name="T5" fmla="*/ 62 h 62"/>
                  <a:gd name="T6" fmla="*/ 34 w 34"/>
                  <a:gd name="T7" fmla="*/ 36 h 62"/>
                  <a:gd name="T8" fmla="*/ 34 w 34"/>
                  <a:gd name="T9" fmla="*/ 26 h 62"/>
                  <a:gd name="T10" fmla="*/ 16 w 34"/>
                  <a:gd name="T11" fmla="*/ 5 h 62"/>
                  <a:gd name="T12" fmla="*/ 9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9" y="0"/>
                    </a:moveTo>
                    <a:cubicBezTo>
                      <a:pt x="0" y="3"/>
                      <a:pt x="12" y="10"/>
                      <a:pt x="14" y="16"/>
                    </a:cubicBezTo>
                    <a:cubicBezTo>
                      <a:pt x="22" y="29"/>
                      <a:pt x="14" y="47"/>
                      <a:pt x="19" y="62"/>
                    </a:cubicBezTo>
                    <a:cubicBezTo>
                      <a:pt x="30" y="59"/>
                      <a:pt x="32" y="46"/>
                      <a:pt x="34" y="36"/>
                    </a:cubicBezTo>
                    <a:cubicBezTo>
                      <a:pt x="34" y="32"/>
                      <a:pt x="32" y="29"/>
                      <a:pt x="34" y="26"/>
                    </a:cubicBezTo>
                    <a:cubicBezTo>
                      <a:pt x="28" y="20"/>
                      <a:pt x="24" y="10"/>
                      <a:pt x="16" y="5"/>
                    </a:cubicBezTo>
                    <a:cubicBezTo>
                      <a:pt x="13" y="4"/>
                      <a:pt x="13"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12"/>
              <p:cNvSpPr/>
              <p:nvPr/>
            </p:nvSpPr>
            <p:spPr bwMode="auto">
              <a:xfrm>
                <a:off x="3449638" y="1751013"/>
                <a:ext cx="22225" cy="47625"/>
              </a:xfrm>
              <a:custGeom>
                <a:avLst/>
                <a:gdLst>
                  <a:gd name="T0" fmla="*/ 4 w 27"/>
                  <a:gd name="T1" fmla="*/ 45 h 59"/>
                  <a:gd name="T2" fmla="*/ 1 w 27"/>
                  <a:gd name="T3" fmla="*/ 56 h 59"/>
                  <a:gd name="T4" fmla="*/ 4 w 27"/>
                  <a:gd name="T5" fmla="*/ 58 h 59"/>
                  <a:gd name="T6" fmla="*/ 24 w 27"/>
                  <a:gd name="T7" fmla="*/ 30 h 59"/>
                  <a:gd name="T8" fmla="*/ 15 w 27"/>
                  <a:gd name="T9" fmla="*/ 1 h 59"/>
                  <a:gd name="T10" fmla="*/ 8 w 27"/>
                  <a:gd name="T11" fmla="*/ 2 h 59"/>
                  <a:gd name="T12" fmla="*/ 3 w 27"/>
                  <a:gd name="T13" fmla="*/ 20 h 59"/>
                  <a:gd name="T14" fmla="*/ 4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4" y="45"/>
                    </a:moveTo>
                    <a:cubicBezTo>
                      <a:pt x="3" y="49"/>
                      <a:pt x="0" y="51"/>
                      <a:pt x="1" y="56"/>
                    </a:cubicBezTo>
                    <a:cubicBezTo>
                      <a:pt x="1" y="57"/>
                      <a:pt x="2" y="59"/>
                      <a:pt x="4" y="58"/>
                    </a:cubicBezTo>
                    <a:cubicBezTo>
                      <a:pt x="13" y="52"/>
                      <a:pt x="23" y="42"/>
                      <a:pt x="24" y="30"/>
                    </a:cubicBezTo>
                    <a:cubicBezTo>
                      <a:pt x="27" y="20"/>
                      <a:pt x="23" y="9"/>
                      <a:pt x="15" y="1"/>
                    </a:cubicBezTo>
                    <a:cubicBezTo>
                      <a:pt x="13" y="0"/>
                      <a:pt x="10" y="0"/>
                      <a:pt x="8" y="2"/>
                    </a:cubicBezTo>
                    <a:cubicBezTo>
                      <a:pt x="9" y="9"/>
                      <a:pt x="4" y="14"/>
                      <a:pt x="3" y="20"/>
                    </a:cubicBezTo>
                    <a:cubicBezTo>
                      <a:pt x="4" y="28"/>
                      <a:pt x="4" y="36"/>
                      <a:pt x="4"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13"/>
              <p:cNvSpPr>
                <a:spLocks noEditPoints="1"/>
              </p:cNvSpPr>
              <p:nvPr/>
            </p:nvSpPr>
            <p:spPr bwMode="auto">
              <a:xfrm>
                <a:off x="3071813" y="1292226"/>
                <a:ext cx="727075" cy="619124"/>
              </a:xfrm>
              <a:custGeom>
                <a:avLst/>
                <a:gdLst>
                  <a:gd name="T0" fmla="*/ 115 w 904"/>
                  <a:gd name="T1" fmla="*/ 274 h 769"/>
                  <a:gd name="T2" fmla="*/ 117 w 904"/>
                  <a:gd name="T3" fmla="*/ 576 h 769"/>
                  <a:gd name="T4" fmla="*/ 499 w 904"/>
                  <a:gd name="T5" fmla="*/ 683 h 769"/>
                  <a:gd name="T6" fmla="*/ 572 w 904"/>
                  <a:gd name="T7" fmla="*/ 767 h 769"/>
                  <a:gd name="T8" fmla="*/ 296 w 904"/>
                  <a:gd name="T9" fmla="*/ 681 h 769"/>
                  <a:gd name="T10" fmla="*/ 10 w 904"/>
                  <a:gd name="T11" fmla="*/ 414 h 769"/>
                  <a:gd name="T12" fmla="*/ 54 w 904"/>
                  <a:gd name="T13" fmla="*/ 397 h 769"/>
                  <a:gd name="T14" fmla="*/ 116 w 904"/>
                  <a:gd name="T15" fmla="*/ 438 h 769"/>
                  <a:gd name="T16" fmla="*/ 222 w 904"/>
                  <a:gd name="T17" fmla="*/ 446 h 769"/>
                  <a:gd name="T18" fmla="*/ 163 w 904"/>
                  <a:gd name="T19" fmla="*/ 569 h 769"/>
                  <a:gd name="T20" fmla="*/ 197 w 904"/>
                  <a:gd name="T21" fmla="*/ 620 h 769"/>
                  <a:gd name="T22" fmla="*/ 304 w 904"/>
                  <a:gd name="T23" fmla="*/ 554 h 769"/>
                  <a:gd name="T24" fmla="*/ 291 w 904"/>
                  <a:gd name="T25" fmla="*/ 463 h 769"/>
                  <a:gd name="T26" fmla="*/ 356 w 904"/>
                  <a:gd name="T27" fmla="*/ 621 h 769"/>
                  <a:gd name="T28" fmla="*/ 350 w 904"/>
                  <a:gd name="T29" fmla="*/ 559 h 769"/>
                  <a:gd name="T30" fmla="*/ 482 w 904"/>
                  <a:gd name="T31" fmla="*/ 466 h 769"/>
                  <a:gd name="T32" fmla="*/ 488 w 904"/>
                  <a:gd name="T33" fmla="*/ 42 h 769"/>
                  <a:gd name="T34" fmla="*/ 395 w 904"/>
                  <a:gd name="T35" fmla="*/ 139 h 769"/>
                  <a:gd name="T36" fmla="*/ 479 w 904"/>
                  <a:gd name="T37" fmla="*/ 127 h 769"/>
                  <a:gd name="T38" fmla="*/ 261 w 904"/>
                  <a:gd name="T39" fmla="*/ 232 h 769"/>
                  <a:gd name="T40" fmla="*/ 244 w 904"/>
                  <a:gd name="T41" fmla="*/ 146 h 769"/>
                  <a:gd name="T42" fmla="*/ 209 w 904"/>
                  <a:gd name="T43" fmla="*/ 166 h 769"/>
                  <a:gd name="T44" fmla="*/ 132 w 904"/>
                  <a:gd name="T45" fmla="*/ 267 h 769"/>
                  <a:gd name="T46" fmla="*/ 187 w 904"/>
                  <a:gd name="T47" fmla="*/ 310 h 769"/>
                  <a:gd name="T48" fmla="*/ 80 w 904"/>
                  <a:gd name="T49" fmla="*/ 354 h 769"/>
                  <a:gd name="T50" fmla="*/ 116 w 904"/>
                  <a:gd name="T51" fmla="*/ 494 h 769"/>
                  <a:gd name="T52" fmla="*/ 186 w 904"/>
                  <a:gd name="T53" fmla="*/ 290 h 769"/>
                  <a:gd name="T54" fmla="*/ 136 w 904"/>
                  <a:gd name="T55" fmla="*/ 295 h 769"/>
                  <a:gd name="T56" fmla="*/ 442 w 904"/>
                  <a:gd name="T57" fmla="*/ 106 h 769"/>
                  <a:gd name="T58" fmla="*/ 393 w 904"/>
                  <a:gd name="T59" fmla="*/ 133 h 769"/>
                  <a:gd name="T60" fmla="*/ 236 w 904"/>
                  <a:gd name="T61" fmla="*/ 207 h 769"/>
                  <a:gd name="T62" fmla="*/ 342 w 904"/>
                  <a:gd name="T63" fmla="*/ 537 h 769"/>
                  <a:gd name="T64" fmla="*/ 348 w 904"/>
                  <a:gd name="T65" fmla="*/ 260 h 769"/>
                  <a:gd name="T66" fmla="*/ 236 w 904"/>
                  <a:gd name="T67" fmla="*/ 389 h 769"/>
                  <a:gd name="T68" fmla="*/ 432 w 904"/>
                  <a:gd name="T69" fmla="*/ 441 h 769"/>
                  <a:gd name="T70" fmla="*/ 364 w 904"/>
                  <a:gd name="T71" fmla="*/ 382 h 769"/>
                  <a:gd name="T72" fmla="*/ 274 w 904"/>
                  <a:gd name="T73" fmla="*/ 349 h 769"/>
                  <a:gd name="T74" fmla="*/ 295 w 904"/>
                  <a:gd name="T75" fmla="*/ 418 h 769"/>
                  <a:gd name="T76" fmla="*/ 307 w 904"/>
                  <a:gd name="T77" fmla="*/ 597 h 769"/>
                  <a:gd name="T78" fmla="*/ 358 w 904"/>
                  <a:gd name="T79" fmla="*/ 338 h 769"/>
                  <a:gd name="T80" fmla="*/ 437 w 904"/>
                  <a:gd name="T81" fmla="*/ 388 h 769"/>
                  <a:gd name="T82" fmla="*/ 379 w 904"/>
                  <a:gd name="T83" fmla="*/ 134 h 769"/>
                  <a:gd name="T84" fmla="*/ 406 w 904"/>
                  <a:gd name="T85" fmla="*/ 644 h 769"/>
                  <a:gd name="T86" fmla="*/ 148 w 904"/>
                  <a:gd name="T87" fmla="*/ 378 h 769"/>
                  <a:gd name="T88" fmla="*/ 163 w 904"/>
                  <a:gd name="T89" fmla="*/ 455 h 769"/>
                  <a:gd name="T90" fmla="*/ 224 w 904"/>
                  <a:gd name="T91" fmla="*/ 672 h 769"/>
                  <a:gd name="T92" fmla="*/ 297 w 904"/>
                  <a:gd name="T93" fmla="*/ 512 h 769"/>
                  <a:gd name="T94" fmla="*/ 407 w 904"/>
                  <a:gd name="T95" fmla="*/ 497 h 769"/>
                  <a:gd name="T96" fmla="*/ 412 w 904"/>
                  <a:gd name="T97" fmla="*/ 584 h 769"/>
                  <a:gd name="T98" fmla="*/ 451 w 904"/>
                  <a:gd name="T99" fmla="*/ 751 h 769"/>
                  <a:gd name="T100" fmla="*/ 902 w 904"/>
                  <a:gd name="T101" fmla="*/ 748 h 769"/>
                  <a:gd name="T102" fmla="*/ 902 w 904"/>
                  <a:gd name="T103" fmla="*/ 713 h 769"/>
                  <a:gd name="T104" fmla="*/ 481 w 904"/>
                  <a:gd name="T105" fmla="*/ 316 h 769"/>
                  <a:gd name="T106" fmla="*/ 548 w 904"/>
                  <a:gd name="T107" fmla="*/ 127 h 769"/>
                  <a:gd name="T108" fmla="*/ 611 w 904"/>
                  <a:gd name="T109" fmla="*/ 22 h 769"/>
                  <a:gd name="T110" fmla="*/ 342 w 904"/>
                  <a:gd name="T111" fmla="*/ 54 h 769"/>
                  <a:gd name="T112" fmla="*/ 290 w 904"/>
                  <a:gd name="T113" fmla="*/ 105 h 769"/>
                  <a:gd name="T114" fmla="*/ 117 w 904"/>
                  <a:gd name="T115" fmla="*/ 295 h 769"/>
                  <a:gd name="T116" fmla="*/ 312 w 904"/>
                  <a:gd name="T117" fmla="*/ 97 h 769"/>
                  <a:gd name="T118" fmla="*/ 648 w 904"/>
                  <a:gd name="T119" fmla="*/ 10 h 769"/>
                  <a:gd name="T120" fmla="*/ 489 w 904"/>
                  <a:gd name="T121" fmla="*/ 23 h 769"/>
                  <a:gd name="T122" fmla="*/ 130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 y="366"/>
                    </a:moveTo>
                    <a:cubicBezTo>
                      <a:pt x="13" y="366"/>
                      <a:pt x="13" y="360"/>
                      <a:pt x="17" y="358"/>
                    </a:cubicBezTo>
                    <a:cubicBezTo>
                      <a:pt x="23" y="355"/>
                      <a:pt x="28" y="349"/>
                      <a:pt x="36" y="349"/>
                    </a:cubicBezTo>
                    <a:cubicBezTo>
                      <a:pt x="39" y="343"/>
                      <a:pt x="34" y="334"/>
                      <a:pt x="41" y="328"/>
                    </a:cubicBezTo>
                    <a:cubicBezTo>
                      <a:pt x="54" y="308"/>
                      <a:pt x="77" y="299"/>
                      <a:pt x="99" y="301"/>
                    </a:cubicBezTo>
                    <a:cubicBezTo>
                      <a:pt x="108" y="299"/>
                      <a:pt x="101" y="288"/>
                      <a:pt x="104" y="282"/>
                    </a:cubicBezTo>
                    <a:cubicBezTo>
                      <a:pt x="113" y="269"/>
                      <a:pt x="97" y="256"/>
                      <a:pt x="104" y="241"/>
                    </a:cubicBezTo>
                    <a:cubicBezTo>
                      <a:pt x="104" y="234"/>
                      <a:pt x="111" y="228"/>
                      <a:pt x="106" y="221"/>
                    </a:cubicBezTo>
                    <a:cubicBezTo>
                      <a:pt x="104" y="209"/>
                      <a:pt x="104" y="194"/>
                      <a:pt x="113" y="184"/>
                    </a:cubicBezTo>
                    <a:cubicBezTo>
                      <a:pt x="112" y="182"/>
                      <a:pt x="113" y="181"/>
                      <a:pt x="115" y="181"/>
                    </a:cubicBezTo>
                    <a:cubicBezTo>
                      <a:pt x="116" y="181"/>
                      <a:pt x="117" y="181"/>
                      <a:pt x="118" y="182"/>
                    </a:cubicBezTo>
                    <a:cubicBezTo>
                      <a:pt x="112" y="195"/>
                      <a:pt x="106" y="212"/>
                      <a:pt x="116" y="225"/>
                    </a:cubicBezTo>
                    <a:cubicBezTo>
                      <a:pt x="111" y="233"/>
                      <a:pt x="110" y="244"/>
                      <a:pt x="109" y="253"/>
                    </a:cubicBezTo>
                    <a:cubicBezTo>
                      <a:pt x="115" y="274"/>
                      <a:pt x="115" y="274"/>
                      <a:pt x="115" y="274"/>
                    </a:cubicBezTo>
                    <a:cubicBezTo>
                      <a:pt x="111" y="280"/>
                      <a:pt x="107" y="288"/>
                      <a:pt x="110" y="296"/>
                    </a:cubicBezTo>
                    <a:cubicBezTo>
                      <a:pt x="107" y="300"/>
                      <a:pt x="103" y="305"/>
                      <a:pt x="98" y="307"/>
                    </a:cubicBezTo>
                    <a:cubicBezTo>
                      <a:pt x="82" y="303"/>
                      <a:pt x="63" y="310"/>
                      <a:pt x="51" y="323"/>
                    </a:cubicBezTo>
                    <a:cubicBezTo>
                      <a:pt x="46" y="328"/>
                      <a:pt x="44" y="335"/>
                      <a:pt x="43" y="342"/>
                    </a:cubicBezTo>
                    <a:cubicBezTo>
                      <a:pt x="42" y="347"/>
                      <a:pt x="51" y="353"/>
                      <a:pt x="44" y="356"/>
                    </a:cubicBezTo>
                    <a:cubicBezTo>
                      <a:pt x="34" y="353"/>
                      <a:pt x="24" y="360"/>
                      <a:pt x="16" y="367"/>
                    </a:cubicBezTo>
                    <a:cubicBezTo>
                      <a:pt x="6" y="375"/>
                      <a:pt x="9" y="390"/>
                      <a:pt x="11" y="402"/>
                    </a:cubicBezTo>
                    <a:cubicBezTo>
                      <a:pt x="14" y="410"/>
                      <a:pt x="21" y="419"/>
                      <a:pt x="31" y="420"/>
                    </a:cubicBezTo>
                    <a:cubicBezTo>
                      <a:pt x="35" y="420"/>
                      <a:pt x="38" y="421"/>
                      <a:pt x="42" y="423"/>
                    </a:cubicBezTo>
                    <a:cubicBezTo>
                      <a:pt x="46" y="441"/>
                      <a:pt x="53" y="459"/>
                      <a:pt x="71" y="468"/>
                    </a:cubicBezTo>
                    <a:cubicBezTo>
                      <a:pt x="81" y="473"/>
                      <a:pt x="92" y="471"/>
                      <a:pt x="102" y="470"/>
                    </a:cubicBezTo>
                    <a:cubicBezTo>
                      <a:pt x="108" y="476"/>
                      <a:pt x="105" y="487"/>
                      <a:pt x="107" y="495"/>
                    </a:cubicBezTo>
                    <a:cubicBezTo>
                      <a:pt x="97" y="510"/>
                      <a:pt x="93" y="533"/>
                      <a:pt x="101" y="551"/>
                    </a:cubicBezTo>
                    <a:cubicBezTo>
                      <a:pt x="104" y="560"/>
                      <a:pt x="110" y="569"/>
                      <a:pt x="117" y="576"/>
                    </a:cubicBezTo>
                    <a:cubicBezTo>
                      <a:pt x="122" y="590"/>
                      <a:pt x="130" y="602"/>
                      <a:pt x="143" y="609"/>
                    </a:cubicBezTo>
                    <a:cubicBezTo>
                      <a:pt x="153" y="616"/>
                      <a:pt x="166" y="609"/>
                      <a:pt x="175" y="610"/>
                    </a:cubicBezTo>
                    <a:cubicBezTo>
                      <a:pt x="177" y="613"/>
                      <a:pt x="179" y="617"/>
                      <a:pt x="178" y="620"/>
                    </a:cubicBezTo>
                    <a:cubicBezTo>
                      <a:pt x="172" y="633"/>
                      <a:pt x="172" y="649"/>
                      <a:pt x="180" y="660"/>
                    </a:cubicBezTo>
                    <a:cubicBezTo>
                      <a:pt x="190" y="669"/>
                      <a:pt x="201" y="680"/>
                      <a:pt x="215" y="678"/>
                    </a:cubicBezTo>
                    <a:cubicBezTo>
                      <a:pt x="230" y="675"/>
                      <a:pt x="239" y="689"/>
                      <a:pt x="253" y="687"/>
                    </a:cubicBezTo>
                    <a:cubicBezTo>
                      <a:pt x="271" y="688"/>
                      <a:pt x="289" y="685"/>
                      <a:pt x="299" y="668"/>
                    </a:cubicBezTo>
                    <a:cubicBezTo>
                      <a:pt x="301" y="665"/>
                      <a:pt x="301" y="661"/>
                      <a:pt x="306" y="660"/>
                    </a:cubicBezTo>
                    <a:cubicBezTo>
                      <a:pt x="312" y="663"/>
                      <a:pt x="316" y="651"/>
                      <a:pt x="320" y="658"/>
                    </a:cubicBezTo>
                    <a:cubicBezTo>
                      <a:pt x="322" y="675"/>
                      <a:pt x="321" y="691"/>
                      <a:pt x="327" y="705"/>
                    </a:cubicBezTo>
                    <a:cubicBezTo>
                      <a:pt x="345" y="745"/>
                      <a:pt x="391" y="758"/>
                      <a:pt x="432" y="759"/>
                    </a:cubicBezTo>
                    <a:cubicBezTo>
                      <a:pt x="457" y="759"/>
                      <a:pt x="482" y="752"/>
                      <a:pt x="499" y="734"/>
                    </a:cubicBezTo>
                    <a:cubicBezTo>
                      <a:pt x="504" y="721"/>
                      <a:pt x="488" y="715"/>
                      <a:pt x="489" y="703"/>
                    </a:cubicBezTo>
                    <a:cubicBezTo>
                      <a:pt x="488" y="696"/>
                      <a:pt x="493" y="687"/>
                      <a:pt x="499" y="683"/>
                    </a:cubicBezTo>
                    <a:cubicBezTo>
                      <a:pt x="507" y="680"/>
                      <a:pt x="507" y="680"/>
                      <a:pt x="507" y="680"/>
                    </a:cubicBezTo>
                    <a:cubicBezTo>
                      <a:pt x="509" y="682"/>
                      <a:pt x="505" y="683"/>
                      <a:pt x="505" y="685"/>
                    </a:cubicBezTo>
                    <a:cubicBezTo>
                      <a:pt x="504" y="693"/>
                      <a:pt x="509" y="699"/>
                      <a:pt x="513" y="705"/>
                    </a:cubicBezTo>
                    <a:cubicBezTo>
                      <a:pt x="524" y="714"/>
                      <a:pt x="539" y="714"/>
                      <a:pt x="553" y="709"/>
                    </a:cubicBezTo>
                    <a:cubicBezTo>
                      <a:pt x="558" y="703"/>
                      <a:pt x="564" y="709"/>
                      <a:pt x="567" y="713"/>
                    </a:cubicBezTo>
                    <a:cubicBezTo>
                      <a:pt x="576" y="725"/>
                      <a:pt x="578" y="741"/>
                      <a:pt x="572" y="755"/>
                    </a:cubicBezTo>
                    <a:cubicBezTo>
                      <a:pt x="574" y="757"/>
                      <a:pt x="574" y="761"/>
                      <a:pt x="578" y="762"/>
                    </a:cubicBezTo>
                    <a:cubicBezTo>
                      <a:pt x="635" y="763"/>
                      <a:pt x="635" y="763"/>
                      <a:pt x="635" y="763"/>
                    </a:cubicBezTo>
                    <a:cubicBezTo>
                      <a:pt x="778" y="764"/>
                      <a:pt x="778" y="764"/>
                      <a:pt x="778" y="764"/>
                    </a:cubicBezTo>
                    <a:cubicBezTo>
                      <a:pt x="903" y="765"/>
                      <a:pt x="903" y="765"/>
                      <a:pt x="903" y="765"/>
                    </a:cubicBezTo>
                    <a:cubicBezTo>
                      <a:pt x="903" y="765"/>
                      <a:pt x="903" y="766"/>
                      <a:pt x="903" y="767"/>
                    </a:cubicBezTo>
                    <a:cubicBezTo>
                      <a:pt x="899" y="768"/>
                      <a:pt x="899" y="768"/>
                      <a:pt x="899" y="768"/>
                    </a:cubicBezTo>
                    <a:cubicBezTo>
                      <a:pt x="837" y="769"/>
                      <a:pt x="772" y="766"/>
                      <a:pt x="710" y="767"/>
                    </a:cubicBezTo>
                    <a:cubicBezTo>
                      <a:pt x="662" y="768"/>
                      <a:pt x="620" y="766"/>
                      <a:pt x="572" y="767"/>
                    </a:cubicBezTo>
                    <a:cubicBezTo>
                      <a:pt x="566" y="765"/>
                      <a:pt x="569" y="757"/>
                      <a:pt x="565" y="753"/>
                    </a:cubicBezTo>
                    <a:cubicBezTo>
                      <a:pt x="571" y="740"/>
                      <a:pt x="569" y="725"/>
                      <a:pt x="560" y="715"/>
                    </a:cubicBezTo>
                    <a:cubicBezTo>
                      <a:pt x="553" y="712"/>
                      <a:pt x="548" y="717"/>
                      <a:pt x="540" y="717"/>
                    </a:cubicBezTo>
                    <a:cubicBezTo>
                      <a:pt x="528" y="718"/>
                      <a:pt x="512" y="716"/>
                      <a:pt x="504" y="703"/>
                    </a:cubicBezTo>
                    <a:cubicBezTo>
                      <a:pt x="502" y="700"/>
                      <a:pt x="502" y="694"/>
                      <a:pt x="500" y="691"/>
                    </a:cubicBezTo>
                    <a:cubicBezTo>
                      <a:pt x="498" y="690"/>
                      <a:pt x="497" y="693"/>
                      <a:pt x="496" y="694"/>
                    </a:cubicBezTo>
                    <a:cubicBezTo>
                      <a:pt x="490" y="710"/>
                      <a:pt x="509" y="719"/>
                      <a:pt x="506" y="735"/>
                    </a:cubicBezTo>
                    <a:cubicBezTo>
                      <a:pt x="499" y="746"/>
                      <a:pt x="487" y="751"/>
                      <a:pt x="477" y="757"/>
                    </a:cubicBezTo>
                    <a:cubicBezTo>
                      <a:pt x="448" y="766"/>
                      <a:pt x="422" y="767"/>
                      <a:pt x="394" y="759"/>
                    </a:cubicBezTo>
                    <a:cubicBezTo>
                      <a:pt x="377" y="756"/>
                      <a:pt x="362" y="748"/>
                      <a:pt x="347" y="739"/>
                    </a:cubicBezTo>
                    <a:cubicBezTo>
                      <a:pt x="339" y="731"/>
                      <a:pt x="329" y="723"/>
                      <a:pt x="325" y="711"/>
                    </a:cubicBezTo>
                    <a:cubicBezTo>
                      <a:pt x="318" y="705"/>
                      <a:pt x="320" y="695"/>
                      <a:pt x="317" y="687"/>
                    </a:cubicBezTo>
                    <a:cubicBezTo>
                      <a:pt x="315" y="680"/>
                      <a:pt x="319" y="669"/>
                      <a:pt x="310" y="666"/>
                    </a:cubicBezTo>
                    <a:cubicBezTo>
                      <a:pt x="304" y="669"/>
                      <a:pt x="302" y="677"/>
                      <a:pt x="296" y="681"/>
                    </a:cubicBezTo>
                    <a:cubicBezTo>
                      <a:pt x="281" y="696"/>
                      <a:pt x="256" y="695"/>
                      <a:pt x="238" y="690"/>
                    </a:cubicBezTo>
                    <a:cubicBezTo>
                      <a:pt x="222" y="683"/>
                      <a:pt x="222" y="683"/>
                      <a:pt x="222" y="683"/>
                    </a:cubicBezTo>
                    <a:cubicBezTo>
                      <a:pt x="213" y="683"/>
                      <a:pt x="205" y="686"/>
                      <a:pt x="197" y="681"/>
                    </a:cubicBezTo>
                    <a:cubicBezTo>
                      <a:pt x="182" y="674"/>
                      <a:pt x="170" y="660"/>
                      <a:pt x="168" y="644"/>
                    </a:cubicBezTo>
                    <a:cubicBezTo>
                      <a:pt x="167" y="634"/>
                      <a:pt x="171" y="626"/>
                      <a:pt x="171" y="617"/>
                    </a:cubicBezTo>
                    <a:cubicBezTo>
                      <a:pt x="163" y="614"/>
                      <a:pt x="154" y="621"/>
                      <a:pt x="146" y="617"/>
                    </a:cubicBezTo>
                    <a:cubicBezTo>
                      <a:pt x="128" y="610"/>
                      <a:pt x="116" y="593"/>
                      <a:pt x="109" y="576"/>
                    </a:cubicBezTo>
                    <a:cubicBezTo>
                      <a:pt x="97" y="560"/>
                      <a:pt x="87" y="540"/>
                      <a:pt x="92" y="518"/>
                    </a:cubicBezTo>
                    <a:cubicBezTo>
                      <a:pt x="92" y="509"/>
                      <a:pt x="98" y="503"/>
                      <a:pt x="101" y="495"/>
                    </a:cubicBezTo>
                    <a:cubicBezTo>
                      <a:pt x="105" y="490"/>
                      <a:pt x="101" y="484"/>
                      <a:pt x="101" y="479"/>
                    </a:cubicBezTo>
                    <a:cubicBezTo>
                      <a:pt x="95" y="474"/>
                      <a:pt x="88" y="478"/>
                      <a:pt x="82" y="478"/>
                    </a:cubicBezTo>
                    <a:cubicBezTo>
                      <a:pt x="65" y="477"/>
                      <a:pt x="52" y="463"/>
                      <a:pt x="45" y="449"/>
                    </a:cubicBezTo>
                    <a:cubicBezTo>
                      <a:pt x="41" y="441"/>
                      <a:pt x="40" y="430"/>
                      <a:pt x="32" y="425"/>
                    </a:cubicBezTo>
                    <a:cubicBezTo>
                      <a:pt x="24" y="426"/>
                      <a:pt x="16" y="420"/>
                      <a:pt x="10" y="414"/>
                    </a:cubicBezTo>
                    <a:cubicBezTo>
                      <a:pt x="7" y="415"/>
                      <a:pt x="7" y="415"/>
                      <a:pt x="7" y="415"/>
                    </a:cubicBezTo>
                    <a:cubicBezTo>
                      <a:pt x="0" y="409"/>
                      <a:pt x="6" y="398"/>
                      <a:pt x="3" y="390"/>
                    </a:cubicBezTo>
                    <a:cubicBezTo>
                      <a:pt x="3" y="382"/>
                      <a:pt x="5" y="373"/>
                      <a:pt x="8" y="366"/>
                    </a:cubicBezTo>
                    <a:close/>
                    <a:moveTo>
                      <a:pt x="26" y="367"/>
                    </a:moveTo>
                    <a:cubicBezTo>
                      <a:pt x="19" y="372"/>
                      <a:pt x="18" y="382"/>
                      <a:pt x="16" y="390"/>
                    </a:cubicBezTo>
                    <a:cubicBezTo>
                      <a:pt x="17" y="400"/>
                      <a:pt x="24" y="410"/>
                      <a:pt x="33" y="414"/>
                    </a:cubicBezTo>
                    <a:cubicBezTo>
                      <a:pt x="45" y="418"/>
                      <a:pt x="54" y="408"/>
                      <a:pt x="61" y="401"/>
                    </a:cubicBezTo>
                    <a:cubicBezTo>
                      <a:pt x="65" y="395"/>
                      <a:pt x="64" y="388"/>
                      <a:pt x="63" y="380"/>
                    </a:cubicBezTo>
                    <a:cubicBezTo>
                      <a:pt x="60" y="373"/>
                      <a:pt x="55" y="365"/>
                      <a:pt x="46" y="364"/>
                    </a:cubicBezTo>
                    <a:cubicBezTo>
                      <a:pt x="40" y="359"/>
                      <a:pt x="33" y="364"/>
                      <a:pt x="26" y="367"/>
                    </a:cubicBezTo>
                    <a:close/>
                    <a:moveTo>
                      <a:pt x="29" y="374"/>
                    </a:moveTo>
                    <a:cubicBezTo>
                      <a:pt x="26" y="383"/>
                      <a:pt x="22" y="394"/>
                      <a:pt x="30" y="402"/>
                    </a:cubicBezTo>
                    <a:cubicBezTo>
                      <a:pt x="32" y="404"/>
                      <a:pt x="36" y="406"/>
                      <a:pt x="41" y="406"/>
                    </a:cubicBezTo>
                    <a:cubicBezTo>
                      <a:pt x="46" y="405"/>
                      <a:pt x="52" y="402"/>
                      <a:pt x="54" y="397"/>
                    </a:cubicBezTo>
                    <a:cubicBezTo>
                      <a:pt x="57" y="389"/>
                      <a:pt x="55" y="380"/>
                      <a:pt x="50" y="374"/>
                    </a:cubicBezTo>
                    <a:cubicBezTo>
                      <a:pt x="43" y="371"/>
                      <a:pt x="35" y="368"/>
                      <a:pt x="29" y="374"/>
                    </a:cubicBezTo>
                    <a:close/>
                    <a:moveTo>
                      <a:pt x="67" y="437"/>
                    </a:moveTo>
                    <a:cubicBezTo>
                      <a:pt x="65" y="439"/>
                      <a:pt x="61" y="438"/>
                      <a:pt x="60" y="440"/>
                    </a:cubicBezTo>
                    <a:cubicBezTo>
                      <a:pt x="64" y="451"/>
                      <a:pt x="75" y="456"/>
                      <a:pt x="85" y="458"/>
                    </a:cubicBezTo>
                    <a:cubicBezTo>
                      <a:pt x="96" y="460"/>
                      <a:pt x="104" y="451"/>
                      <a:pt x="115" y="452"/>
                    </a:cubicBezTo>
                    <a:cubicBezTo>
                      <a:pt x="120" y="454"/>
                      <a:pt x="119" y="459"/>
                      <a:pt x="124" y="462"/>
                    </a:cubicBezTo>
                    <a:cubicBezTo>
                      <a:pt x="129" y="464"/>
                      <a:pt x="137" y="463"/>
                      <a:pt x="142" y="463"/>
                    </a:cubicBezTo>
                    <a:cubicBezTo>
                      <a:pt x="146" y="460"/>
                      <a:pt x="151" y="457"/>
                      <a:pt x="152" y="452"/>
                    </a:cubicBezTo>
                    <a:cubicBezTo>
                      <a:pt x="153" y="445"/>
                      <a:pt x="153" y="440"/>
                      <a:pt x="148" y="435"/>
                    </a:cubicBezTo>
                    <a:cubicBezTo>
                      <a:pt x="143" y="432"/>
                      <a:pt x="135" y="429"/>
                      <a:pt x="129" y="433"/>
                    </a:cubicBezTo>
                    <a:cubicBezTo>
                      <a:pt x="127" y="434"/>
                      <a:pt x="130" y="437"/>
                      <a:pt x="129" y="439"/>
                    </a:cubicBezTo>
                    <a:cubicBezTo>
                      <a:pt x="129" y="444"/>
                      <a:pt x="124" y="443"/>
                      <a:pt x="121" y="442"/>
                    </a:cubicBezTo>
                    <a:cubicBezTo>
                      <a:pt x="118" y="442"/>
                      <a:pt x="117" y="440"/>
                      <a:pt x="116" y="438"/>
                    </a:cubicBezTo>
                    <a:cubicBezTo>
                      <a:pt x="115" y="430"/>
                      <a:pt x="121" y="428"/>
                      <a:pt x="126" y="424"/>
                    </a:cubicBezTo>
                    <a:cubicBezTo>
                      <a:pt x="135" y="421"/>
                      <a:pt x="146" y="422"/>
                      <a:pt x="154" y="428"/>
                    </a:cubicBezTo>
                    <a:cubicBezTo>
                      <a:pt x="158" y="432"/>
                      <a:pt x="161" y="438"/>
                      <a:pt x="162" y="444"/>
                    </a:cubicBezTo>
                    <a:cubicBezTo>
                      <a:pt x="166" y="445"/>
                      <a:pt x="168" y="449"/>
                      <a:pt x="168" y="453"/>
                    </a:cubicBezTo>
                    <a:cubicBezTo>
                      <a:pt x="178" y="455"/>
                      <a:pt x="187" y="460"/>
                      <a:pt x="198" y="457"/>
                    </a:cubicBezTo>
                    <a:cubicBezTo>
                      <a:pt x="205" y="455"/>
                      <a:pt x="213" y="450"/>
                      <a:pt x="215" y="442"/>
                    </a:cubicBezTo>
                    <a:cubicBezTo>
                      <a:pt x="217" y="438"/>
                      <a:pt x="217" y="432"/>
                      <a:pt x="214" y="428"/>
                    </a:cubicBezTo>
                    <a:cubicBezTo>
                      <a:pt x="212" y="422"/>
                      <a:pt x="207" y="420"/>
                      <a:pt x="201" y="419"/>
                    </a:cubicBezTo>
                    <a:cubicBezTo>
                      <a:pt x="194" y="417"/>
                      <a:pt x="197" y="425"/>
                      <a:pt x="194" y="429"/>
                    </a:cubicBezTo>
                    <a:cubicBezTo>
                      <a:pt x="194" y="430"/>
                      <a:pt x="192" y="430"/>
                      <a:pt x="191" y="429"/>
                    </a:cubicBezTo>
                    <a:cubicBezTo>
                      <a:pt x="188" y="426"/>
                      <a:pt x="186" y="423"/>
                      <a:pt x="187" y="418"/>
                    </a:cubicBezTo>
                    <a:cubicBezTo>
                      <a:pt x="188" y="415"/>
                      <a:pt x="192" y="412"/>
                      <a:pt x="196" y="410"/>
                    </a:cubicBezTo>
                    <a:cubicBezTo>
                      <a:pt x="204" y="407"/>
                      <a:pt x="212" y="413"/>
                      <a:pt x="219" y="418"/>
                    </a:cubicBezTo>
                    <a:cubicBezTo>
                      <a:pt x="224" y="425"/>
                      <a:pt x="228" y="438"/>
                      <a:pt x="222" y="446"/>
                    </a:cubicBezTo>
                    <a:cubicBezTo>
                      <a:pt x="219" y="455"/>
                      <a:pt x="212" y="460"/>
                      <a:pt x="204" y="464"/>
                    </a:cubicBezTo>
                    <a:cubicBezTo>
                      <a:pt x="197" y="465"/>
                      <a:pt x="187" y="466"/>
                      <a:pt x="183" y="472"/>
                    </a:cubicBezTo>
                    <a:cubicBezTo>
                      <a:pt x="170" y="489"/>
                      <a:pt x="188" y="511"/>
                      <a:pt x="172" y="527"/>
                    </a:cubicBezTo>
                    <a:cubicBezTo>
                      <a:pt x="166" y="530"/>
                      <a:pt x="158" y="537"/>
                      <a:pt x="152" y="530"/>
                    </a:cubicBezTo>
                    <a:cubicBezTo>
                      <a:pt x="141" y="524"/>
                      <a:pt x="152" y="511"/>
                      <a:pt x="142" y="505"/>
                    </a:cubicBezTo>
                    <a:cubicBezTo>
                      <a:pt x="133" y="504"/>
                      <a:pt x="126" y="504"/>
                      <a:pt x="119" y="509"/>
                    </a:cubicBezTo>
                    <a:cubicBezTo>
                      <a:pt x="115" y="518"/>
                      <a:pt x="108" y="526"/>
                      <a:pt x="112" y="537"/>
                    </a:cubicBezTo>
                    <a:cubicBezTo>
                      <a:pt x="114" y="547"/>
                      <a:pt x="118" y="557"/>
                      <a:pt x="128" y="560"/>
                    </a:cubicBezTo>
                    <a:cubicBezTo>
                      <a:pt x="138" y="564"/>
                      <a:pt x="128" y="573"/>
                      <a:pt x="132" y="580"/>
                    </a:cubicBezTo>
                    <a:cubicBezTo>
                      <a:pt x="133" y="585"/>
                      <a:pt x="138" y="591"/>
                      <a:pt x="143" y="592"/>
                    </a:cubicBezTo>
                    <a:cubicBezTo>
                      <a:pt x="152" y="596"/>
                      <a:pt x="164" y="596"/>
                      <a:pt x="173" y="590"/>
                    </a:cubicBezTo>
                    <a:cubicBezTo>
                      <a:pt x="181" y="588"/>
                      <a:pt x="180" y="579"/>
                      <a:pt x="181" y="572"/>
                    </a:cubicBezTo>
                    <a:cubicBezTo>
                      <a:pt x="179" y="566"/>
                      <a:pt x="175" y="561"/>
                      <a:pt x="169" y="560"/>
                    </a:cubicBezTo>
                    <a:cubicBezTo>
                      <a:pt x="164" y="561"/>
                      <a:pt x="167" y="566"/>
                      <a:pt x="163" y="569"/>
                    </a:cubicBezTo>
                    <a:cubicBezTo>
                      <a:pt x="161" y="569"/>
                      <a:pt x="159" y="568"/>
                      <a:pt x="157" y="567"/>
                    </a:cubicBezTo>
                    <a:cubicBezTo>
                      <a:pt x="155" y="565"/>
                      <a:pt x="153" y="561"/>
                      <a:pt x="154" y="558"/>
                    </a:cubicBezTo>
                    <a:cubicBezTo>
                      <a:pt x="157" y="554"/>
                      <a:pt x="162" y="552"/>
                      <a:pt x="167" y="551"/>
                    </a:cubicBezTo>
                    <a:cubicBezTo>
                      <a:pt x="174" y="551"/>
                      <a:pt x="180" y="555"/>
                      <a:pt x="185" y="560"/>
                    </a:cubicBezTo>
                    <a:cubicBezTo>
                      <a:pt x="195" y="570"/>
                      <a:pt x="187" y="582"/>
                      <a:pt x="186" y="592"/>
                    </a:cubicBezTo>
                    <a:cubicBezTo>
                      <a:pt x="187" y="599"/>
                      <a:pt x="190" y="605"/>
                      <a:pt x="197" y="608"/>
                    </a:cubicBezTo>
                    <a:cubicBezTo>
                      <a:pt x="200" y="611"/>
                      <a:pt x="205" y="607"/>
                      <a:pt x="209" y="607"/>
                    </a:cubicBezTo>
                    <a:cubicBezTo>
                      <a:pt x="219" y="608"/>
                      <a:pt x="229" y="612"/>
                      <a:pt x="233" y="622"/>
                    </a:cubicBezTo>
                    <a:cubicBezTo>
                      <a:pt x="234" y="626"/>
                      <a:pt x="236" y="633"/>
                      <a:pt x="232" y="637"/>
                    </a:cubicBezTo>
                    <a:cubicBezTo>
                      <a:pt x="229" y="640"/>
                      <a:pt x="225" y="646"/>
                      <a:pt x="220" y="642"/>
                    </a:cubicBezTo>
                    <a:cubicBezTo>
                      <a:pt x="218" y="641"/>
                      <a:pt x="214" y="638"/>
                      <a:pt x="215" y="634"/>
                    </a:cubicBezTo>
                    <a:cubicBezTo>
                      <a:pt x="216" y="630"/>
                      <a:pt x="220" y="627"/>
                      <a:pt x="224" y="627"/>
                    </a:cubicBezTo>
                    <a:cubicBezTo>
                      <a:pt x="224" y="620"/>
                      <a:pt x="217" y="619"/>
                      <a:pt x="212" y="616"/>
                    </a:cubicBezTo>
                    <a:cubicBezTo>
                      <a:pt x="208" y="616"/>
                      <a:pt x="201" y="617"/>
                      <a:pt x="197" y="620"/>
                    </a:cubicBezTo>
                    <a:cubicBezTo>
                      <a:pt x="192" y="624"/>
                      <a:pt x="190" y="631"/>
                      <a:pt x="188" y="638"/>
                    </a:cubicBezTo>
                    <a:cubicBezTo>
                      <a:pt x="187" y="646"/>
                      <a:pt x="193" y="651"/>
                      <a:pt x="198" y="656"/>
                    </a:cubicBezTo>
                    <a:cubicBezTo>
                      <a:pt x="207" y="663"/>
                      <a:pt x="221" y="666"/>
                      <a:pt x="232" y="660"/>
                    </a:cubicBezTo>
                    <a:cubicBezTo>
                      <a:pt x="235" y="660"/>
                      <a:pt x="235" y="665"/>
                      <a:pt x="237" y="667"/>
                    </a:cubicBezTo>
                    <a:cubicBezTo>
                      <a:pt x="244" y="675"/>
                      <a:pt x="255" y="676"/>
                      <a:pt x="265" y="674"/>
                    </a:cubicBezTo>
                    <a:cubicBezTo>
                      <a:pt x="275" y="673"/>
                      <a:pt x="282" y="666"/>
                      <a:pt x="288" y="658"/>
                    </a:cubicBezTo>
                    <a:cubicBezTo>
                      <a:pt x="290" y="653"/>
                      <a:pt x="289" y="646"/>
                      <a:pt x="286" y="641"/>
                    </a:cubicBezTo>
                    <a:cubicBezTo>
                      <a:pt x="280" y="641"/>
                      <a:pt x="273" y="646"/>
                      <a:pt x="266" y="642"/>
                    </a:cubicBezTo>
                    <a:cubicBezTo>
                      <a:pt x="256" y="640"/>
                      <a:pt x="251" y="630"/>
                      <a:pt x="249" y="620"/>
                    </a:cubicBezTo>
                    <a:cubicBezTo>
                      <a:pt x="250" y="598"/>
                      <a:pt x="275" y="605"/>
                      <a:pt x="287" y="596"/>
                    </a:cubicBezTo>
                    <a:cubicBezTo>
                      <a:pt x="295" y="590"/>
                      <a:pt x="301" y="584"/>
                      <a:pt x="300" y="574"/>
                    </a:cubicBezTo>
                    <a:cubicBezTo>
                      <a:pt x="297" y="566"/>
                      <a:pt x="287" y="561"/>
                      <a:pt x="289" y="553"/>
                    </a:cubicBezTo>
                    <a:cubicBezTo>
                      <a:pt x="291" y="549"/>
                      <a:pt x="295" y="545"/>
                      <a:pt x="299" y="546"/>
                    </a:cubicBezTo>
                    <a:cubicBezTo>
                      <a:pt x="302" y="547"/>
                      <a:pt x="304" y="550"/>
                      <a:pt x="304" y="554"/>
                    </a:cubicBezTo>
                    <a:cubicBezTo>
                      <a:pt x="305" y="557"/>
                      <a:pt x="309" y="564"/>
                      <a:pt x="314" y="562"/>
                    </a:cubicBezTo>
                    <a:cubicBezTo>
                      <a:pt x="319" y="560"/>
                      <a:pt x="323" y="555"/>
                      <a:pt x="325" y="550"/>
                    </a:cubicBezTo>
                    <a:cubicBezTo>
                      <a:pt x="325" y="543"/>
                      <a:pt x="324" y="537"/>
                      <a:pt x="321" y="531"/>
                    </a:cubicBezTo>
                    <a:cubicBezTo>
                      <a:pt x="315" y="521"/>
                      <a:pt x="305" y="521"/>
                      <a:pt x="295" y="521"/>
                    </a:cubicBezTo>
                    <a:cubicBezTo>
                      <a:pt x="286" y="518"/>
                      <a:pt x="289" y="508"/>
                      <a:pt x="281" y="504"/>
                    </a:cubicBezTo>
                    <a:cubicBezTo>
                      <a:pt x="274" y="501"/>
                      <a:pt x="264" y="503"/>
                      <a:pt x="258" y="506"/>
                    </a:cubicBezTo>
                    <a:cubicBezTo>
                      <a:pt x="253" y="509"/>
                      <a:pt x="250" y="515"/>
                      <a:pt x="249" y="520"/>
                    </a:cubicBezTo>
                    <a:cubicBezTo>
                      <a:pt x="246" y="529"/>
                      <a:pt x="256" y="524"/>
                      <a:pt x="260" y="525"/>
                    </a:cubicBezTo>
                    <a:cubicBezTo>
                      <a:pt x="271" y="531"/>
                      <a:pt x="277" y="544"/>
                      <a:pt x="275" y="555"/>
                    </a:cubicBezTo>
                    <a:cubicBezTo>
                      <a:pt x="273" y="562"/>
                      <a:pt x="265" y="567"/>
                      <a:pt x="259" y="571"/>
                    </a:cubicBezTo>
                    <a:cubicBezTo>
                      <a:pt x="245" y="575"/>
                      <a:pt x="230" y="572"/>
                      <a:pt x="222" y="561"/>
                    </a:cubicBezTo>
                    <a:cubicBezTo>
                      <a:pt x="209" y="546"/>
                      <a:pt x="206" y="524"/>
                      <a:pt x="212" y="506"/>
                    </a:cubicBezTo>
                    <a:cubicBezTo>
                      <a:pt x="215" y="489"/>
                      <a:pt x="230" y="475"/>
                      <a:pt x="245" y="469"/>
                    </a:cubicBezTo>
                    <a:cubicBezTo>
                      <a:pt x="260" y="466"/>
                      <a:pt x="275" y="461"/>
                      <a:pt x="291" y="463"/>
                    </a:cubicBezTo>
                    <a:cubicBezTo>
                      <a:pt x="297" y="463"/>
                      <a:pt x="303" y="467"/>
                      <a:pt x="309" y="467"/>
                    </a:cubicBezTo>
                    <a:cubicBezTo>
                      <a:pt x="316" y="478"/>
                      <a:pt x="326" y="489"/>
                      <a:pt x="339" y="493"/>
                    </a:cubicBezTo>
                    <a:cubicBezTo>
                      <a:pt x="358" y="497"/>
                      <a:pt x="377" y="498"/>
                      <a:pt x="395" y="492"/>
                    </a:cubicBezTo>
                    <a:cubicBezTo>
                      <a:pt x="416" y="486"/>
                      <a:pt x="440" y="489"/>
                      <a:pt x="459" y="498"/>
                    </a:cubicBezTo>
                    <a:cubicBezTo>
                      <a:pt x="479" y="510"/>
                      <a:pt x="488" y="532"/>
                      <a:pt x="491" y="554"/>
                    </a:cubicBezTo>
                    <a:cubicBezTo>
                      <a:pt x="501" y="561"/>
                      <a:pt x="505" y="573"/>
                      <a:pt x="508" y="585"/>
                    </a:cubicBezTo>
                    <a:cubicBezTo>
                      <a:pt x="513" y="608"/>
                      <a:pt x="501" y="628"/>
                      <a:pt x="483" y="644"/>
                    </a:cubicBezTo>
                    <a:cubicBezTo>
                      <a:pt x="464" y="657"/>
                      <a:pt x="448" y="672"/>
                      <a:pt x="440" y="693"/>
                    </a:cubicBezTo>
                    <a:cubicBezTo>
                      <a:pt x="438" y="701"/>
                      <a:pt x="441" y="710"/>
                      <a:pt x="442" y="717"/>
                    </a:cubicBezTo>
                    <a:cubicBezTo>
                      <a:pt x="442" y="718"/>
                      <a:pt x="440" y="720"/>
                      <a:pt x="438" y="720"/>
                    </a:cubicBezTo>
                    <a:cubicBezTo>
                      <a:pt x="422" y="715"/>
                      <a:pt x="405" y="717"/>
                      <a:pt x="391" y="707"/>
                    </a:cubicBezTo>
                    <a:cubicBezTo>
                      <a:pt x="389" y="705"/>
                      <a:pt x="390" y="702"/>
                      <a:pt x="387" y="703"/>
                    </a:cubicBezTo>
                    <a:cubicBezTo>
                      <a:pt x="370" y="688"/>
                      <a:pt x="359" y="668"/>
                      <a:pt x="365" y="645"/>
                    </a:cubicBezTo>
                    <a:cubicBezTo>
                      <a:pt x="368" y="636"/>
                      <a:pt x="356" y="630"/>
                      <a:pt x="356" y="621"/>
                    </a:cubicBezTo>
                    <a:cubicBezTo>
                      <a:pt x="352" y="607"/>
                      <a:pt x="355" y="591"/>
                      <a:pt x="365" y="580"/>
                    </a:cubicBezTo>
                    <a:cubicBezTo>
                      <a:pt x="375" y="568"/>
                      <a:pt x="388" y="555"/>
                      <a:pt x="405" y="555"/>
                    </a:cubicBezTo>
                    <a:cubicBezTo>
                      <a:pt x="415" y="556"/>
                      <a:pt x="427" y="558"/>
                      <a:pt x="431" y="570"/>
                    </a:cubicBezTo>
                    <a:cubicBezTo>
                      <a:pt x="431" y="574"/>
                      <a:pt x="432" y="581"/>
                      <a:pt x="428" y="583"/>
                    </a:cubicBezTo>
                    <a:cubicBezTo>
                      <a:pt x="429" y="594"/>
                      <a:pt x="418" y="584"/>
                      <a:pt x="414" y="590"/>
                    </a:cubicBezTo>
                    <a:cubicBezTo>
                      <a:pt x="406" y="594"/>
                      <a:pt x="401" y="602"/>
                      <a:pt x="402" y="611"/>
                    </a:cubicBezTo>
                    <a:cubicBezTo>
                      <a:pt x="402" y="619"/>
                      <a:pt x="407" y="626"/>
                      <a:pt x="413" y="631"/>
                    </a:cubicBezTo>
                    <a:cubicBezTo>
                      <a:pt x="423" y="639"/>
                      <a:pt x="437" y="634"/>
                      <a:pt x="447" y="632"/>
                    </a:cubicBezTo>
                    <a:cubicBezTo>
                      <a:pt x="453" y="629"/>
                      <a:pt x="458" y="623"/>
                      <a:pt x="459" y="617"/>
                    </a:cubicBezTo>
                    <a:cubicBezTo>
                      <a:pt x="466" y="603"/>
                      <a:pt x="452" y="589"/>
                      <a:pt x="461" y="576"/>
                    </a:cubicBezTo>
                    <a:cubicBezTo>
                      <a:pt x="463" y="563"/>
                      <a:pt x="461" y="550"/>
                      <a:pt x="456" y="539"/>
                    </a:cubicBezTo>
                    <a:cubicBezTo>
                      <a:pt x="452" y="531"/>
                      <a:pt x="443" y="528"/>
                      <a:pt x="439" y="522"/>
                    </a:cubicBezTo>
                    <a:cubicBezTo>
                      <a:pt x="431" y="517"/>
                      <a:pt x="423" y="518"/>
                      <a:pt x="414" y="517"/>
                    </a:cubicBezTo>
                    <a:cubicBezTo>
                      <a:pt x="386" y="518"/>
                      <a:pt x="360" y="534"/>
                      <a:pt x="350" y="559"/>
                    </a:cubicBezTo>
                    <a:cubicBezTo>
                      <a:pt x="340" y="567"/>
                      <a:pt x="332" y="579"/>
                      <a:pt x="327" y="590"/>
                    </a:cubicBezTo>
                    <a:cubicBezTo>
                      <a:pt x="326" y="602"/>
                      <a:pt x="327" y="614"/>
                      <a:pt x="331" y="625"/>
                    </a:cubicBezTo>
                    <a:cubicBezTo>
                      <a:pt x="332" y="630"/>
                      <a:pt x="339" y="632"/>
                      <a:pt x="338" y="637"/>
                    </a:cubicBezTo>
                    <a:cubicBezTo>
                      <a:pt x="333" y="651"/>
                      <a:pt x="332" y="668"/>
                      <a:pt x="336" y="682"/>
                    </a:cubicBezTo>
                    <a:cubicBezTo>
                      <a:pt x="340" y="699"/>
                      <a:pt x="350" y="711"/>
                      <a:pt x="361" y="723"/>
                    </a:cubicBezTo>
                    <a:cubicBezTo>
                      <a:pt x="395" y="744"/>
                      <a:pt x="448" y="755"/>
                      <a:pt x="482" y="728"/>
                    </a:cubicBezTo>
                    <a:cubicBezTo>
                      <a:pt x="483" y="725"/>
                      <a:pt x="479" y="723"/>
                      <a:pt x="478" y="721"/>
                    </a:cubicBezTo>
                    <a:cubicBezTo>
                      <a:pt x="469" y="712"/>
                      <a:pt x="469" y="698"/>
                      <a:pt x="474" y="687"/>
                    </a:cubicBezTo>
                    <a:cubicBezTo>
                      <a:pt x="488" y="661"/>
                      <a:pt x="518" y="656"/>
                      <a:pt x="536" y="634"/>
                    </a:cubicBezTo>
                    <a:cubicBezTo>
                      <a:pt x="548" y="618"/>
                      <a:pt x="543" y="594"/>
                      <a:pt x="539" y="576"/>
                    </a:cubicBezTo>
                    <a:cubicBezTo>
                      <a:pt x="538" y="573"/>
                      <a:pt x="534" y="570"/>
                      <a:pt x="535" y="566"/>
                    </a:cubicBezTo>
                    <a:cubicBezTo>
                      <a:pt x="530" y="555"/>
                      <a:pt x="524" y="544"/>
                      <a:pt x="515" y="535"/>
                    </a:cubicBezTo>
                    <a:cubicBezTo>
                      <a:pt x="512" y="519"/>
                      <a:pt x="512" y="519"/>
                      <a:pt x="512" y="519"/>
                    </a:cubicBezTo>
                    <a:cubicBezTo>
                      <a:pt x="514" y="497"/>
                      <a:pt x="497" y="480"/>
                      <a:pt x="482" y="466"/>
                    </a:cubicBezTo>
                    <a:cubicBezTo>
                      <a:pt x="480" y="463"/>
                      <a:pt x="475" y="465"/>
                      <a:pt x="472" y="462"/>
                    </a:cubicBezTo>
                    <a:cubicBezTo>
                      <a:pt x="471" y="456"/>
                      <a:pt x="478" y="454"/>
                      <a:pt x="481" y="452"/>
                    </a:cubicBezTo>
                    <a:cubicBezTo>
                      <a:pt x="504" y="436"/>
                      <a:pt x="507" y="408"/>
                      <a:pt x="511" y="383"/>
                    </a:cubicBezTo>
                    <a:cubicBezTo>
                      <a:pt x="511" y="362"/>
                      <a:pt x="504" y="345"/>
                      <a:pt x="489" y="331"/>
                    </a:cubicBezTo>
                    <a:cubicBezTo>
                      <a:pt x="484" y="324"/>
                      <a:pt x="468" y="324"/>
                      <a:pt x="470" y="312"/>
                    </a:cubicBezTo>
                    <a:cubicBezTo>
                      <a:pt x="484" y="306"/>
                      <a:pt x="496" y="296"/>
                      <a:pt x="506" y="284"/>
                    </a:cubicBezTo>
                    <a:cubicBezTo>
                      <a:pt x="518" y="269"/>
                      <a:pt x="521" y="249"/>
                      <a:pt x="514" y="231"/>
                    </a:cubicBezTo>
                    <a:cubicBezTo>
                      <a:pt x="512" y="222"/>
                      <a:pt x="521" y="219"/>
                      <a:pt x="526" y="214"/>
                    </a:cubicBezTo>
                    <a:cubicBezTo>
                      <a:pt x="535" y="203"/>
                      <a:pt x="542" y="188"/>
                      <a:pt x="542" y="173"/>
                    </a:cubicBezTo>
                    <a:cubicBezTo>
                      <a:pt x="545" y="165"/>
                      <a:pt x="539" y="158"/>
                      <a:pt x="539" y="149"/>
                    </a:cubicBezTo>
                    <a:cubicBezTo>
                      <a:pt x="535" y="141"/>
                      <a:pt x="531" y="133"/>
                      <a:pt x="524" y="127"/>
                    </a:cubicBezTo>
                    <a:cubicBezTo>
                      <a:pt x="512" y="105"/>
                      <a:pt x="481" y="106"/>
                      <a:pt x="474" y="79"/>
                    </a:cubicBezTo>
                    <a:cubicBezTo>
                      <a:pt x="470" y="68"/>
                      <a:pt x="473" y="55"/>
                      <a:pt x="482" y="47"/>
                    </a:cubicBezTo>
                    <a:cubicBezTo>
                      <a:pt x="484" y="45"/>
                      <a:pt x="489" y="46"/>
                      <a:pt x="488" y="42"/>
                    </a:cubicBezTo>
                    <a:cubicBezTo>
                      <a:pt x="482" y="36"/>
                      <a:pt x="475" y="32"/>
                      <a:pt x="468" y="28"/>
                    </a:cubicBezTo>
                    <a:cubicBezTo>
                      <a:pt x="452" y="23"/>
                      <a:pt x="436" y="19"/>
                      <a:pt x="419" y="19"/>
                    </a:cubicBezTo>
                    <a:cubicBezTo>
                      <a:pt x="409" y="20"/>
                      <a:pt x="398" y="23"/>
                      <a:pt x="388" y="26"/>
                    </a:cubicBezTo>
                    <a:cubicBezTo>
                      <a:pt x="361" y="36"/>
                      <a:pt x="339" y="63"/>
                      <a:pt x="337" y="92"/>
                    </a:cubicBezTo>
                    <a:cubicBezTo>
                      <a:pt x="336" y="114"/>
                      <a:pt x="336" y="114"/>
                      <a:pt x="336" y="114"/>
                    </a:cubicBezTo>
                    <a:cubicBezTo>
                      <a:pt x="330" y="121"/>
                      <a:pt x="327" y="130"/>
                      <a:pt x="324" y="139"/>
                    </a:cubicBezTo>
                    <a:cubicBezTo>
                      <a:pt x="319" y="154"/>
                      <a:pt x="328" y="169"/>
                      <a:pt x="337" y="180"/>
                    </a:cubicBezTo>
                    <a:cubicBezTo>
                      <a:pt x="339" y="183"/>
                      <a:pt x="344" y="183"/>
                      <a:pt x="345" y="186"/>
                    </a:cubicBezTo>
                    <a:cubicBezTo>
                      <a:pt x="343" y="193"/>
                      <a:pt x="343" y="201"/>
                      <a:pt x="344" y="208"/>
                    </a:cubicBezTo>
                    <a:cubicBezTo>
                      <a:pt x="347" y="227"/>
                      <a:pt x="364" y="245"/>
                      <a:pt x="383" y="252"/>
                    </a:cubicBezTo>
                    <a:cubicBezTo>
                      <a:pt x="405" y="258"/>
                      <a:pt x="427" y="247"/>
                      <a:pt x="442" y="231"/>
                    </a:cubicBezTo>
                    <a:cubicBezTo>
                      <a:pt x="453" y="216"/>
                      <a:pt x="460" y="199"/>
                      <a:pt x="459" y="180"/>
                    </a:cubicBezTo>
                    <a:cubicBezTo>
                      <a:pt x="453" y="163"/>
                      <a:pt x="450" y="139"/>
                      <a:pt x="429" y="133"/>
                    </a:cubicBezTo>
                    <a:cubicBezTo>
                      <a:pt x="417" y="129"/>
                      <a:pt x="404" y="132"/>
                      <a:pt x="395" y="139"/>
                    </a:cubicBezTo>
                    <a:cubicBezTo>
                      <a:pt x="389" y="154"/>
                      <a:pt x="389" y="154"/>
                      <a:pt x="389" y="154"/>
                    </a:cubicBezTo>
                    <a:cubicBezTo>
                      <a:pt x="389" y="159"/>
                      <a:pt x="388" y="167"/>
                      <a:pt x="393" y="171"/>
                    </a:cubicBezTo>
                    <a:cubicBezTo>
                      <a:pt x="403" y="180"/>
                      <a:pt x="411" y="166"/>
                      <a:pt x="420" y="173"/>
                    </a:cubicBezTo>
                    <a:cubicBezTo>
                      <a:pt x="422" y="179"/>
                      <a:pt x="427" y="184"/>
                      <a:pt x="426" y="193"/>
                    </a:cubicBezTo>
                    <a:cubicBezTo>
                      <a:pt x="425" y="203"/>
                      <a:pt x="415" y="213"/>
                      <a:pt x="405" y="217"/>
                    </a:cubicBezTo>
                    <a:cubicBezTo>
                      <a:pt x="396" y="220"/>
                      <a:pt x="388" y="215"/>
                      <a:pt x="380" y="211"/>
                    </a:cubicBezTo>
                    <a:cubicBezTo>
                      <a:pt x="370" y="204"/>
                      <a:pt x="367" y="192"/>
                      <a:pt x="366" y="180"/>
                    </a:cubicBezTo>
                    <a:cubicBezTo>
                      <a:pt x="364" y="173"/>
                      <a:pt x="354" y="168"/>
                      <a:pt x="354" y="159"/>
                    </a:cubicBezTo>
                    <a:cubicBezTo>
                      <a:pt x="349" y="145"/>
                      <a:pt x="352" y="130"/>
                      <a:pt x="363" y="119"/>
                    </a:cubicBezTo>
                    <a:cubicBezTo>
                      <a:pt x="369" y="113"/>
                      <a:pt x="361" y="107"/>
                      <a:pt x="363" y="100"/>
                    </a:cubicBezTo>
                    <a:cubicBezTo>
                      <a:pt x="364" y="77"/>
                      <a:pt x="385" y="62"/>
                      <a:pt x="404" y="53"/>
                    </a:cubicBezTo>
                    <a:cubicBezTo>
                      <a:pt x="415" y="49"/>
                      <a:pt x="432" y="47"/>
                      <a:pt x="443" y="53"/>
                    </a:cubicBezTo>
                    <a:cubicBezTo>
                      <a:pt x="447" y="60"/>
                      <a:pt x="441" y="66"/>
                      <a:pt x="440" y="72"/>
                    </a:cubicBezTo>
                    <a:cubicBezTo>
                      <a:pt x="436" y="97"/>
                      <a:pt x="460" y="115"/>
                      <a:pt x="479" y="127"/>
                    </a:cubicBezTo>
                    <a:cubicBezTo>
                      <a:pt x="489" y="138"/>
                      <a:pt x="500" y="147"/>
                      <a:pt x="503" y="161"/>
                    </a:cubicBezTo>
                    <a:cubicBezTo>
                      <a:pt x="511" y="182"/>
                      <a:pt x="497" y="200"/>
                      <a:pt x="485" y="215"/>
                    </a:cubicBezTo>
                    <a:cubicBezTo>
                      <a:pt x="485" y="226"/>
                      <a:pt x="487" y="238"/>
                      <a:pt x="483" y="249"/>
                    </a:cubicBezTo>
                    <a:cubicBezTo>
                      <a:pt x="480" y="261"/>
                      <a:pt x="470" y="274"/>
                      <a:pt x="458" y="281"/>
                    </a:cubicBezTo>
                    <a:cubicBezTo>
                      <a:pt x="445" y="289"/>
                      <a:pt x="429" y="289"/>
                      <a:pt x="415" y="283"/>
                    </a:cubicBezTo>
                    <a:cubicBezTo>
                      <a:pt x="399" y="277"/>
                      <a:pt x="382" y="272"/>
                      <a:pt x="364" y="272"/>
                    </a:cubicBezTo>
                    <a:cubicBezTo>
                      <a:pt x="344" y="273"/>
                      <a:pt x="326" y="291"/>
                      <a:pt x="318" y="308"/>
                    </a:cubicBezTo>
                    <a:cubicBezTo>
                      <a:pt x="310" y="311"/>
                      <a:pt x="304" y="311"/>
                      <a:pt x="297" y="309"/>
                    </a:cubicBezTo>
                    <a:cubicBezTo>
                      <a:pt x="284" y="311"/>
                      <a:pt x="270" y="310"/>
                      <a:pt x="258" y="307"/>
                    </a:cubicBezTo>
                    <a:cubicBezTo>
                      <a:pt x="244" y="303"/>
                      <a:pt x="234" y="293"/>
                      <a:pt x="226" y="282"/>
                    </a:cubicBezTo>
                    <a:cubicBezTo>
                      <a:pt x="214" y="260"/>
                      <a:pt x="212" y="229"/>
                      <a:pt x="224" y="206"/>
                    </a:cubicBezTo>
                    <a:cubicBezTo>
                      <a:pt x="231" y="201"/>
                      <a:pt x="239" y="196"/>
                      <a:pt x="247" y="196"/>
                    </a:cubicBezTo>
                    <a:cubicBezTo>
                      <a:pt x="256" y="197"/>
                      <a:pt x="264" y="201"/>
                      <a:pt x="266" y="209"/>
                    </a:cubicBezTo>
                    <a:cubicBezTo>
                      <a:pt x="269" y="217"/>
                      <a:pt x="267" y="226"/>
                      <a:pt x="261" y="232"/>
                    </a:cubicBezTo>
                    <a:cubicBezTo>
                      <a:pt x="258" y="236"/>
                      <a:pt x="248" y="237"/>
                      <a:pt x="253" y="245"/>
                    </a:cubicBezTo>
                    <a:cubicBezTo>
                      <a:pt x="254" y="250"/>
                      <a:pt x="258" y="255"/>
                      <a:pt x="263" y="256"/>
                    </a:cubicBezTo>
                    <a:cubicBezTo>
                      <a:pt x="272" y="257"/>
                      <a:pt x="280" y="254"/>
                      <a:pt x="285" y="246"/>
                    </a:cubicBezTo>
                    <a:cubicBezTo>
                      <a:pt x="292" y="244"/>
                      <a:pt x="299" y="249"/>
                      <a:pt x="306" y="249"/>
                    </a:cubicBezTo>
                    <a:cubicBezTo>
                      <a:pt x="315" y="247"/>
                      <a:pt x="323" y="240"/>
                      <a:pt x="329" y="232"/>
                    </a:cubicBezTo>
                    <a:cubicBezTo>
                      <a:pt x="333" y="225"/>
                      <a:pt x="333" y="215"/>
                      <a:pt x="330" y="208"/>
                    </a:cubicBezTo>
                    <a:cubicBezTo>
                      <a:pt x="328" y="200"/>
                      <a:pt x="320" y="193"/>
                      <a:pt x="312" y="193"/>
                    </a:cubicBezTo>
                    <a:cubicBezTo>
                      <a:pt x="308" y="191"/>
                      <a:pt x="302" y="191"/>
                      <a:pt x="299" y="196"/>
                    </a:cubicBezTo>
                    <a:cubicBezTo>
                      <a:pt x="293" y="204"/>
                      <a:pt x="304" y="208"/>
                      <a:pt x="304" y="216"/>
                    </a:cubicBezTo>
                    <a:cubicBezTo>
                      <a:pt x="303" y="220"/>
                      <a:pt x="298" y="220"/>
                      <a:pt x="295" y="220"/>
                    </a:cubicBezTo>
                    <a:cubicBezTo>
                      <a:pt x="290" y="218"/>
                      <a:pt x="288" y="214"/>
                      <a:pt x="287" y="210"/>
                    </a:cubicBezTo>
                    <a:cubicBezTo>
                      <a:pt x="284" y="201"/>
                      <a:pt x="291" y="195"/>
                      <a:pt x="292" y="186"/>
                    </a:cubicBezTo>
                    <a:cubicBezTo>
                      <a:pt x="286" y="170"/>
                      <a:pt x="268" y="166"/>
                      <a:pt x="254" y="163"/>
                    </a:cubicBezTo>
                    <a:cubicBezTo>
                      <a:pt x="248" y="160"/>
                      <a:pt x="246" y="153"/>
                      <a:pt x="244" y="146"/>
                    </a:cubicBezTo>
                    <a:cubicBezTo>
                      <a:pt x="244" y="137"/>
                      <a:pt x="251" y="130"/>
                      <a:pt x="258" y="127"/>
                    </a:cubicBezTo>
                    <a:cubicBezTo>
                      <a:pt x="266" y="120"/>
                      <a:pt x="277" y="132"/>
                      <a:pt x="283" y="120"/>
                    </a:cubicBezTo>
                    <a:cubicBezTo>
                      <a:pt x="284" y="115"/>
                      <a:pt x="284" y="109"/>
                      <a:pt x="281" y="105"/>
                    </a:cubicBezTo>
                    <a:cubicBezTo>
                      <a:pt x="272" y="94"/>
                      <a:pt x="256" y="91"/>
                      <a:pt x="243" y="96"/>
                    </a:cubicBezTo>
                    <a:cubicBezTo>
                      <a:pt x="236" y="99"/>
                      <a:pt x="234" y="106"/>
                      <a:pt x="230" y="112"/>
                    </a:cubicBezTo>
                    <a:cubicBezTo>
                      <a:pt x="228" y="113"/>
                      <a:pt x="225" y="113"/>
                      <a:pt x="222" y="112"/>
                    </a:cubicBezTo>
                    <a:cubicBezTo>
                      <a:pt x="216" y="107"/>
                      <a:pt x="210" y="110"/>
                      <a:pt x="203" y="113"/>
                    </a:cubicBezTo>
                    <a:cubicBezTo>
                      <a:pt x="193" y="121"/>
                      <a:pt x="186" y="133"/>
                      <a:pt x="188" y="145"/>
                    </a:cubicBezTo>
                    <a:cubicBezTo>
                      <a:pt x="190" y="151"/>
                      <a:pt x="195" y="155"/>
                      <a:pt x="201" y="156"/>
                    </a:cubicBezTo>
                    <a:cubicBezTo>
                      <a:pt x="205" y="157"/>
                      <a:pt x="211" y="156"/>
                      <a:pt x="214" y="152"/>
                    </a:cubicBezTo>
                    <a:cubicBezTo>
                      <a:pt x="220" y="147"/>
                      <a:pt x="211" y="141"/>
                      <a:pt x="216" y="136"/>
                    </a:cubicBezTo>
                    <a:cubicBezTo>
                      <a:pt x="218" y="134"/>
                      <a:pt x="222" y="136"/>
                      <a:pt x="223" y="139"/>
                    </a:cubicBezTo>
                    <a:cubicBezTo>
                      <a:pt x="225" y="143"/>
                      <a:pt x="226" y="147"/>
                      <a:pt x="224" y="151"/>
                    </a:cubicBezTo>
                    <a:cubicBezTo>
                      <a:pt x="224" y="160"/>
                      <a:pt x="216" y="163"/>
                      <a:pt x="209" y="166"/>
                    </a:cubicBezTo>
                    <a:cubicBezTo>
                      <a:pt x="205" y="166"/>
                      <a:pt x="200" y="167"/>
                      <a:pt x="195" y="164"/>
                    </a:cubicBezTo>
                    <a:cubicBezTo>
                      <a:pt x="189" y="166"/>
                      <a:pt x="186" y="170"/>
                      <a:pt x="181" y="173"/>
                    </a:cubicBezTo>
                    <a:cubicBezTo>
                      <a:pt x="172" y="179"/>
                      <a:pt x="182" y="185"/>
                      <a:pt x="181" y="191"/>
                    </a:cubicBezTo>
                    <a:cubicBezTo>
                      <a:pt x="181" y="201"/>
                      <a:pt x="176" y="211"/>
                      <a:pt x="167" y="216"/>
                    </a:cubicBezTo>
                    <a:cubicBezTo>
                      <a:pt x="162" y="218"/>
                      <a:pt x="156" y="217"/>
                      <a:pt x="152" y="213"/>
                    </a:cubicBezTo>
                    <a:cubicBezTo>
                      <a:pt x="151" y="210"/>
                      <a:pt x="148" y="206"/>
                      <a:pt x="152" y="203"/>
                    </a:cubicBezTo>
                    <a:cubicBezTo>
                      <a:pt x="156" y="200"/>
                      <a:pt x="160" y="202"/>
                      <a:pt x="164" y="204"/>
                    </a:cubicBezTo>
                    <a:cubicBezTo>
                      <a:pt x="166" y="204"/>
                      <a:pt x="168" y="200"/>
                      <a:pt x="170" y="197"/>
                    </a:cubicBezTo>
                    <a:cubicBezTo>
                      <a:pt x="172" y="191"/>
                      <a:pt x="171" y="185"/>
                      <a:pt x="166" y="180"/>
                    </a:cubicBezTo>
                    <a:cubicBezTo>
                      <a:pt x="160" y="176"/>
                      <a:pt x="153" y="179"/>
                      <a:pt x="147" y="180"/>
                    </a:cubicBezTo>
                    <a:cubicBezTo>
                      <a:pt x="138" y="184"/>
                      <a:pt x="130" y="189"/>
                      <a:pt x="128" y="199"/>
                    </a:cubicBezTo>
                    <a:cubicBezTo>
                      <a:pt x="125" y="208"/>
                      <a:pt x="128" y="218"/>
                      <a:pt x="133" y="225"/>
                    </a:cubicBezTo>
                    <a:cubicBezTo>
                      <a:pt x="131" y="228"/>
                      <a:pt x="132" y="233"/>
                      <a:pt x="127" y="235"/>
                    </a:cubicBezTo>
                    <a:cubicBezTo>
                      <a:pt x="123" y="246"/>
                      <a:pt x="125" y="258"/>
                      <a:pt x="132" y="267"/>
                    </a:cubicBezTo>
                    <a:cubicBezTo>
                      <a:pt x="138" y="271"/>
                      <a:pt x="147" y="272"/>
                      <a:pt x="154" y="268"/>
                    </a:cubicBezTo>
                    <a:cubicBezTo>
                      <a:pt x="154" y="258"/>
                      <a:pt x="153" y="244"/>
                      <a:pt x="164" y="238"/>
                    </a:cubicBezTo>
                    <a:cubicBezTo>
                      <a:pt x="170" y="235"/>
                      <a:pt x="175" y="234"/>
                      <a:pt x="181" y="236"/>
                    </a:cubicBezTo>
                    <a:cubicBezTo>
                      <a:pt x="191" y="239"/>
                      <a:pt x="192" y="250"/>
                      <a:pt x="195" y="258"/>
                    </a:cubicBezTo>
                    <a:cubicBezTo>
                      <a:pt x="197" y="273"/>
                      <a:pt x="189" y="289"/>
                      <a:pt x="198" y="302"/>
                    </a:cubicBezTo>
                    <a:cubicBezTo>
                      <a:pt x="211" y="303"/>
                      <a:pt x="221" y="315"/>
                      <a:pt x="224" y="326"/>
                    </a:cubicBezTo>
                    <a:cubicBezTo>
                      <a:pt x="222" y="336"/>
                      <a:pt x="223" y="348"/>
                      <a:pt x="213" y="353"/>
                    </a:cubicBezTo>
                    <a:cubicBezTo>
                      <a:pt x="207" y="353"/>
                      <a:pt x="201" y="356"/>
                      <a:pt x="196" y="352"/>
                    </a:cubicBezTo>
                    <a:cubicBezTo>
                      <a:pt x="192" y="350"/>
                      <a:pt x="188" y="346"/>
                      <a:pt x="188" y="341"/>
                    </a:cubicBezTo>
                    <a:cubicBezTo>
                      <a:pt x="189" y="339"/>
                      <a:pt x="191" y="337"/>
                      <a:pt x="193" y="337"/>
                    </a:cubicBezTo>
                    <a:cubicBezTo>
                      <a:pt x="197" y="336"/>
                      <a:pt x="198" y="339"/>
                      <a:pt x="200" y="342"/>
                    </a:cubicBezTo>
                    <a:cubicBezTo>
                      <a:pt x="203" y="344"/>
                      <a:pt x="207" y="344"/>
                      <a:pt x="209" y="342"/>
                    </a:cubicBezTo>
                    <a:cubicBezTo>
                      <a:pt x="214" y="337"/>
                      <a:pt x="213" y="328"/>
                      <a:pt x="211" y="322"/>
                    </a:cubicBezTo>
                    <a:cubicBezTo>
                      <a:pt x="207" y="313"/>
                      <a:pt x="198" y="309"/>
                      <a:pt x="187" y="310"/>
                    </a:cubicBezTo>
                    <a:cubicBezTo>
                      <a:pt x="177" y="312"/>
                      <a:pt x="169" y="321"/>
                      <a:pt x="161" y="326"/>
                    </a:cubicBezTo>
                    <a:cubicBezTo>
                      <a:pt x="159" y="334"/>
                      <a:pt x="158" y="346"/>
                      <a:pt x="147" y="348"/>
                    </a:cubicBezTo>
                    <a:cubicBezTo>
                      <a:pt x="142" y="349"/>
                      <a:pt x="136" y="350"/>
                      <a:pt x="131" y="347"/>
                    </a:cubicBezTo>
                    <a:cubicBezTo>
                      <a:pt x="128" y="344"/>
                      <a:pt x="125" y="342"/>
                      <a:pt x="126" y="337"/>
                    </a:cubicBezTo>
                    <a:cubicBezTo>
                      <a:pt x="126" y="334"/>
                      <a:pt x="130" y="331"/>
                      <a:pt x="133" y="332"/>
                    </a:cubicBezTo>
                    <a:cubicBezTo>
                      <a:pt x="137" y="332"/>
                      <a:pt x="138" y="337"/>
                      <a:pt x="141" y="341"/>
                    </a:cubicBezTo>
                    <a:cubicBezTo>
                      <a:pt x="143" y="342"/>
                      <a:pt x="146" y="341"/>
                      <a:pt x="148" y="339"/>
                    </a:cubicBezTo>
                    <a:cubicBezTo>
                      <a:pt x="152" y="333"/>
                      <a:pt x="153" y="326"/>
                      <a:pt x="150" y="319"/>
                    </a:cubicBezTo>
                    <a:cubicBezTo>
                      <a:pt x="146" y="315"/>
                      <a:pt x="141" y="311"/>
                      <a:pt x="135" y="311"/>
                    </a:cubicBezTo>
                    <a:cubicBezTo>
                      <a:pt x="127" y="311"/>
                      <a:pt x="116" y="310"/>
                      <a:pt x="111" y="319"/>
                    </a:cubicBezTo>
                    <a:cubicBezTo>
                      <a:pt x="109" y="322"/>
                      <a:pt x="111" y="327"/>
                      <a:pt x="107" y="328"/>
                    </a:cubicBezTo>
                    <a:cubicBezTo>
                      <a:pt x="100" y="323"/>
                      <a:pt x="91" y="323"/>
                      <a:pt x="83" y="324"/>
                    </a:cubicBezTo>
                    <a:cubicBezTo>
                      <a:pt x="76" y="328"/>
                      <a:pt x="66" y="328"/>
                      <a:pt x="62" y="337"/>
                    </a:cubicBezTo>
                    <a:cubicBezTo>
                      <a:pt x="70" y="340"/>
                      <a:pt x="77" y="347"/>
                      <a:pt x="80" y="354"/>
                    </a:cubicBezTo>
                    <a:cubicBezTo>
                      <a:pt x="84" y="366"/>
                      <a:pt x="98" y="368"/>
                      <a:pt x="110" y="368"/>
                    </a:cubicBezTo>
                    <a:cubicBezTo>
                      <a:pt x="115" y="368"/>
                      <a:pt x="118" y="363"/>
                      <a:pt x="124" y="364"/>
                    </a:cubicBezTo>
                    <a:cubicBezTo>
                      <a:pt x="131" y="371"/>
                      <a:pt x="131" y="371"/>
                      <a:pt x="131" y="371"/>
                    </a:cubicBezTo>
                    <a:cubicBezTo>
                      <a:pt x="143" y="374"/>
                      <a:pt x="152" y="369"/>
                      <a:pt x="162" y="362"/>
                    </a:cubicBezTo>
                    <a:cubicBezTo>
                      <a:pt x="170" y="370"/>
                      <a:pt x="178" y="375"/>
                      <a:pt x="185" y="384"/>
                    </a:cubicBezTo>
                    <a:cubicBezTo>
                      <a:pt x="187" y="393"/>
                      <a:pt x="176" y="399"/>
                      <a:pt x="169" y="403"/>
                    </a:cubicBezTo>
                    <a:cubicBezTo>
                      <a:pt x="168" y="405"/>
                      <a:pt x="164" y="410"/>
                      <a:pt x="161" y="408"/>
                    </a:cubicBezTo>
                    <a:cubicBezTo>
                      <a:pt x="156" y="402"/>
                      <a:pt x="149" y="399"/>
                      <a:pt x="142" y="397"/>
                    </a:cubicBezTo>
                    <a:cubicBezTo>
                      <a:pt x="133" y="397"/>
                      <a:pt x="123" y="400"/>
                      <a:pt x="115" y="403"/>
                    </a:cubicBezTo>
                    <a:cubicBezTo>
                      <a:pt x="108" y="399"/>
                      <a:pt x="101" y="400"/>
                      <a:pt x="94" y="404"/>
                    </a:cubicBezTo>
                    <a:cubicBezTo>
                      <a:pt x="82" y="413"/>
                      <a:pt x="82" y="430"/>
                      <a:pt x="67" y="437"/>
                    </a:cubicBezTo>
                    <a:close/>
                    <a:moveTo>
                      <a:pt x="114" y="480"/>
                    </a:moveTo>
                    <a:cubicBezTo>
                      <a:pt x="114" y="483"/>
                      <a:pt x="117" y="486"/>
                      <a:pt x="114" y="488"/>
                    </a:cubicBezTo>
                    <a:cubicBezTo>
                      <a:pt x="113" y="489"/>
                      <a:pt x="112" y="494"/>
                      <a:pt x="116" y="494"/>
                    </a:cubicBezTo>
                    <a:cubicBezTo>
                      <a:pt x="122" y="493"/>
                      <a:pt x="128" y="492"/>
                      <a:pt x="133" y="489"/>
                    </a:cubicBezTo>
                    <a:cubicBezTo>
                      <a:pt x="144" y="489"/>
                      <a:pt x="156" y="494"/>
                      <a:pt x="161" y="504"/>
                    </a:cubicBezTo>
                    <a:cubicBezTo>
                      <a:pt x="163" y="509"/>
                      <a:pt x="157" y="516"/>
                      <a:pt x="164" y="518"/>
                    </a:cubicBezTo>
                    <a:cubicBezTo>
                      <a:pt x="174" y="507"/>
                      <a:pt x="162" y="493"/>
                      <a:pt x="164" y="479"/>
                    </a:cubicBezTo>
                    <a:cubicBezTo>
                      <a:pt x="163" y="474"/>
                      <a:pt x="171" y="466"/>
                      <a:pt x="161" y="465"/>
                    </a:cubicBezTo>
                    <a:cubicBezTo>
                      <a:pt x="157" y="464"/>
                      <a:pt x="156" y="468"/>
                      <a:pt x="154" y="470"/>
                    </a:cubicBezTo>
                    <a:cubicBezTo>
                      <a:pt x="145" y="480"/>
                      <a:pt x="131" y="475"/>
                      <a:pt x="119" y="474"/>
                    </a:cubicBezTo>
                    <a:cubicBezTo>
                      <a:pt x="116" y="474"/>
                      <a:pt x="116" y="478"/>
                      <a:pt x="114" y="480"/>
                    </a:cubicBezTo>
                    <a:close/>
                    <a:moveTo>
                      <a:pt x="136" y="295"/>
                    </a:moveTo>
                    <a:cubicBezTo>
                      <a:pt x="134" y="295"/>
                      <a:pt x="134" y="297"/>
                      <a:pt x="133" y="299"/>
                    </a:cubicBezTo>
                    <a:cubicBezTo>
                      <a:pt x="147" y="304"/>
                      <a:pt x="147" y="304"/>
                      <a:pt x="147" y="304"/>
                    </a:cubicBezTo>
                    <a:cubicBezTo>
                      <a:pt x="152" y="307"/>
                      <a:pt x="156" y="312"/>
                      <a:pt x="160" y="316"/>
                    </a:cubicBezTo>
                    <a:cubicBezTo>
                      <a:pt x="169" y="310"/>
                      <a:pt x="177" y="302"/>
                      <a:pt x="188" y="301"/>
                    </a:cubicBezTo>
                    <a:cubicBezTo>
                      <a:pt x="190" y="297"/>
                      <a:pt x="187" y="293"/>
                      <a:pt x="186" y="290"/>
                    </a:cubicBezTo>
                    <a:cubicBezTo>
                      <a:pt x="185" y="275"/>
                      <a:pt x="193" y="257"/>
                      <a:pt x="181" y="244"/>
                    </a:cubicBezTo>
                    <a:cubicBezTo>
                      <a:pt x="177" y="242"/>
                      <a:pt x="175" y="242"/>
                      <a:pt x="171" y="243"/>
                    </a:cubicBezTo>
                    <a:cubicBezTo>
                      <a:pt x="162" y="248"/>
                      <a:pt x="163" y="260"/>
                      <a:pt x="164" y="269"/>
                    </a:cubicBezTo>
                    <a:cubicBezTo>
                      <a:pt x="162" y="273"/>
                      <a:pt x="162" y="273"/>
                      <a:pt x="162" y="273"/>
                    </a:cubicBezTo>
                    <a:cubicBezTo>
                      <a:pt x="156" y="280"/>
                      <a:pt x="147" y="280"/>
                      <a:pt x="137" y="279"/>
                    </a:cubicBezTo>
                    <a:cubicBezTo>
                      <a:pt x="137" y="280"/>
                      <a:pt x="137" y="280"/>
                      <a:pt x="137" y="280"/>
                    </a:cubicBezTo>
                    <a:cubicBezTo>
                      <a:pt x="143" y="282"/>
                      <a:pt x="150" y="286"/>
                      <a:pt x="157" y="285"/>
                    </a:cubicBezTo>
                    <a:cubicBezTo>
                      <a:pt x="161" y="285"/>
                      <a:pt x="164" y="282"/>
                      <a:pt x="166" y="278"/>
                    </a:cubicBezTo>
                    <a:cubicBezTo>
                      <a:pt x="168" y="273"/>
                      <a:pt x="170" y="266"/>
                      <a:pt x="170" y="260"/>
                    </a:cubicBezTo>
                    <a:cubicBezTo>
                      <a:pt x="171" y="256"/>
                      <a:pt x="169" y="249"/>
                      <a:pt x="176" y="250"/>
                    </a:cubicBezTo>
                    <a:cubicBezTo>
                      <a:pt x="182" y="258"/>
                      <a:pt x="182" y="270"/>
                      <a:pt x="179" y="281"/>
                    </a:cubicBezTo>
                    <a:cubicBezTo>
                      <a:pt x="177" y="286"/>
                      <a:pt x="182" y="293"/>
                      <a:pt x="176" y="297"/>
                    </a:cubicBezTo>
                    <a:cubicBezTo>
                      <a:pt x="170" y="298"/>
                      <a:pt x="165" y="305"/>
                      <a:pt x="157" y="306"/>
                    </a:cubicBezTo>
                    <a:cubicBezTo>
                      <a:pt x="153" y="298"/>
                      <a:pt x="143" y="297"/>
                      <a:pt x="136" y="295"/>
                    </a:cubicBezTo>
                    <a:close/>
                    <a:moveTo>
                      <a:pt x="236" y="207"/>
                    </a:moveTo>
                    <a:cubicBezTo>
                      <a:pt x="231" y="214"/>
                      <a:pt x="226" y="221"/>
                      <a:pt x="226" y="230"/>
                    </a:cubicBezTo>
                    <a:cubicBezTo>
                      <a:pt x="222" y="247"/>
                      <a:pt x="227" y="265"/>
                      <a:pt x="234" y="281"/>
                    </a:cubicBezTo>
                    <a:cubicBezTo>
                      <a:pt x="249" y="301"/>
                      <a:pt x="276" y="306"/>
                      <a:pt x="299" y="300"/>
                    </a:cubicBezTo>
                    <a:cubicBezTo>
                      <a:pt x="303" y="302"/>
                      <a:pt x="309" y="303"/>
                      <a:pt x="313" y="301"/>
                    </a:cubicBezTo>
                    <a:cubicBezTo>
                      <a:pt x="320" y="287"/>
                      <a:pt x="333" y="275"/>
                      <a:pt x="348" y="268"/>
                    </a:cubicBezTo>
                    <a:cubicBezTo>
                      <a:pt x="363" y="261"/>
                      <a:pt x="383" y="267"/>
                      <a:pt x="399" y="270"/>
                    </a:cubicBezTo>
                    <a:cubicBezTo>
                      <a:pt x="411" y="273"/>
                      <a:pt x="424" y="280"/>
                      <a:pt x="437" y="279"/>
                    </a:cubicBezTo>
                    <a:cubicBezTo>
                      <a:pt x="453" y="280"/>
                      <a:pt x="465" y="265"/>
                      <a:pt x="474" y="254"/>
                    </a:cubicBezTo>
                    <a:cubicBezTo>
                      <a:pt x="475" y="241"/>
                      <a:pt x="483" y="228"/>
                      <a:pt x="475" y="216"/>
                    </a:cubicBezTo>
                    <a:cubicBezTo>
                      <a:pt x="475" y="215"/>
                      <a:pt x="473" y="214"/>
                      <a:pt x="475" y="213"/>
                    </a:cubicBezTo>
                    <a:cubicBezTo>
                      <a:pt x="488" y="205"/>
                      <a:pt x="493" y="190"/>
                      <a:pt x="497" y="177"/>
                    </a:cubicBezTo>
                    <a:cubicBezTo>
                      <a:pt x="498" y="169"/>
                      <a:pt x="496" y="163"/>
                      <a:pt x="493" y="157"/>
                    </a:cubicBezTo>
                    <a:cubicBezTo>
                      <a:pt x="484" y="134"/>
                      <a:pt x="458" y="126"/>
                      <a:pt x="442" y="106"/>
                    </a:cubicBezTo>
                    <a:cubicBezTo>
                      <a:pt x="432" y="93"/>
                      <a:pt x="431" y="76"/>
                      <a:pt x="434" y="59"/>
                    </a:cubicBezTo>
                    <a:cubicBezTo>
                      <a:pt x="427" y="53"/>
                      <a:pt x="419" y="59"/>
                      <a:pt x="411" y="59"/>
                    </a:cubicBezTo>
                    <a:cubicBezTo>
                      <a:pt x="396" y="64"/>
                      <a:pt x="378" y="76"/>
                      <a:pt x="374" y="93"/>
                    </a:cubicBezTo>
                    <a:cubicBezTo>
                      <a:pt x="370" y="100"/>
                      <a:pt x="374" y="109"/>
                      <a:pt x="375" y="117"/>
                    </a:cubicBezTo>
                    <a:cubicBezTo>
                      <a:pt x="366" y="123"/>
                      <a:pt x="363" y="133"/>
                      <a:pt x="359" y="143"/>
                    </a:cubicBezTo>
                    <a:cubicBezTo>
                      <a:pt x="360" y="149"/>
                      <a:pt x="360" y="156"/>
                      <a:pt x="363" y="163"/>
                    </a:cubicBezTo>
                    <a:cubicBezTo>
                      <a:pt x="364" y="168"/>
                      <a:pt x="370" y="168"/>
                      <a:pt x="374" y="170"/>
                    </a:cubicBezTo>
                    <a:cubicBezTo>
                      <a:pt x="378" y="173"/>
                      <a:pt x="375" y="178"/>
                      <a:pt x="375" y="181"/>
                    </a:cubicBezTo>
                    <a:cubicBezTo>
                      <a:pt x="375" y="192"/>
                      <a:pt x="379" y="203"/>
                      <a:pt x="390" y="208"/>
                    </a:cubicBezTo>
                    <a:cubicBezTo>
                      <a:pt x="397" y="208"/>
                      <a:pt x="404" y="208"/>
                      <a:pt x="409" y="202"/>
                    </a:cubicBezTo>
                    <a:cubicBezTo>
                      <a:pt x="412" y="198"/>
                      <a:pt x="415" y="192"/>
                      <a:pt x="414" y="186"/>
                    </a:cubicBezTo>
                    <a:cubicBezTo>
                      <a:pt x="411" y="184"/>
                      <a:pt x="406" y="186"/>
                      <a:pt x="403" y="187"/>
                    </a:cubicBezTo>
                    <a:cubicBezTo>
                      <a:pt x="394" y="185"/>
                      <a:pt x="385" y="179"/>
                      <a:pt x="381" y="171"/>
                    </a:cubicBezTo>
                    <a:cubicBezTo>
                      <a:pt x="375" y="157"/>
                      <a:pt x="383" y="142"/>
                      <a:pt x="393" y="133"/>
                    </a:cubicBezTo>
                    <a:cubicBezTo>
                      <a:pt x="408" y="123"/>
                      <a:pt x="429" y="123"/>
                      <a:pt x="443" y="133"/>
                    </a:cubicBezTo>
                    <a:cubicBezTo>
                      <a:pt x="458" y="145"/>
                      <a:pt x="464" y="164"/>
                      <a:pt x="467" y="182"/>
                    </a:cubicBezTo>
                    <a:cubicBezTo>
                      <a:pt x="467" y="208"/>
                      <a:pt x="456" y="235"/>
                      <a:pt x="432" y="251"/>
                    </a:cubicBezTo>
                    <a:cubicBezTo>
                      <a:pt x="417" y="261"/>
                      <a:pt x="403" y="259"/>
                      <a:pt x="385" y="261"/>
                    </a:cubicBezTo>
                    <a:cubicBezTo>
                      <a:pt x="366" y="257"/>
                      <a:pt x="351" y="242"/>
                      <a:pt x="341" y="227"/>
                    </a:cubicBezTo>
                    <a:cubicBezTo>
                      <a:pt x="336" y="234"/>
                      <a:pt x="334" y="242"/>
                      <a:pt x="327" y="247"/>
                    </a:cubicBezTo>
                    <a:cubicBezTo>
                      <a:pt x="319" y="255"/>
                      <a:pt x="309" y="262"/>
                      <a:pt x="298" y="258"/>
                    </a:cubicBezTo>
                    <a:cubicBezTo>
                      <a:pt x="295" y="257"/>
                      <a:pt x="293" y="255"/>
                      <a:pt x="290" y="257"/>
                    </a:cubicBezTo>
                    <a:cubicBezTo>
                      <a:pt x="285" y="264"/>
                      <a:pt x="276" y="264"/>
                      <a:pt x="270" y="267"/>
                    </a:cubicBezTo>
                    <a:cubicBezTo>
                      <a:pt x="262" y="269"/>
                      <a:pt x="256" y="266"/>
                      <a:pt x="251" y="261"/>
                    </a:cubicBezTo>
                    <a:cubicBezTo>
                      <a:pt x="244" y="254"/>
                      <a:pt x="241" y="242"/>
                      <a:pt x="244" y="231"/>
                    </a:cubicBezTo>
                    <a:cubicBezTo>
                      <a:pt x="244" y="224"/>
                      <a:pt x="253" y="226"/>
                      <a:pt x="256" y="220"/>
                    </a:cubicBezTo>
                    <a:cubicBezTo>
                      <a:pt x="258" y="216"/>
                      <a:pt x="257" y="211"/>
                      <a:pt x="253" y="207"/>
                    </a:cubicBezTo>
                    <a:cubicBezTo>
                      <a:pt x="248" y="204"/>
                      <a:pt x="242" y="205"/>
                      <a:pt x="236" y="207"/>
                    </a:cubicBezTo>
                    <a:close/>
                    <a:moveTo>
                      <a:pt x="226" y="510"/>
                    </a:moveTo>
                    <a:cubicBezTo>
                      <a:pt x="225" y="518"/>
                      <a:pt x="225" y="518"/>
                      <a:pt x="225" y="518"/>
                    </a:cubicBezTo>
                    <a:cubicBezTo>
                      <a:pt x="227" y="534"/>
                      <a:pt x="227" y="553"/>
                      <a:pt x="245" y="558"/>
                    </a:cubicBezTo>
                    <a:cubicBezTo>
                      <a:pt x="250" y="561"/>
                      <a:pt x="254" y="556"/>
                      <a:pt x="257" y="552"/>
                    </a:cubicBezTo>
                    <a:cubicBezTo>
                      <a:pt x="258" y="550"/>
                      <a:pt x="260" y="546"/>
                      <a:pt x="258" y="544"/>
                    </a:cubicBezTo>
                    <a:cubicBezTo>
                      <a:pt x="252" y="540"/>
                      <a:pt x="247" y="538"/>
                      <a:pt x="239" y="538"/>
                    </a:cubicBezTo>
                    <a:cubicBezTo>
                      <a:pt x="233" y="533"/>
                      <a:pt x="230" y="524"/>
                      <a:pt x="231" y="514"/>
                    </a:cubicBezTo>
                    <a:cubicBezTo>
                      <a:pt x="234" y="505"/>
                      <a:pt x="240" y="495"/>
                      <a:pt x="249" y="490"/>
                    </a:cubicBezTo>
                    <a:cubicBezTo>
                      <a:pt x="251" y="489"/>
                      <a:pt x="254" y="490"/>
                      <a:pt x="256" y="488"/>
                    </a:cubicBezTo>
                    <a:cubicBezTo>
                      <a:pt x="265" y="488"/>
                      <a:pt x="271" y="485"/>
                      <a:pt x="279" y="489"/>
                    </a:cubicBezTo>
                    <a:cubicBezTo>
                      <a:pt x="286" y="491"/>
                      <a:pt x="292" y="497"/>
                      <a:pt x="299" y="501"/>
                    </a:cubicBezTo>
                    <a:cubicBezTo>
                      <a:pt x="301" y="503"/>
                      <a:pt x="299" y="507"/>
                      <a:pt x="303" y="508"/>
                    </a:cubicBezTo>
                    <a:cubicBezTo>
                      <a:pt x="312" y="504"/>
                      <a:pt x="320" y="511"/>
                      <a:pt x="329" y="514"/>
                    </a:cubicBezTo>
                    <a:cubicBezTo>
                      <a:pt x="336" y="520"/>
                      <a:pt x="340" y="529"/>
                      <a:pt x="342" y="537"/>
                    </a:cubicBezTo>
                    <a:cubicBezTo>
                      <a:pt x="345" y="538"/>
                      <a:pt x="345" y="538"/>
                      <a:pt x="345" y="538"/>
                    </a:cubicBezTo>
                    <a:cubicBezTo>
                      <a:pt x="350" y="532"/>
                      <a:pt x="354" y="525"/>
                      <a:pt x="361" y="521"/>
                    </a:cubicBezTo>
                    <a:cubicBezTo>
                      <a:pt x="365" y="517"/>
                      <a:pt x="374" y="519"/>
                      <a:pt x="372" y="511"/>
                    </a:cubicBezTo>
                    <a:cubicBezTo>
                      <a:pt x="368" y="508"/>
                      <a:pt x="365" y="514"/>
                      <a:pt x="361" y="514"/>
                    </a:cubicBezTo>
                    <a:cubicBezTo>
                      <a:pt x="329" y="505"/>
                      <a:pt x="329" y="505"/>
                      <a:pt x="329" y="505"/>
                    </a:cubicBezTo>
                    <a:cubicBezTo>
                      <a:pt x="316" y="500"/>
                      <a:pt x="308" y="488"/>
                      <a:pt x="298" y="479"/>
                    </a:cubicBezTo>
                    <a:cubicBezTo>
                      <a:pt x="280" y="473"/>
                      <a:pt x="264" y="480"/>
                      <a:pt x="247" y="484"/>
                    </a:cubicBezTo>
                    <a:cubicBezTo>
                      <a:pt x="237" y="489"/>
                      <a:pt x="231" y="500"/>
                      <a:pt x="226" y="510"/>
                    </a:cubicBezTo>
                    <a:close/>
                    <a:moveTo>
                      <a:pt x="244" y="208"/>
                    </a:moveTo>
                    <a:cubicBezTo>
                      <a:pt x="229" y="221"/>
                      <a:pt x="232" y="239"/>
                      <a:pt x="232" y="256"/>
                    </a:cubicBezTo>
                    <a:cubicBezTo>
                      <a:pt x="237" y="275"/>
                      <a:pt x="253" y="288"/>
                      <a:pt x="270" y="293"/>
                    </a:cubicBezTo>
                    <a:cubicBezTo>
                      <a:pt x="282" y="295"/>
                      <a:pt x="295" y="296"/>
                      <a:pt x="308" y="295"/>
                    </a:cubicBezTo>
                    <a:cubicBezTo>
                      <a:pt x="310" y="292"/>
                      <a:pt x="312" y="292"/>
                      <a:pt x="313" y="289"/>
                    </a:cubicBezTo>
                    <a:cubicBezTo>
                      <a:pt x="322" y="277"/>
                      <a:pt x="334" y="266"/>
                      <a:pt x="348" y="260"/>
                    </a:cubicBezTo>
                    <a:cubicBezTo>
                      <a:pt x="350" y="257"/>
                      <a:pt x="357" y="261"/>
                      <a:pt x="358" y="256"/>
                    </a:cubicBezTo>
                    <a:cubicBezTo>
                      <a:pt x="352" y="252"/>
                      <a:pt x="349" y="246"/>
                      <a:pt x="345" y="240"/>
                    </a:cubicBezTo>
                    <a:cubicBezTo>
                      <a:pt x="342" y="240"/>
                      <a:pt x="342" y="240"/>
                      <a:pt x="342" y="240"/>
                    </a:cubicBezTo>
                    <a:cubicBezTo>
                      <a:pt x="333" y="250"/>
                      <a:pt x="321" y="260"/>
                      <a:pt x="305" y="260"/>
                    </a:cubicBezTo>
                    <a:cubicBezTo>
                      <a:pt x="301" y="261"/>
                      <a:pt x="297" y="259"/>
                      <a:pt x="294" y="261"/>
                    </a:cubicBezTo>
                    <a:cubicBezTo>
                      <a:pt x="290" y="271"/>
                      <a:pt x="278" y="272"/>
                      <a:pt x="268" y="273"/>
                    </a:cubicBezTo>
                    <a:cubicBezTo>
                      <a:pt x="255" y="273"/>
                      <a:pt x="243" y="264"/>
                      <a:pt x="238" y="252"/>
                    </a:cubicBezTo>
                    <a:cubicBezTo>
                      <a:pt x="238" y="228"/>
                      <a:pt x="238" y="228"/>
                      <a:pt x="238" y="228"/>
                    </a:cubicBezTo>
                    <a:cubicBezTo>
                      <a:pt x="238" y="223"/>
                      <a:pt x="244" y="224"/>
                      <a:pt x="246" y="220"/>
                    </a:cubicBezTo>
                    <a:cubicBezTo>
                      <a:pt x="249" y="216"/>
                      <a:pt x="253" y="213"/>
                      <a:pt x="249" y="209"/>
                    </a:cubicBezTo>
                    <a:cubicBezTo>
                      <a:pt x="247" y="207"/>
                      <a:pt x="246" y="208"/>
                      <a:pt x="244" y="208"/>
                    </a:cubicBezTo>
                    <a:close/>
                    <a:moveTo>
                      <a:pt x="254" y="375"/>
                    </a:moveTo>
                    <a:cubicBezTo>
                      <a:pt x="236" y="384"/>
                      <a:pt x="236" y="384"/>
                      <a:pt x="236" y="384"/>
                    </a:cubicBezTo>
                    <a:cubicBezTo>
                      <a:pt x="235" y="386"/>
                      <a:pt x="234" y="387"/>
                      <a:pt x="236" y="389"/>
                    </a:cubicBezTo>
                    <a:cubicBezTo>
                      <a:pt x="249" y="393"/>
                      <a:pt x="262" y="401"/>
                      <a:pt x="267" y="414"/>
                    </a:cubicBezTo>
                    <a:cubicBezTo>
                      <a:pt x="269" y="422"/>
                      <a:pt x="263" y="432"/>
                      <a:pt x="273" y="437"/>
                    </a:cubicBezTo>
                    <a:cubicBezTo>
                      <a:pt x="284" y="436"/>
                      <a:pt x="296" y="431"/>
                      <a:pt x="308" y="434"/>
                    </a:cubicBezTo>
                    <a:cubicBezTo>
                      <a:pt x="313" y="418"/>
                      <a:pt x="323" y="397"/>
                      <a:pt x="343" y="393"/>
                    </a:cubicBezTo>
                    <a:cubicBezTo>
                      <a:pt x="353" y="391"/>
                      <a:pt x="364" y="392"/>
                      <a:pt x="372" y="389"/>
                    </a:cubicBezTo>
                    <a:cubicBezTo>
                      <a:pt x="387" y="389"/>
                      <a:pt x="395" y="403"/>
                      <a:pt x="400" y="414"/>
                    </a:cubicBezTo>
                    <a:cubicBezTo>
                      <a:pt x="402" y="422"/>
                      <a:pt x="402" y="432"/>
                      <a:pt x="395" y="438"/>
                    </a:cubicBezTo>
                    <a:cubicBezTo>
                      <a:pt x="389" y="441"/>
                      <a:pt x="382" y="441"/>
                      <a:pt x="374" y="440"/>
                    </a:cubicBezTo>
                    <a:cubicBezTo>
                      <a:pt x="364" y="436"/>
                      <a:pt x="363" y="419"/>
                      <a:pt x="349" y="423"/>
                    </a:cubicBezTo>
                    <a:cubicBezTo>
                      <a:pt x="344" y="426"/>
                      <a:pt x="339" y="428"/>
                      <a:pt x="336" y="434"/>
                    </a:cubicBezTo>
                    <a:cubicBezTo>
                      <a:pt x="331" y="440"/>
                      <a:pt x="335" y="448"/>
                      <a:pt x="338" y="454"/>
                    </a:cubicBezTo>
                    <a:cubicBezTo>
                      <a:pt x="345" y="465"/>
                      <a:pt x="357" y="472"/>
                      <a:pt x="369" y="475"/>
                    </a:cubicBezTo>
                    <a:cubicBezTo>
                      <a:pt x="385" y="475"/>
                      <a:pt x="400" y="475"/>
                      <a:pt x="412" y="464"/>
                    </a:cubicBezTo>
                    <a:cubicBezTo>
                      <a:pt x="422" y="459"/>
                      <a:pt x="427" y="449"/>
                      <a:pt x="432" y="441"/>
                    </a:cubicBezTo>
                    <a:cubicBezTo>
                      <a:pt x="441" y="441"/>
                      <a:pt x="448" y="434"/>
                      <a:pt x="455" y="431"/>
                    </a:cubicBezTo>
                    <a:cubicBezTo>
                      <a:pt x="473" y="418"/>
                      <a:pt x="475" y="396"/>
                      <a:pt x="472" y="376"/>
                    </a:cubicBezTo>
                    <a:cubicBezTo>
                      <a:pt x="472" y="361"/>
                      <a:pt x="460" y="351"/>
                      <a:pt x="452" y="340"/>
                    </a:cubicBezTo>
                    <a:cubicBezTo>
                      <a:pt x="443" y="333"/>
                      <a:pt x="430" y="332"/>
                      <a:pt x="420" y="327"/>
                    </a:cubicBezTo>
                    <a:cubicBezTo>
                      <a:pt x="412" y="316"/>
                      <a:pt x="412" y="316"/>
                      <a:pt x="412" y="316"/>
                    </a:cubicBezTo>
                    <a:cubicBezTo>
                      <a:pt x="401" y="302"/>
                      <a:pt x="381" y="301"/>
                      <a:pt x="365" y="306"/>
                    </a:cubicBezTo>
                    <a:cubicBezTo>
                      <a:pt x="357" y="310"/>
                      <a:pt x="348" y="315"/>
                      <a:pt x="344" y="324"/>
                    </a:cubicBezTo>
                    <a:cubicBezTo>
                      <a:pt x="343" y="330"/>
                      <a:pt x="345" y="336"/>
                      <a:pt x="347" y="342"/>
                    </a:cubicBezTo>
                    <a:cubicBezTo>
                      <a:pt x="349" y="348"/>
                      <a:pt x="357" y="346"/>
                      <a:pt x="362" y="349"/>
                    </a:cubicBezTo>
                    <a:cubicBezTo>
                      <a:pt x="364" y="346"/>
                      <a:pt x="366" y="341"/>
                      <a:pt x="370" y="341"/>
                    </a:cubicBezTo>
                    <a:cubicBezTo>
                      <a:pt x="376" y="338"/>
                      <a:pt x="382" y="340"/>
                      <a:pt x="387" y="343"/>
                    </a:cubicBezTo>
                    <a:cubicBezTo>
                      <a:pt x="394" y="346"/>
                      <a:pt x="395" y="353"/>
                      <a:pt x="397" y="360"/>
                    </a:cubicBezTo>
                    <a:cubicBezTo>
                      <a:pt x="397" y="367"/>
                      <a:pt x="392" y="373"/>
                      <a:pt x="386" y="377"/>
                    </a:cubicBezTo>
                    <a:cubicBezTo>
                      <a:pt x="379" y="380"/>
                      <a:pt x="371" y="384"/>
                      <a:pt x="364" y="382"/>
                    </a:cubicBezTo>
                    <a:cubicBezTo>
                      <a:pt x="346" y="387"/>
                      <a:pt x="330" y="378"/>
                      <a:pt x="320" y="363"/>
                    </a:cubicBezTo>
                    <a:cubicBezTo>
                      <a:pt x="316" y="357"/>
                      <a:pt x="315" y="350"/>
                      <a:pt x="310" y="344"/>
                    </a:cubicBezTo>
                    <a:cubicBezTo>
                      <a:pt x="296" y="344"/>
                      <a:pt x="284" y="343"/>
                      <a:pt x="271" y="338"/>
                    </a:cubicBezTo>
                    <a:cubicBezTo>
                      <a:pt x="269" y="340"/>
                      <a:pt x="269" y="340"/>
                      <a:pt x="269" y="340"/>
                    </a:cubicBezTo>
                    <a:cubicBezTo>
                      <a:pt x="265" y="352"/>
                      <a:pt x="264" y="367"/>
                      <a:pt x="254" y="375"/>
                    </a:cubicBezTo>
                    <a:close/>
                    <a:moveTo>
                      <a:pt x="267" y="374"/>
                    </a:moveTo>
                    <a:cubicBezTo>
                      <a:pt x="262" y="379"/>
                      <a:pt x="256" y="382"/>
                      <a:pt x="252" y="387"/>
                    </a:cubicBezTo>
                    <a:cubicBezTo>
                      <a:pt x="267" y="396"/>
                      <a:pt x="275" y="411"/>
                      <a:pt x="277" y="427"/>
                    </a:cubicBezTo>
                    <a:cubicBezTo>
                      <a:pt x="284" y="428"/>
                      <a:pt x="293" y="425"/>
                      <a:pt x="300" y="425"/>
                    </a:cubicBezTo>
                    <a:cubicBezTo>
                      <a:pt x="303" y="423"/>
                      <a:pt x="303" y="419"/>
                      <a:pt x="306" y="417"/>
                    </a:cubicBezTo>
                    <a:cubicBezTo>
                      <a:pt x="312" y="405"/>
                      <a:pt x="321" y="396"/>
                      <a:pt x="331" y="387"/>
                    </a:cubicBezTo>
                    <a:cubicBezTo>
                      <a:pt x="327" y="381"/>
                      <a:pt x="319" y="377"/>
                      <a:pt x="315" y="371"/>
                    </a:cubicBezTo>
                    <a:cubicBezTo>
                      <a:pt x="311" y="364"/>
                      <a:pt x="309" y="357"/>
                      <a:pt x="304" y="353"/>
                    </a:cubicBezTo>
                    <a:cubicBezTo>
                      <a:pt x="294" y="353"/>
                      <a:pt x="284" y="350"/>
                      <a:pt x="274" y="349"/>
                    </a:cubicBezTo>
                    <a:cubicBezTo>
                      <a:pt x="272" y="357"/>
                      <a:pt x="271" y="366"/>
                      <a:pt x="267" y="374"/>
                    </a:cubicBezTo>
                    <a:close/>
                    <a:moveTo>
                      <a:pt x="267" y="140"/>
                    </a:moveTo>
                    <a:cubicBezTo>
                      <a:pt x="277" y="143"/>
                      <a:pt x="289" y="145"/>
                      <a:pt x="296" y="134"/>
                    </a:cubicBezTo>
                    <a:cubicBezTo>
                      <a:pt x="303" y="128"/>
                      <a:pt x="302" y="118"/>
                      <a:pt x="308" y="112"/>
                    </a:cubicBezTo>
                    <a:cubicBezTo>
                      <a:pt x="310" y="111"/>
                      <a:pt x="312" y="114"/>
                      <a:pt x="312" y="115"/>
                    </a:cubicBezTo>
                    <a:cubicBezTo>
                      <a:pt x="310" y="129"/>
                      <a:pt x="305" y="143"/>
                      <a:pt x="308" y="156"/>
                    </a:cubicBezTo>
                    <a:cubicBezTo>
                      <a:pt x="309" y="163"/>
                      <a:pt x="314" y="169"/>
                      <a:pt x="312" y="176"/>
                    </a:cubicBezTo>
                    <a:cubicBezTo>
                      <a:pt x="309" y="177"/>
                      <a:pt x="306" y="178"/>
                      <a:pt x="304" y="175"/>
                    </a:cubicBezTo>
                    <a:cubicBezTo>
                      <a:pt x="297" y="157"/>
                      <a:pt x="279" y="155"/>
                      <a:pt x="263" y="152"/>
                    </a:cubicBezTo>
                    <a:cubicBezTo>
                      <a:pt x="258" y="149"/>
                      <a:pt x="261" y="140"/>
                      <a:pt x="267" y="140"/>
                    </a:cubicBezTo>
                    <a:close/>
                    <a:moveTo>
                      <a:pt x="264" y="384"/>
                    </a:moveTo>
                    <a:cubicBezTo>
                      <a:pt x="262" y="388"/>
                      <a:pt x="267" y="391"/>
                      <a:pt x="269" y="392"/>
                    </a:cubicBezTo>
                    <a:cubicBezTo>
                      <a:pt x="277" y="399"/>
                      <a:pt x="280" y="409"/>
                      <a:pt x="282" y="419"/>
                    </a:cubicBezTo>
                    <a:cubicBezTo>
                      <a:pt x="285" y="420"/>
                      <a:pt x="291" y="419"/>
                      <a:pt x="295" y="418"/>
                    </a:cubicBezTo>
                    <a:cubicBezTo>
                      <a:pt x="296" y="412"/>
                      <a:pt x="301" y="406"/>
                      <a:pt x="306" y="401"/>
                    </a:cubicBezTo>
                    <a:cubicBezTo>
                      <a:pt x="310" y="397"/>
                      <a:pt x="317" y="394"/>
                      <a:pt x="318" y="388"/>
                    </a:cubicBezTo>
                    <a:cubicBezTo>
                      <a:pt x="309" y="379"/>
                      <a:pt x="304" y="368"/>
                      <a:pt x="300" y="358"/>
                    </a:cubicBezTo>
                    <a:cubicBezTo>
                      <a:pt x="294" y="357"/>
                      <a:pt x="285" y="354"/>
                      <a:pt x="279" y="358"/>
                    </a:cubicBezTo>
                    <a:cubicBezTo>
                      <a:pt x="277" y="367"/>
                      <a:pt x="273" y="378"/>
                      <a:pt x="264" y="384"/>
                    </a:cubicBezTo>
                    <a:close/>
                    <a:moveTo>
                      <a:pt x="280" y="616"/>
                    </a:moveTo>
                    <a:cubicBezTo>
                      <a:pt x="275" y="618"/>
                      <a:pt x="269" y="617"/>
                      <a:pt x="265" y="622"/>
                    </a:cubicBezTo>
                    <a:cubicBezTo>
                      <a:pt x="265" y="624"/>
                      <a:pt x="265" y="626"/>
                      <a:pt x="266" y="627"/>
                    </a:cubicBezTo>
                    <a:cubicBezTo>
                      <a:pt x="274" y="629"/>
                      <a:pt x="280" y="625"/>
                      <a:pt x="287" y="624"/>
                    </a:cubicBezTo>
                    <a:cubicBezTo>
                      <a:pt x="300" y="625"/>
                      <a:pt x="305" y="638"/>
                      <a:pt x="307" y="648"/>
                    </a:cubicBezTo>
                    <a:cubicBezTo>
                      <a:pt x="310" y="650"/>
                      <a:pt x="311" y="647"/>
                      <a:pt x="314" y="647"/>
                    </a:cubicBezTo>
                    <a:cubicBezTo>
                      <a:pt x="317" y="645"/>
                      <a:pt x="319" y="641"/>
                      <a:pt x="319" y="637"/>
                    </a:cubicBezTo>
                    <a:cubicBezTo>
                      <a:pt x="312" y="627"/>
                      <a:pt x="308" y="613"/>
                      <a:pt x="311" y="601"/>
                    </a:cubicBezTo>
                    <a:cubicBezTo>
                      <a:pt x="312" y="599"/>
                      <a:pt x="309" y="597"/>
                      <a:pt x="307" y="597"/>
                    </a:cubicBezTo>
                    <a:cubicBezTo>
                      <a:pt x="301" y="609"/>
                      <a:pt x="289" y="610"/>
                      <a:pt x="280" y="616"/>
                    </a:cubicBezTo>
                    <a:close/>
                    <a:moveTo>
                      <a:pt x="352" y="430"/>
                    </a:moveTo>
                    <a:cubicBezTo>
                      <a:pt x="346" y="432"/>
                      <a:pt x="339" y="440"/>
                      <a:pt x="343" y="448"/>
                    </a:cubicBezTo>
                    <a:cubicBezTo>
                      <a:pt x="349" y="454"/>
                      <a:pt x="354" y="464"/>
                      <a:pt x="363" y="466"/>
                    </a:cubicBezTo>
                    <a:cubicBezTo>
                      <a:pt x="384" y="472"/>
                      <a:pt x="407" y="464"/>
                      <a:pt x="420" y="447"/>
                    </a:cubicBezTo>
                    <a:cubicBezTo>
                      <a:pt x="423" y="443"/>
                      <a:pt x="421" y="437"/>
                      <a:pt x="425" y="434"/>
                    </a:cubicBezTo>
                    <a:cubicBezTo>
                      <a:pt x="432" y="432"/>
                      <a:pt x="441" y="432"/>
                      <a:pt x="447" y="426"/>
                    </a:cubicBezTo>
                    <a:cubicBezTo>
                      <a:pt x="466" y="414"/>
                      <a:pt x="466" y="388"/>
                      <a:pt x="463" y="369"/>
                    </a:cubicBezTo>
                    <a:cubicBezTo>
                      <a:pt x="457" y="359"/>
                      <a:pt x="450" y="347"/>
                      <a:pt x="439" y="342"/>
                    </a:cubicBezTo>
                    <a:cubicBezTo>
                      <a:pt x="431" y="336"/>
                      <a:pt x="422" y="340"/>
                      <a:pt x="415" y="336"/>
                    </a:cubicBezTo>
                    <a:cubicBezTo>
                      <a:pt x="410" y="326"/>
                      <a:pt x="404" y="317"/>
                      <a:pt x="394" y="313"/>
                    </a:cubicBezTo>
                    <a:cubicBezTo>
                      <a:pt x="379" y="308"/>
                      <a:pt x="364" y="314"/>
                      <a:pt x="354" y="323"/>
                    </a:cubicBezTo>
                    <a:cubicBezTo>
                      <a:pt x="351" y="328"/>
                      <a:pt x="351" y="335"/>
                      <a:pt x="354" y="338"/>
                    </a:cubicBezTo>
                    <a:cubicBezTo>
                      <a:pt x="355" y="339"/>
                      <a:pt x="356" y="339"/>
                      <a:pt x="358" y="338"/>
                    </a:cubicBezTo>
                    <a:cubicBezTo>
                      <a:pt x="361" y="335"/>
                      <a:pt x="366" y="333"/>
                      <a:pt x="370" y="331"/>
                    </a:cubicBezTo>
                    <a:cubicBezTo>
                      <a:pt x="382" y="328"/>
                      <a:pt x="395" y="333"/>
                      <a:pt x="402" y="343"/>
                    </a:cubicBezTo>
                    <a:cubicBezTo>
                      <a:pt x="410" y="348"/>
                      <a:pt x="401" y="362"/>
                      <a:pt x="411" y="365"/>
                    </a:cubicBezTo>
                    <a:cubicBezTo>
                      <a:pt x="411" y="358"/>
                      <a:pt x="414" y="352"/>
                      <a:pt x="412" y="346"/>
                    </a:cubicBezTo>
                    <a:cubicBezTo>
                      <a:pt x="414" y="343"/>
                      <a:pt x="416" y="347"/>
                      <a:pt x="419" y="346"/>
                    </a:cubicBezTo>
                    <a:cubicBezTo>
                      <a:pt x="434" y="348"/>
                      <a:pt x="449" y="357"/>
                      <a:pt x="456" y="372"/>
                    </a:cubicBezTo>
                    <a:cubicBezTo>
                      <a:pt x="461" y="387"/>
                      <a:pt x="460" y="403"/>
                      <a:pt x="450" y="416"/>
                    </a:cubicBezTo>
                    <a:cubicBezTo>
                      <a:pt x="443" y="423"/>
                      <a:pt x="431" y="427"/>
                      <a:pt x="421" y="424"/>
                    </a:cubicBezTo>
                    <a:cubicBezTo>
                      <a:pt x="420" y="422"/>
                      <a:pt x="414" y="419"/>
                      <a:pt x="417" y="416"/>
                    </a:cubicBezTo>
                    <a:cubicBezTo>
                      <a:pt x="424" y="415"/>
                      <a:pt x="430" y="412"/>
                      <a:pt x="435" y="409"/>
                    </a:cubicBezTo>
                    <a:cubicBezTo>
                      <a:pt x="440" y="404"/>
                      <a:pt x="446" y="400"/>
                      <a:pt x="447" y="393"/>
                    </a:cubicBezTo>
                    <a:cubicBezTo>
                      <a:pt x="442" y="382"/>
                      <a:pt x="433" y="373"/>
                      <a:pt x="422" y="366"/>
                    </a:cubicBezTo>
                    <a:cubicBezTo>
                      <a:pt x="420" y="366"/>
                      <a:pt x="416" y="365"/>
                      <a:pt x="415" y="367"/>
                    </a:cubicBezTo>
                    <a:cubicBezTo>
                      <a:pt x="422" y="373"/>
                      <a:pt x="430" y="381"/>
                      <a:pt x="437" y="388"/>
                    </a:cubicBezTo>
                    <a:cubicBezTo>
                      <a:pt x="441" y="399"/>
                      <a:pt x="425" y="402"/>
                      <a:pt x="420" y="409"/>
                    </a:cubicBezTo>
                    <a:cubicBezTo>
                      <a:pt x="416" y="408"/>
                      <a:pt x="412" y="409"/>
                      <a:pt x="409" y="412"/>
                    </a:cubicBezTo>
                    <a:cubicBezTo>
                      <a:pt x="410" y="421"/>
                      <a:pt x="411" y="432"/>
                      <a:pt x="405" y="439"/>
                    </a:cubicBezTo>
                    <a:cubicBezTo>
                      <a:pt x="400" y="448"/>
                      <a:pt x="389" y="447"/>
                      <a:pt x="381" y="449"/>
                    </a:cubicBezTo>
                    <a:cubicBezTo>
                      <a:pt x="375" y="448"/>
                      <a:pt x="368" y="446"/>
                      <a:pt x="364" y="441"/>
                    </a:cubicBezTo>
                    <a:cubicBezTo>
                      <a:pt x="358" y="438"/>
                      <a:pt x="359" y="431"/>
                      <a:pt x="352" y="430"/>
                    </a:cubicBezTo>
                    <a:close/>
                    <a:moveTo>
                      <a:pt x="384" y="118"/>
                    </a:moveTo>
                    <a:cubicBezTo>
                      <a:pt x="384" y="109"/>
                      <a:pt x="378" y="102"/>
                      <a:pt x="381" y="93"/>
                    </a:cubicBezTo>
                    <a:cubicBezTo>
                      <a:pt x="388" y="76"/>
                      <a:pt x="405" y="65"/>
                      <a:pt x="424" y="64"/>
                    </a:cubicBezTo>
                    <a:cubicBezTo>
                      <a:pt x="430" y="67"/>
                      <a:pt x="423" y="72"/>
                      <a:pt x="424" y="76"/>
                    </a:cubicBezTo>
                    <a:cubicBezTo>
                      <a:pt x="420" y="94"/>
                      <a:pt x="431" y="110"/>
                      <a:pt x="445" y="120"/>
                    </a:cubicBezTo>
                    <a:cubicBezTo>
                      <a:pt x="446" y="123"/>
                      <a:pt x="444" y="122"/>
                      <a:pt x="442" y="122"/>
                    </a:cubicBezTo>
                    <a:cubicBezTo>
                      <a:pt x="439" y="122"/>
                      <a:pt x="435" y="119"/>
                      <a:pt x="432" y="118"/>
                    </a:cubicBezTo>
                    <a:cubicBezTo>
                      <a:pt x="413" y="116"/>
                      <a:pt x="392" y="117"/>
                      <a:pt x="379" y="134"/>
                    </a:cubicBezTo>
                    <a:cubicBezTo>
                      <a:pt x="378" y="142"/>
                      <a:pt x="374" y="148"/>
                      <a:pt x="373" y="155"/>
                    </a:cubicBezTo>
                    <a:cubicBezTo>
                      <a:pt x="371" y="158"/>
                      <a:pt x="369" y="154"/>
                      <a:pt x="369" y="153"/>
                    </a:cubicBezTo>
                    <a:cubicBezTo>
                      <a:pt x="368" y="150"/>
                      <a:pt x="368" y="150"/>
                      <a:pt x="368" y="150"/>
                    </a:cubicBezTo>
                    <a:cubicBezTo>
                      <a:pt x="371" y="138"/>
                      <a:pt x="374" y="126"/>
                      <a:pt x="384" y="118"/>
                    </a:cubicBezTo>
                    <a:close/>
                    <a:moveTo>
                      <a:pt x="384" y="581"/>
                    </a:moveTo>
                    <a:cubicBezTo>
                      <a:pt x="374" y="587"/>
                      <a:pt x="369" y="599"/>
                      <a:pt x="369" y="611"/>
                    </a:cubicBezTo>
                    <a:cubicBezTo>
                      <a:pt x="371" y="620"/>
                      <a:pt x="375" y="629"/>
                      <a:pt x="382" y="636"/>
                    </a:cubicBezTo>
                    <a:cubicBezTo>
                      <a:pt x="385" y="641"/>
                      <a:pt x="381" y="645"/>
                      <a:pt x="380" y="650"/>
                    </a:cubicBezTo>
                    <a:cubicBezTo>
                      <a:pt x="378" y="663"/>
                      <a:pt x="383" y="676"/>
                      <a:pt x="390" y="687"/>
                    </a:cubicBezTo>
                    <a:cubicBezTo>
                      <a:pt x="398" y="694"/>
                      <a:pt x="407" y="700"/>
                      <a:pt x="418" y="700"/>
                    </a:cubicBezTo>
                    <a:cubicBezTo>
                      <a:pt x="428" y="695"/>
                      <a:pt x="420" y="682"/>
                      <a:pt x="427" y="675"/>
                    </a:cubicBezTo>
                    <a:cubicBezTo>
                      <a:pt x="432" y="663"/>
                      <a:pt x="442" y="652"/>
                      <a:pt x="453" y="645"/>
                    </a:cubicBezTo>
                    <a:cubicBezTo>
                      <a:pt x="453" y="644"/>
                      <a:pt x="452" y="644"/>
                      <a:pt x="451" y="644"/>
                    </a:cubicBezTo>
                    <a:cubicBezTo>
                      <a:pt x="436" y="649"/>
                      <a:pt x="421" y="647"/>
                      <a:pt x="406" y="644"/>
                    </a:cubicBezTo>
                    <a:cubicBezTo>
                      <a:pt x="390" y="637"/>
                      <a:pt x="388" y="620"/>
                      <a:pt x="387" y="606"/>
                    </a:cubicBezTo>
                    <a:cubicBezTo>
                      <a:pt x="387" y="592"/>
                      <a:pt x="395" y="581"/>
                      <a:pt x="407" y="575"/>
                    </a:cubicBezTo>
                    <a:cubicBezTo>
                      <a:pt x="408" y="574"/>
                      <a:pt x="406" y="573"/>
                      <a:pt x="405" y="573"/>
                    </a:cubicBezTo>
                    <a:cubicBezTo>
                      <a:pt x="398" y="574"/>
                      <a:pt x="390" y="575"/>
                      <a:pt x="384" y="581"/>
                    </a:cubicBezTo>
                    <a:close/>
                    <a:moveTo>
                      <a:pt x="372" y="358"/>
                    </a:moveTo>
                    <a:cubicBezTo>
                      <a:pt x="372" y="358"/>
                      <a:pt x="371" y="358"/>
                      <a:pt x="371" y="360"/>
                    </a:cubicBezTo>
                    <a:cubicBezTo>
                      <a:pt x="372" y="360"/>
                      <a:pt x="373" y="360"/>
                      <a:pt x="374" y="359"/>
                    </a:cubicBezTo>
                    <a:cubicBezTo>
                      <a:pt x="372" y="358"/>
                      <a:pt x="372" y="358"/>
                      <a:pt x="372" y="358"/>
                    </a:cubicBezTo>
                    <a:close/>
                    <a:moveTo>
                      <a:pt x="60" y="327"/>
                    </a:moveTo>
                    <a:cubicBezTo>
                      <a:pt x="55" y="331"/>
                      <a:pt x="49" y="334"/>
                      <a:pt x="49" y="341"/>
                    </a:cubicBezTo>
                    <a:cubicBezTo>
                      <a:pt x="50" y="347"/>
                      <a:pt x="56" y="346"/>
                      <a:pt x="60" y="346"/>
                    </a:cubicBezTo>
                    <a:cubicBezTo>
                      <a:pt x="67" y="347"/>
                      <a:pt x="73" y="356"/>
                      <a:pt x="76" y="362"/>
                    </a:cubicBezTo>
                    <a:cubicBezTo>
                      <a:pt x="88" y="374"/>
                      <a:pt x="105" y="378"/>
                      <a:pt x="122" y="373"/>
                    </a:cubicBezTo>
                    <a:cubicBezTo>
                      <a:pt x="129" y="378"/>
                      <a:pt x="139" y="382"/>
                      <a:pt x="148" y="378"/>
                    </a:cubicBezTo>
                    <a:cubicBezTo>
                      <a:pt x="153" y="378"/>
                      <a:pt x="157" y="372"/>
                      <a:pt x="162" y="373"/>
                    </a:cubicBezTo>
                    <a:cubicBezTo>
                      <a:pt x="166" y="378"/>
                      <a:pt x="173" y="381"/>
                      <a:pt x="174" y="387"/>
                    </a:cubicBezTo>
                    <a:cubicBezTo>
                      <a:pt x="172" y="393"/>
                      <a:pt x="168" y="397"/>
                      <a:pt x="162" y="398"/>
                    </a:cubicBezTo>
                    <a:cubicBezTo>
                      <a:pt x="149" y="385"/>
                      <a:pt x="130" y="388"/>
                      <a:pt x="114" y="394"/>
                    </a:cubicBezTo>
                    <a:cubicBezTo>
                      <a:pt x="110" y="392"/>
                      <a:pt x="104" y="393"/>
                      <a:pt x="99" y="394"/>
                    </a:cubicBezTo>
                    <a:cubicBezTo>
                      <a:pt x="83" y="397"/>
                      <a:pt x="78" y="414"/>
                      <a:pt x="71" y="425"/>
                    </a:cubicBezTo>
                    <a:cubicBezTo>
                      <a:pt x="66" y="431"/>
                      <a:pt x="59" y="429"/>
                      <a:pt x="52" y="428"/>
                    </a:cubicBezTo>
                    <a:cubicBezTo>
                      <a:pt x="50" y="431"/>
                      <a:pt x="52" y="436"/>
                      <a:pt x="53" y="440"/>
                    </a:cubicBezTo>
                    <a:cubicBezTo>
                      <a:pt x="55" y="450"/>
                      <a:pt x="64" y="455"/>
                      <a:pt x="70" y="461"/>
                    </a:cubicBezTo>
                    <a:cubicBezTo>
                      <a:pt x="78" y="465"/>
                      <a:pt x="88" y="468"/>
                      <a:pt x="97" y="464"/>
                    </a:cubicBezTo>
                    <a:cubicBezTo>
                      <a:pt x="102" y="466"/>
                      <a:pt x="108" y="462"/>
                      <a:pt x="112" y="463"/>
                    </a:cubicBezTo>
                    <a:cubicBezTo>
                      <a:pt x="117" y="468"/>
                      <a:pt x="123" y="470"/>
                      <a:pt x="130" y="472"/>
                    </a:cubicBezTo>
                    <a:cubicBezTo>
                      <a:pt x="137" y="471"/>
                      <a:pt x="146" y="472"/>
                      <a:pt x="151" y="466"/>
                    </a:cubicBezTo>
                    <a:cubicBezTo>
                      <a:pt x="157" y="463"/>
                      <a:pt x="157" y="458"/>
                      <a:pt x="163" y="455"/>
                    </a:cubicBezTo>
                    <a:cubicBezTo>
                      <a:pt x="167" y="460"/>
                      <a:pt x="173" y="460"/>
                      <a:pt x="176" y="465"/>
                    </a:cubicBezTo>
                    <a:cubicBezTo>
                      <a:pt x="173" y="473"/>
                      <a:pt x="173" y="473"/>
                      <a:pt x="173" y="473"/>
                    </a:cubicBezTo>
                    <a:cubicBezTo>
                      <a:pt x="167" y="490"/>
                      <a:pt x="178" y="507"/>
                      <a:pt x="167" y="522"/>
                    </a:cubicBezTo>
                    <a:cubicBezTo>
                      <a:pt x="164" y="524"/>
                      <a:pt x="161" y="526"/>
                      <a:pt x="157" y="524"/>
                    </a:cubicBezTo>
                    <a:cubicBezTo>
                      <a:pt x="148" y="520"/>
                      <a:pt x="160" y="512"/>
                      <a:pt x="154" y="505"/>
                    </a:cubicBezTo>
                    <a:cubicBezTo>
                      <a:pt x="146" y="496"/>
                      <a:pt x="133" y="495"/>
                      <a:pt x="122" y="499"/>
                    </a:cubicBezTo>
                    <a:cubicBezTo>
                      <a:pt x="110" y="501"/>
                      <a:pt x="110" y="514"/>
                      <a:pt x="105" y="522"/>
                    </a:cubicBezTo>
                    <a:cubicBezTo>
                      <a:pt x="103" y="540"/>
                      <a:pt x="109" y="559"/>
                      <a:pt x="124" y="569"/>
                    </a:cubicBezTo>
                    <a:cubicBezTo>
                      <a:pt x="122" y="580"/>
                      <a:pt x="127" y="588"/>
                      <a:pt x="134" y="594"/>
                    </a:cubicBezTo>
                    <a:cubicBezTo>
                      <a:pt x="147" y="606"/>
                      <a:pt x="164" y="603"/>
                      <a:pt x="178" y="596"/>
                    </a:cubicBezTo>
                    <a:cubicBezTo>
                      <a:pt x="183" y="602"/>
                      <a:pt x="187" y="609"/>
                      <a:pt x="191" y="615"/>
                    </a:cubicBezTo>
                    <a:cubicBezTo>
                      <a:pt x="182" y="620"/>
                      <a:pt x="184" y="630"/>
                      <a:pt x="181" y="637"/>
                    </a:cubicBezTo>
                    <a:cubicBezTo>
                      <a:pt x="182" y="646"/>
                      <a:pt x="185" y="653"/>
                      <a:pt x="191" y="659"/>
                    </a:cubicBezTo>
                    <a:cubicBezTo>
                      <a:pt x="200" y="667"/>
                      <a:pt x="213" y="673"/>
                      <a:pt x="224" y="672"/>
                    </a:cubicBezTo>
                    <a:cubicBezTo>
                      <a:pt x="234" y="667"/>
                      <a:pt x="236" y="680"/>
                      <a:pt x="244" y="681"/>
                    </a:cubicBezTo>
                    <a:cubicBezTo>
                      <a:pt x="255" y="686"/>
                      <a:pt x="268" y="681"/>
                      <a:pt x="279" y="678"/>
                    </a:cubicBezTo>
                    <a:cubicBezTo>
                      <a:pt x="289" y="672"/>
                      <a:pt x="299" y="661"/>
                      <a:pt x="297" y="648"/>
                    </a:cubicBezTo>
                    <a:cubicBezTo>
                      <a:pt x="296" y="641"/>
                      <a:pt x="291" y="633"/>
                      <a:pt x="284" y="631"/>
                    </a:cubicBezTo>
                    <a:cubicBezTo>
                      <a:pt x="279" y="634"/>
                      <a:pt x="271" y="637"/>
                      <a:pt x="264" y="634"/>
                    </a:cubicBezTo>
                    <a:cubicBezTo>
                      <a:pt x="259" y="631"/>
                      <a:pt x="257" y="625"/>
                      <a:pt x="258" y="619"/>
                    </a:cubicBezTo>
                    <a:cubicBezTo>
                      <a:pt x="259" y="616"/>
                      <a:pt x="260" y="612"/>
                      <a:pt x="264" y="611"/>
                    </a:cubicBezTo>
                    <a:cubicBezTo>
                      <a:pt x="280" y="610"/>
                      <a:pt x="295" y="602"/>
                      <a:pt x="304" y="589"/>
                    </a:cubicBezTo>
                    <a:cubicBezTo>
                      <a:pt x="307" y="589"/>
                      <a:pt x="310" y="588"/>
                      <a:pt x="311" y="586"/>
                    </a:cubicBezTo>
                    <a:cubicBezTo>
                      <a:pt x="309" y="581"/>
                      <a:pt x="312" y="577"/>
                      <a:pt x="312" y="572"/>
                    </a:cubicBezTo>
                    <a:cubicBezTo>
                      <a:pt x="320" y="567"/>
                      <a:pt x="330" y="563"/>
                      <a:pt x="334" y="554"/>
                    </a:cubicBezTo>
                    <a:cubicBezTo>
                      <a:pt x="337" y="546"/>
                      <a:pt x="336" y="539"/>
                      <a:pt x="334" y="533"/>
                    </a:cubicBezTo>
                    <a:cubicBezTo>
                      <a:pt x="331" y="522"/>
                      <a:pt x="321" y="514"/>
                      <a:pt x="311" y="512"/>
                    </a:cubicBezTo>
                    <a:cubicBezTo>
                      <a:pt x="306" y="510"/>
                      <a:pt x="301" y="515"/>
                      <a:pt x="297" y="512"/>
                    </a:cubicBezTo>
                    <a:cubicBezTo>
                      <a:pt x="293" y="505"/>
                      <a:pt x="287" y="497"/>
                      <a:pt x="279" y="495"/>
                    </a:cubicBezTo>
                    <a:cubicBezTo>
                      <a:pt x="266" y="494"/>
                      <a:pt x="252" y="498"/>
                      <a:pt x="245" y="508"/>
                    </a:cubicBezTo>
                    <a:cubicBezTo>
                      <a:pt x="243" y="516"/>
                      <a:pt x="239" y="525"/>
                      <a:pt x="245" y="533"/>
                    </a:cubicBezTo>
                    <a:cubicBezTo>
                      <a:pt x="255" y="532"/>
                      <a:pt x="255" y="532"/>
                      <a:pt x="255" y="532"/>
                    </a:cubicBezTo>
                    <a:cubicBezTo>
                      <a:pt x="259" y="535"/>
                      <a:pt x="264" y="539"/>
                      <a:pt x="266" y="544"/>
                    </a:cubicBezTo>
                    <a:cubicBezTo>
                      <a:pt x="268" y="548"/>
                      <a:pt x="267" y="555"/>
                      <a:pt x="264" y="559"/>
                    </a:cubicBezTo>
                    <a:cubicBezTo>
                      <a:pt x="256" y="565"/>
                      <a:pt x="247" y="566"/>
                      <a:pt x="237" y="564"/>
                    </a:cubicBezTo>
                    <a:cubicBezTo>
                      <a:pt x="225" y="559"/>
                      <a:pt x="219" y="547"/>
                      <a:pt x="217" y="535"/>
                    </a:cubicBezTo>
                    <a:cubicBezTo>
                      <a:pt x="214" y="518"/>
                      <a:pt x="219" y="500"/>
                      <a:pt x="231" y="488"/>
                    </a:cubicBezTo>
                    <a:cubicBezTo>
                      <a:pt x="244" y="475"/>
                      <a:pt x="263" y="472"/>
                      <a:pt x="281" y="471"/>
                    </a:cubicBezTo>
                    <a:cubicBezTo>
                      <a:pt x="289" y="472"/>
                      <a:pt x="297" y="470"/>
                      <a:pt x="304" y="475"/>
                    </a:cubicBezTo>
                    <a:cubicBezTo>
                      <a:pt x="308" y="482"/>
                      <a:pt x="314" y="487"/>
                      <a:pt x="319" y="492"/>
                    </a:cubicBezTo>
                    <a:cubicBezTo>
                      <a:pt x="331" y="500"/>
                      <a:pt x="344" y="504"/>
                      <a:pt x="359" y="504"/>
                    </a:cubicBezTo>
                    <a:cubicBezTo>
                      <a:pt x="375" y="504"/>
                      <a:pt x="392" y="502"/>
                      <a:pt x="407" y="497"/>
                    </a:cubicBezTo>
                    <a:cubicBezTo>
                      <a:pt x="423" y="495"/>
                      <a:pt x="441" y="498"/>
                      <a:pt x="456" y="506"/>
                    </a:cubicBezTo>
                    <a:cubicBezTo>
                      <a:pt x="472" y="517"/>
                      <a:pt x="481" y="535"/>
                      <a:pt x="481" y="555"/>
                    </a:cubicBezTo>
                    <a:cubicBezTo>
                      <a:pt x="486" y="562"/>
                      <a:pt x="495" y="566"/>
                      <a:pt x="497" y="575"/>
                    </a:cubicBezTo>
                    <a:cubicBezTo>
                      <a:pt x="503" y="591"/>
                      <a:pt x="502" y="613"/>
                      <a:pt x="489" y="626"/>
                    </a:cubicBezTo>
                    <a:cubicBezTo>
                      <a:pt x="469" y="646"/>
                      <a:pt x="446" y="661"/>
                      <a:pt x="432" y="686"/>
                    </a:cubicBezTo>
                    <a:cubicBezTo>
                      <a:pt x="429" y="692"/>
                      <a:pt x="432" y="701"/>
                      <a:pt x="427" y="707"/>
                    </a:cubicBezTo>
                    <a:cubicBezTo>
                      <a:pt x="410" y="708"/>
                      <a:pt x="391" y="700"/>
                      <a:pt x="380" y="686"/>
                    </a:cubicBezTo>
                    <a:cubicBezTo>
                      <a:pt x="371" y="675"/>
                      <a:pt x="367" y="656"/>
                      <a:pt x="375" y="644"/>
                    </a:cubicBezTo>
                    <a:cubicBezTo>
                      <a:pt x="380" y="635"/>
                      <a:pt x="367" y="632"/>
                      <a:pt x="367" y="626"/>
                    </a:cubicBezTo>
                    <a:cubicBezTo>
                      <a:pt x="360" y="615"/>
                      <a:pt x="364" y="600"/>
                      <a:pt x="367" y="589"/>
                    </a:cubicBezTo>
                    <a:cubicBezTo>
                      <a:pt x="375" y="581"/>
                      <a:pt x="383" y="571"/>
                      <a:pt x="393" y="566"/>
                    </a:cubicBezTo>
                    <a:cubicBezTo>
                      <a:pt x="403" y="563"/>
                      <a:pt x="415" y="561"/>
                      <a:pt x="422" y="570"/>
                    </a:cubicBezTo>
                    <a:cubicBezTo>
                      <a:pt x="423" y="573"/>
                      <a:pt x="425" y="576"/>
                      <a:pt x="423" y="580"/>
                    </a:cubicBezTo>
                    <a:cubicBezTo>
                      <a:pt x="421" y="583"/>
                      <a:pt x="416" y="583"/>
                      <a:pt x="412" y="584"/>
                    </a:cubicBezTo>
                    <a:cubicBezTo>
                      <a:pt x="403" y="589"/>
                      <a:pt x="396" y="597"/>
                      <a:pt x="393" y="607"/>
                    </a:cubicBezTo>
                    <a:cubicBezTo>
                      <a:pt x="393" y="616"/>
                      <a:pt x="396" y="622"/>
                      <a:pt x="401" y="629"/>
                    </a:cubicBezTo>
                    <a:cubicBezTo>
                      <a:pt x="406" y="634"/>
                      <a:pt x="411" y="641"/>
                      <a:pt x="418" y="641"/>
                    </a:cubicBezTo>
                    <a:cubicBezTo>
                      <a:pt x="431" y="643"/>
                      <a:pt x="443" y="642"/>
                      <a:pt x="454" y="636"/>
                    </a:cubicBezTo>
                    <a:cubicBezTo>
                      <a:pt x="472" y="625"/>
                      <a:pt x="470" y="601"/>
                      <a:pt x="468" y="583"/>
                    </a:cubicBezTo>
                    <a:cubicBezTo>
                      <a:pt x="475" y="564"/>
                      <a:pt x="468" y="543"/>
                      <a:pt x="457" y="529"/>
                    </a:cubicBezTo>
                    <a:cubicBezTo>
                      <a:pt x="445" y="514"/>
                      <a:pt x="429" y="509"/>
                      <a:pt x="410" y="510"/>
                    </a:cubicBezTo>
                    <a:cubicBezTo>
                      <a:pt x="382" y="513"/>
                      <a:pt x="354" y="529"/>
                      <a:pt x="344" y="556"/>
                    </a:cubicBezTo>
                    <a:cubicBezTo>
                      <a:pt x="340" y="563"/>
                      <a:pt x="331" y="566"/>
                      <a:pt x="327" y="574"/>
                    </a:cubicBezTo>
                    <a:cubicBezTo>
                      <a:pt x="312" y="591"/>
                      <a:pt x="317" y="617"/>
                      <a:pt x="327" y="636"/>
                    </a:cubicBezTo>
                    <a:cubicBezTo>
                      <a:pt x="329" y="648"/>
                      <a:pt x="324" y="660"/>
                      <a:pt x="327" y="673"/>
                    </a:cubicBezTo>
                    <a:cubicBezTo>
                      <a:pt x="329" y="691"/>
                      <a:pt x="336" y="707"/>
                      <a:pt x="346" y="721"/>
                    </a:cubicBezTo>
                    <a:cubicBezTo>
                      <a:pt x="356" y="728"/>
                      <a:pt x="365" y="737"/>
                      <a:pt x="377" y="740"/>
                    </a:cubicBezTo>
                    <a:cubicBezTo>
                      <a:pt x="401" y="748"/>
                      <a:pt x="426" y="757"/>
                      <a:pt x="451" y="751"/>
                    </a:cubicBezTo>
                    <a:cubicBezTo>
                      <a:pt x="465" y="748"/>
                      <a:pt x="480" y="742"/>
                      <a:pt x="490" y="731"/>
                    </a:cubicBezTo>
                    <a:cubicBezTo>
                      <a:pt x="494" y="729"/>
                      <a:pt x="493" y="725"/>
                      <a:pt x="492" y="722"/>
                    </a:cubicBezTo>
                    <a:cubicBezTo>
                      <a:pt x="485" y="718"/>
                      <a:pt x="481" y="712"/>
                      <a:pt x="479" y="705"/>
                    </a:cubicBezTo>
                    <a:cubicBezTo>
                      <a:pt x="479" y="690"/>
                      <a:pt x="490" y="679"/>
                      <a:pt x="500" y="671"/>
                    </a:cubicBezTo>
                    <a:cubicBezTo>
                      <a:pt x="505" y="667"/>
                      <a:pt x="510" y="662"/>
                      <a:pt x="516" y="662"/>
                    </a:cubicBezTo>
                    <a:cubicBezTo>
                      <a:pt x="511" y="674"/>
                      <a:pt x="513" y="687"/>
                      <a:pt x="520" y="696"/>
                    </a:cubicBezTo>
                    <a:cubicBezTo>
                      <a:pt x="529" y="702"/>
                      <a:pt x="529" y="702"/>
                      <a:pt x="529" y="702"/>
                    </a:cubicBezTo>
                    <a:cubicBezTo>
                      <a:pt x="541" y="706"/>
                      <a:pt x="551" y="696"/>
                      <a:pt x="562" y="697"/>
                    </a:cubicBezTo>
                    <a:cubicBezTo>
                      <a:pt x="576" y="706"/>
                      <a:pt x="584" y="723"/>
                      <a:pt x="587" y="739"/>
                    </a:cubicBezTo>
                    <a:cubicBezTo>
                      <a:pt x="589" y="743"/>
                      <a:pt x="586" y="748"/>
                      <a:pt x="588" y="752"/>
                    </a:cubicBezTo>
                    <a:cubicBezTo>
                      <a:pt x="610" y="755"/>
                      <a:pt x="610" y="755"/>
                      <a:pt x="610" y="755"/>
                    </a:cubicBezTo>
                    <a:cubicBezTo>
                      <a:pt x="704" y="754"/>
                      <a:pt x="805" y="756"/>
                      <a:pt x="901" y="756"/>
                    </a:cubicBezTo>
                    <a:cubicBezTo>
                      <a:pt x="903" y="755"/>
                      <a:pt x="903" y="755"/>
                      <a:pt x="903" y="755"/>
                    </a:cubicBezTo>
                    <a:cubicBezTo>
                      <a:pt x="903" y="753"/>
                      <a:pt x="904" y="750"/>
                      <a:pt x="902" y="748"/>
                    </a:cubicBezTo>
                    <a:cubicBezTo>
                      <a:pt x="898" y="749"/>
                      <a:pt x="895" y="745"/>
                      <a:pt x="891" y="747"/>
                    </a:cubicBezTo>
                    <a:cubicBezTo>
                      <a:pt x="711" y="746"/>
                      <a:pt x="711" y="746"/>
                      <a:pt x="711" y="746"/>
                    </a:cubicBezTo>
                    <a:cubicBezTo>
                      <a:pt x="598" y="746"/>
                      <a:pt x="598" y="746"/>
                      <a:pt x="598" y="746"/>
                    </a:cubicBezTo>
                    <a:cubicBezTo>
                      <a:pt x="596" y="745"/>
                      <a:pt x="596" y="745"/>
                      <a:pt x="596" y="745"/>
                    </a:cubicBezTo>
                    <a:cubicBezTo>
                      <a:pt x="591" y="724"/>
                      <a:pt x="584" y="705"/>
                      <a:pt x="568" y="689"/>
                    </a:cubicBezTo>
                    <a:cubicBezTo>
                      <a:pt x="556" y="679"/>
                      <a:pt x="548" y="697"/>
                      <a:pt x="535" y="695"/>
                    </a:cubicBezTo>
                    <a:cubicBezTo>
                      <a:pt x="529" y="693"/>
                      <a:pt x="523" y="691"/>
                      <a:pt x="522" y="685"/>
                    </a:cubicBezTo>
                    <a:cubicBezTo>
                      <a:pt x="517" y="671"/>
                      <a:pt x="525" y="659"/>
                      <a:pt x="535" y="650"/>
                    </a:cubicBezTo>
                    <a:cubicBezTo>
                      <a:pt x="538" y="650"/>
                      <a:pt x="540" y="650"/>
                      <a:pt x="543" y="649"/>
                    </a:cubicBezTo>
                    <a:cubicBezTo>
                      <a:pt x="567" y="644"/>
                      <a:pt x="589" y="656"/>
                      <a:pt x="605" y="674"/>
                    </a:cubicBezTo>
                    <a:cubicBezTo>
                      <a:pt x="612" y="686"/>
                      <a:pt x="619" y="697"/>
                      <a:pt x="621" y="710"/>
                    </a:cubicBezTo>
                    <a:cubicBezTo>
                      <a:pt x="654" y="710"/>
                      <a:pt x="684" y="711"/>
                      <a:pt x="715" y="712"/>
                    </a:cubicBezTo>
                    <a:cubicBezTo>
                      <a:pt x="897" y="714"/>
                      <a:pt x="897" y="714"/>
                      <a:pt x="897" y="714"/>
                    </a:cubicBezTo>
                    <a:cubicBezTo>
                      <a:pt x="902" y="713"/>
                      <a:pt x="902" y="713"/>
                      <a:pt x="902" y="713"/>
                    </a:cubicBezTo>
                    <a:cubicBezTo>
                      <a:pt x="903" y="711"/>
                      <a:pt x="903" y="708"/>
                      <a:pt x="902" y="706"/>
                    </a:cubicBezTo>
                    <a:cubicBezTo>
                      <a:pt x="863" y="705"/>
                      <a:pt x="829" y="704"/>
                      <a:pt x="792" y="704"/>
                    </a:cubicBezTo>
                    <a:cubicBezTo>
                      <a:pt x="627" y="701"/>
                      <a:pt x="627" y="701"/>
                      <a:pt x="627" y="701"/>
                    </a:cubicBezTo>
                    <a:cubicBezTo>
                      <a:pt x="624" y="700"/>
                      <a:pt x="624" y="700"/>
                      <a:pt x="624" y="700"/>
                    </a:cubicBezTo>
                    <a:cubicBezTo>
                      <a:pt x="619" y="678"/>
                      <a:pt x="603" y="656"/>
                      <a:pt x="581" y="646"/>
                    </a:cubicBezTo>
                    <a:cubicBezTo>
                      <a:pt x="569" y="641"/>
                      <a:pt x="557" y="637"/>
                      <a:pt x="543" y="640"/>
                    </a:cubicBezTo>
                    <a:cubicBezTo>
                      <a:pt x="542" y="639"/>
                      <a:pt x="542" y="639"/>
                      <a:pt x="542" y="639"/>
                    </a:cubicBezTo>
                    <a:cubicBezTo>
                      <a:pt x="549" y="628"/>
                      <a:pt x="552" y="614"/>
                      <a:pt x="552" y="602"/>
                    </a:cubicBezTo>
                    <a:cubicBezTo>
                      <a:pt x="548" y="576"/>
                      <a:pt x="540" y="552"/>
                      <a:pt x="522" y="532"/>
                    </a:cubicBezTo>
                    <a:cubicBezTo>
                      <a:pt x="520" y="511"/>
                      <a:pt x="520" y="511"/>
                      <a:pt x="520" y="511"/>
                    </a:cubicBezTo>
                    <a:cubicBezTo>
                      <a:pt x="517" y="497"/>
                      <a:pt x="512" y="485"/>
                      <a:pt x="502" y="475"/>
                    </a:cubicBezTo>
                    <a:cubicBezTo>
                      <a:pt x="499" y="467"/>
                      <a:pt x="478" y="463"/>
                      <a:pt x="491" y="452"/>
                    </a:cubicBezTo>
                    <a:cubicBezTo>
                      <a:pt x="510" y="436"/>
                      <a:pt x="514" y="410"/>
                      <a:pt x="518" y="386"/>
                    </a:cubicBezTo>
                    <a:cubicBezTo>
                      <a:pt x="521" y="357"/>
                      <a:pt x="506" y="330"/>
                      <a:pt x="481" y="316"/>
                    </a:cubicBezTo>
                    <a:cubicBezTo>
                      <a:pt x="497" y="304"/>
                      <a:pt x="515" y="292"/>
                      <a:pt x="521" y="273"/>
                    </a:cubicBezTo>
                    <a:cubicBezTo>
                      <a:pt x="523" y="261"/>
                      <a:pt x="528" y="250"/>
                      <a:pt x="524" y="238"/>
                    </a:cubicBezTo>
                    <a:cubicBezTo>
                      <a:pt x="518" y="228"/>
                      <a:pt x="530" y="222"/>
                      <a:pt x="535" y="215"/>
                    </a:cubicBezTo>
                    <a:cubicBezTo>
                      <a:pt x="538" y="212"/>
                      <a:pt x="537" y="208"/>
                      <a:pt x="541" y="205"/>
                    </a:cubicBezTo>
                    <a:cubicBezTo>
                      <a:pt x="548" y="183"/>
                      <a:pt x="548" y="183"/>
                      <a:pt x="548" y="183"/>
                    </a:cubicBezTo>
                    <a:cubicBezTo>
                      <a:pt x="553" y="172"/>
                      <a:pt x="547" y="161"/>
                      <a:pt x="546" y="150"/>
                    </a:cubicBezTo>
                    <a:cubicBezTo>
                      <a:pt x="535" y="129"/>
                      <a:pt x="535" y="129"/>
                      <a:pt x="535" y="129"/>
                    </a:cubicBezTo>
                    <a:cubicBezTo>
                      <a:pt x="536" y="128"/>
                      <a:pt x="536" y="128"/>
                      <a:pt x="536" y="128"/>
                    </a:cubicBezTo>
                    <a:cubicBezTo>
                      <a:pt x="547" y="131"/>
                      <a:pt x="558" y="138"/>
                      <a:pt x="571" y="133"/>
                    </a:cubicBezTo>
                    <a:cubicBezTo>
                      <a:pt x="593" y="128"/>
                      <a:pt x="615" y="111"/>
                      <a:pt x="621" y="86"/>
                    </a:cubicBezTo>
                    <a:cubicBezTo>
                      <a:pt x="622" y="82"/>
                      <a:pt x="626" y="77"/>
                      <a:pt x="622" y="73"/>
                    </a:cubicBezTo>
                    <a:cubicBezTo>
                      <a:pt x="621" y="73"/>
                      <a:pt x="618" y="73"/>
                      <a:pt x="617" y="75"/>
                    </a:cubicBezTo>
                    <a:cubicBezTo>
                      <a:pt x="612" y="83"/>
                      <a:pt x="611" y="95"/>
                      <a:pt x="604" y="103"/>
                    </a:cubicBezTo>
                    <a:cubicBezTo>
                      <a:pt x="592" y="121"/>
                      <a:pt x="570" y="131"/>
                      <a:pt x="548" y="127"/>
                    </a:cubicBezTo>
                    <a:cubicBezTo>
                      <a:pt x="536" y="121"/>
                      <a:pt x="520" y="113"/>
                      <a:pt x="520" y="96"/>
                    </a:cubicBezTo>
                    <a:cubicBezTo>
                      <a:pt x="518" y="89"/>
                      <a:pt x="522" y="82"/>
                      <a:pt x="526" y="77"/>
                    </a:cubicBezTo>
                    <a:cubicBezTo>
                      <a:pt x="530" y="74"/>
                      <a:pt x="535" y="73"/>
                      <a:pt x="540" y="73"/>
                    </a:cubicBezTo>
                    <a:cubicBezTo>
                      <a:pt x="548" y="73"/>
                      <a:pt x="548" y="83"/>
                      <a:pt x="553" y="87"/>
                    </a:cubicBezTo>
                    <a:cubicBezTo>
                      <a:pt x="565" y="89"/>
                      <a:pt x="577" y="82"/>
                      <a:pt x="583" y="73"/>
                    </a:cubicBezTo>
                    <a:cubicBezTo>
                      <a:pt x="586" y="71"/>
                      <a:pt x="582" y="65"/>
                      <a:pt x="588" y="65"/>
                    </a:cubicBezTo>
                    <a:cubicBezTo>
                      <a:pt x="592" y="54"/>
                      <a:pt x="594" y="42"/>
                      <a:pt x="597" y="30"/>
                    </a:cubicBezTo>
                    <a:cubicBezTo>
                      <a:pt x="612" y="29"/>
                      <a:pt x="628" y="31"/>
                      <a:pt x="642" y="30"/>
                    </a:cubicBezTo>
                    <a:cubicBezTo>
                      <a:pt x="846" y="32"/>
                      <a:pt x="846" y="32"/>
                      <a:pt x="846" y="32"/>
                    </a:cubicBezTo>
                    <a:cubicBezTo>
                      <a:pt x="864" y="32"/>
                      <a:pt x="882" y="34"/>
                      <a:pt x="900" y="31"/>
                    </a:cubicBezTo>
                    <a:cubicBezTo>
                      <a:pt x="900" y="30"/>
                      <a:pt x="901" y="28"/>
                      <a:pt x="899" y="26"/>
                    </a:cubicBezTo>
                    <a:cubicBezTo>
                      <a:pt x="852" y="25"/>
                      <a:pt x="801" y="26"/>
                      <a:pt x="754" y="25"/>
                    </a:cubicBezTo>
                    <a:cubicBezTo>
                      <a:pt x="741" y="24"/>
                      <a:pt x="726" y="25"/>
                      <a:pt x="713" y="23"/>
                    </a:cubicBezTo>
                    <a:cubicBezTo>
                      <a:pt x="679" y="25"/>
                      <a:pt x="644" y="22"/>
                      <a:pt x="611" y="22"/>
                    </a:cubicBezTo>
                    <a:cubicBezTo>
                      <a:pt x="604" y="22"/>
                      <a:pt x="594" y="18"/>
                      <a:pt x="591" y="26"/>
                    </a:cubicBezTo>
                    <a:cubicBezTo>
                      <a:pt x="584" y="32"/>
                      <a:pt x="588" y="42"/>
                      <a:pt x="585" y="50"/>
                    </a:cubicBezTo>
                    <a:cubicBezTo>
                      <a:pt x="580" y="60"/>
                      <a:pt x="578" y="73"/>
                      <a:pt x="565" y="77"/>
                    </a:cubicBezTo>
                    <a:cubicBezTo>
                      <a:pt x="558" y="80"/>
                      <a:pt x="554" y="73"/>
                      <a:pt x="549" y="69"/>
                    </a:cubicBezTo>
                    <a:cubicBezTo>
                      <a:pt x="542" y="63"/>
                      <a:pt x="532" y="68"/>
                      <a:pt x="524" y="70"/>
                    </a:cubicBezTo>
                    <a:cubicBezTo>
                      <a:pt x="517" y="74"/>
                      <a:pt x="512" y="82"/>
                      <a:pt x="512" y="90"/>
                    </a:cubicBezTo>
                    <a:cubicBezTo>
                      <a:pt x="511" y="95"/>
                      <a:pt x="515" y="101"/>
                      <a:pt x="512" y="105"/>
                    </a:cubicBezTo>
                    <a:cubicBezTo>
                      <a:pt x="498" y="99"/>
                      <a:pt x="481" y="89"/>
                      <a:pt x="479" y="73"/>
                    </a:cubicBezTo>
                    <a:cubicBezTo>
                      <a:pt x="479" y="65"/>
                      <a:pt x="481" y="58"/>
                      <a:pt x="487" y="53"/>
                    </a:cubicBezTo>
                    <a:cubicBezTo>
                      <a:pt x="489" y="51"/>
                      <a:pt x="492" y="53"/>
                      <a:pt x="494" y="51"/>
                    </a:cubicBezTo>
                    <a:cubicBezTo>
                      <a:pt x="496" y="48"/>
                      <a:pt x="496" y="43"/>
                      <a:pt x="497" y="40"/>
                    </a:cubicBezTo>
                    <a:cubicBezTo>
                      <a:pt x="489" y="31"/>
                      <a:pt x="479" y="27"/>
                      <a:pt x="469" y="22"/>
                    </a:cubicBezTo>
                    <a:cubicBezTo>
                      <a:pt x="453" y="20"/>
                      <a:pt x="439" y="11"/>
                      <a:pt x="421" y="13"/>
                    </a:cubicBezTo>
                    <a:cubicBezTo>
                      <a:pt x="390" y="16"/>
                      <a:pt x="360" y="28"/>
                      <a:pt x="342" y="54"/>
                    </a:cubicBezTo>
                    <a:cubicBezTo>
                      <a:pt x="335" y="63"/>
                      <a:pt x="333" y="74"/>
                      <a:pt x="329" y="83"/>
                    </a:cubicBezTo>
                    <a:cubicBezTo>
                      <a:pt x="329" y="93"/>
                      <a:pt x="325" y="102"/>
                      <a:pt x="328" y="111"/>
                    </a:cubicBezTo>
                    <a:cubicBezTo>
                      <a:pt x="323" y="123"/>
                      <a:pt x="317" y="134"/>
                      <a:pt x="316" y="148"/>
                    </a:cubicBezTo>
                    <a:cubicBezTo>
                      <a:pt x="316" y="160"/>
                      <a:pt x="320" y="170"/>
                      <a:pt x="327" y="180"/>
                    </a:cubicBezTo>
                    <a:cubicBezTo>
                      <a:pt x="328" y="186"/>
                      <a:pt x="343" y="189"/>
                      <a:pt x="334" y="196"/>
                    </a:cubicBezTo>
                    <a:cubicBezTo>
                      <a:pt x="328" y="194"/>
                      <a:pt x="323" y="186"/>
                      <a:pt x="316" y="186"/>
                    </a:cubicBezTo>
                    <a:cubicBezTo>
                      <a:pt x="312" y="183"/>
                      <a:pt x="304" y="189"/>
                      <a:pt x="300" y="183"/>
                    </a:cubicBezTo>
                    <a:cubicBezTo>
                      <a:pt x="296" y="171"/>
                      <a:pt x="284" y="164"/>
                      <a:pt x="273" y="160"/>
                    </a:cubicBezTo>
                    <a:cubicBezTo>
                      <a:pt x="270" y="162"/>
                      <a:pt x="266" y="160"/>
                      <a:pt x="263" y="159"/>
                    </a:cubicBezTo>
                    <a:cubicBezTo>
                      <a:pt x="259" y="158"/>
                      <a:pt x="252" y="154"/>
                      <a:pt x="252" y="148"/>
                    </a:cubicBezTo>
                    <a:cubicBezTo>
                      <a:pt x="252" y="142"/>
                      <a:pt x="254" y="137"/>
                      <a:pt x="258" y="133"/>
                    </a:cubicBezTo>
                    <a:cubicBezTo>
                      <a:pt x="263" y="131"/>
                      <a:pt x="269" y="129"/>
                      <a:pt x="274" y="134"/>
                    </a:cubicBezTo>
                    <a:cubicBezTo>
                      <a:pt x="280" y="138"/>
                      <a:pt x="284" y="132"/>
                      <a:pt x="289" y="128"/>
                    </a:cubicBezTo>
                    <a:cubicBezTo>
                      <a:pt x="292" y="121"/>
                      <a:pt x="293" y="113"/>
                      <a:pt x="290" y="105"/>
                    </a:cubicBezTo>
                    <a:cubicBezTo>
                      <a:pt x="286" y="98"/>
                      <a:pt x="278" y="93"/>
                      <a:pt x="269" y="90"/>
                    </a:cubicBezTo>
                    <a:cubicBezTo>
                      <a:pt x="253" y="84"/>
                      <a:pt x="235" y="88"/>
                      <a:pt x="224" y="102"/>
                    </a:cubicBezTo>
                    <a:cubicBezTo>
                      <a:pt x="213" y="103"/>
                      <a:pt x="203" y="104"/>
                      <a:pt x="195" y="112"/>
                    </a:cubicBezTo>
                    <a:cubicBezTo>
                      <a:pt x="182" y="120"/>
                      <a:pt x="176" y="136"/>
                      <a:pt x="181" y="151"/>
                    </a:cubicBezTo>
                    <a:cubicBezTo>
                      <a:pt x="183" y="154"/>
                      <a:pt x="183" y="154"/>
                      <a:pt x="183" y="154"/>
                    </a:cubicBezTo>
                    <a:cubicBezTo>
                      <a:pt x="190" y="165"/>
                      <a:pt x="173" y="167"/>
                      <a:pt x="169" y="173"/>
                    </a:cubicBezTo>
                    <a:cubicBezTo>
                      <a:pt x="165" y="173"/>
                      <a:pt x="161" y="171"/>
                      <a:pt x="156" y="171"/>
                    </a:cubicBezTo>
                    <a:cubicBezTo>
                      <a:pt x="142" y="174"/>
                      <a:pt x="128" y="179"/>
                      <a:pt x="122" y="192"/>
                    </a:cubicBezTo>
                    <a:cubicBezTo>
                      <a:pt x="117" y="204"/>
                      <a:pt x="119" y="215"/>
                      <a:pt x="124" y="226"/>
                    </a:cubicBezTo>
                    <a:cubicBezTo>
                      <a:pt x="119" y="230"/>
                      <a:pt x="118" y="236"/>
                      <a:pt x="117" y="242"/>
                    </a:cubicBezTo>
                    <a:cubicBezTo>
                      <a:pt x="116" y="256"/>
                      <a:pt x="121" y="267"/>
                      <a:pt x="131" y="276"/>
                    </a:cubicBezTo>
                    <a:cubicBezTo>
                      <a:pt x="131" y="278"/>
                      <a:pt x="131" y="278"/>
                      <a:pt x="131" y="278"/>
                    </a:cubicBezTo>
                    <a:cubicBezTo>
                      <a:pt x="128" y="278"/>
                      <a:pt x="126" y="282"/>
                      <a:pt x="122" y="280"/>
                    </a:cubicBezTo>
                    <a:cubicBezTo>
                      <a:pt x="113" y="281"/>
                      <a:pt x="119" y="290"/>
                      <a:pt x="117" y="295"/>
                    </a:cubicBezTo>
                    <a:cubicBezTo>
                      <a:pt x="119" y="297"/>
                      <a:pt x="118" y="301"/>
                      <a:pt x="121" y="302"/>
                    </a:cubicBezTo>
                    <a:cubicBezTo>
                      <a:pt x="112" y="304"/>
                      <a:pt x="107" y="311"/>
                      <a:pt x="103" y="318"/>
                    </a:cubicBezTo>
                    <a:cubicBezTo>
                      <a:pt x="94" y="317"/>
                      <a:pt x="85" y="313"/>
                      <a:pt x="77" y="319"/>
                    </a:cubicBezTo>
                    <a:cubicBezTo>
                      <a:pt x="70" y="319"/>
                      <a:pt x="65" y="323"/>
                      <a:pt x="60" y="327"/>
                    </a:cubicBezTo>
                    <a:close/>
                    <a:moveTo>
                      <a:pt x="130" y="165"/>
                    </a:moveTo>
                    <a:cubicBezTo>
                      <a:pt x="136" y="167"/>
                      <a:pt x="140" y="161"/>
                      <a:pt x="146" y="161"/>
                    </a:cubicBezTo>
                    <a:cubicBezTo>
                      <a:pt x="153" y="160"/>
                      <a:pt x="160" y="160"/>
                      <a:pt x="167" y="160"/>
                    </a:cubicBezTo>
                    <a:cubicBezTo>
                      <a:pt x="169" y="158"/>
                      <a:pt x="169" y="158"/>
                      <a:pt x="169" y="158"/>
                    </a:cubicBezTo>
                    <a:cubicBezTo>
                      <a:pt x="166" y="136"/>
                      <a:pt x="166" y="136"/>
                      <a:pt x="166" y="136"/>
                    </a:cubicBezTo>
                    <a:cubicBezTo>
                      <a:pt x="167" y="120"/>
                      <a:pt x="177" y="107"/>
                      <a:pt x="191" y="97"/>
                    </a:cubicBezTo>
                    <a:cubicBezTo>
                      <a:pt x="199" y="93"/>
                      <a:pt x="208" y="93"/>
                      <a:pt x="217" y="91"/>
                    </a:cubicBezTo>
                    <a:cubicBezTo>
                      <a:pt x="227" y="80"/>
                      <a:pt x="242" y="78"/>
                      <a:pt x="256" y="75"/>
                    </a:cubicBezTo>
                    <a:cubicBezTo>
                      <a:pt x="276" y="74"/>
                      <a:pt x="296" y="80"/>
                      <a:pt x="306" y="97"/>
                    </a:cubicBezTo>
                    <a:cubicBezTo>
                      <a:pt x="308" y="97"/>
                      <a:pt x="309" y="97"/>
                      <a:pt x="312" y="97"/>
                    </a:cubicBezTo>
                    <a:cubicBezTo>
                      <a:pt x="315" y="92"/>
                      <a:pt x="314" y="84"/>
                      <a:pt x="316" y="78"/>
                    </a:cubicBezTo>
                    <a:cubicBezTo>
                      <a:pt x="323" y="60"/>
                      <a:pt x="330" y="40"/>
                      <a:pt x="348" y="30"/>
                    </a:cubicBezTo>
                    <a:cubicBezTo>
                      <a:pt x="371" y="10"/>
                      <a:pt x="402" y="4"/>
                      <a:pt x="432" y="0"/>
                    </a:cubicBezTo>
                    <a:cubicBezTo>
                      <a:pt x="448" y="1"/>
                      <a:pt x="461" y="7"/>
                      <a:pt x="476" y="11"/>
                    </a:cubicBezTo>
                    <a:cubicBezTo>
                      <a:pt x="491" y="17"/>
                      <a:pt x="506" y="28"/>
                      <a:pt x="516" y="41"/>
                    </a:cubicBezTo>
                    <a:cubicBezTo>
                      <a:pt x="516" y="45"/>
                      <a:pt x="516" y="45"/>
                      <a:pt x="516" y="45"/>
                    </a:cubicBezTo>
                    <a:cubicBezTo>
                      <a:pt x="505" y="51"/>
                      <a:pt x="497" y="61"/>
                      <a:pt x="496" y="72"/>
                    </a:cubicBezTo>
                    <a:cubicBezTo>
                      <a:pt x="496" y="76"/>
                      <a:pt x="499" y="79"/>
                      <a:pt x="501" y="82"/>
                    </a:cubicBezTo>
                    <a:cubicBezTo>
                      <a:pt x="505" y="78"/>
                      <a:pt x="506" y="72"/>
                      <a:pt x="510" y="68"/>
                    </a:cubicBezTo>
                    <a:cubicBezTo>
                      <a:pt x="517" y="59"/>
                      <a:pt x="527" y="55"/>
                      <a:pt x="538" y="56"/>
                    </a:cubicBezTo>
                    <a:cubicBezTo>
                      <a:pt x="547" y="56"/>
                      <a:pt x="555" y="63"/>
                      <a:pt x="563" y="60"/>
                    </a:cubicBezTo>
                    <a:cubicBezTo>
                      <a:pt x="573" y="53"/>
                      <a:pt x="570" y="40"/>
                      <a:pt x="575" y="30"/>
                    </a:cubicBezTo>
                    <a:cubicBezTo>
                      <a:pt x="572" y="22"/>
                      <a:pt x="576" y="16"/>
                      <a:pt x="581" y="10"/>
                    </a:cubicBezTo>
                    <a:cubicBezTo>
                      <a:pt x="604" y="10"/>
                      <a:pt x="624" y="10"/>
                      <a:pt x="648" y="10"/>
                    </a:cubicBezTo>
                    <a:cubicBezTo>
                      <a:pt x="710" y="9"/>
                      <a:pt x="768" y="11"/>
                      <a:pt x="831" y="10"/>
                    </a:cubicBezTo>
                    <a:cubicBezTo>
                      <a:pt x="853" y="11"/>
                      <a:pt x="876" y="10"/>
                      <a:pt x="898" y="11"/>
                    </a:cubicBezTo>
                    <a:cubicBezTo>
                      <a:pt x="900" y="11"/>
                      <a:pt x="900" y="13"/>
                      <a:pt x="899" y="14"/>
                    </a:cubicBezTo>
                    <a:cubicBezTo>
                      <a:pt x="877" y="16"/>
                      <a:pt x="856" y="13"/>
                      <a:pt x="834" y="15"/>
                    </a:cubicBezTo>
                    <a:cubicBezTo>
                      <a:pt x="779" y="14"/>
                      <a:pt x="728" y="14"/>
                      <a:pt x="674" y="14"/>
                    </a:cubicBezTo>
                    <a:cubicBezTo>
                      <a:pt x="644" y="15"/>
                      <a:pt x="612" y="12"/>
                      <a:pt x="584" y="16"/>
                    </a:cubicBezTo>
                    <a:cubicBezTo>
                      <a:pt x="578" y="20"/>
                      <a:pt x="581" y="27"/>
                      <a:pt x="580" y="33"/>
                    </a:cubicBezTo>
                    <a:cubicBezTo>
                      <a:pt x="577" y="43"/>
                      <a:pt x="577" y="56"/>
                      <a:pt x="567" y="62"/>
                    </a:cubicBezTo>
                    <a:cubicBezTo>
                      <a:pt x="557" y="74"/>
                      <a:pt x="545" y="58"/>
                      <a:pt x="532" y="60"/>
                    </a:cubicBezTo>
                    <a:cubicBezTo>
                      <a:pt x="519" y="62"/>
                      <a:pt x="509" y="75"/>
                      <a:pt x="506" y="87"/>
                    </a:cubicBezTo>
                    <a:cubicBezTo>
                      <a:pt x="504" y="89"/>
                      <a:pt x="501" y="87"/>
                      <a:pt x="499" y="87"/>
                    </a:cubicBezTo>
                    <a:cubicBezTo>
                      <a:pt x="494" y="83"/>
                      <a:pt x="491" y="79"/>
                      <a:pt x="491" y="73"/>
                    </a:cubicBezTo>
                    <a:cubicBezTo>
                      <a:pt x="489" y="60"/>
                      <a:pt x="501" y="51"/>
                      <a:pt x="509" y="42"/>
                    </a:cubicBezTo>
                    <a:cubicBezTo>
                      <a:pt x="506" y="33"/>
                      <a:pt x="496" y="30"/>
                      <a:pt x="489" y="23"/>
                    </a:cubicBezTo>
                    <a:cubicBezTo>
                      <a:pt x="476" y="13"/>
                      <a:pt x="460" y="12"/>
                      <a:pt x="444" y="7"/>
                    </a:cubicBezTo>
                    <a:cubicBezTo>
                      <a:pt x="420" y="3"/>
                      <a:pt x="395" y="11"/>
                      <a:pt x="375" y="17"/>
                    </a:cubicBezTo>
                    <a:cubicBezTo>
                      <a:pt x="368" y="21"/>
                      <a:pt x="357" y="24"/>
                      <a:pt x="355" y="33"/>
                    </a:cubicBezTo>
                    <a:cubicBezTo>
                      <a:pt x="345" y="33"/>
                      <a:pt x="340" y="44"/>
                      <a:pt x="333" y="51"/>
                    </a:cubicBezTo>
                    <a:cubicBezTo>
                      <a:pt x="325" y="66"/>
                      <a:pt x="318" y="82"/>
                      <a:pt x="319" y="100"/>
                    </a:cubicBezTo>
                    <a:cubicBezTo>
                      <a:pt x="315" y="107"/>
                      <a:pt x="307" y="102"/>
                      <a:pt x="301" y="102"/>
                    </a:cubicBezTo>
                    <a:cubicBezTo>
                      <a:pt x="294" y="85"/>
                      <a:pt x="276" y="82"/>
                      <a:pt x="261" y="79"/>
                    </a:cubicBezTo>
                    <a:cubicBezTo>
                      <a:pt x="244" y="82"/>
                      <a:pt x="227" y="85"/>
                      <a:pt x="215" y="98"/>
                    </a:cubicBezTo>
                    <a:cubicBezTo>
                      <a:pt x="201" y="95"/>
                      <a:pt x="189" y="102"/>
                      <a:pt x="181" y="111"/>
                    </a:cubicBezTo>
                    <a:cubicBezTo>
                      <a:pt x="171" y="124"/>
                      <a:pt x="169" y="143"/>
                      <a:pt x="176" y="158"/>
                    </a:cubicBezTo>
                    <a:cubicBezTo>
                      <a:pt x="173" y="164"/>
                      <a:pt x="168" y="163"/>
                      <a:pt x="165" y="165"/>
                    </a:cubicBezTo>
                    <a:cubicBezTo>
                      <a:pt x="152" y="165"/>
                      <a:pt x="140" y="165"/>
                      <a:pt x="131" y="174"/>
                    </a:cubicBezTo>
                    <a:cubicBezTo>
                      <a:pt x="129" y="173"/>
                      <a:pt x="126" y="172"/>
                      <a:pt x="126" y="170"/>
                    </a:cubicBezTo>
                    <a:cubicBezTo>
                      <a:pt x="128" y="169"/>
                      <a:pt x="129" y="167"/>
                      <a:pt x="130"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14"/>
              <p:cNvSpPr/>
              <p:nvPr/>
            </p:nvSpPr>
            <p:spPr bwMode="auto">
              <a:xfrm>
                <a:off x="3570288" y="1341438"/>
                <a:ext cx="925513" cy="11112"/>
              </a:xfrm>
              <a:custGeom>
                <a:avLst/>
                <a:gdLst>
                  <a:gd name="T0" fmla="*/ 20 w 1153"/>
                  <a:gd name="T1" fmla="*/ 0 h 13"/>
                  <a:gd name="T2" fmla="*/ 143 w 1153"/>
                  <a:gd name="T3" fmla="*/ 2 h 13"/>
                  <a:gd name="T4" fmla="*/ 809 w 1153"/>
                  <a:gd name="T5" fmla="*/ 4 h 13"/>
                  <a:gd name="T6" fmla="*/ 1144 w 1153"/>
                  <a:gd name="T7" fmla="*/ 5 h 13"/>
                  <a:gd name="T8" fmla="*/ 1149 w 1153"/>
                  <a:gd name="T9" fmla="*/ 11 h 13"/>
                  <a:gd name="T10" fmla="*/ 1024 w 1153"/>
                  <a:gd name="T11" fmla="*/ 13 h 13"/>
                  <a:gd name="T12" fmla="*/ 1004 w 1153"/>
                  <a:gd name="T13" fmla="*/ 11 h 13"/>
                  <a:gd name="T14" fmla="*/ 773 w 1153"/>
                  <a:gd name="T15" fmla="*/ 12 h 13"/>
                  <a:gd name="T16" fmla="*/ 344 w 1153"/>
                  <a:gd name="T17" fmla="*/ 10 h 13"/>
                  <a:gd name="T18" fmla="*/ 34 w 1153"/>
                  <a:gd name="T19" fmla="*/ 9 h 13"/>
                  <a:gd name="T20" fmla="*/ 0 w 1153"/>
                  <a:gd name="T21" fmla="*/ 5 h 13"/>
                  <a:gd name="T22" fmla="*/ 20 w 115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3">
                    <a:moveTo>
                      <a:pt x="20" y="0"/>
                    </a:moveTo>
                    <a:cubicBezTo>
                      <a:pt x="143" y="2"/>
                      <a:pt x="143" y="2"/>
                      <a:pt x="143" y="2"/>
                    </a:cubicBezTo>
                    <a:cubicBezTo>
                      <a:pt x="809" y="4"/>
                      <a:pt x="809" y="4"/>
                      <a:pt x="809" y="4"/>
                    </a:cubicBezTo>
                    <a:cubicBezTo>
                      <a:pt x="922" y="3"/>
                      <a:pt x="1031" y="5"/>
                      <a:pt x="1144" y="5"/>
                    </a:cubicBezTo>
                    <a:cubicBezTo>
                      <a:pt x="1153" y="6"/>
                      <a:pt x="1149" y="9"/>
                      <a:pt x="1149" y="11"/>
                    </a:cubicBezTo>
                    <a:cubicBezTo>
                      <a:pt x="1106" y="12"/>
                      <a:pt x="1065" y="12"/>
                      <a:pt x="1024" y="13"/>
                    </a:cubicBezTo>
                    <a:cubicBezTo>
                      <a:pt x="1004" y="11"/>
                      <a:pt x="1004" y="11"/>
                      <a:pt x="1004" y="11"/>
                    </a:cubicBezTo>
                    <a:cubicBezTo>
                      <a:pt x="927" y="13"/>
                      <a:pt x="847" y="11"/>
                      <a:pt x="773" y="12"/>
                    </a:cubicBezTo>
                    <a:cubicBezTo>
                      <a:pt x="634" y="11"/>
                      <a:pt x="489" y="12"/>
                      <a:pt x="344" y="10"/>
                    </a:cubicBezTo>
                    <a:cubicBezTo>
                      <a:pt x="245" y="10"/>
                      <a:pt x="138" y="9"/>
                      <a:pt x="34" y="9"/>
                    </a:cubicBezTo>
                    <a:cubicBezTo>
                      <a:pt x="23" y="9"/>
                      <a:pt x="0" y="10"/>
                      <a:pt x="0" y="5"/>
                    </a:cubicBezTo>
                    <a:cubicBezTo>
                      <a:pt x="0" y="2"/>
                      <a:pt x="11" y="1"/>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Rectangle 15"/>
              <p:cNvSpPr>
                <a:spLocks noChangeArrowheads="1"/>
              </p:cNvSpPr>
              <p:nvPr/>
            </p:nvSpPr>
            <p:spPr bwMode="auto">
              <a:xfrm>
                <a:off x="3744913"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5" name="Rectangle 16"/>
              <p:cNvSpPr>
                <a:spLocks noChangeArrowheads="1"/>
              </p:cNvSpPr>
              <p:nvPr/>
            </p:nvSpPr>
            <p:spPr bwMode="auto">
              <a:xfrm>
                <a:off x="3775076" y="1301750"/>
                <a:ext cx="717550"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6" name="Freeform 17"/>
              <p:cNvSpPr/>
              <p:nvPr/>
            </p:nvSpPr>
            <p:spPr bwMode="auto">
              <a:xfrm>
                <a:off x="4462463" y="1341438"/>
                <a:ext cx="925513" cy="9525"/>
              </a:xfrm>
              <a:custGeom>
                <a:avLst/>
                <a:gdLst>
                  <a:gd name="T0" fmla="*/ 1153 w 1153"/>
                  <a:gd name="T1" fmla="*/ 5 h 12"/>
                  <a:gd name="T2" fmla="*/ 1119 w 1153"/>
                  <a:gd name="T3" fmla="*/ 9 h 12"/>
                  <a:gd name="T4" fmla="*/ 809 w 1153"/>
                  <a:gd name="T5" fmla="*/ 10 h 12"/>
                  <a:gd name="T6" fmla="*/ 380 w 1153"/>
                  <a:gd name="T7" fmla="*/ 12 h 12"/>
                  <a:gd name="T8" fmla="*/ 149 w 1153"/>
                  <a:gd name="T9" fmla="*/ 11 h 12"/>
                  <a:gd name="T10" fmla="*/ 129 w 1153"/>
                  <a:gd name="T11" fmla="*/ 12 h 12"/>
                  <a:gd name="T12" fmla="*/ 4 w 1153"/>
                  <a:gd name="T13" fmla="*/ 11 h 12"/>
                  <a:gd name="T14" fmla="*/ 9 w 1153"/>
                  <a:gd name="T15" fmla="*/ 4 h 12"/>
                  <a:gd name="T16" fmla="*/ 344 w 1153"/>
                  <a:gd name="T17" fmla="*/ 3 h 12"/>
                  <a:gd name="T18" fmla="*/ 1010 w 1153"/>
                  <a:gd name="T19" fmla="*/ 2 h 12"/>
                  <a:gd name="T20" fmla="*/ 1133 w 1153"/>
                  <a:gd name="T21" fmla="*/ 0 h 12"/>
                  <a:gd name="T22" fmla="*/ 1153 w 115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2">
                    <a:moveTo>
                      <a:pt x="1153" y="5"/>
                    </a:moveTo>
                    <a:cubicBezTo>
                      <a:pt x="1153" y="10"/>
                      <a:pt x="1130" y="9"/>
                      <a:pt x="1119" y="9"/>
                    </a:cubicBezTo>
                    <a:cubicBezTo>
                      <a:pt x="1015" y="9"/>
                      <a:pt x="908" y="9"/>
                      <a:pt x="809" y="10"/>
                    </a:cubicBezTo>
                    <a:cubicBezTo>
                      <a:pt x="664" y="12"/>
                      <a:pt x="519" y="11"/>
                      <a:pt x="380" y="12"/>
                    </a:cubicBezTo>
                    <a:cubicBezTo>
                      <a:pt x="306" y="11"/>
                      <a:pt x="226" y="12"/>
                      <a:pt x="149" y="11"/>
                    </a:cubicBezTo>
                    <a:cubicBezTo>
                      <a:pt x="129" y="12"/>
                      <a:pt x="129" y="12"/>
                      <a:pt x="129" y="12"/>
                    </a:cubicBezTo>
                    <a:cubicBezTo>
                      <a:pt x="88" y="11"/>
                      <a:pt x="47" y="11"/>
                      <a:pt x="4" y="11"/>
                    </a:cubicBezTo>
                    <a:cubicBezTo>
                      <a:pt x="4" y="9"/>
                      <a:pt x="0" y="6"/>
                      <a:pt x="9" y="4"/>
                    </a:cubicBezTo>
                    <a:cubicBezTo>
                      <a:pt x="122" y="4"/>
                      <a:pt x="231" y="3"/>
                      <a:pt x="344" y="3"/>
                    </a:cubicBezTo>
                    <a:cubicBezTo>
                      <a:pt x="1010" y="2"/>
                      <a:pt x="1010" y="2"/>
                      <a:pt x="1010" y="2"/>
                    </a:cubicBezTo>
                    <a:cubicBezTo>
                      <a:pt x="1133" y="0"/>
                      <a:pt x="1133" y="0"/>
                      <a:pt x="1133" y="0"/>
                    </a:cubicBezTo>
                    <a:cubicBezTo>
                      <a:pt x="1142" y="1"/>
                      <a:pt x="1153" y="2"/>
                      <a:pt x="115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Rectangle 18"/>
              <p:cNvSpPr>
                <a:spLocks noChangeArrowheads="1"/>
              </p:cNvSpPr>
              <p:nvPr/>
            </p:nvSpPr>
            <p:spPr bwMode="auto">
              <a:xfrm>
                <a:off x="4465638"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8" name="Rectangle 19"/>
              <p:cNvSpPr>
                <a:spLocks noChangeArrowheads="1"/>
              </p:cNvSpPr>
              <p:nvPr/>
            </p:nvSpPr>
            <p:spPr bwMode="auto">
              <a:xfrm>
                <a:off x="4465638" y="1300163"/>
                <a:ext cx="7175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9" name="Rectangle 20"/>
              <p:cNvSpPr>
                <a:spLocks noChangeArrowheads="1"/>
              </p:cNvSpPr>
              <p:nvPr/>
            </p:nvSpPr>
            <p:spPr bwMode="auto">
              <a:xfrm>
                <a:off x="3759201" y="1860550"/>
                <a:ext cx="14478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0" name="Rectangle 21"/>
              <p:cNvSpPr>
                <a:spLocks noChangeArrowheads="1"/>
              </p:cNvSpPr>
              <p:nvPr/>
            </p:nvSpPr>
            <p:spPr bwMode="auto">
              <a:xfrm>
                <a:off x="3775076" y="1890713"/>
                <a:ext cx="14668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1" name="Rectangle 22"/>
              <p:cNvSpPr>
                <a:spLocks noChangeArrowheads="1"/>
              </p:cNvSpPr>
              <p:nvPr/>
            </p:nvSpPr>
            <p:spPr bwMode="auto">
              <a:xfrm>
                <a:off x="3759201" y="1906588"/>
                <a:ext cx="1495425"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2" name="Freeform 23"/>
              <p:cNvSpPr/>
              <p:nvPr/>
            </p:nvSpPr>
            <p:spPr bwMode="auto">
              <a:xfrm>
                <a:off x="5570538" y="1441450"/>
                <a:ext cx="17463" cy="14287"/>
              </a:xfrm>
              <a:custGeom>
                <a:avLst/>
                <a:gdLst>
                  <a:gd name="T0" fmla="*/ 18 w 22"/>
                  <a:gd name="T1" fmla="*/ 2 h 18"/>
                  <a:gd name="T2" fmla="*/ 0 w 22"/>
                  <a:gd name="T3" fmla="*/ 10 h 18"/>
                  <a:gd name="T4" fmla="*/ 8 w 22"/>
                  <a:gd name="T5" fmla="*/ 18 h 18"/>
                  <a:gd name="T6" fmla="*/ 22 w 22"/>
                  <a:gd name="T7" fmla="*/ 8 h 18"/>
                  <a:gd name="T8" fmla="*/ 18 w 22"/>
                  <a:gd name="T9" fmla="*/ 2 h 18"/>
                </a:gdLst>
                <a:ahLst/>
                <a:cxnLst>
                  <a:cxn ang="0">
                    <a:pos x="T0" y="T1"/>
                  </a:cxn>
                  <a:cxn ang="0">
                    <a:pos x="T2" y="T3"/>
                  </a:cxn>
                  <a:cxn ang="0">
                    <a:pos x="T4" y="T5"/>
                  </a:cxn>
                  <a:cxn ang="0">
                    <a:pos x="T6" y="T7"/>
                  </a:cxn>
                  <a:cxn ang="0">
                    <a:pos x="T8" y="T9"/>
                  </a:cxn>
                </a:cxnLst>
                <a:rect l="0" t="0" r="r" b="b"/>
                <a:pathLst>
                  <a:path w="22" h="18">
                    <a:moveTo>
                      <a:pt x="18" y="2"/>
                    </a:moveTo>
                    <a:cubicBezTo>
                      <a:pt x="12" y="6"/>
                      <a:pt x="2" y="0"/>
                      <a:pt x="0" y="10"/>
                    </a:cubicBezTo>
                    <a:cubicBezTo>
                      <a:pt x="1" y="14"/>
                      <a:pt x="6" y="15"/>
                      <a:pt x="8" y="18"/>
                    </a:cubicBezTo>
                    <a:cubicBezTo>
                      <a:pt x="15" y="18"/>
                      <a:pt x="20" y="13"/>
                      <a:pt x="22" y="8"/>
                    </a:cubicBezTo>
                    <a:cubicBezTo>
                      <a:pt x="22" y="5"/>
                      <a:pt x="21" y="3"/>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24"/>
              <p:cNvSpPr/>
              <p:nvPr/>
            </p:nvSpPr>
            <p:spPr bwMode="auto">
              <a:xfrm>
                <a:off x="5553076" y="1592263"/>
                <a:ext cx="30163" cy="25400"/>
              </a:xfrm>
              <a:custGeom>
                <a:avLst/>
                <a:gdLst>
                  <a:gd name="T0" fmla="*/ 27 w 39"/>
                  <a:gd name="T1" fmla="*/ 2 h 30"/>
                  <a:gd name="T2" fmla="*/ 7 w 39"/>
                  <a:gd name="T3" fmla="*/ 13 h 30"/>
                  <a:gd name="T4" fmla="*/ 4 w 39"/>
                  <a:gd name="T5" fmla="*/ 23 h 30"/>
                  <a:gd name="T6" fmla="*/ 24 w 39"/>
                  <a:gd name="T7" fmla="*/ 30 h 30"/>
                  <a:gd name="T8" fmla="*/ 39 w 39"/>
                  <a:gd name="T9" fmla="*/ 14 h 30"/>
                  <a:gd name="T10" fmla="*/ 27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27" y="2"/>
                    </a:moveTo>
                    <a:cubicBezTo>
                      <a:pt x="19" y="0"/>
                      <a:pt x="13" y="7"/>
                      <a:pt x="7" y="13"/>
                    </a:cubicBezTo>
                    <a:cubicBezTo>
                      <a:pt x="7" y="16"/>
                      <a:pt x="0" y="19"/>
                      <a:pt x="4" y="23"/>
                    </a:cubicBezTo>
                    <a:cubicBezTo>
                      <a:pt x="10" y="28"/>
                      <a:pt x="17" y="29"/>
                      <a:pt x="24" y="30"/>
                    </a:cubicBezTo>
                    <a:cubicBezTo>
                      <a:pt x="30" y="26"/>
                      <a:pt x="34" y="18"/>
                      <a:pt x="39" y="14"/>
                    </a:cubicBezTo>
                    <a:cubicBezTo>
                      <a:pt x="38" y="8"/>
                      <a:pt x="31" y="6"/>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25"/>
              <p:cNvSpPr/>
              <p:nvPr/>
            </p:nvSpPr>
            <p:spPr bwMode="auto">
              <a:xfrm>
                <a:off x="5518151" y="1468438"/>
                <a:ext cx="47625" cy="42862"/>
              </a:xfrm>
              <a:custGeom>
                <a:avLst/>
                <a:gdLst>
                  <a:gd name="T0" fmla="*/ 44 w 60"/>
                  <a:gd name="T1" fmla="*/ 42 h 54"/>
                  <a:gd name="T2" fmla="*/ 6 w 60"/>
                  <a:gd name="T3" fmla="*/ 1 h 54"/>
                  <a:gd name="T4" fmla="*/ 0 w 60"/>
                  <a:gd name="T5" fmla="*/ 5 h 54"/>
                  <a:gd name="T6" fmla="*/ 15 w 60"/>
                  <a:gd name="T7" fmla="*/ 43 h 54"/>
                  <a:gd name="T8" fmla="*/ 27 w 60"/>
                  <a:gd name="T9" fmla="*/ 51 h 54"/>
                  <a:gd name="T10" fmla="*/ 57 w 60"/>
                  <a:gd name="T11" fmla="*/ 51 h 54"/>
                  <a:gd name="T12" fmla="*/ 59 w 60"/>
                  <a:gd name="T13" fmla="*/ 46 h 54"/>
                  <a:gd name="T14" fmla="*/ 44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44" y="42"/>
                    </a:moveTo>
                    <a:cubicBezTo>
                      <a:pt x="26" y="36"/>
                      <a:pt x="11" y="19"/>
                      <a:pt x="6" y="1"/>
                    </a:cubicBezTo>
                    <a:cubicBezTo>
                      <a:pt x="3" y="0"/>
                      <a:pt x="1" y="3"/>
                      <a:pt x="0" y="5"/>
                    </a:cubicBezTo>
                    <a:cubicBezTo>
                      <a:pt x="0" y="20"/>
                      <a:pt x="5" y="33"/>
                      <a:pt x="15" y="43"/>
                    </a:cubicBezTo>
                    <a:cubicBezTo>
                      <a:pt x="27" y="51"/>
                      <a:pt x="27" y="51"/>
                      <a:pt x="27" y="51"/>
                    </a:cubicBezTo>
                    <a:cubicBezTo>
                      <a:pt x="37" y="51"/>
                      <a:pt x="48" y="54"/>
                      <a:pt x="57" y="51"/>
                    </a:cubicBezTo>
                    <a:cubicBezTo>
                      <a:pt x="58" y="49"/>
                      <a:pt x="60" y="47"/>
                      <a:pt x="59" y="46"/>
                    </a:cubicBezTo>
                    <a:cubicBezTo>
                      <a:pt x="55" y="43"/>
                      <a:pt x="48" y="44"/>
                      <a:pt x="4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26"/>
              <p:cNvSpPr/>
              <p:nvPr/>
            </p:nvSpPr>
            <p:spPr bwMode="auto">
              <a:xfrm>
                <a:off x="5503863" y="1403350"/>
                <a:ext cx="26988" cy="49212"/>
              </a:xfrm>
              <a:custGeom>
                <a:avLst/>
                <a:gdLst>
                  <a:gd name="T0" fmla="*/ 25 w 34"/>
                  <a:gd name="T1" fmla="*/ 0 h 62"/>
                  <a:gd name="T2" fmla="*/ 18 w 34"/>
                  <a:gd name="T3" fmla="*/ 5 h 62"/>
                  <a:gd name="T4" fmla="*/ 0 w 34"/>
                  <a:gd name="T5" fmla="*/ 26 h 62"/>
                  <a:gd name="T6" fmla="*/ 0 w 34"/>
                  <a:gd name="T7" fmla="*/ 36 h 62"/>
                  <a:gd name="T8" fmla="*/ 15 w 34"/>
                  <a:gd name="T9" fmla="*/ 62 h 62"/>
                  <a:gd name="T10" fmla="*/ 20 w 34"/>
                  <a:gd name="T11" fmla="*/ 16 h 62"/>
                  <a:gd name="T12" fmla="*/ 25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25" y="0"/>
                    </a:moveTo>
                    <a:cubicBezTo>
                      <a:pt x="21" y="0"/>
                      <a:pt x="21" y="4"/>
                      <a:pt x="18" y="5"/>
                    </a:cubicBezTo>
                    <a:cubicBezTo>
                      <a:pt x="10" y="10"/>
                      <a:pt x="6" y="20"/>
                      <a:pt x="0" y="26"/>
                    </a:cubicBezTo>
                    <a:cubicBezTo>
                      <a:pt x="2" y="29"/>
                      <a:pt x="0" y="32"/>
                      <a:pt x="0" y="36"/>
                    </a:cubicBezTo>
                    <a:cubicBezTo>
                      <a:pt x="2" y="46"/>
                      <a:pt x="4" y="59"/>
                      <a:pt x="15" y="62"/>
                    </a:cubicBezTo>
                    <a:cubicBezTo>
                      <a:pt x="20" y="47"/>
                      <a:pt x="12" y="29"/>
                      <a:pt x="20" y="16"/>
                    </a:cubicBezTo>
                    <a:cubicBezTo>
                      <a:pt x="22" y="10"/>
                      <a:pt x="34" y="3"/>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27"/>
              <p:cNvSpPr/>
              <p:nvPr/>
            </p:nvSpPr>
            <p:spPr bwMode="auto">
              <a:xfrm>
                <a:off x="5497513" y="1751013"/>
                <a:ext cx="20638" cy="47625"/>
              </a:xfrm>
              <a:custGeom>
                <a:avLst/>
                <a:gdLst>
                  <a:gd name="T0" fmla="*/ 23 w 27"/>
                  <a:gd name="T1" fmla="*/ 45 h 59"/>
                  <a:gd name="T2" fmla="*/ 24 w 27"/>
                  <a:gd name="T3" fmla="*/ 20 h 59"/>
                  <a:gd name="T4" fmla="*/ 19 w 27"/>
                  <a:gd name="T5" fmla="*/ 2 h 59"/>
                  <a:gd name="T6" fmla="*/ 12 w 27"/>
                  <a:gd name="T7" fmla="*/ 1 h 59"/>
                  <a:gd name="T8" fmla="*/ 3 w 27"/>
                  <a:gd name="T9" fmla="*/ 30 h 59"/>
                  <a:gd name="T10" fmla="*/ 23 w 27"/>
                  <a:gd name="T11" fmla="*/ 58 h 59"/>
                  <a:gd name="T12" fmla="*/ 26 w 27"/>
                  <a:gd name="T13" fmla="*/ 56 h 59"/>
                  <a:gd name="T14" fmla="*/ 23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23" y="45"/>
                    </a:moveTo>
                    <a:cubicBezTo>
                      <a:pt x="23" y="36"/>
                      <a:pt x="23" y="28"/>
                      <a:pt x="24" y="20"/>
                    </a:cubicBezTo>
                    <a:cubicBezTo>
                      <a:pt x="23" y="14"/>
                      <a:pt x="18" y="9"/>
                      <a:pt x="19" y="2"/>
                    </a:cubicBezTo>
                    <a:cubicBezTo>
                      <a:pt x="17" y="0"/>
                      <a:pt x="14" y="0"/>
                      <a:pt x="12" y="1"/>
                    </a:cubicBezTo>
                    <a:cubicBezTo>
                      <a:pt x="4" y="9"/>
                      <a:pt x="0" y="20"/>
                      <a:pt x="3" y="30"/>
                    </a:cubicBezTo>
                    <a:cubicBezTo>
                      <a:pt x="4" y="42"/>
                      <a:pt x="14" y="52"/>
                      <a:pt x="23" y="58"/>
                    </a:cubicBezTo>
                    <a:cubicBezTo>
                      <a:pt x="25" y="59"/>
                      <a:pt x="26" y="57"/>
                      <a:pt x="26" y="56"/>
                    </a:cubicBezTo>
                    <a:cubicBezTo>
                      <a:pt x="27" y="51"/>
                      <a:pt x="24" y="49"/>
                      <a:pt x="2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28"/>
              <p:cNvSpPr>
                <a:spLocks noEditPoints="1"/>
              </p:cNvSpPr>
              <p:nvPr/>
            </p:nvSpPr>
            <p:spPr bwMode="auto">
              <a:xfrm>
                <a:off x="5170488" y="1292226"/>
                <a:ext cx="725488" cy="619124"/>
              </a:xfrm>
              <a:custGeom>
                <a:avLst/>
                <a:gdLst>
                  <a:gd name="T0" fmla="*/ 736 w 904"/>
                  <a:gd name="T1" fmla="*/ 644 h 769"/>
                  <a:gd name="T2" fmla="*/ 400 w 904"/>
                  <a:gd name="T3" fmla="*/ 703 h 769"/>
                  <a:gd name="T4" fmla="*/ 351 w 904"/>
                  <a:gd name="T5" fmla="*/ 709 h 769"/>
                  <a:gd name="T6" fmla="*/ 724 w 904"/>
                  <a:gd name="T7" fmla="*/ 660 h 769"/>
                  <a:gd name="T8" fmla="*/ 861 w 904"/>
                  <a:gd name="T9" fmla="*/ 342 h 769"/>
                  <a:gd name="T10" fmla="*/ 863 w 904"/>
                  <a:gd name="T11" fmla="*/ 328 h 769"/>
                  <a:gd name="T12" fmla="*/ 863 w 904"/>
                  <a:gd name="T13" fmla="*/ 406 h 769"/>
                  <a:gd name="T14" fmla="*/ 824 w 904"/>
                  <a:gd name="T15" fmla="*/ 354 h 769"/>
                  <a:gd name="T16" fmla="*/ 717 w 904"/>
                  <a:gd name="T17" fmla="*/ 310 h 769"/>
                  <a:gd name="T18" fmla="*/ 772 w 904"/>
                  <a:gd name="T19" fmla="*/ 267 h 769"/>
                  <a:gd name="T20" fmla="*/ 695 w 904"/>
                  <a:gd name="T21" fmla="*/ 166 h 769"/>
                  <a:gd name="T22" fmla="*/ 660 w 904"/>
                  <a:gd name="T23" fmla="*/ 146 h 769"/>
                  <a:gd name="T24" fmla="*/ 643 w 904"/>
                  <a:gd name="T25" fmla="*/ 232 h 769"/>
                  <a:gd name="T26" fmla="*/ 425 w 904"/>
                  <a:gd name="T27" fmla="*/ 127 h 769"/>
                  <a:gd name="T28" fmla="*/ 509 w 904"/>
                  <a:gd name="T29" fmla="*/ 139 h 769"/>
                  <a:gd name="T30" fmla="*/ 416 w 904"/>
                  <a:gd name="T31" fmla="*/ 42 h 769"/>
                  <a:gd name="T32" fmla="*/ 422 w 904"/>
                  <a:gd name="T33" fmla="*/ 466 h 769"/>
                  <a:gd name="T34" fmla="*/ 554 w 904"/>
                  <a:gd name="T35" fmla="*/ 559 h 769"/>
                  <a:gd name="T36" fmla="*/ 548 w 904"/>
                  <a:gd name="T37" fmla="*/ 621 h 769"/>
                  <a:gd name="T38" fmla="*/ 613 w 904"/>
                  <a:gd name="T39" fmla="*/ 463 h 769"/>
                  <a:gd name="T40" fmla="*/ 600 w 904"/>
                  <a:gd name="T41" fmla="*/ 554 h 769"/>
                  <a:gd name="T42" fmla="*/ 707 w 904"/>
                  <a:gd name="T43" fmla="*/ 620 h 769"/>
                  <a:gd name="T44" fmla="*/ 741 w 904"/>
                  <a:gd name="T45" fmla="*/ 569 h 769"/>
                  <a:gd name="T46" fmla="*/ 682 w 904"/>
                  <a:gd name="T47" fmla="*/ 446 h 769"/>
                  <a:gd name="T48" fmla="*/ 788 w 904"/>
                  <a:gd name="T49" fmla="*/ 438 h 769"/>
                  <a:gd name="T50" fmla="*/ 750 w 904"/>
                  <a:gd name="T51" fmla="*/ 470 h 769"/>
                  <a:gd name="T52" fmla="*/ 734 w 904"/>
                  <a:gd name="T53" fmla="*/ 260 h 769"/>
                  <a:gd name="T54" fmla="*/ 768 w 904"/>
                  <a:gd name="T55" fmla="*/ 295 h 769"/>
                  <a:gd name="T56" fmla="*/ 461 w 904"/>
                  <a:gd name="T57" fmla="*/ 133 h 769"/>
                  <a:gd name="T58" fmla="*/ 470 w 904"/>
                  <a:gd name="T59" fmla="*/ 59 h 769"/>
                  <a:gd name="T60" fmla="*/ 668 w 904"/>
                  <a:gd name="T61" fmla="*/ 207 h 769"/>
                  <a:gd name="T62" fmla="*/ 648 w 904"/>
                  <a:gd name="T63" fmla="*/ 488 h 769"/>
                  <a:gd name="T64" fmla="*/ 636 w 904"/>
                  <a:gd name="T65" fmla="*/ 273 h 769"/>
                  <a:gd name="T66" fmla="*/ 633 w 904"/>
                  <a:gd name="T67" fmla="*/ 338 h 769"/>
                  <a:gd name="T68" fmla="*/ 452 w 904"/>
                  <a:gd name="T69" fmla="*/ 340 h 769"/>
                  <a:gd name="T70" fmla="*/ 596 w 904"/>
                  <a:gd name="T71" fmla="*/ 434 h 769"/>
                  <a:gd name="T72" fmla="*/ 652 w 904"/>
                  <a:gd name="T73" fmla="*/ 387 h 769"/>
                  <a:gd name="T74" fmla="*/ 586 w 904"/>
                  <a:gd name="T75" fmla="*/ 388 h 769"/>
                  <a:gd name="T76" fmla="*/ 639 w 904"/>
                  <a:gd name="T77" fmla="*/ 622 h 769"/>
                  <a:gd name="T78" fmla="*/ 483 w 904"/>
                  <a:gd name="T79" fmla="*/ 424 h 769"/>
                  <a:gd name="T80" fmla="*/ 441 w 904"/>
                  <a:gd name="T81" fmla="*/ 369 h 769"/>
                  <a:gd name="T82" fmla="*/ 459 w 904"/>
                  <a:gd name="T83" fmla="*/ 120 h 769"/>
                  <a:gd name="T84" fmla="*/ 514 w 904"/>
                  <a:gd name="T85" fmla="*/ 687 h 769"/>
                  <a:gd name="T86" fmla="*/ 782 w 904"/>
                  <a:gd name="T87" fmla="*/ 280 h 769"/>
                  <a:gd name="T88" fmla="*/ 615 w 904"/>
                  <a:gd name="T89" fmla="*/ 128 h 769"/>
                  <a:gd name="T90" fmla="*/ 483 w 904"/>
                  <a:gd name="T91" fmla="*/ 13 h 769"/>
                  <a:gd name="T92" fmla="*/ 191 w 904"/>
                  <a:gd name="T93" fmla="*/ 23 h 769"/>
                  <a:gd name="T94" fmla="*/ 300 w 904"/>
                  <a:gd name="T95" fmla="*/ 103 h 769"/>
                  <a:gd name="T96" fmla="*/ 386 w 904"/>
                  <a:gd name="T97" fmla="*/ 386 h 769"/>
                  <a:gd name="T98" fmla="*/ 7 w 904"/>
                  <a:gd name="T99" fmla="*/ 714 h 769"/>
                  <a:gd name="T100" fmla="*/ 1 w 904"/>
                  <a:gd name="T101" fmla="*/ 755 h 769"/>
                  <a:gd name="T102" fmla="*/ 527 w 904"/>
                  <a:gd name="T103" fmla="*/ 740 h 769"/>
                  <a:gd name="T104" fmla="*/ 481 w 904"/>
                  <a:gd name="T105" fmla="*/ 580 h 769"/>
                  <a:gd name="T106" fmla="*/ 545 w 904"/>
                  <a:gd name="T107" fmla="*/ 504 h 769"/>
                  <a:gd name="T108" fmla="*/ 593 w 904"/>
                  <a:gd name="T109" fmla="*/ 512 h 769"/>
                  <a:gd name="T110" fmla="*/ 713 w 904"/>
                  <a:gd name="T111" fmla="*/ 659 h 769"/>
                  <a:gd name="T112" fmla="*/ 753 w 904"/>
                  <a:gd name="T113" fmla="*/ 466 h 769"/>
                  <a:gd name="T114" fmla="*/ 782 w 904"/>
                  <a:gd name="T115" fmla="*/ 373 h 769"/>
                  <a:gd name="T116" fmla="*/ 585 w 904"/>
                  <a:gd name="T117" fmla="*/ 100 h 769"/>
                  <a:gd name="T118" fmla="*/ 230 w 904"/>
                  <a:gd name="T119" fmla="*/ 14 h 769"/>
                  <a:gd name="T120" fmla="*/ 388 w 904"/>
                  <a:gd name="T121" fmla="*/ 41 h 769"/>
                  <a:gd name="T122" fmla="*/ 774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96" y="366"/>
                    </a:moveTo>
                    <a:cubicBezTo>
                      <a:pt x="899" y="373"/>
                      <a:pt x="901" y="382"/>
                      <a:pt x="901" y="390"/>
                    </a:cubicBezTo>
                    <a:cubicBezTo>
                      <a:pt x="898" y="398"/>
                      <a:pt x="904" y="409"/>
                      <a:pt x="897" y="415"/>
                    </a:cubicBezTo>
                    <a:cubicBezTo>
                      <a:pt x="894" y="414"/>
                      <a:pt x="894" y="414"/>
                      <a:pt x="894" y="414"/>
                    </a:cubicBezTo>
                    <a:cubicBezTo>
                      <a:pt x="888" y="420"/>
                      <a:pt x="880" y="426"/>
                      <a:pt x="872" y="425"/>
                    </a:cubicBezTo>
                    <a:cubicBezTo>
                      <a:pt x="864" y="430"/>
                      <a:pt x="863" y="441"/>
                      <a:pt x="859" y="449"/>
                    </a:cubicBezTo>
                    <a:cubicBezTo>
                      <a:pt x="852" y="463"/>
                      <a:pt x="839" y="477"/>
                      <a:pt x="822" y="478"/>
                    </a:cubicBezTo>
                    <a:cubicBezTo>
                      <a:pt x="816" y="478"/>
                      <a:pt x="809" y="474"/>
                      <a:pt x="803" y="479"/>
                    </a:cubicBezTo>
                    <a:cubicBezTo>
                      <a:pt x="803" y="484"/>
                      <a:pt x="799" y="490"/>
                      <a:pt x="803" y="495"/>
                    </a:cubicBezTo>
                    <a:cubicBezTo>
                      <a:pt x="806" y="503"/>
                      <a:pt x="812" y="509"/>
                      <a:pt x="812" y="518"/>
                    </a:cubicBezTo>
                    <a:cubicBezTo>
                      <a:pt x="817" y="540"/>
                      <a:pt x="807" y="560"/>
                      <a:pt x="795" y="576"/>
                    </a:cubicBezTo>
                    <a:cubicBezTo>
                      <a:pt x="788" y="593"/>
                      <a:pt x="776" y="610"/>
                      <a:pt x="758" y="617"/>
                    </a:cubicBezTo>
                    <a:cubicBezTo>
                      <a:pt x="750" y="621"/>
                      <a:pt x="741" y="614"/>
                      <a:pt x="733" y="617"/>
                    </a:cubicBezTo>
                    <a:cubicBezTo>
                      <a:pt x="733" y="626"/>
                      <a:pt x="737" y="634"/>
                      <a:pt x="736" y="644"/>
                    </a:cubicBezTo>
                    <a:cubicBezTo>
                      <a:pt x="734" y="660"/>
                      <a:pt x="722" y="674"/>
                      <a:pt x="707" y="681"/>
                    </a:cubicBezTo>
                    <a:cubicBezTo>
                      <a:pt x="699" y="686"/>
                      <a:pt x="691" y="683"/>
                      <a:pt x="682" y="683"/>
                    </a:cubicBezTo>
                    <a:cubicBezTo>
                      <a:pt x="666" y="690"/>
                      <a:pt x="666" y="690"/>
                      <a:pt x="666" y="690"/>
                    </a:cubicBezTo>
                    <a:cubicBezTo>
                      <a:pt x="648" y="695"/>
                      <a:pt x="623" y="696"/>
                      <a:pt x="608" y="681"/>
                    </a:cubicBezTo>
                    <a:cubicBezTo>
                      <a:pt x="602" y="677"/>
                      <a:pt x="600" y="669"/>
                      <a:pt x="594" y="666"/>
                    </a:cubicBezTo>
                    <a:cubicBezTo>
                      <a:pt x="585" y="669"/>
                      <a:pt x="589" y="680"/>
                      <a:pt x="587" y="687"/>
                    </a:cubicBezTo>
                    <a:cubicBezTo>
                      <a:pt x="584" y="695"/>
                      <a:pt x="586" y="705"/>
                      <a:pt x="579" y="711"/>
                    </a:cubicBezTo>
                    <a:cubicBezTo>
                      <a:pt x="575" y="723"/>
                      <a:pt x="565" y="731"/>
                      <a:pt x="557" y="739"/>
                    </a:cubicBezTo>
                    <a:cubicBezTo>
                      <a:pt x="542" y="748"/>
                      <a:pt x="527" y="756"/>
                      <a:pt x="510" y="759"/>
                    </a:cubicBezTo>
                    <a:cubicBezTo>
                      <a:pt x="482" y="767"/>
                      <a:pt x="456" y="766"/>
                      <a:pt x="427" y="757"/>
                    </a:cubicBezTo>
                    <a:cubicBezTo>
                      <a:pt x="417" y="751"/>
                      <a:pt x="405" y="746"/>
                      <a:pt x="398" y="735"/>
                    </a:cubicBezTo>
                    <a:cubicBezTo>
                      <a:pt x="395" y="719"/>
                      <a:pt x="414" y="710"/>
                      <a:pt x="408" y="694"/>
                    </a:cubicBezTo>
                    <a:cubicBezTo>
                      <a:pt x="407" y="693"/>
                      <a:pt x="406" y="690"/>
                      <a:pt x="404" y="691"/>
                    </a:cubicBezTo>
                    <a:cubicBezTo>
                      <a:pt x="402" y="694"/>
                      <a:pt x="402" y="700"/>
                      <a:pt x="400" y="703"/>
                    </a:cubicBezTo>
                    <a:cubicBezTo>
                      <a:pt x="392" y="716"/>
                      <a:pt x="376" y="718"/>
                      <a:pt x="364" y="717"/>
                    </a:cubicBezTo>
                    <a:cubicBezTo>
                      <a:pt x="356" y="717"/>
                      <a:pt x="351" y="712"/>
                      <a:pt x="344" y="715"/>
                    </a:cubicBezTo>
                    <a:cubicBezTo>
                      <a:pt x="335" y="725"/>
                      <a:pt x="333" y="740"/>
                      <a:pt x="339" y="753"/>
                    </a:cubicBezTo>
                    <a:cubicBezTo>
                      <a:pt x="335" y="757"/>
                      <a:pt x="338" y="765"/>
                      <a:pt x="332" y="767"/>
                    </a:cubicBezTo>
                    <a:cubicBezTo>
                      <a:pt x="284" y="766"/>
                      <a:pt x="242" y="768"/>
                      <a:pt x="194" y="767"/>
                    </a:cubicBezTo>
                    <a:cubicBezTo>
                      <a:pt x="132" y="766"/>
                      <a:pt x="67" y="769"/>
                      <a:pt x="5" y="768"/>
                    </a:cubicBezTo>
                    <a:cubicBezTo>
                      <a:pt x="1" y="767"/>
                      <a:pt x="1" y="767"/>
                      <a:pt x="1" y="767"/>
                    </a:cubicBezTo>
                    <a:cubicBezTo>
                      <a:pt x="1" y="766"/>
                      <a:pt x="1" y="765"/>
                      <a:pt x="1" y="765"/>
                    </a:cubicBezTo>
                    <a:cubicBezTo>
                      <a:pt x="126" y="764"/>
                      <a:pt x="126" y="764"/>
                      <a:pt x="126" y="764"/>
                    </a:cubicBezTo>
                    <a:cubicBezTo>
                      <a:pt x="269" y="763"/>
                      <a:pt x="269" y="763"/>
                      <a:pt x="269" y="763"/>
                    </a:cubicBezTo>
                    <a:cubicBezTo>
                      <a:pt x="326" y="762"/>
                      <a:pt x="326" y="762"/>
                      <a:pt x="326" y="762"/>
                    </a:cubicBezTo>
                    <a:cubicBezTo>
                      <a:pt x="330" y="761"/>
                      <a:pt x="330" y="757"/>
                      <a:pt x="332" y="755"/>
                    </a:cubicBezTo>
                    <a:cubicBezTo>
                      <a:pt x="326" y="741"/>
                      <a:pt x="328" y="725"/>
                      <a:pt x="337" y="713"/>
                    </a:cubicBezTo>
                    <a:cubicBezTo>
                      <a:pt x="340" y="709"/>
                      <a:pt x="346" y="703"/>
                      <a:pt x="351" y="709"/>
                    </a:cubicBezTo>
                    <a:cubicBezTo>
                      <a:pt x="365" y="714"/>
                      <a:pt x="380" y="714"/>
                      <a:pt x="391" y="705"/>
                    </a:cubicBezTo>
                    <a:cubicBezTo>
                      <a:pt x="395" y="699"/>
                      <a:pt x="400" y="693"/>
                      <a:pt x="399" y="685"/>
                    </a:cubicBezTo>
                    <a:cubicBezTo>
                      <a:pt x="399" y="683"/>
                      <a:pt x="395" y="682"/>
                      <a:pt x="397" y="680"/>
                    </a:cubicBezTo>
                    <a:cubicBezTo>
                      <a:pt x="405" y="683"/>
                      <a:pt x="405" y="683"/>
                      <a:pt x="405" y="683"/>
                    </a:cubicBezTo>
                    <a:cubicBezTo>
                      <a:pt x="411" y="687"/>
                      <a:pt x="416" y="696"/>
                      <a:pt x="415" y="703"/>
                    </a:cubicBezTo>
                    <a:cubicBezTo>
                      <a:pt x="416" y="715"/>
                      <a:pt x="400" y="721"/>
                      <a:pt x="405" y="734"/>
                    </a:cubicBezTo>
                    <a:cubicBezTo>
                      <a:pt x="422" y="752"/>
                      <a:pt x="447" y="759"/>
                      <a:pt x="472" y="759"/>
                    </a:cubicBezTo>
                    <a:cubicBezTo>
                      <a:pt x="513" y="758"/>
                      <a:pt x="559" y="745"/>
                      <a:pt x="577" y="705"/>
                    </a:cubicBezTo>
                    <a:cubicBezTo>
                      <a:pt x="583" y="691"/>
                      <a:pt x="582" y="675"/>
                      <a:pt x="584" y="658"/>
                    </a:cubicBezTo>
                    <a:cubicBezTo>
                      <a:pt x="588" y="651"/>
                      <a:pt x="592" y="663"/>
                      <a:pt x="598" y="660"/>
                    </a:cubicBezTo>
                    <a:cubicBezTo>
                      <a:pt x="603" y="661"/>
                      <a:pt x="603" y="665"/>
                      <a:pt x="605" y="668"/>
                    </a:cubicBezTo>
                    <a:cubicBezTo>
                      <a:pt x="615" y="685"/>
                      <a:pt x="633" y="688"/>
                      <a:pt x="651" y="687"/>
                    </a:cubicBezTo>
                    <a:cubicBezTo>
                      <a:pt x="665" y="689"/>
                      <a:pt x="674" y="675"/>
                      <a:pt x="689" y="678"/>
                    </a:cubicBezTo>
                    <a:cubicBezTo>
                      <a:pt x="703" y="680"/>
                      <a:pt x="714" y="669"/>
                      <a:pt x="724" y="660"/>
                    </a:cubicBezTo>
                    <a:cubicBezTo>
                      <a:pt x="732" y="649"/>
                      <a:pt x="732" y="633"/>
                      <a:pt x="726" y="620"/>
                    </a:cubicBezTo>
                    <a:cubicBezTo>
                      <a:pt x="725" y="617"/>
                      <a:pt x="727" y="613"/>
                      <a:pt x="729" y="610"/>
                    </a:cubicBezTo>
                    <a:cubicBezTo>
                      <a:pt x="738" y="609"/>
                      <a:pt x="751" y="616"/>
                      <a:pt x="761" y="609"/>
                    </a:cubicBezTo>
                    <a:cubicBezTo>
                      <a:pt x="774" y="602"/>
                      <a:pt x="782" y="590"/>
                      <a:pt x="787" y="576"/>
                    </a:cubicBezTo>
                    <a:cubicBezTo>
                      <a:pt x="794" y="569"/>
                      <a:pt x="800" y="560"/>
                      <a:pt x="803" y="551"/>
                    </a:cubicBezTo>
                    <a:cubicBezTo>
                      <a:pt x="811" y="533"/>
                      <a:pt x="807" y="510"/>
                      <a:pt x="797" y="495"/>
                    </a:cubicBezTo>
                    <a:cubicBezTo>
                      <a:pt x="799" y="487"/>
                      <a:pt x="796" y="476"/>
                      <a:pt x="802" y="470"/>
                    </a:cubicBezTo>
                    <a:cubicBezTo>
                      <a:pt x="812" y="471"/>
                      <a:pt x="823" y="473"/>
                      <a:pt x="833" y="468"/>
                    </a:cubicBezTo>
                    <a:cubicBezTo>
                      <a:pt x="851" y="459"/>
                      <a:pt x="858" y="441"/>
                      <a:pt x="862" y="423"/>
                    </a:cubicBezTo>
                    <a:cubicBezTo>
                      <a:pt x="866" y="421"/>
                      <a:pt x="869" y="420"/>
                      <a:pt x="873" y="420"/>
                    </a:cubicBezTo>
                    <a:cubicBezTo>
                      <a:pt x="883" y="419"/>
                      <a:pt x="890" y="410"/>
                      <a:pt x="893" y="402"/>
                    </a:cubicBezTo>
                    <a:cubicBezTo>
                      <a:pt x="895" y="390"/>
                      <a:pt x="898" y="375"/>
                      <a:pt x="888" y="367"/>
                    </a:cubicBezTo>
                    <a:cubicBezTo>
                      <a:pt x="880" y="360"/>
                      <a:pt x="870" y="353"/>
                      <a:pt x="860" y="356"/>
                    </a:cubicBezTo>
                    <a:cubicBezTo>
                      <a:pt x="853" y="353"/>
                      <a:pt x="862" y="347"/>
                      <a:pt x="861" y="342"/>
                    </a:cubicBezTo>
                    <a:cubicBezTo>
                      <a:pt x="860" y="335"/>
                      <a:pt x="858" y="328"/>
                      <a:pt x="853" y="323"/>
                    </a:cubicBezTo>
                    <a:cubicBezTo>
                      <a:pt x="841" y="310"/>
                      <a:pt x="822" y="303"/>
                      <a:pt x="806" y="307"/>
                    </a:cubicBezTo>
                    <a:cubicBezTo>
                      <a:pt x="801" y="305"/>
                      <a:pt x="797" y="300"/>
                      <a:pt x="794" y="296"/>
                    </a:cubicBezTo>
                    <a:cubicBezTo>
                      <a:pt x="797" y="288"/>
                      <a:pt x="793" y="280"/>
                      <a:pt x="789" y="274"/>
                    </a:cubicBezTo>
                    <a:cubicBezTo>
                      <a:pt x="795" y="253"/>
                      <a:pt x="795" y="253"/>
                      <a:pt x="795" y="253"/>
                    </a:cubicBezTo>
                    <a:cubicBezTo>
                      <a:pt x="794" y="244"/>
                      <a:pt x="793" y="233"/>
                      <a:pt x="788" y="225"/>
                    </a:cubicBezTo>
                    <a:cubicBezTo>
                      <a:pt x="798" y="212"/>
                      <a:pt x="792" y="195"/>
                      <a:pt x="786" y="182"/>
                    </a:cubicBezTo>
                    <a:cubicBezTo>
                      <a:pt x="787" y="181"/>
                      <a:pt x="788" y="181"/>
                      <a:pt x="789" y="181"/>
                    </a:cubicBezTo>
                    <a:cubicBezTo>
                      <a:pt x="791" y="181"/>
                      <a:pt x="792" y="182"/>
                      <a:pt x="791" y="184"/>
                    </a:cubicBezTo>
                    <a:cubicBezTo>
                      <a:pt x="800" y="194"/>
                      <a:pt x="800" y="209"/>
                      <a:pt x="798" y="221"/>
                    </a:cubicBezTo>
                    <a:cubicBezTo>
                      <a:pt x="793" y="228"/>
                      <a:pt x="800" y="234"/>
                      <a:pt x="800" y="241"/>
                    </a:cubicBezTo>
                    <a:cubicBezTo>
                      <a:pt x="807" y="256"/>
                      <a:pt x="791" y="269"/>
                      <a:pt x="800" y="282"/>
                    </a:cubicBezTo>
                    <a:cubicBezTo>
                      <a:pt x="803" y="288"/>
                      <a:pt x="796" y="299"/>
                      <a:pt x="805" y="301"/>
                    </a:cubicBezTo>
                    <a:cubicBezTo>
                      <a:pt x="827" y="299"/>
                      <a:pt x="850" y="308"/>
                      <a:pt x="863" y="328"/>
                    </a:cubicBezTo>
                    <a:cubicBezTo>
                      <a:pt x="870" y="334"/>
                      <a:pt x="865" y="343"/>
                      <a:pt x="868" y="349"/>
                    </a:cubicBezTo>
                    <a:cubicBezTo>
                      <a:pt x="876" y="349"/>
                      <a:pt x="881" y="355"/>
                      <a:pt x="887" y="358"/>
                    </a:cubicBezTo>
                    <a:cubicBezTo>
                      <a:pt x="891" y="360"/>
                      <a:pt x="891" y="366"/>
                      <a:pt x="896" y="366"/>
                    </a:cubicBezTo>
                    <a:close/>
                    <a:moveTo>
                      <a:pt x="878" y="367"/>
                    </a:moveTo>
                    <a:cubicBezTo>
                      <a:pt x="871" y="364"/>
                      <a:pt x="864" y="359"/>
                      <a:pt x="858" y="364"/>
                    </a:cubicBezTo>
                    <a:cubicBezTo>
                      <a:pt x="849" y="365"/>
                      <a:pt x="844" y="373"/>
                      <a:pt x="841" y="380"/>
                    </a:cubicBezTo>
                    <a:cubicBezTo>
                      <a:pt x="840" y="388"/>
                      <a:pt x="839" y="395"/>
                      <a:pt x="843" y="401"/>
                    </a:cubicBezTo>
                    <a:cubicBezTo>
                      <a:pt x="850" y="408"/>
                      <a:pt x="859" y="418"/>
                      <a:pt x="871" y="414"/>
                    </a:cubicBezTo>
                    <a:cubicBezTo>
                      <a:pt x="880" y="410"/>
                      <a:pt x="887" y="400"/>
                      <a:pt x="888" y="390"/>
                    </a:cubicBezTo>
                    <a:cubicBezTo>
                      <a:pt x="886" y="382"/>
                      <a:pt x="885" y="372"/>
                      <a:pt x="878" y="367"/>
                    </a:cubicBezTo>
                    <a:close/>
                    <a:moveTo>
                      <a:pt x="875" y="374"/>
                    </a:moveTo>
                    <a:cubicBezTo>
                      <a:pt x="869" y="368"/>
                      <a:pt x="861" y="371"/>
                      <a:pt x="854" y="374"/>
                    </a:cubicBezTo>
                    <a:cubicBezTo>
                      <a:pt x="849" y="380"/>
                      <a:pt x="847" y="389"/>
                      <a:pt x="850" y="397"/>
                    </a:cubicBezTo>
                    <a:cubicBezTo>
                      <a:pt x="852" y="402"/>
                      <a:pt x="858" y="405"/>
                      <a:pt x="863" y="406"/>
                    </a:cubicBezTo>
                    <a:cubicBezTo>
                      <a:pt x="868" y="406"/>
                      <a:pt x="872" y="404"/>
                      <a:pt x="874" y="402"/>
                    </a:cubicBezTo>
                    <a:cubicBezTo>
                      <a:pt x="882" y="394"/>
                      <a:pt x="878" y="383"/>
                      <a:pt x="875" y="374"/>
                    </a:cubicBezTo>
                    <a:close/>
                    <a:moveTo>
                      <a:pt x="837" y="437"/>
                    </a:moveTo>
                    <a:cubicBezTo>
                      <a:pt x="822" y="430"/>
                      <a:pt x="822" y="413"/>
                      <a:pt x="810" y="404"/>
                    </a:cubicBezTo>
                    <a:cubicBezTo>
                      <a:pt x="803" y="400"/>
                      <a:pt x="796" y="399"/>
                      <a:pt x="789" y="403"/>
                    </a:cubicBezTo>
                    <a:cubicBezTo>
                      <a:pt x="781" y="400"/>
                      <a:pt x="771" y="397"/>
                      <a:pt x="762" y="397"/>
                    </a:cubicBezTo>
                    <a:cubicBezTo>
                      <a:pt x="755" y="399"/>
                      <a:pt x="748" y="402"/>
                      <a:pt x="743" y="408"/>
                    </a:cubicBezTo>
                    <a:cubicBezTo>
                      <a:pt x="740" y="410"/>
                      <a:pt x="736" y="405"/>
                      <a:pt x="735" y="403"/>
                    </a:cubicBezTo>
                    <a:cubicBezTo>
                      <a:pt x="728" y="399"/>
                      <a:pt x="717" y="393"/>
                      <a:pt x="719" y="384"/>
                    </a:cubicBezTo>
                    <a:cubicBezTo>
                      <a:pt x="726" y="375"/>
                      <a:pt x="734" y="370"/>
                      <a:pt x="742" y="362"/>
                    </a:cubicBezTo>
                    <a:cubicBezTo>
                      <a:pt x="752" y="369"/>
                      <a:pt x="761" y="374"/>
                      <a:pt x="773" y="371"/>
                    </a:cubicBezTo>
                    <a:cubicBezTo>
                      <a:pt x="780" y="364"/>
                      <a:pt x="780" y="364"/>
                      <a:pt x="780" y="364"/>
                    </a:cubicBezTo>
                    <a:cubicBezTo>
                      <a:pt x="786" y="363"/>
                      <a:pt x="789" y="368"/>
                      <a:pt x="794" y="368"/>
                    </a:cubicBezTo>
                    <a:cubicBezTo>
                      <a:pt x="806" y="368"/>
                      <a:pt x="820" y="366"/>
                      <a:pt x="824" y="354"/>
                    </a:cubicBezTo>
                    <a:cubicBezTo>
                      <a:pt x="827" y="347"/>
                      <a:pt x="834" y="340"/>
                      <a:pt x="842" y="337"/>
                    </a:cubicBezTo>
                    <a:cubicBezTo>
                      <a:pt x="838" y="328"/>
                      <a:pt x="828" y="328"/>
                      <a:pt x="821" y="324"/>
                    </a:cubicBezTo>
                    <a:cubicBezTo>
                      <a:pt x="813" y="323"/>
                      <a:pt x="804" y="323"/>
                      <a:pt x="797" y="328"/>
                    </a:cubicBezTo>
                    <a:cubicBezTo>
                      <a:pt x="793" y="327"/>
                      <a:pt x="795" y="322"/>
                      <a:pt x="793" y="319"/>
                    </a:cubicBezTo>
                    <a:cubicBezTo>
                      <a:pt x="788" y="310"/>
                      <a:pt x="777" y="311"/>
                      <a:pt x="769" y="311"/>
                    </a:cubicBezTo>
                    <a:cubicBezTo>
                      <a:pt x="763" y="311"/>
                      <a:pt x="758" y="315"/>
                      <a:pt x="754" y="319"/>
                    </a:cubicBezTo>
                    <a:cubicBezTo>
                      <a:pt x="751" y="326"/>
                      <a:pt x="752" y="333"/>
                      <a:pt x="756" y="339"/>
                    </a:cubicBezTo>
                    <a:cubicBezTo>
                      <a:pt x="758" y="341"/>
                      <a:pt x="761" y="342"/>
                      <a:pt x="763" y="341"/>
                    </a:cubicBezTo>
                    <a:cubicBezTo>
                      <a:pt x="766" y="337"/>
                      <a:pt x="767" y="332"/>
                      <a:pt x="771" y="332"/>
                    </a:cubicBezTo>
                    <a:cubicBezTo>
                      <a:pt x="774" y="331"/>
                      <a:pt x="778" y="334"/>
                      <a:pt x="778" y="337"/>
                    </a:cubicBezTo>
                    <a:cubicBezTo>
                      <a:pt x="779" y="342"/>
                      <a:pt x="776" y="344"/>
                      <a:pt x="773" y="347"/>
                    </a:cubicBezTo>
                    <a:cubicBezTo>
                      <a:pt x="768" y="350"/>
                      <a:pt x="762" y="349"/>
                      <a:pt x="757" y="348"/>
                    </a:cubicBezTo>
                    <a:cubicBezTo>
                      <a:pt x="746" y="346"/>
                      <a:pt x="745" y="334"/>
                      <a:pt x="743" y="326"/>
                    </a:cubicBezTo>
                    <a:cubicBezTo>
                      <a:pt x="735" y="321"/>
                      <a:pt x="727" y="312"/>
                      <a:pt x="717" y="310"/>
                    </a:cubicBezTo>
                    <a:cubicBezTo>
                      <a:pt x="706" y="309"/>
                      <a:pt x="697" y="313"/>
                      <a:pt x="693" y="322"/>
                    </a:cubicBezTo>
                    <a:cubicBezTo>
                      <a:pt x="691" y="328"/>
                      <a:pt x="690" y="337"/>
                      <a:pt x="695" y="342"/>
                    </a:cubicBezTo>
                    <a:cubicBezTo>
                      <a:pt x="697" y="344"/>
                      <a:pt x="701" y="344"/>
                      <a:pt x="704" y="342"/>
                    </a:cubicBezTo>
                    <a:cubicBezTo>
                      <a:pt x="706" y="339"/>
                      <a:pt x="707" y="336"/>
                      <a:pt x="711" y="337"/>
                    </a:cubicBezTo>
                    <a:cubicBezTo>
                      <a:pt x="713" y="337"/>
                      <a:pt x="715" y="339"/>
                      <a:pt x="716" y="341"/>
                    </a:cubicBezTo>
                    <a:cubicBezTo>
                      <a:pt x="716" y="346"/>
                      <a:pt x="712" y="350"/>
                      <a:pt x="708" y="352"/>
                    </a:cubicBezTo>
                    <a:cubicBezTo>
                      <a:pt x="703" y="356"/>
                      <a:pt x="697" y="353"/>
                      <a:pt x="691" y="353"/>
                    </a:cubicBezTo>
                    <a:cubicBezTo>
                      <a:pt x="681" y="348"/>
                      <a:pt x="682" y="336"/>
                      <a:pt x="680" y="326"/>
                    </a:cubicBezTo>
                    <a:cubicBezTo>
                      <a:pt x="683" y="315"/>
                      <a:pt x="693" y="303"/>
                      <a:pt x="706" y="302"/>
                    </a:cubicBezTo>
                    <a:cubicBezTo>
                      <a:pt x="715" y="289"/>
                      <a:pt x="707" y="273"/>
                      <a:pt x="709" y="258"/>
                    </a:cubicBezTo>
                    <a:cubicBezTo>
                      <a:pt x="712" y="250"/>
                      <a:pt x="713" y="239"/>
                      <a:pt x="723" y="236"/>
                    </a:cubicBezTo>
                    <a:cubicBezTo>
                      <a:pt x="729" y="234"/>
                      <a:pt x="734" y="235"/>
                      <a:pt x="740" y="238"/>
                    </a:cubicBezTo>
                    <a:cubicBezTo>
                      <a:pt x="751" y="244"/>
                      <a:pt x="750" y="258"/>
                      <a:pt x="750" y="268"/>
                    </a:cubicBezTo>
                    <a:cubicBezTo>
                      <a:pt x="757" y="272"/>
                      <a:pt x="766" y="271"/>
                      <a:pt x="772" y="267"/>
                    </a:cubicBezTo>
                    <a:cubicBezTo>
                      <a:pt x="779" y="258"/>
                      <a:pt x="781" y="246"/>
                      <a:pt x="777" y="235"/>
                    </a:cubicBezTo>
                    <a:cubicBezTo>
                      <a:pt x="772" y="233"/>
                      <a:pt x="773" y="228"/>
                      <a:pt x="771" y="225"/>
                    </a:cubicBezTo>
                    <a:cubicBezTo>
                      <a:pt x="776" y="218"/>
                      <a:pt x="779" y="208"/>
                      <a:pt x="776" y="199"/>
                    </a:cubicBezTo>
                    <a:cubicBezTo>
                      <a:pt x="774" y="189"/>
                      <a:pt x="766" y="184"/>
                      <a:pt x="757" y="180"/>
                    </a:cubicBezTo>
                    <a:cubicBezTo>
                      <a:pt x="751" y="179"/>
                      <a:pt x="744" y="176"/>
                      <a:pt x="738" y="180"/>
                    </a:cubicBezTo>
                    <a:cubicBezTo>
                      <a:pt x="733" y="185"/>
                      <a:pt x="732" y="191"/>
                      <a:pt x="734" y="197"/>
                    </a:cubicBezTo>
                    <a:cubicBezTo>
                      <a:pt x="736" y="200"/>
                      <a:pt x="738" y="204"/>
                      <a:pt x="740" y="204"/>
                    </a:cubicBezTo>
                    <a:cubicBezTo>
                      <a:pt x="744" y="202"/>
                      <a:pt x="748" y="200"/>
                      <a:pt x="752" y="203"/>
                    </a:cubicBezTo>
                    <a:cubicBezTo>
                      <a:pt x="756" y="206"/>
                      <a:pt x="753" y="210"/>
                      <a:pt x="752" y="213"/>
                    </a:cubicBezTo>
                    <a:cubicBezTo>
                      <a:pt x="748" y="217"/>
                      <a:pt x="742" y="218"/>
                      <a:pt x="737" y="216"/>
                    </a:cubicBezTo>
                    <a:cubicBezTo>
                      <a:pt x="728" y="211"/>
                      <a:pt x="723" y="201"/>
                      <a:pt x="723" y="191"/>
                    </a:cubicBezTo>
                    <a:cubicBezTo>
                      <a:pt x="722" y="185"/>
                      <a:pt x="732" y="179"/>
                      <a:pt x="723" y="173"/>
                    </a:cubicBezTo>
                    <a:cubicBezTo>
                      <a:pt x="718" y="170"/>
                      <a:pt x="715" y="166"/>
                      <a:pt x="709" y="164"/>
                    </a:cubicBezTo>
                    <a:cubicBezTo>
                      <a:pt x="704" y="167"/>
                      <a:pt x="699" y="166"/>
                      <a:pt x="695" y="166"/>
                    </a:cubicBezTo>
                    <a:cubicBezTo>
                      <a:pt x="688" y="163"/>
                      <a:pt x="680" y="160"/>
                      <a:pt x="680" y="151"/>
                    </a:cubicBezTo>
                    <a:cubicBezTo>
                      <a:pt x="678" y="147"/>
                      <a:pt x="679" y="143"/>
                      <a:pt x="681" y="139"/>
                    </a:cubicBezTo>
                    <a:cubicBezTo>
                      <a:pt x="682" y="136"/>
                      <a:pt x="686" y="134"/>
                      <a:pt x="688" y="136"/>
                    </a:cubicBezTo>
                    <a:cubicBezTo>
                      <a:pt x="693" y="141"/>
                      <a:pt x="684" y="147"/>
                      <a:pt x="690" y="152"/>
                    </a:cubicBezTo>
                    <a:cubicBezTo>
                      <a:pt x="693" y="156"/>
                      <a:pt x="699" y="157"/>
                      <a:pt x="703" y="156"/>
                    </a:cubicBezTo>
                    <a:cubicBezTo>
                      <a:pt x="709" y="155"/>
                      <a:pt x="714" y="151"/>
                      <a:pt x="716" y="145"/>
                    </a:cubicBezTo>
                    <a:cubicBezTo>
                      <a:pt x="718" y="133"/>
                      <a:pt x="711" y="121"/>
                      <a:pt x="701" y="113"/>
                    </a:cubicBezTo>
                    <a:cubicBezTo>
                      <a:pt x="694" y="110"/>
                      <a:pt x="688" y="107"/>
                      <a:pt x="682" y="112"/>
                    </a:cubicBezTo>
                    <a:cubicBezTo>
                      <a:pt x="679" y="113"/>
                      <a:pt x="676" y="113"/>
                      <a:pt x="674" y="112"/>
                    </a:cubicBezTo>
                    <a:cubicBezTo>
                      <a:pt x="670" y="106"/>
                      <a:pt x="668" y="99"/>
                      <a:pt x="661" y="96"/>
                    </a:cubicBezTo>
                    <a:cubicBezTo>
                      <a:pt x="648" y="91"/>
                      <a:pt x="632" y="94"/>
                      <a:pt x="623" y="105"/>
                    </a:cubicBezTo>
                    <a:cubicBezTo>
                      <a:pt x="620" y="109"/>
                      <a:pt x="620" y="115"/>
                      <a:pt x="621" y="120"/>
                    </a:cubicBezTo>
                    <a:cubicBezTo>
                      <a:pt x="627" y="132"/>
                      <a:pt x="638" y="120"/>
                      <a:pt x="646" y="127"/>
                    </a:cubicBezTo>
                    <a:cubicBezTo>
                      <a:pt x="653" y="130"/>
                      <a:pt x="660" y="137"/>
                      <a:pt x="660" y="146"/>
                    </a:cubicBezTo>
                    <a:cubicBezTo>
                      <a:pt x="658" y="153"/>
                      <a:pt x="656" y="160"/>
                      <a:pt x="650" y="163"/>
                    </a:cubicBezTo>
                    <a:cubicBezTo>
                      <a:pt x="636" y="166"/>
                      <a:pt x="618" y="170"/>
                      <a:pt x="612" y="186"/>
                    </a:cubicBezTo>
                    <a:cubicBezTo>
                      <a:pt x="613" y="195"/>
                      <a:pt x="620" y="201"/>
                      <a:pt x="617" y="210"/>
                    </a:cubicBezTo>
                    <a:cubicBezTo>
                      <a:pt x="616" y="214"/>
                      <a:pt x="614" y="218"/>
                      <a:pt x="609" y="220"/>
                    </a:cubicBezTo>
                    <a:cubicBezTo>
                      <a:pt x="606" y="220"/>
                      <a:pt x="601" y="220"/>
                      <a:pt x="600" y="216"/>
                    </a:cubicBezTo>
                    <a:cubicBezTo>
                      <a:pt x="600" y="208"/>
                      <a:pt x="611" y="204"/>
                      <a:pt x="605" y="196"/>
                    </a:cubicBezTo>
                    <a:cubicBezTo>
                      <a:pt x="602" y="191"/>
                      <a:pt x="596" y="191"/>
                      <a:pt x="592" y="193"/>
                    </a:cubicBezTo>
                    <a:cubicBezTo>
                      <a:pt x="584" y="193"/>
                      <a:pt x="576" y="200"/>
                      <a:pt x="574" y="208"/>
                    </a:cubicBezTo>
                    <a:cubicBezTo>
                      <a:pt x="571" y="215"/>
                      <a:pt x="571" y="225"/>
                      <a:pt x="575" y="232"/>
                    </a:cubicBezTo>
                    <a:cubicBezTo>
                      <a:pt x="581" y="240"/>
                      <a:pt x="589" y="247"/>
                      <a:pt x="598" y="249"/>
                    </a:cubicBezTo>
                    <a:cubicBezTo>
                      <a:pt x="605" y="249"/>
                      <a:pt x="612" y="244"/>
                      <a:pt x="619" y="246"/>
                    </a:cubicBezTo>
                    <a:cubicBezTo>
                      <a:pt x="624" y="254"/>
                      <a:pt x="632" y="257"/>
                      <a:pt x="641" y="256"/>
                    </a:cubicBezTo>
                    <a:cubicBezTo>
                      <a:pt x="646" y="255"/>
                      <a:pt x="650" y="250"/>
                      <a:pt x="651" y="245"/>
                    </a:cubicBezTo>
                    <a:cubicBezTo>
                      <a:pt x="656" y="237"/>
                      <a:pt x="646" y="236"/>
                      <a:pt x="643" y="232"/>
                    </a:cubicBezTo>
                    <a:cubicBezTo>
                      <a:pt x="637" y="226"/>
                      <a:pt x="635" y="217"/>
                      <a:pt x="638" y="209"/>
                    </a:cubicBezTo>
                    <a:cubicBezTo>
                      <a:pt x="640" y="201"/>
                      <a:pt x="648" y="197"/>
                      <a:pt x="657" y="196"/>
                    </a:cubicBezTo>
                    <a:cubicBezTo>
                      <a:pt x="665" y="196"/>
                      <a:pt x="673" y="201"/>
                      <a:pt x="680" y="206"/>
                    </a:cubicBezTo>
                    <a:cubicBezTo>
                      <a:pt x="692" y="229"/>
                      <a:pt x="690" y="260"/>
                      <a:pt x="678" y="282"/>
                    </a:cubicBezTo>
                    <a:cubicBezTo>
                      <a:pt x="670" y="293"/>
                      <a:pt x="660" y="303"/>
                      <a:pt x="646" y="307"/>
                    </a:cubicBezTo>
                    <a:cubicBezTo>
                      <a:pt x="634" y="310"/>
                      <a:pt x="620" y="311"/>
                      <a:pt x="607" y="309"/>
                    </a:cubicBezTo>
                    <a:cubicBezTo>
                      <a:pt x="600" y="311"/>
                      <a:pt x="594" y="311"/>
                      <a:pt x="586" y="308"/>
                    </a:cubicBezTo>
                    <a:cubicBezTo>
                      <a:pt x="578" y="291"/>
                      <a:pt x="560" y="273"/>
                      <a:pt x="540" y="272"/>
                    </a:cubicBezTo>
                    <a:cubicBezTo>
                      <a:pt x="522" y="272"/>
                      <a:pt x="505" y="277"/>
                      <a:pt x="489" y="283"/>
                    </a:cubicBezTo>
                    <a:cubicBezTo>
                      <a:pt x="475" y="289"/>
                      <a:pt x="459" y="289"/>
                      <a:pt x="446" y="281"/>
                    </a:cubicBezTo>
                    <a:cubicBezTo>
                      <a:pt x="434" y="274"/>
                      <a:pt x="424" y="261"/>
                      <a:pt x="421" y="249"/>
                    </a:cubicBezTo>
                    <a:cubicBezTo>
                      <a:pt x="417" y="238"/>
                      <a:pt x="419" y="226"/>
                      <a:pt x="419" y="215"/>
                    </a:cubicBezTo>
                    <a:cubicBezTo>
                      <a:pt x="407" y="200"/>
                      <a:pt x="393" y="182"/>
                      <a:pt x="401" y="161"/>
                    </a:cubicBezTo>
                    <a:cubicBezTo>
                      <a:pt x="404" y="147"/>
                      <a:pt x="415" y="138"/>
                      <a:pt x="425" y="127"/>
                    </a:cubicBezTo>
                    <a:cubicBezTo>
                      <a:pt x="444" y="115"/>
                      <a:pt x="468" y="97"/>
                      <a:pt x="464" y="72"/>
                    </a:cubicBezTo>
                    <a:cubicBezTo>
                      <a:pt x="463" y="66"/>
                      <a:pt x="457" y="60"/>
                      <a:pt x="461" y="53"/>
                    </a:cubicBezTo>
                    <a:cubicBezTo>
                      <a:pt x="472" y="47"/>
                      <a:pt x="489" y="49"/>
                      <a:pt x="500" y="53"/>
                    </a:cubicBezTo>
                    <a:cubicBezTo>
                      <a:pt x="519" y="62"/>
                      <a:pt x="540" y="77"/>
                      <a:pt x="541" y="100"/>
                    </a:cubicBezTo>
                    <a:cubicBezTo>
                      <a:pt x="543" y="107"/>
                      <a:pt x="535" y="113"/>
                      <a:pt x="541" y="119"/>
                    </a:cubicBezTo>
                    <a:cubicBezTo>
                      <a:pt x="552" y="130"/>
                      <a:pt x="555" y="145"/>
                      <a:pt x="550" y="159"/>
                    </a:cubicBezTo>
                    <a:cubicBezTo>
                      <a:pt x="550" y="168"/>
                      <a:pt x="540" y="173"/>
                      <a:pt x="538" y="180"/>
                    </a:cubicBezTo>
                    <a:cubicBezTo>
                      <a:pt x="537" y="192"/>
                      <a:pt x="534" y="204"/>
                      <a:pt x="524" y="211"/>
                    </a:cubicBezTo>
                    <a:cubicBezTo>
                      <a:pt x="516" y="215"/>
                      <a:pt x="508" y="220"/>
                      <a:pt x="499" y="217"/>
                    </a:cubicBezTo>
                    <a:cubicBezTo>
                      <a:pt x="489" y="213"/>
                      <a:pt x="479" y="203"/>
                      <a:pt x="478" y="193"/>
                    </a:cubicBezTo>
                    <a:cubicBezTo>
                      <a:pt x="477" y="184"/>
                      <a:pt x="482" y="179"/>
                      <a:pt x="484" y="173"/>
                    </a:cubicBezTo>
                    <a:cubicBezTo>
                      <a:pt x="493" y="166"/>
                      <a:pt x="501" y="180"/>
                      <a:pt x="511" y="171"/>
                    </a:cubicBezTo>
                    <a:cubicBezTo>
                      <a:pt x="516" y="167"/>
                      <a:pt x="515" y="159"/>
                      <a:pt x="515" y="154"/>
                    </a:cubicBezTo>
                    <a:cubicBezTo>
                      <a:pt x="509" y="139"/>
                      <a:pt x="509" y="139"/>
                      <a:pt x="509" y="139"/>
                    </a:cubicBezTo>
                    <a:cubicBezTo>
                      <a:pt x="500" y="132"/>
                      <a:pt x="487" y="129"/>
                      <a:pt x="475" y="133"/>
                    </a:cubicBezTo>
                    <a:cubicBezTo>
                      <a:pt x="454" y="139"/>
                      <a:pt x="451" y="163"/>
                      <a:pt x="445" y="180"/>
                    </a:cubicBezTo>
                    <a:cubicBezTo>
                      <a:pt x="444" y="199"/>
                      <a:pt x="451" y="216"/>
                      <a:pt x="462" y="231"/>
                    </a:cubicBezTo>
                    <a:cubicBezTo>
                      <a:pt x="477" y="247"/>
                      <a:pt x="499" y="258"/>
                      <a:pt x="521" y="252"/>
                    </a:cubicBezTo>
                    <a:cubicBezTo>
                      <a:pt x="540" y="245"/>
                      <a:pt x="557" y="227"/>
                      <a:pt x="560" y="208"/>
                    </a:cubicBezTo>
                    <a:cubicBezTo>
                      <a:pt x="561" y="201"/>
                      <a:pt x="561" y="193"/>
                      <a:pt x="559" y="186"/>
                    </a:cubicBezTo>
                    <a:cubicBezTo>
                      <a:pt x="560" y="183"/>
                      <a:pt x="565" y="183"/>
                      <a:pt x="567" y="180"/>
                    </a:cubicBezTo>
                    <a:cubicBezTo>
                      <a:pt x="576" y="169"/>
                      <a:pt x="585" y="154"/>
                      <a:pt x="580" y="139"/>
                    </a:cubicBezTo>
                    <a:cubicBezTo>
                      <a:pt x="577" y="130"/>
                      <a:pt x="574" y="121"/>
                      <a:pt x="568" y="114"/>
                    </a:cubicBezTo>
                    <a:cubicBezTo>
                      <a:pt x="567" y="92"/>
                      <a:pt x="567" y="92"/>
                      <a:pt x="567" y="92"/>
                    </a:cubicBezTo>
                    <a:cubicBezTo>
                      <a:pt x="565" y="63"/>
                      <a:pt x="543" y="36"/>
                      <a:pt x="516" y="26"/>
                    </a:cubicBezTo>
                    <a:cubicBezTo>
                      <a:pt x="506" y="23"/>
                      <a:pt x="495" y="20"/>
                      <a:pt x="485" y="19"/>
                    </a:cubicBezTo>
                    <a:cubicBezTo>
                      <a:pt x="468" y="19"/>
                      <a:pt x="452" y="23"/>
                      <a:pt x="436" y="28"/>
                    </a:cubicBezTo>
                    <a:cubicBezTo>
                      <a:pt x="429" y="32"/>
                      <a:pt x="422" y="36"/>
                      <a:pt x="416" y="42"/>
                    </a:cubicBezTo>
                    <a:cubicBezTo>
                      <a:pt x="415" y="46"/>
                      <a:pt x="420" y="45"/>
                      <a:pt x="422" y="47"/>
                    </a:cubicBezTo>
                    <a:cubicBezTo>
                      <a:pt x="431" y="55"/>
                      <a:pt x="434" y="68"/>
                      <a:pt x="430" y="79"/>
                    </a:cubicBezTo>
                    <a:cubicBezTo>
                      <a:pt x="423" y="106"/>
                      <a:pt x="392" y="105"/>
                      <a:pt x="380" y="127"/>
                    </a:cubicBezTo>
                    <a:cubicBezTo>
                      <a:pt x="373" y="133"/>
                      <a:pt x="369" y="141"/>
                      <a:pt x="365" y="149"/>
                    </a:cubicBezTo>
                    <a:cubicBezTo>
                      <a:pt x="365" y="158"/>
                      <a:pt x="359" y="165"/>
                      <a:pt x="362" y="173"/>
                    </a:cubicBezTo>
                    <a:cubicBezTo>
                      <a:pt x="362" y="188"/>
                      <a:pt x="369" y="203"/>
                      <a:pt x="378" y="214"/>
                    </a:cubicBezTo>
                    <a:cubicBezTo>
                      <a:pt x="383" y="219"/>
                      <a:pt x="392" y="222"/>
                      <a:pt x="390" y="231"/>
                    </a:cubicBezTo>
                    <a:cubicBezTo>
                      <a:pt x="383" y="249"/>
                      <a:pt x="386" y="269"/>
                      <a:pt x="398" y="284"/>
                    </a:cubicBezTo>
                    <a:cubicBezTo>
                      <a:pt x="408" y="296"/>
                      <a:pt x="420" y="306"/>
                      <a:pt x="434" y="312"/>
                    </a:cubicBezTo>
                    <a:cubicBezTo>
                      <a:pt x="436" y="324"/>
                      <a:pt x="420" y="324"/>
                      <a:pt x="415" y="331"/>
                    </a:cubicBezTo>
                    <a:cubicBezTo>
                      <a:pt x="400" y="345"/>
                      <a:pt x="393" y="362"/>
                      <a:pt x="393" y="383"/>
                    </a:cubicBezTo>
                    <a:cubicBezTo>
                      <a:pt x="397" y="408"/>
                      <a:pt x="400" y="436"/>
                      <a:pt x="423" y="452"/>
                    </a:cubicBezTo>
                    <a:cubicBezTo>
                      <a:pt x="426" y="454"/>
                      <a:pt x="433" y="456"/>
                      <a:pt x="432" y="462"/>
                    </a:cubicBezTo>
                    <a:cubicBezTo>
                      <a:pt x="429" y="465"/>
                      <a:pt x="424" y="463"/>
                      <a:pt x="422" y="466"/>
                    </a:cubicBezTo>
                    <a:cubicBezTo>
                      <a:pt x="407" y="480"/>
                      <a:pt x="390" y="497"/>
                      <a:pt x="392" y="519"/>
                    </a:cubicBezTo>
                    <a:cubicBezTo>
                      <a:pt x="389" y="535"/>
                      <a:pt x="389" y="535"/>
                      <a:pt x="389" y="535"/>
                    </a:cubicBezTo>
                    <a:cubicBezTo>
                      <a:pt x="380" y="544"/>
                      <a:pt x="374" y="555"/>
                      <a:pt x="369" y="566"/>
                    </a:cubicBezTo>
                    <a:cubicBezTo>
                      <a:pt x="370" y="570"/>
                      <a:pt x="366" y="573"/>
                      <a:pt x="365" y="576"/>
                    </a:cubicBezTo>
                    <a:cubicBezTo>
                      <a:pt x="361" y="594"/>
                      <a:pt x="356" y="618"/>
                      <a:pt x="368" y="634"/>
                    </a:cubicBezTo>
                    <a:cubicBezTo>
                      <a:pt x="386" y="656"/>
                      <a:pt x="416" y="661"/>
                      <a:pt x="430" y="687"/>
                    </a:cubicBezTo>
                    <a:cubicBezTo>
                      <a:pt x="435" y="698"/>
                      <a:pt x="435" y="712"/>
                      <a:pt x="426" y="721"/>
                    </a:cubicBezTo>
                    <a:cubicBezTo>
                      <a:pt x="425" y="723"/>
                      <a:pt x="421" y="725"/>
                      <a:pt x="422" y="728"/>
                    </a:cubicBezTo>
                    <a:cubicBezTo>
                      <a:pt x="456" y="755"/>
                      <a:pt x="509" y="744"/>
                      <a:pt x="543" y="723"/>
                    </a:cubicBezTo>
                    <a:cubicBezTo>
                      <a:pt x="554" y="711"/>
                      <a:pt x="564" y="699"/>
                      <a:pt x="568" y="682"/>
                    </a:cubicBezTo>
                    <a:cubicBezTo>
                      <a:pt x="572" y="668"/>
                      <a:pt x="571" y="651"/>
                      <a:pt x="566" y="637"/>
                    </a:cubicBezTo>
                    <a:cubicBezTo>
                      <a:pt x="565" y="632"/>
                      <a:pt x="572" y="630"/>
                      <a:pt x="573" y="625"/>
                    </a:cubicBezTo>
                    <a:cubicBezTo>
                      <a:pt x="577" y="614"/>
                      <a:pt x="578" y="602"/>
                      <a:pt x="577" y="590"/>
                    </a:cubicBezTo>
                    <a:cubicBezTo>
                      <a:pt x="572" y="579"/>
                      <a:pt x="564" y="567"/>
                      <a:pt x="554" y="559"/>
                    </a:cubicBezTo>
                    <a:cubicBezTo>
                      <a:pt x="544" y="534"/>
                      <a:pt x="518" y="518"/>
                      <a:pt x="490" y="517"/>
                    </a:cubicBezTo>
                    <a:cubicBezTo>
                      <a:pt x="481" y="518"/>
                      <a:pt x="473" y="517"/>
                      <a:pt x="465" y="522"/>
                    </a:cubicBezTo>
                    <a:cubicBezTo>
                      <a:pt x="461" y="528"/>
                      <a:pt x="452" y="531"/>
                      <a:pt x="448" y="539"/>
                    </a:cubicBezTo>
                    <a:cubicBezTo>
                      <a:pt x="443" y="550"/>
                      <a:pt x="441" y="563"/>
                      <a:pt x="443" y="576"/>
                    </a:cubicBezTo>
                    <a:cubicBezTo>
                      <a:pt x="452" y="589"/>
                      <a:pt x="438" y="603"/>
                      <a:pt x="445" y="617"/>
                    </a:cubicBezTo>
                    <a:cubicBezTo>
                      <a:pt x="446" y="623"/>
                      <a:pt x="451" y="629"/>
                      <a:pt x="457" y="632"/>
                    </a:cubicBezTo>
                    <a:cubicBezTo>
                      <a:pt x="467" y="634"/>
                      <a:pt x="481" y="639"/>
                      <a:pt x="491" y="631"/>
                    </a:cubicBezTo>
                    <a:cubicBezTo>
                      <a:pt x="497" y="626"/>
                      <a:pt x="502" y="619"/>
                      <a:pt x="502" y="611"/>
                    </a:cubicBezTo>
                    <a:cubicBezTo>
                      <a:pt x="503" y="602"/>
                      <a:pt x="498" y="594"/>
                      <a:pt x="490" y="590"/>
                    </a:cubicBezTo>
                    <a:cubicBezTo>
                      <a:pt x="486" y="584"/>
                      <a:pt x="475" y="594"/>
                      <a:pt x="476" y="583"/>
                    </a:cubicBezTo>
                    <a:cubicBezTo>
                      <a:pt x="472" y="581"/>
                      <a:pt x="473" y="574"/>
                      <a:pt x="473" y="570"/>
                    </a:cubicBezTo>
                    <a:cubicBezTo>
                      <a:pt x="477" y="558"/>
                      <a:pt x="489" y="556"/>
                      <a:pt x="499" y="555"/>
                    </a:cubicBezTo>
                    <a:cubicBezTo>
                      <a:pt x="516" y="555"/>
                      <a:pt x="529" y="568"/>
                      <a:pt x="539" y="580"/>
                    </a:cubicBezTo>
                    <a:cubicBezTo>
                      <a:pt x="549" y="591"/>
                      <a:pt x="552" y="607"/>
                      <a:pt x="548" y="621"/>
                    </a:cubicBezTo>
                    <a:cubicBezTo>
                      <a:pt x="548" y="630"/>
                      <a:pt x="536" y="636"/>
                      <a:pt x="539" y="645"/>
                    </a:cubicBezTo>
                    <a:cubicBezTo>
                      <a:pt x="545" y="668"/>
                      <a:pt x="534" y="688"/>
                      <a:pt x="517" y="703"/>
                    </a:cubicBezTo>
                    <a:cubicBezTo>
                      <a:pt x="514" y="702"/>
                      <a:pt x="515" y="705"/>
                      <a:pt x="513" y="707"/>
                    </a:cubicBezTo>
                    <a:cubicBezTo>
                      <a:pt x="499" y="717"/>
                      <a:pt x="482" y="715"/>
                      <a:pt x="466" y="720"/>
                    </a:cubicBezTo>
                    <a:cubicBezTo>
                      <a:pt x="464" y="720"/>
                      <a:pt x="462" y="718"/>
                      <a:pt x="462" y="717"/>
                    </a:cubicBezTo>
                    <a:cubicBezTo>
                      <a:pt x="463" y="710"/>
                      <a:pt x="466" y="701"/>
                      <a:pt x="464" y="693"/>
                    </a:cubicBezTo>
                    <a:cubicBezTo>
                      <a:pt x="456" y="672"/>
                      <a:pt x="440" y="657"/>
                      <a:pt x="421" y="644"/>
                    </a:cubicBezTo>
                    <a:cubicBezTo>
                      <a:pt x="403" y="628"/>
                      <a:pt x="391" y="608"/>
                      <a:pt x="396" y="585"/>
                    </a:cubicBezTo>
                    <a:cubicBezTo>
                      <a:pt x="399" y="573"/>
                      <a:pt x="403" y="561"/>
                      <a:pt x="413" y="554"/>
                    </a:cubicBezTo>
                    <a:cubicBezTo>
                      <a:pt x="416" y="532"/>
                      <a:pt x="425" y="510"/>
                      <a:pt x="445" y="498"/>
                    </a:cubicBezTo>
                    <a:cubicBezTo>
                      <a:pt x="464" y="489"/>
                      <a:pt x="488" y="486"/>
                      <a:pt x="509" y="492"/>
                    </a:cubicBezTo>
                    <a:cubicBezTo>
                      <a:pt x="527" y="498"/>
                      <a:pt x="546" y="497"/>
                      <a:pt x="565" y="493"/>
                    </a:cubicBezTo>
                    <a:cubicBezTo>
                      <a:pt x="578" y="489"/>
                      <a:pt x="588" y="478"/>
                      <a:pt x="595" y="467"/>
                    </a:cubicBezTo>
                    <a:cubicBezTo>
                      <a:pt x="601" y="467"/>
                      <a:pt x="607" y="463"/>
                      <a:pt x="613" y="463"/>
                    </a:cubicBezTo>
                    <a:cubicBezTo>
                      <a:pt x="629" y="461"/>
                      <a:pt x="644" y="466"/>
                      <a:pt x="659" y="469"/>
                    </a:cubicBezTo>
                    <a:cubicBezTo>
                      <a:pt x="674" y="475"/>
                      <a:pt x="689" y="489"/>
                      <a:pt x="692" y="506"/>
                    </a:cubicBezTo>
                    <a:cubicBezTo>
                      <a:pt x="698" y="524"/>
                      <a:pt x="695" y="546"/>
                      <a:pt x="682" y="561"/>
                    </a:cubicBezTo>
                    <a:cubicBezTo>
                      <a:pt x="674" y="572"/>
                      <a:pt x="659" y="575"/>
                      <a:pt x="645" y="571"/>
                    </a:cubicBezTo>
                    <a:cubicBezTo>
                      <a:pt x="639" y="567"/>
                      <a:pt x="631" y="562"/>
                      <a:pt x="629" y="555"/>
                    </a:cubicBezTo>
                    <a:cubicBezTo>
                      <a:pt x="627" y="544"/>
                      <a:pt x="633" y="531"/>
                      <a:pt x="644" y="525"/>
                    </a:cubicBezTo>
                    <a:cubicBezTo>
                      <a:pt x="648" y="524"/>
                      <a:pt x="658" y="529"/>
                      <a:pt x="655" y="520"/>
                    </a:cubicBezTo>
                    <a:cubicBezTo>
                      <a:pt x="654" y="515"/>
                      <a:pt x="651" y="509"/>
                      <a:pt x="646" y="506"/>
                    </a:cubicBezTo>
                    <a:cubicBezTo>
                      <a:pt x="640" y="503"/>
                      <a:pt x="630" y="501"/>
                      <a:pt x="623" y="504"/>
                    </a:cubicBezTo>
                    <a:cubicBezTo>
                      <a:pt x="615" y="508"/>
                      <a:pt x="618" y="518"/>
                      <a:pt x="609" y="521"/>
                    </a:cubicBezTo>
                    <a:cubicBezTo>
                      <a:pt x="599" y="521"/>
                      <a:pt x="589" y="521"/>
                      <a:pt x="583" y="531"/>
                    </a:cubicBezTo>
                    <a:cubicBezTo>
                      <a:pt x="580" y="537"/>
                      <a:pt x="579" y="543"/>
                      <a:pt x="579" y="550"/>
                    </a:cubicBezTo>
                    <a:cubicBezTo>
                      <a:pt x="581" y="555"/>
                      <a:pt x="585" y="560"/>
                      <a:pt x="590" y="562"/>
                    </a:cubicBezTo>
                    <a:cubicBezTo>
                      <a:pt x="595" y="564"/>
                      <a:pt x="599" y="557"/>
                      <a:pt x="600" y="554"/>
                    </a:cubicBezTo>
                    <a:cubicBezTo>
                      <a:pt x="600" y="550"/>
                      <a:pt x="602" y="547"/>
                      <a:pt x="605" y="546"/>
                    </a:cubicBezTo>
                    <a:cubicBezTo>
                      <a:pt x="609" y="545"/>
                      <a:pt x="613" y="549"/>
                      <a:pt x="615" y="553"/>
                    </a:cubicBezTo>
                    <a:cubicBezTo>
                      <a:pt x="617" y="561"/>
                      <a:pt x="607" y="566"/>
                      <a:pt x="604" y="574"/>
                    </a:cubicBezTo>
                    <a:cubicBezTo>
                      <a:pt x="603" y="584"/>
                      <a:pt x="609" y="590"/>
                      <a:pt x="617" y="596"/>
                    </a:cubicBezTo>
                    <a:cubicBezTo>
                      <a:pt x="629" y="605"/>
                      <a:pt x="654" y="598"/>
                      <a:pt x="655" y="620"/>
                    </a:cubicBezTo>
                    <a:cubicBezTo>
                      <a:pt x="653" y="630"/>
                      <a:pt x="648" y="640"/>
                      <a:pt x="638" y="642"/>
                    </a:cubicBezTo>
                    <a:cubicBezTo>
                      <a:pt x="631" y="646"/>
                      <a:pt x="624" y="641"/>
                      <a:pt x="618" y="641"/>
                    </a:cubicBezTo>
                    <a:cubicBezTo>
                      <a:pt x="615" y="646"/>
                      <a:pt x="614" y="653"/>
                      <a:pt x="616" y="658"/>
                    </a:cubicBezTo>
                    <a:cubicBezTo>
                      <a:pt x="622" y="666"/>
                      <a:pt x="629" y="673"/>
                      <a:pt x="639" y="674"/>
                    </a:cubicBezTo>
                    <a:cubicBezTo>
                      <a:pt x="649" y="676"/>
                      <a:pt x="660" y="675"/>
                      <a:pt x="667" y="667"/>
                    </a:cubicBezTo>
                    <a:cubicBezTo>
                      <a:pt x="669" y="665"/>
                      <a:pt x="669" y="660"/>
                      <a:pt x="672" y="660"/>
                    </a:cubicBezTo>
                    <a:cubicBezTo>
                      <a:pt x="683" y="666"/>
                      <a:pt x="697" y="663"/>
                      <a:pt x="706" y="656"/>
                    </a:cubicBezTo>
                    <a:cubicBezTo>
                      <a:pt x="711" y="651"/>
                      <a:pt x="717" y="646"/>
                      <a:pt x="716" y="638"/>
                    </a:cubicBezTo>
                    <a:cubicBezTo>
                      <a:pt x="714" y="631"/>
                      <a:pt x="712" y="624"/>
                      <a:pt x="707" y="620"/>
                    </a:cubicBezTo>
                    <a:cubicBezTo>
                      <a:pt x="703" y="617"/>
                      <a:pt x="696" y="616"/>
                      <a:pt x="692" y="616"/>
                    </a:cubicBezTo>
                    <a:cubicBezTo>
                      <a:pt x="687" y="619"/>
                      <a:pt x="680" y="620"/>
                      <a:pt x="680" y="627"/>
                    </a:cubicBezTo>
                    <a:cubicBezTo>
                      <a:pt x="684" y="627"/>
                      <a:pt x="688" y="630"/>
                      <a:pt x="689" y="634"/>
                    </a:cubicBezTo>
                    <a:cubicBezTo>
                      <a:pt x="690" y="638"/>
                      <a:pt x="686" y="641"/>
                      <a:pt x="684" y="642"/>
                    </a:cubicBezTo>
                    <a:cubicBezTo>
                      <a:pt x="679" y="646"/>
                      <a:pt x="675" y="640"/>
                      <a:pt x="672" y="637"/>
                    </a:cubicBezTo>
                    <a:cubicBezTo>
                      <a:pt x="668" y="633"/>
                      <a:pt x="670" y="626"/>
                      <a:pt x="671" y="622"/>
                    </a:cubicBezTo>
                    <a:cubicBezTo>
                      <a:pt x="675" y="612"/>
                      <a:pt x="685" y="608"/>
                      <a:pt x="695" y="607"/>
                    </a:cubicBezTo>
                    <a:cubicBezTo>
                      <a:pt x="699" y="607"/>
                      <a:pt x="704" y="611"/>
                      <a:pt x="707" y="608"/>
                    </a:cubicBezTo>
                    <a:cubicBezTo>
                      <a:pt x="714" y="605"/>
                      <a:pt x="717" y="599"/>
                      <a:pt x="718" y="592"/>
                    </a:cubicBezTo>
                    <a:cubicBezTo>
                      <a:pt x="717" y="582"/>
                      <a:pt x="709" y="570"/>
                      <a:pt x="719" y="560"/>
                    </a:cubicBezTo>
                    <a:cubicBezTo>
                      <a:pt x="724" y="555"/>
                      <a:pt x="730" y="551"/>
                      <a:pt x="737" y="551"/>
                    </a:cubicBezTo>
                    <a:cubicBezTo>
                      <a:pt x="742" y="552"/>
                      <a:pt x="747" y="554"/>
                      <a:pt x="750" y="558"/>
                    </a:cubicBezTo>
                    <a:cubicBezTo>
                      <a:pt x="751" y="561"/>
                      <a:pt x="749" y="565"/>
                      <a:pt x="747" y="567"/>
                    </a:cubicBezTo>
                    <a:cubicBezTo>
                      <a:pt x="745" y="568"/>
                      <a:pt x="743" y="569"/>
                      <a:pt x="741" y="569"/>
                    </a:cubicBezTo>
                    <a:cubicBezTo>
                      <a:pt x="737" y="566"/>
                      <a:pt x="740" y="561"/>
                      <a:pt x="735" y="560"/>
                    </a:cubicBezTo>
                    <a:cubicBezTo>
                      <a:pt x="729" y="561"/>
                      <a:pt x="725" y="566"/>
                      <a:pt x="723" y="572"/>
                    </a:cubicBezTo>
                    <a:cubicBezTo>
                      <a:pt x="724" y="579"/>
                      <a:pt x="723" y="588"/>
                      <a:pt x="731" y="590"/>
                    </a:cubicBezTo>
                    <a:cubicBezTo>
                      <a:pt x="740" y="596"/>
                      <a:pt x="752" y="596"/>
                      <a:pt x="761" y="592"/>
                    </a:cubicBezTo>
                    <a:cubicBezTo>
                      <a:pt x="766" y="591"/>
                      <a:pt x="771" y="585"/>
                      <a:pt x="772" y="580"/>
                    </a:cubicBezTo>
                    <a:cubicBezTo>
                      <a:pt x="776" y="573"/>
                      <a:pt x="766" y="564"/>
                      <a:pt x="776" y="560"/>
                    </a:cubicBezTo>
                    <a:cubicBezTo>
                      <a:pt x="786" y="557"/>
                      <a:pt x="790" y="547"/>
                      <a:pt x="792" y="537"/>
                    </a:cubicBezTo>
                    <a:cubicBezTo>
                      <a:pt x="796" y="526"/>
                      <a:pt x="789" y="518"/>
                      <a:pt x="785" y="509"/>
                    </a:cubicBezTo>
                    <a:cubicBezTo>
                      <a:pt x="778" y="504"/>
                      <a:pt x="771" y="504"/>
                      <a:pt x="762" y="505"/>
                    </a:cubicBezTo>
                    <a:cubicBezTo>
                      <a:pt x="752" y="511"/>
                      <a:pt x="763" y="524"/>
                      <a:pt x="752" y="530"/>
                    </a:cubicBezTo>
                    <a:cubicBezTo>
                      <a:pt x="746" y="537"/>
                      <a:pt x="738" y="530"/>
                      <a:pt x="732" y="527"/>
                    </a:cubicBezTo>
                    <a:cubicBezTo>
                      <a:pt x="716" y="511"/>
                      <a:pt x="734" y="489"/>
                      <a:pt x="721" y="472"/>
                    </a:cubicBezTo>
                    <a:cubicBezTo>
                      <a:pt x="717" y="466"/>
                      <a:pt x="707" y="465"/>
                      <a:pt x="700" y="464"/>
                    </a:cubicBezTo>
                    <a:cubicBezTo>
                      <a:pt x="692" y="460"/>
                      <a:pt x="685" y="455"/>
                      <a:pt x="682" y="446"/>
                    </a:cubicBezTo>
                    <a:cubicBezTo>
                      <a:pt x="676" y="438"/>
                      <a:pt x="680" y="425"/>
                      <a:pt x="685" y="418"/>
                    </a:cubicBezTo>
                    <a:cubicBezTo>
                      <a:pt x="692" y="413"/>
                      <a:pt x="700" y="407"/>
                      <a:pt x="708" y="410"/>
                    </a:cubicBezTo>
                    <a:cubicBezTo>
                      <a:pt x="712" y="412"/>
                      <a:pt x="716" y="415"/>
                      <a:pt x="717" y="418"/>
                    </a:cubicBezTo>
                    <a:cubicBezTo>
                      <a:pt x="718" y="423"/>
                      <a:pt x="716" y="426"/>
                      <a:pt x="713" y="429"/>
                    </a:cubicBezTo>
                    <a:cubicBezTo>
                      <a:pt x="712" y="430"/>
                      <a:pt x="710" y="430"/>
                      <a:pt x="710" y="429"/>
                    </a:cubicBezTo>
                    <a:cubicBezTo>
                      <a:pt x="707" y="425"/>
                      <a:pt x="710" y="417"/>
                      <a:pt x="703" y="419"/>
                    </a:cubicBezTo>
                    <a:cubicBezTo>
                      <a:pt x="697" y="420"/>
                      <a:pt x="692" y="422"/>
                      <a:pt x="690" y="428"/>
                    </a:cubicBezTo>
                    <a:cubicBezTo>
                      <a:pt x="687" y="432"/>
                      <a:pt x="687" y="438"/>
                      <a:pt x="689" y="442"/>
                    </a:cubicBezTo>
                    <a:cubicBezTo>
                      <a:pt x="691" y="450"/>
                      <a:pt x="699" y="455"/>
                      <a:pt x="706" y="457"/>
                    </a:cubicBezTo>
                    <a:cubicBezTo>
                      <a:pt x="717" y="460"/>
                      <a:pt x="726" y="455"/>
                      <a:pt x="736" y="453"/>
                    </a:cubicBezTo>
                    <a:cubicBezTo>
                      <a:pt x="736" y="449"/>
                      <a:pt x="738" y="445"/>
                      <a:pt x="742" y="444"/>
                    </a:cubicBezTo>
                    <a:cubicBezTo>
                      <a:pt x="743" y="438"/>
                      <a:pt x="746" y="432"/>
                      <a:pt x="750" y="428"/>
                    </a:cubicBezTo>
                    <a:cubicBezTo>
                      <a:pt x="758" y="422"/>
                      <a:pt x="769" y="421"/>
                      <a:pt x="778" y="424"/>
                    </a:cubicBezTo>
                    <a:cubicBezTo>
                      <a:pt x="783" y="428"/>
                      <a:pt x="789" y="430"/>
                      <a:pt x="788" y="438"/>
                    </a:cubicBezTo>
                    <a:cubicBezTo>
                      <a:pt x="787" y="440"/>
                      <a:pt x="786" y="442"/>
                      <a:pt x="783" y="442"/>
                    </a:cubicBezTo>
                    <a:cubicBezTo>
                      <a:pt x="780" y="443"/>
                      <a:pt x="775" y="444"/>
                      <a:pt x="775" y="439"/>
                    </a:cubicBezTo>
                    <a:cubicBezTo>
                      <a:pt x="774" y="437"/>
                      <a:pt x="777" y="434"/>
                      <a:pt x="775" y="433"/>
                    </a:cubicBezTo>
                    <a:cubicBezTo>
                      <a:pt x="769" y="429"/>
                      <a:pt x="761" y="432"/>
                      <a:pt x="756" y="435"/>
                    </a:cubicBezTo>
                    <a:cubicBezTo>
                      <a:pt x="751" y="440"/>
                      <a:pt x="751" y="445"/>
                      <a:pt x="752" y="452"/>
                    </a:cubicBezTo>
                    <a:cubicBezTo>
                      <a:pt x="753" y="457"/>
                      <a:pt x="758" y="460"/>
                      <a:pt x="762" y="463"/>
                    </a:cubicBezTo>
                    <a:cubicBezTo>
                      <a:pt x="767" y="463"/>
                      <a:pt x="775" y="464"/>
                      <a:pt x="780" y="462"/>
                    </a:cubicBezTo>
                    <a:cubicBezTo>
                      <a:pt x="785" y="459"/>
                      <a:pt x="784" y="454"/>
                      <a:pt x="789" y="452"/>
                    </a:cubicBezTo>
                    <a:cubicBezTo>
                      <a:pt x="800" y="451"/>
                      <a:pt x="808" y="460"/>
                      <a:pt x="819" y="458"/>
                    </a:cubicBezTo>
                    <a:cubicBezTo>
                      <a:pt x="829" y="456"/>
                      <a:pt x="840" y="451"/>
                      <a:pt x="844" y="440"/>
                    </a:cubicBezTo>
                    <a:cubicBezTo>
                      <a:pt x="843" y="438"/>
                      <a:pt x="839" y="439"/>
                      <a:pt x="837" y="437"/>
                    </a:cubicBezTo>
                    <a:close/>
                    <a:moveTo>
                      <a:pt x="790" y="480"/>
                    </a:moveTo>
                    <a:cubicBezTo>
                      <a:pt x="788" y="478"/>
                      <a:pt x="788" y="474"/>
                      <a:pt x="785" y="474"/>
                    </a:cubicBezTo>
                    <a:cubicBezTo>
                      <a:pt x="773" y="475"/>
                      <a:pt x="759" y="480"/>
                      <a:pt x="750" y="470"/>
                    </a:cubicBezTo>
                    <a:cubicBezTo>
                      <a:pt x="748" y="468"/>
                      <a:pt x="747" y="464"/>
                      <a:pt x="743" y="465"/>
                    </a:cubicBezTo>
                    <a:cubicBezTo>
                      <a:pt x="733" y="466"/>
                      <a:pt x="741" y="474"/>
                      <a:pt x="740" y="479"/>
                    </a:cubicBezTo>
                    <a:cubicBezTo>
                      <a:pt x="742" y="493"/>
                      <a:pt x="730" y="507"/>
                      <a:pt x="740" y="518"/>
                    </a:cubicBezTo>
                    <a:cubicBezTo>
                      <a:pt x="747" y="516"/>
                      <a:pt x="741" y="509"/>
                      <a:pt x="743" y="504"/>
                    </a:cubicBezTo>
                    <a:cubicBezTo>
                      <a:pt x="748" y="494"/>
                      <a:pt x="760" y="489"/>
                      <a:pt x="771" y="489"/>
                    </a:cubicBezTo>
                    <a:cubicBezTo>
                      <a:pt x="776" y="492"/>
                      <a:pt x="782" y="493"/>
                      <a:pt x="788" y="494"/>
                    </a:cubicBezTo>
                    <a:cubicBezTo>
                      <a:pt x="792" y="494"/>
                      <a:pt x="791" y="489"/>
                      <a:pt x="790" y="488"/>
                    </a:cubicBezTo>
                    <a:cubicBezTo>
                      <a:pt x="787" y="486"/>
                      <a:pt x="790" y="483"/>
                      <a:pt x="790" y="480"/>
                    </a:cubicBezTo>
                    <a:close/>
                    <a:moveTo>
                      <a:pt x="768" y="295"/>
                    </a:moveTo>
                    <a:cubicBezTo>
                      <a:pt x="761" y="297"/>
                      <a:pt x="751" y="298"/>
                      <a:pt x="747" y="306"/>
                    </a:cubicBezTo>
                    <a:cubicBezTo>
                      <a:pt x="739" y="305"/>
                      <a:pt x="734" y="298"/>
                      <a:pt x="728" y="297"/>
                    </a:cubicBezTo>
                    <a:cubicBezTo>
                      <a:pt x="722" y="293"/>
                      <a:pt x="727" y="286"/>
                      <a:pt x="725" y="281"/>
                    </a:cubicBezTo>
                    <a:cubicBezTo>
                      <a:pt x="722" y="270"/>
                      <a:pt x="722" y="258"/>
                      <a:pt x="728" y="250"/>
                    </a:cubicBezTo>
                    <a:cubicBezTo>
                      <a:pt x="735" y="249"/>
                      <a:pt x="733" y="256"/>
                      <a:pt x="734" y="260"/>
                    </a:cubicBezTo>
                    <a:cubicBezTo>
                      <a:pt x="734" y="266"/>
                      <a:pt x="736" y="273"/>
                      <a:pt x="738" y="278"/>
                    </a:cubicBezTo>
                    <a:cubicBezTo>
                      <a:pt x="740" y="282"/>
                      <a:pt x="743" y="285"/>
                      <a:pt x="747" y="285"/>
                    </a:cubicBezTo>
                    <a:cubicBezTo>
                      <a:pt x="754" y="286"/>
                      <a:pt x="761" y="282"/>
                      <a:pt x="767" y="280"/>
                    </a:cubicBezTo>
                    <a:cubicBezTo>
                      <a:pt x="767" y="279"/>
                      <a:pt x="767" y="279"/>
                      <a:pt x="767" y="279"/>
                    </a:cubicBezTo>
                    <a:cubicBezTo>
                      <a:pt x="757" y="280"/>
                      <a:pt x="748" y="280"/>
                      <a:pt x="742" y="273"/>
                    </a:cubicBezTo>
                    <a:cubicBezTo>
                      <a:pt x="740" y="269"/>
                      <a:pt x="740" y="269"/>
                      <a:pt x="740" y="269"/>
                    </a:cubicBezTo>
                    <a:cubicBezTo>
                      <a:pt x="741" y="260"/>
                      <a:pt x="742" y="248"/>
                      <a:pt x="733" y="243"/>
                    </a:cubicBezTo>
                    <a:cubicBezTo>
                      <a:pt x="729" y="242"/>
                      <a:pt x="727" y="242"/>
                      <a:pt x="723" y="244"/>
                    </a:cubicBezTo>
                    <a:cubicBezTo>
                      <a:pt x="711" y="257"/>
                      <a:pt x="719" y="275"/>
                      <a:pt x="718" y="290"/>
                    </a:cubicBezTo>
                    <a:cubicBezTo>
                      <a:pt x="717" y="293"/>
                      <a:pt x="714" y="297"/>
                      <a:pt x="716" y="301"/>
                    </a:cubicBezTo>
                    <a:cubicBezTo>
                      <a:pt x="727" y="302"/>
                      <a:pt x="735" y="310"/>
                      <a:pt x="744" y="316"/>
                    </a:cubicBezTo>
                    <a:cubicBezTo>
                      <a:pt x="748" y="312"/>
                      <a:pt x="752" y="307"/>
                      <a:pt x="757" y="304"/>
                    </a:cubicBezTo>
                    <a:cubicBezTo>
                      <a:pt x="771" y="299"/>
                      <a:pt x="771" y="299"/>
                      <a:pt x="771" y="299"/>
                    </a:cubicBezTo>
                    <a:cubicBezTo>
                      <a:pt x="770" y="297"/>
                      <a:pt x="770" y="295"/>
                      <a:pt x="768" y="295"/>
                    </a:cubicBezTo>
                    <a:close/>
                    <a:moveTo>
                      <a:pt x="668" y="207"/>
                    </a:moveTo>
                    <a:cubicBezTo>
                      <a:pt x="662" y="205"/>
                      <a:pt x="656" y="204"/>
                      <a:pt x="651" y="207"/>
                    </a:cubicBezTo>
                    <a:cubicBezTo>
                      <a:pt x="647" y="211"/>
                      <a:pt x="646" y="216"/>
                      <a:pt x="648" y="220"/>
                    </a:cubicBezTo>
                    <a:cubicBezTo>
                      <a:pt x="651" y="226"/>
                      <a:pt x="660" y="224"/>
                      <a:pt x="660" y="231"/>
                    </a:cubicBezTo>
                    <a:cubicBezTo>
                      <a:pt x="663" y="242"/>
                      <a:pt x="660" y="254"/>
                      <a:pt x="653" y="261"/>
                    </a:cubicBezTo>
                    <a:cubicBezTo>
                      <a:pt x="648" y="266"/>
                      <a:pt x="642" y="269"/>
                      <a:pt x="634" y="267"/>
                    </a:cubicBezTo>
                    <a:cubicBezTo>
                      <a:pt x="628" y="264"/>
                      <a:pt x="619" y="264"/>
                      <a:pt x="614" y="257"/>
                    </a:cubicBezTo>
                    <a:cubicBezTo>
                      <a:pt x="611" y="255"/>
                      <a:pt x="609" y="257"/>
                      <a:pt x="606" y="258"/>
                    </a:cubicBezTo>
                    <a:cubicBezTo>
                      <a:pt x="595" y="262"/>
                      <a:pt x="585" y="255"/>
                      <a:pt x="577" y="247"/>
                    </a:cubicBezTo>
                    <a:cubicBezTo>
                      <a:pt x="570" y="242"/>
                      <a:pt x="568" y="234"/>
                      <a:pt x="563" y="227"/>
                    </a:cubicBezTo>
                    <a:cubicBezTo>
                      <a:pt x="553" y="242"/>
                      <a:pt x="538" y="257"/>
                      <a:pt x="519" y="261"/>
                    </a:cubicBezTo>
                    <a:cubicBezTo>
                      <a:pt x="501" y="259"/>
                      <a:pt x="487" y="261"/>
                      <a:pt x="472" y="251"/>
                    </a:cubicBezTo>
                    <a:cubicBezTo>
                      <a:pt x="448" y="235"/>
                      <a:pt x="437" y="208"/>
                      <a:pt x="437" y="182"/>
                    </a:cubicBezTo>
                    <a:cubicBezTo>
                      <a:pt x="440" y="164"/>
                      <a:pt x="446" y="145"/>
                      <a:pt x="461" y="133"/>
                    </a:cubicBezTo>
                    <a:cubicBezTo>
                      <a:pt x="475" y="123"/>
                      <a:pt x="496" y="123"/>
                      <a:pt x="511" y="133"/>
                    </a:cubicBezTo>
                    <a:cubicBezTo>
                      <a:pt x="521" y="142"/>
                      <a:pt x="529" y="157"/>
                      <a:pt x="523" y="171"/>
                    </a:cubicBezTo>
                    <a:cubicBezTo>
                      <a:pt x="519" y="179"/>
                      <a:pt x="510" y="185"/>
                      <a:pt x="501" y="187"/>
                    </a:cubicBezTo>
                    <a:cubicBezTo>
                      <a:pt x="498" y="186"/>
                      <a:pt x="493" y="184"/>
                      <a:pt x="490" y="186"/>
                    </a:cubicBezTo>
                    <a:cubicBezTo>
                      <a:pt x="489" y="192"/>
                      <a:pt x="492" y="198"/>
                      <a:pt x="495" y="202"/>
                    </a:cubicBezTo>
                    <a:cubicBezTo>
                      <a:pt x="500" y="208"/>
                      <a:pt x="507" y="208"/>
                      <a:pt x="514" y="208"/>
                    </a:cubicBezTo>
                    <a:cubicBezTo>
                      <a:pt x="525" y="203"/>
                      <a:pt x="529" y="192"/>
                      <a:pt x="529" y="181"/>
                    </a:cubicBezTo>
                    <a:cubicBezTo>
                      <a:pt x="529" y="178"/>
                      <a:pt x="526" y="173"/>
                      <a:pt x="530" y="170"/>
                    </a:cubicBezTo>
                    <a:cubicBezTo>
                      <a:pt x="534" y="168"/>
                      <a:pt x="540" y="168"/>
                      <a:pt x="541" y="163"/>
                    </a:cubicBezTo>
                    <a:cubicBezTo>
                      <a:pt x="544" y="156"/>
                      <a:pt x="544" y="149"/>
                      <a:pt x="545" y="143"/>
                    </a:cubicBezTo>
                    <a:cubicBezTo>
                      <a:pt x="541" y="133"/>
                      <a:pt x="538" y="123"/>
                      <a:pt x="529" y="117"/>
                    </a:cubicBezTo>
                    <a:cubicBezTo>
                      <a:pt x="530" y="109"/>
                      <a:pt x="534" y="100"/>
                      <a:pt x="530" y="93"/>
                    </a:cubicBezTo>
                    <a:cubicBezTo>
                      <a:pt x="526" y="76"/>
                      <a:pt x="508" y="64"/>
                      <a:pt x="493" y="59"/>
                    </a:cubicBezTo>
                    <a:cubicBezTo>
                      <a:pt x="485" y="59"/>
                      <a:pt x="477" y="53"/>
                      <a:pt x="470" y="59"/>
                    </a:cubicBezTo>
                    <a:cubicBezTo>
                      <a:pt x="473" y="76"/>
                      <a:pt x="472" y="93"/>
                      <a:pt x="462" y="106"/>
                    </a:cubicBezTo>
                    <a:cubicBezTo>
                      <a:pt x="446" y="126"/>
                      <a:pt x="420" y="134"/>
                      <a:pt x="411" y="157"/>
                    </a:cubicBezTo>
                    <a:cubicBezTo>
                      <a:pt x="408" y="163"/>
                      <a:pt x="406" y="169"/>
                      <a:pt x="407" y="177"/>
                    </a:cubicBezTo>
                    <a:cubicBezTo>
                      <a:pt x="411" y="190"/>
                      <a:pt x="416" y="205"/>
                      <a:pt x="429" y="213"/>
                    </a:cubicBezTo>
                    <a:cubicBezTo>
                      <a:pt x="431" y="214"/>
                      <a:pt x="429" y="215"/>
                      <a:pt x="429" y="216"/>
                    </a:cubicBezTo>
                    <a:cubicBezTo>
                      <a:pt x="421" y="228"/>
                      <a:pt x="429" y="241"/>
                      <a:pt x="430" y="254"/>
                    </a:cubicBezTo>
                    <a:cubicBezTo>
                      <a:pt x="439" y="265"/>
                      <a:pt x="451" y="280"/>
                      <a:pt x="467" y="279"/>
                    </a:cubicBezTo>
                    <a:cubicBezTo>
                      <a:pt x="480" y="280"/>
                      <a:pt x="493" y="273"/>
                      <a:pt x="505" y="270"/>
                    </a:cubicBezTo>
                    <a:cubicBezTo>
                      <a:pt x="521" y="267"/>
                      <a:pt x="541" y="261"/>
                      <a:pt x="556" y="268"/>
                    </a:cubicBezTo>
                    <a:cubicBezTo>
                      <a:pt x="571" y="275"/>
                      <a:pt x="584" y="287"/>
                      <a:pt x="591" y="301"/>
                    </a:cubicBezTo>
                    <a:cubicBezTo>
                      <a:pt x="595" y="303"/>
                      <a:pt x="601" y="302"/>
                      <a:pt x="605" y="300"/>
                    </a:cubicBezTo>
                    <a:cubicBezTo>
                      <a:pt x="628" y="306"/>
                      <a:pt x="655" y="301"/>
                      <a:pt x="670" y="281"/>
                    </a:cubicBezTo>
                    <a:cubicBezTo>
                      <a:pt x="677" y="265"/>
                      <a:pt x="682" y="247"/>
                      <a:pt x="678" y="230"/>
                    </a:cubicBezTo>
                    <a:cubicBezTo>
                      <a:pt x="678" y="221"/>
                      <a:pt x="673" y="214"/>
                      <a:pt x="668" y="207"/>
                    </a:cubicBezTo>
                    <a:close/>
                    <a:moveTo>
                      <a:pt x="678" y="510"/>
                    </a:moveTo>
                    <a:cubicBezTo>
                      <a:pt x="673" y="500"/>
                      <a:pt x="667" y="489"/>
                      <a:pt x="657" y="484"/>
                    </a:cubicBezTo>
                    <a:cubicBezTo>
                      <a:pt x="640" y="480"/>
                      <a:pt x="624" y="473"/>
                      <a:pt x="606" y="479"/>
                    </a:cubicBezTo>
                    <a:cubicBezTo>
                      <a:pt x="596" y="488"/>
                      <a:pt x="588" y="500"/>
                      <a:pt x="575" y="505"/>
                    </a:cubicBezTo>
                    <a:cubicBezTo>
                      <a:pt x="543" y="514"/>
                      <a:pt x="543" y="514"/>
                      <a:pt x="543" y="514"/>
                    </a:cubicBezTo>
                    <a:cubicBezTo>
                      <a:pt x="539" y="514"/>
                      <a:pt x="536" y="508"/>
                      <a:pt x="532" y="511"/>
                    </a:cubicBezTo>
                    <a:cubicBezTo>
                      <a:pt x="530" y="519"/>
                      <a:pt x="539" y="517"/>
                      <a:pt x="543" y="521"/>
                    </a:cubicBezTo>
                    <a:cubicBezTo>
                      <a:pt x="550" y="525"/>
                      <a:pt x="554" y="532"/>
                      <a:pt x="559" y="538"/>
                    </a:cubicBezTo>
                    <a:cubicBezTo>
                      <a:pt x="562" y="537"/>
                      <a:pt x="562" y="537"/>
                      <a:pt x="562" y="537"/>
                    </a:cubicBezTo>
                    <a:cubicBezTo>
                      <a:pt x="564" y="529"/>
                      <a:pt x="568" y="520"/>
                      <a:pt x="575" y="514"/>
                    </a:cubicBezTo>
                    <a:cubicBezTo>
                      <a:pt x="584" y="511"/>
                      <a:pt x="592" y="504"/>
                      <a:pt x="601" y="508"/>
                    </a:cubicBezTo>
                    <a:cubicBezTo>
                      <a:pt x="605" y="507"/>
                      <a:pt x="603" y="503"/>
                      <a:pt x="605" y="501"/>
                    </a:cubicBezTo>
                    <a:cubicBezTo>
                      <a:pt x="612" y="497"/>
                      <a:pt x="618" y="491"/>
                      <a:pt x="625" y="489"/>
                    </a:cubicBezTo>
                    <a:cubicBezTo>
                      <a:pt x="633" y="485"/>
                      <a:pt x="639" y="488"/>
                      <a:pt x="648" y="488"/>
                    </a:cubicBezTo>
                    <a:cubicBezTo>
                      <a:pt x="650" y="490"/>
                      <a:pt x="653" y="489"/>
                      <a:pt x="655" y="490"/>
                    </a:cubicBezTo>
                    <a:cubicBezTo>
                      <a:pt x="664" y="495"/>
                      <a:pt x="670" y="505"/>
                      <a:pt x="673" y="514"/>
                    </a:cubicBezTo>
                    <a:cubicBezTo>
                      <a:pt x="674" y="524"/>
                      <a:pt x="671" y="533"/>
                      <a:pt x="665" y="538"/>
                    </a:cubicBezTo>
                    <a:cubicBezTo>
                      <a:pt x="657" y="538"/>
                      <a:pt x="652" y="540"/>
                      <a:pt x="646" y="544"/>
                    </a:cubicBezTo>
                    <a:cubicBezTo>
                      <a:pt x="644" y="546"/>
                      <a:pt x="646" y="550"/>
                      <a:pt x="647" y="552"/>
                    </a:cubicBezTo>
                    <a:cubicBezTo>
                      <a:pt x="650" y="556"/>
                      <a:pt x="654" y="561"/>
                      <a:pt x="659" y="558"/>
                    </a:cubicBezTo>
                    <a:cubicBezTo>
                      <a:pt x="677" y="553"/>
                      <a:pt x="677" y="534"/>
                      <a:pt x="679" y="518"/>
                    </a:cubicBezTo>
                    <a:cubicBezTo>
                      <a:pt x="678" y="510"/>
                      <a:pt x="678" y="510"/>
                      <a:pt x="678" y="510"/>
                    </a:cubicBezTo>
                    <a:close/>
                    <a:moveTo>
                      <a:pt x="660" y="208"/>
                    </a:moveTo>
                    <a:cubicBezTo>
                      <a:pt x="658" y="208"/>
                      <a:pt x="657" y="207"/>
                      <a:pt x="655" y="209"/>
                    </a:cubicBezTo>
                    <a:cubicBezTo>
                      <a:pt x="651" y="213"/>
                      <a:pt x="655" y="216"/>
                      <a:pt x="658" y="220"/>
                    </a:cubicBezTo>
                    <a:cubicBezTo>
                      <a:pt x="660" y="224"/>
                      <a:pt x="666" y="223"/>
                      <a:pt x="666" y="228"/>
                    </a:cubicBezTo>
                    <a:cubicBezTo>
                      <a:pt x="666" y="252"/>
                      <a:pt x="666" y="252"/>
                      <a:pt x="666" y="252"/>
                    </a:cubicBezTo>
                    <a:cubicBezTo>
                      <a:pt x="661" y="264"/>
                      <a:pt x="649" y="273"/>
                      <a:pt x="636" y="273"/>
                    </a:cubicBezTo>
                    <a:cubicBezTo>
                      <a:pt x="626" y="272"/>
                      <a:pt x="614" y="271"/>
                      <a:pt x="610" y="261"/>
                    </a:cubicBezTo>
                    <a:cubicBezTo>
                      <a:pt x="607" y="259"/>
                      <a:pt x="603" y="261"/>
                      <a:pt x="599" y="260"/>
                    </a:cubicBezTo>
                    <a:cubicBezTo>
                      <a:pt x="583" y="260"/>
                      <a:pt x="571" y="250"/>
                      <a:pt x="562" y="240"/>
                    </a:cubicBezTo>
                    <a:cubicBezTo>
                      <a:pt x="559" y="240"/>
                      <a:pt x="559" y="240"/>
                      <a:pt x="559" y="240"/>
                    </a:cubicBezTo>
                    <a:cubicBezTo>
                      <a:pt x="555" y="246"/>
                      <a:pt x="552" y="252"/>
                      <a:pt x="546" y="256"/>
                    </a:cubicBezTo>
                    <a:cubicBezTo>
                      <a:pt x="547" y="261"/>
                      <a:pt x="554" y="257"/>
                      <a:pt x="556" y="260"/>
                    </a:cubicBezTo>
                    <a:cubicBezTo>
                      <a:pt x="570" y="266"/>
                      <a:pt x="582" y="277"/>
                      <a:pt x="591" y="289"/>
                    </a:cubicBezTo>
                    <a:cubicBezTo>
                      <a:pt x="592" y="292"/>
                      <a:pt x="594" y="292"/>
                      <a:pt x="596" y="295"/>
                    </a:cubicBezTo>
                    <a:cubicBezTo>
                      <a:pt x="609" y="296"/>
                      <a:pt x="622" y="295"/>
                      <a:pt x="634" y="293"/>
                    </a:cubicBezTo>
                    <a:cubicBezTo>
                      <a:pt x="651" y="288"/>
                      <a:pt x="667" y="275"/>
                      <a:pt x="672" y="256"/>
                    </a:cubicBezTo>
                    <a:cubicBezTo>
                      <a:pt x="672" y="239"/>
                      <a:pt x="675" y="221"/>
                      <a:pt x="660" y="208"/>
                    </a:cubicBezTo>
                    <a:close/>
                    <a:moveTo>
                      <a:pt x="650" y="375"/>
                    </a:moveTo>
                    <a:cubicBezTo>
                      <a:pt x="640" y="367"/>
                      <a:pt x="639" y="352"/>
                      <a:pt x="635" y="340"/>
                    </a:cubicBezTo>
                    <a:cubicBezTo>
                      <a:pt x="633" y="338"/>
                      <a:pt x="633" y="338"/>
                      <a:pt x="633" y="338"/>
                    </a:cubicBezTo>
                    <a:cubicBezTo>
                      <a:pt x="620" y="343"/>
                      <a:pt x="608" y="344"/>
                      <a:pt x="594" y="344"/>
                    </a:cubicBezTo>
                    <a:cubicBezTo>
                      <a:pt x="589" y="350"/>
                      <a:pt x="588" y="357"/>
                      <a:pt x="584" y="363"/>
                    </a:cubicBezTo>
                    <a:cubicBezTo>
                      <a:pt x="574" y="378"/>
                      <a:pt x="558" y="387"/>
                      <a:pt x="540" y="382"/>
                    </a:cubicBezTo>
                    <a:cubicBezTo>
                      <a:pt x="533" y="384"/>
                      <a:pt x="525" y="380"/>
                      <a:pt x="518" y="377"/>
                    </a:cubicBezTo>
                    <a:cubicBezTo>
                      <a:pt x="512" y="373"/>
                      <a:pt x="507" y="367"/>
                      <a:pt x="507" y="360"/>
                    </a:cubicBezTo>
                    <a:cubicBezTo>
                      <a:pt x="509" y="353"/>
                      <a:pt x="510" y="346"/>
                      <a:pt x="517" y="343"/>
                    </a:cubicBezTo>
                    <a:cubicBezTo>
                      <a:pt x="522" y="340"/>
                      <a:pt x="528" y="338"/>
                      <a:pt x="534" y="341"/>
                    </a:cubicBezTo>
                    <a:cubicBezTo>
                      <a:pt x="538" y="341"/>
                      <a:pt x="540" y="346"/>
                      <a:pt x="542" y="349"/>
                    </a:cubicBezTo>
                    <a:cubicBezTo>
                      <a:pt x="547" y="346"/>
                      <a:pt x="555" y="348"/>
                      <a:pt x="557" y="342"/>
                    </a:cubicBezTo>
                    <a:cubicBezTo>
                      <a:pt x="559" y="336"/>
                      <a:pt x="561" y="330"/>
                      <a:pt x="560" y="324"/>
                    </a:cubicBezTo>
                    <a:cubicBezTo>
                      <a:pt x="556" y="315"/>
                      <a:pt x="547" y="310"/>
                      <a:pt x="539" y="306"/>
                    </a:cubicBezTo>
                    <a:cubicBezTo>
                      <a:pt x="523" y="301"/>
                      <a:pt x="503" y="302"/>
                      <a:pt x="492" y="316"/>
                    </a:cubicBezTo>
                    <a:cubicBezTo>
                      <a:pt x="484" y="327"/>
                      <a:pt x="484" y="327"/>
                      <a:pt x="484" y="327"/>
                    </a:cubicBezTo>
                    <a:cubicBezTo>
                      <a:pt x="474" y="332"/>
                      <a:pt x="461" y="333"/>
                      <a:pt x="452" y="340"/>
                    </a:cubicBezTo>
                    <a:cubicBezTo>
                      <a:pt x="444" y="351"/>
                      <a:pt x="432" y="361"/>
                      <a:pt x="432" y="376"/>
                    </a:cubicBezTo>
                    <a:cubicBezTo>
                      <a:pt x="429" y="396"/>
                      <a:pt x="431" y="418"/>
                      <a:pt x="449" y="431"/>
                    </a:cubicBezTo>
                    <a:cubicBezTo>
                      <a:pt x="456" y="434"/>
                      <a:pt x="463" y="441"/>
                      <a:pt x="472" y="441"/>
                    </a:cubicBezTo>
                    <a:cubicBezTo>
                      <a:pt x="477" y="449"/>
                      <a:pt x="482" y="459"/>
                      <a:pt x="492" y="464"/>
                    </a:cubicBezTo>
                    <a:cubicBezTo>
                      <a:pt x="504" y="475"/>
                      <a:pt x="519" y="475"/>
                      <a:pt x="535" y="475"/>
                    </a:cubicBezTo>
                    <a:cubicBezTo>
                      <a:pt x="547" y="472"/>
                      <a:pt x="559" y="465"/>
                      <a:pt x="566" y="454"/>
                    </a:cubicBezTo>
                    <a:cubicBezTo>
                      <a:pt x="569" y="448"/>
                      <a:pt x="573" y="440"/>
                      <a:pt x="568" y="434"/>
                    </a:cubicBezTo>
                    <a:cubicBezTo>
                      <a:pt x="565" y="428"/>
                      <a:pt x="560" y="426"/>
                      <a:pt x="555" y="423"/>
                    </a:cubicBezTo>
                    <a:cubicBezTo>
                      <a:pt x="541" y="419"/>
                      <a:pt x="540" y="436"/>
                      <a:pt x="530" y="440"/>
                    </a:cubicBezTo>
                    <a:cubicBezTo>
                      <a:pt x="522" y="441"/>
                      <a:pt x="515" y="441"/>
                      <a:pt x="509" y="438"/>
                    </a:cubicBezTo>
                    <a:cubicBezTo>
                      <a:pt x="502" y="432"/>
                      <a:pt x="502" y="422"/>
                      <a:pt x="504" y="414"/>
                    </a:cubicBezTo>
                    <a:cubicBezTo>
                      <a:pt x="509" y="403"/>
                      <a:pt x="517" y="389"/>
                      <a:pt x="532" y="389"/>
                    </a:cubicBezTo>
                    <a:cubicBezTo>
                      <a:pt x="540" y="392"/>
                      <a:pt x="551" y="391"/>
                      <a:pt x="561" y="393"/>
                    </a:cubicBezTo>
                    <a:cubicBezTo>
                      <a:pt x="581" y="397"/>
                      <a:pt x="591" y="418"/>
                      <a:pt x="596" y="434"/>
                    </a:cubicBezTo>
                    <a:cubicBezTo>
                      <a:pt x="608" y="431"/>
                      <a:pt x="620" y="436"/>
                      <a:pt x="631" y="437"/>
                    </a:cubicBezTo>
                    <a:cubicBezTo>
                      <a:pt x="641" y="432"/>
                      <a:pt x="635" y="422"/>
                      <a:pt x="637" y="414"/>
                    </a:cubicBezTo>
                    <a:cubicBezTo>
                      <a:pt x="642" y="401"/>
                      <a:pt x="655" y="393"/>
                      <a:pt x="668" y="389"/>
                    </a:cubicBezTo>
                    <a:cubicBezTo>
                      <a:pt x="670" y="387"/>
                      <a:pt x="669" y="386"/>
                      <a:pt x="668" y="384"/>
                    </a:cubicBezTo>
                    <a:cubicBezTo>
                      <a:pt x="650" y="375"/>
                      <a:pt x="650" y="375"/>
                      <a:pt x="650" y="375"/>
                    </a:cubicBezTo>
                    <a:close/>
                    <a:moveTo>
                      <a:pt x="637" y="374"/>
                    </a:moveTo>
                    <a:cubicBezTo>
                      <a:pt x="633" y="366"/>
                      <a:pt x="632" y="357"/>
                      <a:pt x="630" y="349"/>
                    </a:cubicBezTo>
                    <a:cubicBezTo>
                      <a:pt x="620" y="350"/>
                      <a:pt x="610" y="353"/>
                      <a:pt x="600" y="353"/>
                    </a:cubicBezTo>
                    <a:cubicBezTo>
                      <a:pt x="595" y="357"/>
                      <a:pt x="593" y="364"/>
                      <a:pt x="589" y="371"/>
                    </a:cubicBezTo>
                    <a:cubicBezTo>
                      <a:pt x="585" y="377"/>
                      <a:pt x="577" y="381"/>
                      <a:pt x="573" y="387"/>
                    </a:cubicBezTo>
                    <a:cubicBezTo>
                      <a:pt x="583" y="396"/>
                      <a:pt x="592" y="405"/>
                      <a:pt x="598" y="417"/>
                    </a:cubicBezTo>
                    <a:cubicBezTo>
                      <a:pt x="601" y="419"/>
                      <a:pt x="601" y="423"/>
                      <a:pt x="604" y="425"/>
                    </a:cubicBezTo>
                    <a:cubicBezTo>
                      <a:pt x="611" y="425"/>
                      <a:pt x="620" y="428"/>
                      <a:pt x="627" y="427"/>
                    </a:cubicBezTo>
                    <a:cubicBezTo>
                      <a:pt x="629" y="411"/>
                      <a:pt x="637" y="396"/>
                      <a:pt x="652" y="387"/>
                    </a:cubicBezTo>
                    <a:cubicBezTo>
                      <a:pt x="648" y="382"/>
                      <a:pt x="642" y="379"/>
                      <a:pt x="637" y="374"/>
                    </a:cubicBezTo>
                    <a:close/>
                    <a:moveTo>
                      <a:pt x="637" y="140"/>
                    </a:moveTo>
                    <a:cubicBezTo>
                      <a:pt x="643" y="140"/>
                      <a:pt x="646" y="149"/>
                      <a:pt x="641" y="152"/>
                    </a:cubicBezTo>
                    <a:cubicBezTo>
                      <a:pt x="625" y="155"/>
                      <a:pt x="607" y="157"/>
                      <a:pt x="600" y="175"/>
                    </a:cubicBezTo>
                    <a:cubicBezTo>
                      <a:pt x="598" y="178"/>
                      <a:pt x="595" y="177"/>
                      <a:pt x="592" y="176"/>
                    </a:cubicBezTo>
                    <a:cubicBezTo>
                      <a:pt x="590" y="169"/>
                      <a:pt x="595" y="163"/>
                      <a:pt x="596" y="156"/>
                    </a:cubicBezTo>
                    <a:cubicBezTo>
                      <a:pt x="599" y="143"/>
                      <a:pt x="594" y="129"/>
                      <a:pt x="592" y="115"/>
                    </a:cubicBezTo>
                    <a:cubicBezTo>
                      <a:pt x="592" y="114"/>
                      <a:pt x="594" y="111"/>
                      <a:pt x="596" y="112"/>
                    </a:cubicBezTo>
                    <a:cubicBezTo>
                      <a:pt x="602" y="118"/>
                      <a:pt x="601" y="128"/>
                      <a:pt x="608" y="134"/>
                    </a:cubicBezTo>
                    <a:cubicBezTo>
                      <a:pt x="615" y="145"/>
                      <a:pt x="627" y="143"/>
                      <a:pt x="637" y="140"/>
                    </a:cubicBezTo>
                    <a:close/>
                    <a:moveTo>
                      <a:pt x="640" y="384"/>
                    </a:moveTo>
                    <a:cubicBezTo>
                      <a:pt x="631" y="378"/>
                      <a:pt x="627" y="367"/>
                      <a:pt x="625" y="358"/>
                    </a:cubicBezTo>
                    <a:cubicBezTo>
                      <a:pt x="619" y="354"/>
                      <a:pt x="610" y="357"/>
                      <a:pt x="604" y="358"/>
                    </a:cubicBezTo>
                    <a:cubicBezTo>
                      <a:pt x="600" y="368"/>
                      <a:pt x="595" y="379"/>
                      <a:pt x="586" y="388"/>
                    </a:cubicBezTo>
                    <a:cubicBezTo>
                      <a:pt x="587" y="394"/>
                      <a:pt x="594" y="397"/>
                      <a:pt x="598" y="401"/>
                    </a:cubicBezTo>
                    <a:cubicBezTo>
                      <a:pt x="603" y="406"/>
                      <a:pt x="608" y="412"/>
                      <a:pt x="609" y="418"/>
                    </a:cubicBezTo>
                    <a:cubicBezTo>
                      <a:pt x="613" y="419"/>
                      <a:pt x="619" y="420"/>
                      <a:pt x="622" y="419"/>
                    </a:cubicBezTo>
                    <a:cubicBezTo>
                      <a:pt x="624" y="409"/>
                      <a:pt x="627" y="399"/>
                      <a:pt x="635" y="392"/>
                    </a:cubicBezTo>
                    <a:cubicBezTo>
                      <a:pt x="637" y="391"/>
                      <a:pt x="642" y="388"/>
                      <a:pt x="640" y="384"/>
                    </a:cubicBezTo>
                    <a:close/>
                    <a:moveTo>
                      <a:pt x="624" y="616"/>
                    </a:moveTo>
                    <a:cubicBezTo>
                      <a:pt x="615" y="610"/>
                      <a:pt x="603" y="609"/>
                      <a:pt x="597" y="597"/>
                    </a:cubicBezTo>
                    <a:cubicBezTo>
                      <a:pt x="595" y="597"/>
                      <a:pt x="592" y="599"/>
                      <a:pt x="593" y="601"/>
                    </a:cubicBezTo>
                    <a:cubicBezTo>
                      <a:pt x="596" y="613"/>
                      <a:pt x="592" y="627"/>
                      <a:pt x="585" y="637"/>
                    </a:cubicBezTo>
                    <a:cubicBezTo>
                      <a:pt x="585" y="641"/>
                      <a:pt x="587" y="645"/>
                      <a:pt x="590" y="647"/>
                    </a:cubicBezTo>
                    <a:cubicBezTo>
                      <a:pt x="593" y="647"/>
                      <a:pt x="594" y="650"/>
                      <a:pt x="597" y="648"/>
                    </a:cubicBezTo>
                    <a:cubicBezTo>
                      <a:pt x="599" y="638"/>
                      <a:pt x="604" y="625"/>
                      <a:pt x="617" y="624"/>
                    </a:cubicBezTo>
                    <a:cubicBezTo>
                      <a:pt x="624" y="625"/>
                      <a:pt x="630" y="629"/>
                      <a:pt x="638" y="627"/>
                    </a:cubicBezTo>
                    <a:cubicBezTo>
                      <a:pt x="639" y="626"/>
                      <a:pt x="639" y="624"/>
                      <a:pt x="639" y="622"/>
                    </a:cubicBezTo>
                    <a:cubicBezTo>
                      <a:pt x="635" y="617"/>
                      <a:pt x="629" y="618"/>
                      <a:pt x="624" y="616"/>
                    </a:cubicBezTo>
                    <a:close/>
                    <a:moveTo>
                      <a:pt x="552" y="430"/>
                    </a:moveTo>
                    <a:cubicBezTo>
                      <a:pt x="545" y="431"/>
                      <a:pt x="546" y="438"/>
                      <a:pt x="540" y="441"/>
                    </a:cubicBezTo>
                    <a:cubicBezTo>
                      <a:pt x="536" y="446"/>
                      <a:pt x="529" y="448"/>
                      <a:pt x="523" y="449"/>
                    </a:cubicBezTo>
                    <a:cubicBezTo>
                      <a:pt x="515" y="447"/>
                      <a:pt x="504" y="448"/>
                      <a:pt x="499" y="439"/>
                    </a:cubicBezTo>
                    <a:cubicBezTo>
                      <a:pt x="493" y="432"/>
                      <a:pt x="494" y="421"/>
                      <a:pt x="495" y="412"/>
                    </a:cubicBezTo>
                    <a:cubicBezTo>
                      <a:pt x="492" y="409"/>
                      <a:pt x="488" y="408"/>
                      <a:pt x="484" y="409"/>
                    </a:cubicBezTo>
                    <a:cubicBezTo>
                      <a:pt x="479" y="402"/>
                      <a:pt x="463" y="399"/>
                      <a:pt x="467" y="388"/>
                    </a:cubicBezTo>
                    <a:cubicBezTo>
                      <a:pt x="474" y="381"/>
                      <a:pt x="482" y="373"/>
                      <a:pt x="489" y="367"/>
                    </a:cubicBezTo>
                    <a:cubicBezTo>
                      <a:pt x="488" y="365"/>
                      <a:pt x="484" y="366"/>
                      <a:pt x="482" y="366"/>
                    </a:cubicBezTo>
                    <a:cubicBezTo>
                      <a:pt x="471" y="373"/>
                      <a:pt x="462" y="382"/>
                      <a:pt x="457" y="393"/>
                    </a:cubicBezTo>
                    <a:cubicBezTo>
                      <a:pt x="458" y="400"/>
                      <a:pt x="464" y="404"/>
                      <a:pt x="469" y="409"/>
                    </a:cubicBezTo>
                    <a:cubicBezTo>
                      <a:pt x="474" y="412"/>
                      <a:pt x="480" y="415"/>
                      <a:pt x="487" y="416"/>
                    </a:cubicBezTo>
                    <a:cubicBezTo>
                      <a:pt x="490" y="419"/>
                      <a:pt x="484" y="422"/>
                      <a:pt x="483" y="424"/>
                    </a:cubicBezTo>
                    <a:cubicBezTo>
                      <a:pt x="473" y="427"/>
                      <a:pt x="461" y="423"/>
                      <a:pt x="454" y="416"/>
                    </a:cubicBezTo>
                    <a:cubicBezTo>
                      <a:pt x="444" y="403"/>
                      <a:pt x="443" y="387"/>
                      <a:pt x="448" y="372"/>
                    </a:cubicBezTo>
                    <a:cubicBezTo>
                      <a:pt x="455" y="357"/>
                      <a:pt x="470" y="348"/>
                      <a:pt x="485" y="346"/>
                    </a:cubicBezTo>
                    <a:cubicBezTo>
                      <a:pt x="488" y="347"/>
                      <a:pt x="490" y="343"/>
                      <a:pt x="492" y="346"/>
                    </a:cubicBezTo>
                    <a:cubicBezTo>
                      <a:pt x="490" y="352"/>
                      <a:pt x="493" y="358"/>
                      <a:pt x="493" y="365"/>
                    </a:cubicBezTo>
                    <a:cubicBezTo>
                      <a:pt x="503" y="362"/>
                      <a:pt x="494" y="348"/>
                      <a:pt x="502" y="343"/>
                    </a:cubicBezTo>
                    <a:cubicBezTo>
                      <a:pt x="509" y="333"/>
                      <a:pt x="522" y="328"/>
                      <a:pt x="534" y="331"/>
                    </a:cubicBezTo>
                    <a:cubicBezTo>
                      <a:pt x="538" y="333"/>
                      <a:pt x="543" y="335"/>
                      <a:pt x="546" y="338"/>
                    </a:cubicBezTo>
                    <a:cubicBezTo>
                      <a:pt x="548" y="339"/>
                      <a:pt x="549" y="339"/>
                      <a:pt x="550" y="338"/>
                    </a:cubicBezTo>
                    <a:cubicBezTo>
                      <a:pt x="553" y="335"/>
                      <a:pt x="553" y="328"/>
                      <a:pt x="550" y="323"/>
                    </a:cubicBezTo>
                    <a:cubicBezTo>
                      <a:pt x="540" y="314"/>
                      <a:pt x="525" y="308"/>
                      <a:pt x="510" y="313"/>
                    </a:cubicBezTo>
                    <a:cubicBezTo>
                      <a:pt x="500" y="317"/>
                      <a:pt x="494" y="326"/>
                      <a:pt x="489" y="336"/>
                    </a:cubicBezTo>
                    <a:cubicBezTo>
                      <a:pt x="482" y="340"/>
                      <a:pt x="473" y="336"/>
                      <a:pt x="465" y="342"/>
                    </a:cubicBezTo>
                    <a:cubicBezTo>
                      <a:pt x="454" y="347"/>
                      <a:pt x="447" y="359"/>
                      <a:pt x="441" y="369"/>
                    </a:cubicBezTo>
                    <a:cubicBezTo>
                      <a:pt x="438" y="388"/>
                      <a:pt x="438" y="414"/>
                      <a:pt x="457" y="426"/>
                    </a:cubicBezTo>
                    <a:cubicBezTo>
                      <a:pt x="463" y="432"/>
                      <a:pt x="472" y="432"/>
                      <a:pt x="479" y="434"/>
                    </a:cubicBezTo>
                    <a:cubicBezTo>
                      <a:pt x="483" y="437"/>
                      <a:pt x="481" y="443"/>
                      <a:pt x="484" y="447"/>
                    </a:cubicBezTo>
                    <a:cubicBezTo>
                      <a:pt x="497" y="464"/>
                      <a:pt x="520" y="472"/>
                      <a:pt x="541" y="466"/>
                    </a:cubicBezTo>
                    <a:cubicBezTo>
                      <a:pt x="550" y="464"/>
                      <a:pt x="555" y="454"/>
                      <a:pt x="561" y="448"/>
                    </a:cubicBezTo>
                    <a:cubicBezTo>
                      <a:pt x="565" y="440"/>
                      <a:pt x="558" y="432"/>
                      <a:pt x="552" y="430"/>
                    </a:cubicBezTo>
                    <a:close/>
                    <a:moveTo>
                      <a:pt x="520" y="118"/>
                    </a:moveTo>
                    <a:cubicBezTo>
                      <a:pt x="530" y="126"/>
                      <a:pt x="533" y="138"/>
                      <a:pt x="536" y="150"/>
                    </a:cubicBezTo>
                    <a:cubicBezTo>
                      <a:pt x="535" y="153"/>
                      <a:pt x="535" y="153"/>
                      <a:pt x="535" y="153"/>
                    </a:cubicBezTo>
                    <a:cubicBezTo>
                      <a:pt x="535" y="154"/>
                      <a:pt x="533" y="158"/>
                      <a:pt x="531" y="155"/>
                    </a:cubicBezTo>
                    <a:cubicBezTo>
                      <a:pt x="530" y="148"/>
                      <a:pt x="526" y="142"/>
                      <a:pt x="525" y="134"/>
                    </a:cubicBezTo>
                    <a:cubicBezTo>
                      <a:pt x="512" y="117"/>
                      <a:pt x="491" y="116"/>
                      <a:pt x="472" y="118"/>
                    </a:cubicBezTo>
                    <a:cubicBezTo>
                      <a:pt x="469" y="119"/>
                      <a:pt x="465" y="122"/>
                      <a:pt x="462" y="122"/>
                    </a:cubicBezTo>
                    <a:cubicBezTo>
                      <a:pt x="460" y="122"/>
                      <a:pt x="458" y="123"/>
                      <a:pt x="459" y="120"/>
                    </a:cubicBezTo>
                    <a:cubicBezTo>
                      <a:pt x="473" y="110"/>
                      <a:pt x="484" y="94"/>
                      <a:pt x="480" y="76"/>
                    </a:cubicBezTo>
                    <a:cubicBezTo>
                      <a:pt x="481" y="72"/>
                      <a:pt x="474" y="67"/>
                      <a:pt x="480" y="64"/>
                    </a:cubicBezTo>
                    <a:cubicBezTo>
                      <a:pt x="499" y="65"/>
                      <a:pt x="516" y="76"/>
                      <a:pt x="523" y="93"/>
                    </a:cubicBezTo>
                    <a:cubicBezTo>
                      <a:pt x="526" y="102"/>
                      <a:pt x="520" y="109"/>
                      <a:pt x="520" y="118"/>
                    </a:cubicBezTo>
                    <a:close/>
                    <a:moveTo>
                      <a:pt x="520" y="581"/>
                    </a:moveTo>
                    <a:cubicBezTo>
                      <a:pt x="514" y="575"/>
                      <a:pt x="506" y="574"/>
                      <a:pt x="499" y="573"/>
                    </a:cubicBezTo>
                    <a:cubicBezTo>
                      <a:pt x="498" y="573"/>
                      <a:pt x="496" y="574"/>
                      <a:pt x="497" y="575"/>
                    </a:cubicBezTo>
                    <a:cubicBezTo>
                      <a:pt x="509" y="581"/>
                      <a:pt x="517" y="592"/>
                      <a:pt x="517" y="606"/>
                    </a:cubicBezTo>
                    <a:cubicBezTo>
                      <a:pt x="516" y="620"/>
                      <a:pt x="514" y="637"/>
                      <a:pt x="498" y="644"/>
                    </a:cubicBezTo>
                    <a:cubicBezTo>
                      <a:pt x="483" y="647"/>
                      <a:pt x="468" y="649"/>
                      <a:pt x="453" y="644"/>
                    </a:cubicBezTo>
                    <a:cubicBezTo>
                      <a:pt x="452" y="644"/>
                      <a:pt x="451" y="644"/>
                      <a:pt x="451" y="645"/>
                    </a:cubicBezTo>
                    <a:cubicBezTo>
                      <a:pt x="462" y="652"/>
                      <a:pt x="472" y="663"/>
                      <a:pt x="477" y="675"/>
                    </a:cubicBezTo>
                    <a:cubicBezTo>
                      <a:pt x="484" y="682"/>
                      <a:pt x="476" y="695"/>
                      <a:pt x="486" y="700"/>
                    </a:cubicBezTo>
                    <a:cubicBezTo>
                      <a:pt x="497" y="700"/>
                      <a:pt x="506" y="694"/>
                      <a:pt x="514" y="687"/>
                    </a:cubicBezTo>
                    <a:cubicBezTo>
                      <a:pt x="521" y="676"/>
                      <a:pt x="526" y="663"/>
                      <a:pt x="524" y="650"/>
                    </a:cubicBezTo>
                    <a:cubicBezTo>
                      <a:pt x="523" y="645"/>
                      <a:pt x="519" y="641"/>
                      <a:pt x="522" y="636"/>
                    </a:cubicBezTo>
                    <a:cubicBezTo>
                      <a:pt x="529" y="629"/>
                      <a:pt x="533" y="620"/>
                      <a:pt x="535" y="611"/>
                    </a:cubicBezTo>
                    <a:cubicBezTo>
                      <a:pt x="535" y="599"/>
                      <a:pt x="530" y="587"/>
                      <a:pt x="520" y="581"/>
                    </a:cubicBezTo>
                    <a:close/>
                    <a:moveTo>
                      <a:pt x="532" y="358"/>
                    </a:moveTo>
                    <a:cubicBezTo>
                      <a:pt x="530" y="359"/>
                      <a:pt x="530" y="359"/>
                      <a:pt x="530" y="359"/>
                    </a:cubicBezTo>
                    <a:cubicBezTo>
                      <a:pt x="531" y="360"/>
                      <a:pt x="532" y="360"/>
                      <a:pt x="533" y="360"/>
                    </a:cubicBezTo>
                    <a:cubicBezTo>
                      <a:pt x="533" y="358"/>
                      <a:pt x="532" y="358"/>
                      <a:pt x="532" y="358"/>
                    </a:cubicBezTo>
                    <a:close/>
                    <a:moveTo>
                      <a:pt x="844" y="327"/>
                    </a:moveTo>
                    <a:cubicBezTo>
                      <a:pt x="839" y="323"/>
                      <a:pt x="834" y="319"/>
                      <a:pt x="827" y="319"/>
                    </a:cubicBezTo>
                    <a:cubicBezTo>
                      <a:pt x="819" y="313"/>
                      <a:pt x="810" y="317"/>
                      <a:pt x="801" y="318"/>
                    </a:cubicBezTo>
                    <a:cubicBezTo>
                      <a:pt x="797" y="311"/>
                      <a:pt x="792" y="304"/>
                      <a:pt x="783" y="302"/>
                    </a:cubicBezTo>
                    <a:cubicBezTo>
                      <a:pt x="786" y="301"/>
                      <a:pt x="785" y="297"/>
                      <a:pt x="787" y="295"/>
                    </a:cubicBezTo>
                    <a:cubicBezTo>
                      <a:pt x="785" y="290"/>
                      <a:pt x="791" y="281"/>
                      <a:pt x="782" y="280"/>
                    </a:cubicBezTo>
                    <a:cubicBezTo>
                      <a:pt x="778" y="282"/>
                      <a:pt x="776" y="278"/>
                      <a:pt x="773" y="278"/>
                    </a:cubicBezTo>
                    <a:cubicBezTo>
                      <a:pt x="773" y="276"/>
                      <a:pt x="773" y="276"/>
                      <a:pt x="773" y="276"/>
                    </a:cubicBezTo>
                    <a:cubicBezTo>
                      <a:pt x="783" y="267"/>
                      <a:pt x="788" y="256"/>
                      <a:pt x="787" y="242"/>
                    </a:cubicBezTo>
                    <a:cubicBezTo>
                      <a:pt x="786" y="236"/>
                      <a:pt x="785" y="230"/>
                      <a:pt x="780" y="226"/>
                    </a:cubicBezTo>
                    <a:cubicBezTo>
                      <a:pt x="785" y="215"/>
                      <a:pt x="787" y="204"/>
                      <a:pt x="782" y="192"/>
                    </a:cubicBezTo>
                    <a:cubicBezTo>
                      <a:pt x="776" y="179"/>
                      <a:pt x="762" y="174"/>
                      <a:pt x="748" y="171"/>
                    </a:cubicBezTo>
                    <a:cubicBezTo>
                      <a:pt x="743" y="171"/>
                      <a:pt x="739" y="173"/>
                      <a:pt x="735" y="173"/>
                    </a:cubicBezTo>
                    <a:cubicBezTo>
                      <a:pt x="731" y="167"/>
                      <a:pt x="714" y="165"/>
                      <a:pt x="721" y="154"/>
                    </a:cubicBezTo>
                    <a:cubicBezTo>
                      <a:pt x="723" y="151"/>
                      <a:pt x="723" y="151"/>
                      <a:pt x="723" y="151"/>
                    </a:cubicBezTo>
                    <a:cubicBezTo>
                      <a:pt x="728" y="136"/>
                      <a:pt x="722" y="120"/>
                      <a:pt x="709" y="112"/>
                    </a:cubicBezTo>
                    <a:cubicBezTo>
                      <a:pt x="701" y="104"/>
                      <a:pt x="691" y="103"/>
                      <a:pt x="680" y="102"/>
                    </a:cubicBezTo>
                    <a:cubicBezTo>
                      <a:pt x="669" y="88"/>
                      <a:pt x="651" y="84"/>
                      <a:pt x="635" y="90"/>
                    </a:cubicBezTo>
                    <a:cubicBezTo>
                      <a:pt x="626" y="93"/>
                      <a:pt x="618" y="98"/>
                      <a:pt x="614" y="105"/>
                    </a:cubicBezTo>
                    <a:cubicBezTo>
                      <a:pt x="611" y="113"/>
                      <a:pt x="612" y="121"/>
                      <a:pt x="615" y="128"/>
                    </a:cubicBezTo>
                    <a:cubicBezTo>
                      <a:pt x="620" y="132"/>
                      <a:pt x="624" y="138"/>
                      <a:pt x="630" y="134"/>
                    </a:cubicBezTo>
                    <a:cubicBezTo>
                      <a:pt x="635" y="129"/>
                      <a:pt x="641" y="131"/>
                      <a:pt x="646" y="133"/>
                    </a:cubicBezTo>
                    <a:cubicBezTo>
                      <a:pt x="650" y="137"/>
                      <a:pt x="652" y="142"/>
                      <a:pt x="652" y="148"/>
                    </a:cubicBezTo>
                    <a:cubicBezTo>
                      <a:pt x="652" y="154"/>
                      <a:pt x="645" y="158"/>
                      <a:pt x="641" y="159"/>
                    </a:cubicBezTo>
                    <a:cubicBezTo>
                      <a:pt x="638" y="160"/>
                      <a:pt x="634" y="162"/>
                      <a:pt x="631" y="160"/>
                    </a:cubicBezTo>
                    <a:cubicBezTo>
                      <a:pt x="620" y="164"/>
                      <a:pt x="608" y="171"/>
                      <a:pt x="604" y="183"/>
                    </a:cubicBezTo>
                    <a:cubicBezTo>
                      <a:pt x="600" y="189"/>
                      <a:pt x="592" y="183"/>
                      <a:pt x="588" y="186"/>
                    </a:cubicBezTo>
                    <a:cubicBezTo>
                      <a:pt x="581" y="186"/>
                      <a:pt x="576" y="194"/>
                      <a:pt x="570" y="196"/>
                    </a:cubicBezTo>
                    <a:cubicBezTo>
                      <a:pt x="561" y="189"/>
                      <a:pt x="576" y="186"/>
                      <a:pt x="577" y="180"/>
                    </a:cubicBezTo>
                    <a:cubicBezTo>
                      <a:pt x="584" y="170"/>
                      <a:pt x="588" y="160"/>
                      <a:pt x="588" y="148"/>
                    </a:cubicBezTo>
                    <a:cubicBezTo>
                      <a:pt x="587" y="134"/>
                      <a:pt x="581" y="123"/>
                      <a:pt x="576" y="111"/>
                    </a:cubicBezTo>
                    <a:cubicBezTo>
                      <a:pt x="579" y="102"/>
                      <a:pt x="575" y="93"/>
                      <a:pt x="575" y="83"/>
                    </a:cubicBezTo>
                    <a:cubicBezTo>
                      <a:pt x="571" y="74"/>
                      <a:pt x="569" y="63"/>
                      <a:pt x="562" y="54"/>
                    </a:cubicBezTo>
                    <a:cubicBezTo>
                      <a:pt x="544" y="28"/>
                      <a:pt x="514" y="16"/>
                      <a:pt x="483" y="13"/>
                    </a:cubicBezTo>
                    <a:cubicBezTo>
                      <a:pt x="465" y="11"/>
                      <a:pt x="451" y="20"/>
                      <a:pt x="435" y="22"/>
                    </a:cubicBezTo>
                    <a:cubicBezTo>
                      <a:pt x="425" y="27"/>
                      <a:pt x="415" y="31"/>
                      <a:pt x="407" y="40"/>
                    </a:cubicBezTo>
                    <a:cubicBezTo>
                      <a:pt x="408" y="43"/>
                      <a:pt x="408" y="48"/>
                      <a:pt x="410" y="51"/>
                    </a:cubicBezTo>
                    <a:cubicBezTo>
                      <a:pt x="412" y="53"/>
                      <a:pt x="415" y="51"/>
                      <a:pt x="417" y="53"/>
                    </a:cubicBezTo>
                    <a:cubicBezTo>
                      <a:pt x="423" y="58"/>
                      <a:pt x="425" y="65"/>
                      <a:pt x="425" y="73"/>
                    </a:cubicBezTo>
                    <a:cubicBezTo>
                      <a:pt x="423" y="89"/>
                      <a:pt x="406" y="99"/>
                      <a:pt x="392" y="105"/>
                    </a:cubicBezTo>
                    <a:cubicBezTo>
                      <a:pt x="389" y="101"/>
                      <a:pt x="393" y="95"/>
                      <a:pt x="392" y="90"/>
                    </a:cubicBezTo>
                    <a:cubicBezTo>
                      <a:pt x="392" y="82"/>
                      <a:pt x="387" y="74"/>
                      <a:pt x="380" y="70"/>
                    </a:cubicBezTo>
                    <a:cubicBezTo>
                      <a:pt x="372" y="68"/>
                      <a:pt x="362" y="63"/>
                      <a:pt x="355" y="69"/>
                    </a:cubicBezTo>
                    <a:cubicBezTo>
                      <a:pt x="350" y="73"/>
                      <a:pt x="346" y="80"/>
                      <a:pt x="339" y="77"/>
                    </a:cubicBezTo>
                    <a:cubicBezTo>
                      <a:pt x="326" y="73"/>
                      <a:pt x="324" y="60"/>
                      <a:pt x="319" y="50"/>
                    </a:cubicBezTo>
                    <a:cubicBezTo>
                      <a:pt x="316" y="42"/>
                      <a:pt x="320" y="32"/>
                      <a:pt x="313" y="26"/>
                    </a:cubicBezTo>
                    <a:cubicBezTo>
                      <a:pt x="310" y="18"/>
                      <a:pt x="300" y="22"/>
                      <a:pt x="293" y="22"/>
                    </a:cubicBezTo>
                    <a:cubicBezTo>
                      <a:pt x="260" y="22"/>
                      <a:pt x="225" y="25"/>
                      <a:pt x="191" y="23"/>
                    </a:cubicBezTo>
                    <a:cubicBezTo>
                      <a:pt x="178" y="25"/>
                      <a:pt x="163" y="24"/>
                      <a:pt x="150" y="25"/>
                    </a:cubicBezTo>
                    <a:cubicBezTo>
                      <a:pt x="103" y="26"/>
                      <a:pt x="52" y="25"/>
                      <a:pt x="5" y="26"/>
                    </a:cubicBezTo>
                    <a:cubicBezTo>
                      <a:pt x="3" y="28"/>
                      <a:pt x="4" y="30"/>
                      <a:pt x="4" y="31"/>
                    </a:cubicBezTo>
                    <a:cubicBezTo>
                      <a:pt x="22" y="34"/>
                      <a:pt x="40" y="32"/>
                      <a:pt x="58" y="32"/>
                    </a:cubicBezTo>
                    <a:cubicBezTo>
                      <a:pt x="262" y="30"/>
                      <a:pt x="262" y="30"/>
                      <a:pt x="262" y="30"/>
                    </a:cubicBezTo>
                    <a:cubicBezTo>
                      <a:pt x="276" y="31"/>
                      <a:pt x="292" y="29"/>
                      <a:pt x="307" y="30"/>
                    </a:cubicBezTo>
                    <a:cubicBezTo>
                      <a:pt x="310" y="42"/>
                      <a:pt x="312" y="54"/>
                      <a:pt x="316" y="65"/>
                    </a:cubicBezTo>
                    <a:cubicBezTo>
                      <a:pt x="322" y="65"/>
                      <a:pt x="318" y="71"/>
                      <a:pt x="321" y="73"/>
                    </a:cubicBezTo>
                    <a:cubicBezTo>
                      <a:pt x="327" y="82"/>
                      <a:pt x="339" y="89"/>
                      <a:pt x="351" y="87"/>
                    </a:cubicBezTo>
                    <a:cubicBezTo>
                      <a:pt x="356" y="83"/>
                      <a:pt x="356" y="73"/>
                      <a:pt x="364" y="73"/>
                    </a:cubicBezTo>
                    <a:cubicBezTo>
                      <a:pt x="369" y="73"/>
                      <a:pt x="374" y="74"/>
                      <a:pt x="378" y="77"/>
                    </a:cubicBezTo>
                    <a:cubicBezTo>
                      <a:pt x="382" y="82"/>
                      <a:pt x="386" y="89"/>
                      <a:pt x="384" y="96"/>
                    </a:cubicBezTo>
                    <a:cubicBezTo>
                      <a:pt x="384" y="113"/>
                      <a:pt x="368" y="121"/>
                      <a:pt x="356" y="127"/>
                    </a:cubicBezTo>
                    <a:cubicBezTo>
                      <a:pt x="334" y="131"/>
                      <a:pt x="312" y="121"/>
                      <a:pt x="300" y="103"/>
                    </a:cubicBezTo>
                    <a:cubicBezTo>
                      <a:pt x="293" y="95"/>
                      <a:pt x="292" y="83"/>
                      <a:pt x="287" y="75"/>
                    </a:cubicBezTo>
                    <a:cubicBezTo>
                      <a:pt x="286" y="73"/>
                      <a:pt x="283" y="73"/>
                      <a:pt x="282" y="73"/>
                    </a:cubicBezTo>
                    <a:cubicBezTo>
                      <a:pt x="278" y="77"/>
                      <a:pt x="282" y="82"/>
                      <a:pt x="283" y="86"/>
                    </a:cubicBezTo>
                    <a:cubicBezTo>
                      <a:pt x="289" y="111"/>
                      <a:pt x="311" y="128"/>
                      <a:pt x="333" y="133"/>
                    </a:cubicBezTo>
                    <a:cubicBezTo>
                      <a:pt x="346" y="138"/>
                      <a:pt x="357" y="131"/>
                      <a:pt x="368" y="128"/>
                    </a:cubicBezTo>
                    <a:cubicBezTo>
                      <a:pt x="369" y="129"/>
                      <a:pt x="369" y="129"/>
                      <a:pt x="369" y="129"/>
                    </a:cubicBezTo>
                    <a:cubicBezTo>
                      <a:pt x="358" y="150"/>
                      <a:pt x="358" y="150"/>
                      <a:pt x="358" y="150"/>
                    </a:cubicBezTo>
                    <a:cubicBezTo>
                      <a:pt x="357" y="161"/>
                      <a:pt x="351" y="172"/>
                      <a:pt x="356" y="183"/>
                    </a:cubicBezTo>
                    <a:cubicBezTo>
                      <a:pt x="363" y="205"/>
                      <a:pt x="363" y="205"/>
                      <a:pt x="363" y="205"/>
                    </a:cubicBezTo>
                    <a:cubicBezTo>
                      <a:pt x="367" y="208"/>
                      <a:pt x="366" y="212"/>
                      <a:pt x="369" y="215"/>
                    </a:cubicBezTo>
                    <a:cubicBezTo>
                      <a:pt x="374" y="222"/>
                      <a:pt x="386" y="228"/>
                      <a:pt x="380" y="238"/>
                    </a:cubicBezTo>
                    <a:cubicBezTo>
                      <a:pt x="376" y="250"/>
                      <a:pt x="381" y="261"/>
                      <a:pt x="383" y="273"/>
                    </a:cubicBezTo>
                    <a:cubicBezTo>
                      <a:pt x="389" y="292"/>
                      <a:pt x="407" y="304"/>
                      <a:pt x="423" y="316"/>
                    </a:cubicBezTo>
                    <a:cubicBezTo>
                      <a:pt x="398" y="330"/>
                      <a:pt x="383" y="357"/>
                      <a:pt x="386" y="386"/>
                    </a:cubicBezTo>
                    <a:cubicBezTo>
                      <a:pt x="390" y="410"/>
                      <a:pt x="394" y="436"/>
                      <a:pt x="413" y="452"/>
                    </a:cubicBezTo>
                    <a:cubicBezTo>
                      <a:pt x="426" y="463"/>
                      <a:pt x="405" y="467"/>
                      <a:pt x="402" y="475"/>
                    </a:cubicBezTo>
                    <a:cubicBezTo>
                      <a:pt x="392" y="485"/>
                      <a:pt x="387" y="497"/>
                      <a:pt x="384" y="511"/>
                    </a:cubicBezTo>
                    <a:cubicBezTo>
                      <a:pt x="382" y="532"/>
                      <a:pt x="382" y="532"/>
                      <a:pt x="382" y="532"/>
                    </a:cubicBezTo>
                    <a:cubicBezTo>
                      <a:pt x="364" y="552"/>
                      <a:pt x="356" y="576"/>
                      <a:pt x="352" y="602"/>
                    </a:cubicBezTo>
                    <a:cubicBezTo>
                      <a:pt x="352" y="614"/>
                      <a:pt x="355" y="628"/>
                      <a:pt x="362" y="639"/>
                    </a:cubicBezTo>
                    <a:cubicBezTo>
                      <a:pt x="361" y="640"/>
                      <a:pt x="361" y="640"/>
                      <a:pt x="361" y="640"/>
                    </a:cubicBezTo>
                    <a:cubicBezTo>
                      <a:pt x="347" y="637"/>
                      <a:pt x="335" y="641"/>
                      <a:pt x="323" y="646"/>
                    </a:cubicBezTo>
                    <a:cubicBezTo>
                      <a:pt x="301" y="656"/>
                      <a:pt x="285" y="678"/>
                      <a:pt x="280" y="700"/>
                    </a:cubicBezTo>
                    <a:cubicBezTo>
                      <a:pt x="277" y="701"/>
                      <a:pt x="277" y="701"/>
                      <a:pt x="277" y="701"/>
                    </a:cubicBezTo>
                    <a:cubicBezTo>
                      <a:pt x="112" y="704"/>
                      <a:pt x="112" y="704"/>
                      <a:pt x="112" y="704"/>
                    </a:cubicBezTo>
                    <a:cubicBezTo>
                      <a:pt x="75" y="704"/>
                      <a:pt x="41" y="705"/>
                      <a:pt x="2" y="706"/>
                    </a:cubicBezTo>
                    <a:cubicBezTo>
                      <a:pt x="1" y="708"/>
                      <a:pt x="1" y="711"/>
                      <a:pt x="2" y="713"/>
                    </a:cubicBezTo>
                    <a:cubicBezTo>
                      <a:pt x="7" y="714"/>
                      <a:pt x="7" y="714"/>
                      <a:pt x="7" y="714"/>
                    </a:cubicBezTo>
                    <a:cubicBezTo>
                      <a:pt x="189" y="712"/>
                      <a:pt x="189" y="712"/>
                      <a:pt x="189" y="712"/>
                    </a:cubicBezTo>
                    <a:cubicBezTo>
                      <a:pt x="220" y="711"/>
                      <a:pt x="250" y="710"/>
                      <a:pt x="283" y="710"/>
                    </a:cubicBezTo>
                    <a:cubicBezTo>
                      <a:pt x="285" y="697"/>
                      <a:pt x="292" y="686"/>
                      <a:pt x="299" y="674"/>
                    </a:cubicBezTo>
                    <a:cubicBezTo>
                      <a:pt x="315" y="656"/>
                      <a:pt x="337" y="644"/>
                      <a:pt x="361" y="649"/>
                    </a:cubicBezTo>
                    <a:cubicBezTo>
                      <a:pt x="364" y="650"/>
                      <a:pt x="366" y="650"/>
                      <a:pt x="369" y="650"/>
                    </a:cubicBezTo>
                    <a:cubicBezTo>
                      <a:pt x="379" y="659"/>
                      <a:pt x="387" y="671"/>
                      <a:pt x="382" y="685"/>
                    </a:cubicBezTo>
                    <a:cubicBezTo>
                      <a:pt x="381" y="691"/>
                      <a:pt x="375" y="693"/>
                      <a:pt x="369" y="695"/>
                    </a:cubicBezTo>
                    <a:cubicBezTo>
                      <a:pt x="356" y="697"/>
                      <a:pt x="348" y="679"/>
                      <a:pt x="336" y="689"/>
                    </a:cubicBezTo>
                    <a:cubicBezTo>
                      <a:pt x="320" y="705"/>
                      <a:pt x="313" y="724"/>
                      <a:pt x="308" y="745"/>
                    </a:cubicBezTo>
                    <a:cubicBezTo>
                      <a:pt x="306" y="746"/>
                      <a:pt x="306" y="746"/>
                      <a:pt x="306" y="746"/>
                    </a:cubicBezTo>
                    <a:cubicBezTo>
                      <a:pt x="193" y="746"/>
                      <a:pt x="193" y="746"/>
                      <a:pt x="193" y="746"/>
                    </a:cubicBezTo>
                    <a:cubicBezTo>
                      <a:pt x="13" y="747"/>
                      <a:pt x="13" y="747"/>
                      <a:pt x="13" y="747"/>
                    </a:cubicBezTo>
                    <a:cubicBezTo>
                      <a:pt x="9" y="745"/>
                      <a:pt x="6" y="749"/>
                      <a:pt x="2" y="748"/>
                    </a:cubicBezTo>
                    <a:cubicBezTo>
                      <a:pt x="0" y="750"/>
                      <a:pt x="1" y="753"/>
                      <a:pt x="1" y="755"/>
                    </a:cubicBezTo>
                    <a:cubicBezTo>
                      <a:pt x="3" y="756"/>
                      <a:pt x="3" y="756"/>
                      <a:pt x="3" y="756"/>
                    </a:cubicBezTo>
                    <a:cubicBezTo>
                      <a:pt x="99" y="756"/>
                      <a:pt x="200" y="754"/>
                      <a:pt x="294" y="755"/>
                    </a:cubicBezTo>
                    <a:cubicBezTo>
                      <a:pt x="316" y="752"/>
                      <a:pt x="316" y="752"/>
                      <a:pt x="316" y="752"/>
                    </a:cubicBezTo>
                    <a:cubicBezTo>
                      <a:pt x="318" y="748"/>
                      <a:pt x="315" y="743"/>
                      <a:pt x="317" y="739"/>
                    </a:cubicBezTo>
                    <a:cubicBezTo>
                      <a:pt x="320" y="723"/>
                      <a:pt x="328" y="706"/>
                      <a:pt x="342" y="697"/>
                    </a:cubicBezTo>
                    <a:cubicBezTo>
                      <a:pt x="353" y="696"/>
                      <a:pt x="363" y="706"/>
                      <a:pt x="375" y="702"/>
                    </a:cubicBezTo>
                    <a:cubicBezTo>
                      <a:pt x="384" y="696"/>
                      <a:pt x="384" y="696"/>
                      <a:pt x="384" y="696"/>
                    </a:cubicBezTo>
                    <a:cubicBezTo>
                      <a:pt x="391" y="687"/>
                      <a:pt x="393" y="674"/>
                      <a:pt x="388" y="662"/>
                    </a:cubicBezTo>
                    <a:cubicBezTo>
                      <a:pt x="394" y="662"/>
                      <a:pt x="399" y="667"/>
                      <a:pt x="404" y="671"/>
                    </a:cubicBezTo>
                    <a:cubicBezTo>
                      <a:pt x="414" y="679"/>
                      <a:pt x="425" y="690"/>
                      <a:pt x="425" y="705"/>
                    </a:cubicBezTo>
                    <a:cubicBezTo>
                      <a:pt x="423" y="712"/>
                      <a:pt x="419" y="718"/>
                      <a:pt x="412" y="722"/>
                    </a:cubicBezTo>
                    <a:cubicBezTo>
                      <a:pt x="411" y="725"/>
                      <a:pt x="410" y="729"/>
                      <a:pt x="414" y="731"/>
                    </a:cubicBezTo>
                    <a:cubicBezTo>
                      <a:pt x="424" y="742"/>
                      <a:pt x="439" y="748"/>
                      <a:pt x="453" y="751"/>
                    </a:cubicBezTo>
                    <a:cubicBezTo>
                      <a:pt x="478" y="757"/>
                      <a:pt x="503" y="748"/>
                      <a:pt x="527" y="740"/>
                    </a:cubicBezTo>
                    <a:cubicBezTo>
                      <a:pt x="539" y="737"/>
                      <a:pt x="548" y="728"/>
                      <a:pt x="558" y="721"/>
                    </a:cubicBezTo>
                    <a:cubicBezTo>
                      <a:pt x="568" y="707"/>
                      <a:pt x="575" y="691"/>
                      <a:pt x="577" y="673"/>
                    </a:cubicBezTo>
                    <a:cubicBezTo>
                      <a:pt x="580" y="660"/>
                      <a:pt x="575" y="648"/>
                      <a:pt x="577" y="636"/>
                    </a:cubicBezTo>
                    <a:cubicBezTo>
                      <a:pt x="587" y="617"/>
                      <a:pt x="592" y="591"/>
                      <a:pt x="577" y="574"/>
                    </a:cubicBezTo>
                    <a:cubicBezTo>
                      <a:pt x="573" y="566"/>
                      <a:pt x="564" y="563"/>
                      <a:pt x="560" y="556"/>
                    </a:cubicBezTo>
                    <a:cubicBezTo>
                      <a:pt x="550" y="529"/>
                      <a:pt x="522" y="513"/>
                      <a:pt x="494" y="510"/>
                    </a:cubicBezTo>
                    <a:cubicBezTo>
                      <a:pt x="475" y="509"/>
                      <a:pt x="459" y="514"/>
                      <a:pt x="447" y="529"/>
                    </a:cubicBezTo>
                    <a:cubicBezTo>
                      <a:pt x="436" y="543"/>
                      <a:pt x="429" y="564"/>
                      <a:pt x="436" y="583"/>
                    </a:cubicBezTo>
                    <a:cubicBezTo>
                      <a:pt x="434" y="601"/>
                      <a:pt x="432" y="625"/>
                      <a:pt x="450" y="636"/>
                    </a:cubicBezTo>
                    <a:cubicBezTo>
                      <a:pt x="461" y="642"/>
                      <a:pt x="473" y="643"/>
                      <a:pt x="486" y="641"/>
                    </a:cubicBezTo>
                    <a:cubicBezTo>
                      <a:pt x="493" y="641"/>
                      <a:pt x="498" y="634"/>
                      <a:pt x="503" y="629"/>
                    </a:cubicBezTo>
                    <a:cubicBezTo>
                      <a:pt x="508" y="622"/>
                      <a:pt x="511" y="616"/>
                      <a:pt x="511" y="607"/>
                    </a:cubicBezTo>
                    <a:cubicBezTo>
                      <a:pt x="508" y="597"/>
                      <a:pt x="501" y="589"/>
                      <a:pt x="492" y="584"/>
                    </a:cubicBezTo>
                    <a:cubicBezTo>
                      <a:pt x="488" y="583"/>
                      <a:pt x="483" y="583"/>
                      <a:pt x="481" y="580"/>
                    </a:cubicBezTo>
                    <a:cubicBezTo>
                      <a:pt x="479" y="576"/>
                      <a:pt x="481" y="573"/>
                      <a:pt x="482" y="570"/>
                    </a:cubicBezTo>
                    <a:cubicBezTo>
                      <a:pt x="489" y="561"/>
                      <a:pt x="501" y="563"/>
                      <a:pt x="511" y="566"/>
                    </a:cubicBezTo>
                    <a:cubicBezTo>
                      <a:pt x="521" y="571"/>
                      <a:pt x="529" y="581"/>
                      <a:pt x="537" y="589"/>
                    </a:cubicBezTo>
                    <a:cubicBezTo>
                      <a:pt x="540" y="600"/>
                      <a:pt x="544" y="615"/>
                      <a:pt x="537" y="626"/>
                    </a:cubicBezTo>
                    <a:cubicBezTo>
                      <a:pt x="537" y="632"/>
                      <a:pt x="524" y="635"/>
                      <a:pt x="529" y="644"/>
                    </a:cubicBezTo>
                    <a:cubicBezTo>
                      <a:pt x="537" y="656"/>
                      <a:pt x="533" y="675"/>
                      <a:pt x="524" y="686"/>
                    </a:cubicBezTo>
                    <a:cubicBezTo>
                      <a:pt x="513" y="700"/>
                      <a:pt x="494" y="708"/>
                      <a:pt x="477" y="707"/>
                    </a:cubicBezTo>
                    <a:cubicBezTo>
                      <a:pt x="472" y="701"/>
                      <a:pt x="475" y="692"/>
                      <a:pt x="472" y="686"/>
                    </a:cubicBezTo>
                    <a:cubicBezTo>
                      <a:pt x="458" y="661"/>
                      <a:pt x="435" y="646"/>
                      <a:pt x="415" y="626"/>
                    </a:cubicBezTo>
                    <a:cubicBezTo>
                      <a:pt x="402" y="613"/>
                      <a:pt x="401" y="591"/>
                      <a:pt x="407" y="575"/>
                    </a:cubicBezTo>
                    <a:cubicBezTo>
                      <a:pt x="409" y="566"/>
                      <a:pt x="418" y="562"/>
                      <a:pt x="423" y="555"/>
                    </a:cubicBezTo>
                    <a:cubicBezTo>
                      <a:pt x="423" y="535"/>
                      <a:pt x="432" y="517"/>
                      <a:pt x="448" y="506"/>
                    </a:cubicBezTo>
                    <a:cubicBezTo>
                      <a:pt x="463" y="498"/>
                      <a:pt x="481" y="495"/>
                      <a:pt x="497" y="497"/>
                    </a:cubicBezTo>
                    <a:cubicBezTo>
                      <a:pt x="512" y="502"/>
                      <a:pt x="529" y="504"/>
                      <a:pt x="545" y="504"/>
                    </a:cubicBezTo>
                    <a:cubicBezTo>
                      <a:pt x="560" y="504"/>
                      <a:pt x="573" y="500"/>
                      <a:pt x="585" y="492"/>
                    </a:cubicBezTo>
                    <a:cubicBezTo>
                      <a:pt x="590" y="487"/>
                      <a:pt x="596" y="482"/>
                      <a:pt x="600" y="475"/>
                    </a:cubicBezTo>
                    <a:cubicBezTo>
                      <a:pt x="607" y="470"/>
                      <a:pt x="615" y="472"/>
                      <a:pt x="623" y="471"/>
                    </a:cubicBezTo>
                    <a:cubicBezTo>
                      <a:pt x="641" y="472"/>
                      <a:pt x="660" y="475"/>
                      <a:pt x="673" y="488"/>
                    </a:cubicBezTo>
                    <a:cubicBezTo>
                      <a:pt x="685" y="500"/>
                      <a:pt x="690" y="518"/>
                      <a:pt x="687" y="535"/>
                    </a:cubicBezTo>
                    <a:cubicBezTo>
                      <a:pt x="685" y="547"/>
                      <a:pt x="679" y="559"/>
                      <a:pt x="667" y="564"/>
                    </a:cubicBezTo>
                    <a:cubicBezTo>
                      <a:pt x="657" y="566"/>
                      <a:pt x="648" y="565"/>
                      <a:pt x="640" y="559"/>
                    </a:cubicBezTo>
                    <a:cubicBezTo>
                      <a:pt x="637" y="555"/>
                      <a:pt x="636" y="548"/>
                      <a:pt x="638" y="544"/>
                    </a:cubicBezTo>
                    <a:cubicBezTo>
                      <a:pt x="640" y="539"/>
                      <a:pt x="645" y="535"/>
                      <a:pt x="649" y="532"/>
                    </a:cubicBezTo>
                    <a:cubicBezTo>
                      <a:pt x="659" y="533"/>
                      <a:pt x="659" y="533"/>
                      <a:pt x="659" y="533"/>
                    </a:cubicBezTo>
                    <a:cubicBezTo>
                      <a:pt x="665" y="525"/>
                      <a:pt x="661" y="516"/>
                      <a:pt x="659" y="508"/>
                    </a:cubicBezTo>
                    <a:cubicBezTo>
                      <a:pt x="652" y="498"/>
                      <a:pt x="638" y="494"/>
                      <a:pt x="625" y="495"/>
                    </a:cubicBezTo>
                    <a:cubicBezTo>
                      <a:pt x="617" y="497"/>
                      <a:pt x="611" y="505"/>
                      <a:pt x="607" y="512"/>
                    </a:cubicBezTo>
                    <a:cubicBezTo>
                      <a:pt x="603" y="515"/>
                      <a:pt x="598" y="510"/>
                      <a:pt x="593" y="512"/>
                    </a:cubicBezTo>
                    <a:cubicBezTo>
                      <a:pt x="583" y="514"/>
                      <a:pt x="573" y="522"/>
                      <a:pt x="570" y="533"/>
                    </a:cubicBezTo>
                    <a:cubicBezTo>
                      <a:pt x="568" y="539"/>
                      <a:pt x="567" y="546"/>
                      <a:pt x="570" y="554"/>
                    </a:cubicBezTo>
                    <a:cubicBezTo>
                      <a:pt x="574" y="563"/>
                      <a:pt x="584" y="567"/>
                      <a:pt x="592" y="572"/>
                    </a:cubicBezTo>
                    <a:cubicBezTo>
                      <a:pt x="592" y="577"/>
                      <a:pt x="595" y="581"/>
                      <a:pt x="593" y="586"/>
                    </a:cubicBezTo>
                    <a:cubicBezTo>
                      <a:pt x="594" y="588"/>
                      <a:pt x="597" y="589"/>
                      <a:pt x="600" y="589"/>
                    </a:cubicBezTo>
                    <a:cubicBezTo>
                      <a:pt x="609" y="602"/>
                      <a:pt x="624" y="610"/>
                      <a:pt x="640" y="611"/>
                    </a:cubicBezTo>
                    <a:cubicBezTo>
                      <a:pt x="644" y="612"/>
                      <a:pt x="645" y="616"/>
                      <a:pt x="646" y="619"/>
                    </a:cubicBezTo>
                    <a:cubicBezTo>
                      <a:pt x="647" y="625"/>
                      <a:pt x="645" y="631"/>
                      <a:pt x="640" y="634"/>
                    </a:cubicBezTo>
                    <a:cubicBezTo>
                      <a:pt x="633" y="637"/>
                      <a:pt x="625" y="634"/>
                      <a:pt x="620" y="631"/>
                    </a:cubicBezTo>
                    <a:cubicBezTo>
                      <a:pt x="613" y="633"/>
                      <a:pt x="608" y="641"/>
                      <a:pt x="607" y="648"/>
                    </a:cubicBezTo>
                    <a:cubicBezTo>
                      <a:pt x="605" y="661"/>
                      <a:pt x="615" y="672"/>
                      <a:pt x="625" y="678"/>
                    </a:cubicBezTo>
                    <a:cubicBezTo>
                      <a:pt x="636" y="681"/>
                      <a:pt x="649" y="686"/>
                      <a:pt x="660" y="681"/>
                    </a:cubicBezTo>
                    <a:cubicBezTo>
                      <a:pt x="668" y="680"/>
                      <a:pt x="670" y="667"/>
                      <a:pt x="680" y="672"/>
                    </a:cubicBezTo>
                    <a:cubicBezTo>
                      <a:pt x="691" y="673"/>
                      <a:pt x="704" y="667"/>
                      <a:pt x="713" y="659"/>
                    </a:cubicBezTo>
                    <a:cubicBezTo>
                      <a:pt x="719" y="653"/>
                      <a:pt x="722" y="646"/>
                      <a:pt x="723" y="637"/>
                    </a:cubicBezTo>
                    <a:cubicBezTo>
                      <a:pt x="720" y="630"/>
                      <a:pt x="722" y="620"/>
                      <a:pt x="713" y="615"/>
                    </a:cubicBezTo>
                    <a:cubicBezTo>
                      <a:pt x="717" y="609"/>
                      <a:pt x="721" y="602"/>
                      <a:pt x="726" y="596"/>
                    </a:cubicBezTo>
                    <a:cubicBezTo>
                      <a:pt x="740" y="603"/>
                      <a:pt x="757" y="606"/>
                      <a:pt x="770" y="594"/>
                    </a:cubicBezTo>
                    <a:cubicBezTo>
                      <a:pt x="777" y="588"/>
                      <a:pt x="782" y="580"/>
                      <a:pt x="780" y="569"/>
                    </a:cubicBezTo>
                    <a:cubicBezTo>
                      <a:pt x="795" y="559"/>
                      <a:pt x="801" y="540"/>
                      <a:pt x="799" y="522"/>
                    </a:cubicBezTo>
                    <a:cubicBezTo>
                      <a:pt x="794" y="514"/>
                      <a:pt x="794" y="501"/>
                      <a:pt x="782" y="499"/>
                    </a:cubicBezTo>
                    <a:cubicBezTo>
                      <a:pt x="771" y="495"/>
                      <a:pt x="758" y="496"/>
                      <a:pt x="750" y="505"/>
                    </a:cubicBezTo>
                    <a:cubicBezTo>
                      <a:pt x="744" y="512"/>
                      <a:pt x="756" y="520"/>
                      <a:pt x="747" y="524"/>
                    </a:cubicBezTo>
                    <a:cubicBezTo>
                      <a:pt x="743" y="526"/>
                      <a:pt x="740" y="524"/>
                      <a:pt x="737" y="522"/>
                    </a:cubicBezTo>
                    <a:cubicBezTo>
                      <a:pt x="726" y="507"/>
                      <a:pt x="737" y="490"/>
                      <a:pt x="731" y="473"/>
                    </a:cubicBezTo>
                    <a:cubicBezTo>
                      <a:pt x="728" y="465"/>
                      <a:pt x="728" y="465"/>
                      <a:pt x="728" y="465"/>
                    </a:cubicBezTo>
                    <a:cubicBezTo>
                      <a:pt x="731" y="460"/>
                      <a:pt x="737" y="460"/>
                      <a:pt x="741" y="455"/>
                    </a:cubicBezTo>
                    <a:cubicBezTo>
                      <a:pt x="747" y="458"/>
                      <a:pt x="747" y="463"/>
                      <a:pt x="753" y="466"/>
                    </a:cubicBezTo>
                    <a:cubicBezTo>
                      <a:pt x="758" y="472"/>
                      <a:pt x="767" y="471"/>
                      <a:pt x="774" y="472"/>
                    </a:cubicBezTo>
                    <a:cubicBezTo>
                      <a:pt x="781" y="470"/>
                      <a:pt x="787" y="468"/>
                      <a:pt x="792" y="463"/>
                    </a:cubicBezTo>
                    <a:cubicBezTo>
                      <a:pt x="796" y="462"/>
                      <a:pt x="802" y="466"/>
                      <a:pt x="807" y="464"/>
                    </a:cubicBezTo>
                    <a:cubicBezTo>
                      <a:pt x="816" y="468"/>
                      <a:pt x="826" y="465"/>
                      <a:pt x="834" y="461"/>
                    </a:cubicBezTo>
                    <a:cubicBezTo>
                      <a:pt x="840" y="455"/>
                      <a:pt x="849" y="450"/>
                      <a:pt x="851" y="440"/>
                    </a:cubicBezTo>
                    <a:cubicBezTo>
                      <a:pt x="852" y="436"/>
                      <a:pt x="854" y="431"/>
                      <a:pt x="852" y="428"/>
                    </a:cubicBezTo>
                    <a:cubicBezTo>
                      <a:pt x="845" y="429"/>
                      <a:pt x="838" y="431"/>
                      <a:pt x="833" y="425"/>
                    </a:cubicBezTo>
                    <a:cubicBezTo>
                      <a:pt x="826" y="414"/>
                      <a:pt x="821" y="397"/>
                      <a:pt x="805" y="394"/>
                    </a:cubicBezTo>
                    <a:cubicBezTo>
                      <a:pt x="800" y="393"/>
                      <a:pt x="794" y="392"/>
                      <a:pt x="790" y="394"/>
                    </a:cubicBezTo>
                    <a:cubicBezTo>
                      <a:pt x="774" y="388"/>
                      <a:pt x="755" y="385"/>
                      <a:pt x="742" y="398"/>
                    </a:cubicBezTo>
                    <a:cubicBezTo>
                      <a:pt x="736" y="397"/>
                      <a:pt x="732" y="393"/>
                      <a:pt x="730" y="387"/>
                    </a:cubicBezTo>
                    <a:cubicBezTo>
                      <a:pt x="731" y="381"/>
                      <a:pt x="738" y="378"/>
                      <a:pt x="742" y="373"/>
                    </a:cubicBezTo>
                    <a:cubicBezTo>
                      <a:pt x="747" y="372"/>
                      <a:pt x="751" y="378"/>
                      <a:pt x="756" y="378"/>
                    </a:cubicBezTo>
                    <a:cubicBezTo>
                      <a:pt x="765" y="382"/>
                      <a:pt x="775" y="378"/>
                      <a:pt x="782" y="373"/>
                    </a:cubicBezTo>
                    <a:cubicBezTo>
                      <a:pt x="799" y="378"/>
                      <a:pt x="816" y="374"/>
                      <a:pt x="828" y="362"/>
                    </a:cubicBezTo>
                    <a:cubicBezTo>
                      <a:pt x="831" y="356"/>
                      <a:pt x="837" y="347"/>
                      <a:pt x="844" y="346"/>
                    </a:cubicBezTo>
                    <a:cubicBezTo>
                      <a:pt x="848" y="346"/>
                      <a:pt x="854" y="347"/>
                      <a:pt x="855" y="341"/>
                    </a:cubicBezTo>
                    <a:cubicBezTo>
                      <a:pt x="855" y="334"/>
                      <a:pt x="849" y="331"/>
                      <a:pt x="844" y="327"/>
                    </a:cubicBezTo>
                    <a:close/>
                    <a:moveTo>
                      <a:pt x="774" y="165"/>
                    </a:moveTo>
                    <a:cubicBezTo>
                      <a:pt x="775" y="167"/>
                      <a:pt x="776" y="169"/>
                      <a:pt x="778" y="170"/>
                    </a:cubicBezTo>
                    <a:cubicBezTo>
                      <a:pt x="778" y="172"/>
                      <a:pt x="775" y="173"/>
                      <a:pt x="773" y="174"/>
                    </a:cubicBezTo>
                    <a:cubicBezTo>
                      <a:pt x="764" y="165"/>
                      <a:pt x="752" y="165"/>
                      <a:pt x="739" y="165"/>
                    </a:cubicBezTo>
                    <a:cubicBezTo>
                      <a:pt x="736" y="163"/>
                      <a:pt x="731" y="164"/>
                      <a:pt x="728" y="158"/>
                    </a:cubicBezTo>
                    <a:cubicBezTo>
                      <a:pt x="735" y="143"/>
                      <a:pt x="733" y="124"/>
                      <a:pt x="723" y="111"/>
                    </a:cubicBezTo>
                    <a:cubicBezTo>
                      <a:pt x="715" y="102"/>
                      <a:pt x="703" y="95"/>
                      <a:pt x="689" y="98"/>
                    </a:cubicBezTo>
                    <a:cubicBezTo>
                      <a:pt x="677" y="85"/>
                      <a:pt x="660" y="82"/>
                      <a:pt x="643" y="79"/>
                    </a:cubicBezTo>
                    <a:cubicBezTo>
                      <a:pt x="628" y="82"/>
                      <a:pt x="610" y="85"/>
                      <a:pt x="603" y="102"/>
                    </a:cubicBezTo>
                    <a:cubicBezTo>
                      <a:pt x="597" y="102"/>
                      <a:pt x="589" y="107"/>
                      <a:pt x="585" y="100"/>
                    </a:cubicBezTo>
                    <a:cubicBezTo>
                      <a:pt x="586" y="82"/>
                      <a:pt x="579" y="66"/>
                      <a:pt x="571" y="51"/>
                    </a:cubicBezTo>
                    <a:cubicBezTo>
                      <a:pt x="564" y="44"/>
                      <a:pt x="559" y="33"/>
                      <a:pt x="549" y="33"/>
                    </a:cubicBezTo>
                    <a:cubicBezTo>
                      <a:pt x="547" y="24"/>
                      <a:pt x="536" y="21"/>
                      <a:pt x="529" y="17"/>
                    </a:cubicBezTo>
                    <a:cubicBezTo>
                      <a:pt x="509" y="11"/>
                      <a:pt x="484" y="3"/>
                      <a:pt x="460" y="7"/>
                    </a:cubicBezTo>
                    <a:cubicBezTo>
                      <a:pt x="444" y="12"/>
                      <a:pt x="428" y="13"/>
                      <a:pt x="415" y="23"/>
                    </a:cubicBezTo>
                    <a:cubicBezTo>
                      <a:pt x="408" y="30"/>
                      <a:pt x="398" y="33"/>
                      <a:pt x="395" y="42"/>
                    </a:cubicBezTo>
                    <a:cubicBezTo>
                      <a:pt x="403" y="51"/>
                      <a:pt x="415" y="60"/>
                      <a:pt x="413" y="73"/>
                    </a:cubicBezTo>
                    <a:cubicBezTo>
                      <a:pt x="413" y="79"/>
                      <a:pt x="410" y="83"/>
                      <a:pt x="405" y="87"/>
                    </a:cubicBezTo>
                    <a:cubicBezTo>
                      <a:pt x="403" y="87"/>
                      <a:pt x="400" y="89"/>
                      <a:pt x="398" y="87"/>
                    </a:cubicBezTo>
                    <a:cubicBezTo>
                      <a:pt x="395" y="75"/>
                      <a:pt x="385" y="62"/>
                      <a:pt x="372" y="60"/>
                    </a:cubicBezTo>
                    <a:cubicBezTo>
                      <a:pt x="359" y="58"/>
                      <a:pt x="347" y="74"/>
                      <a:pt x="337" y="62"/>
                    </a:cubicBezTo>
                    <a:cubicBezTo>
                      <a:pt x="327" y="56"/>
                      <a:pt x="327" y="43"/>
                      <a:pt x="324" y="33"/>
                    </a:cubicBezTo>
                    <a:cubicBezTo>
                      <a:pt x="323" y="27"/>
                      <a:pt x="326" y="20"/>
                      <a:pt x="320" y="16"/>
                    </a:cubicBezTo>
                    <a:cubicBezTo>
                      <a:pt x="292" y="12"/>
                      <a:pt x="260" y="15"/>
                      <a:pt x="230" y="14"/>
                    </a:cubicBezTo>
                    <a:cubicBezTo>
                      <a:pt x="176" y="14"/>
                      <a:pt x="125" y="14"/>
                      <a:pt x="70" y="15"/>
                    </a:cubicBezTo>
                    <a:cubicBezTo>
                      <a:pt x="48" y="13"/>
                      <a:pt x="27" y="16"/>
                      <a:pt x="5" y="14"/>
                    </a:cubicBezTo>
                    <a:cubicBezTo>
                      <a:pt x="4" y="13"/>
                      <a:pt x="4" y="11"/>
                      <a:pt x="6" y="11"/>
                    </a:cubicBezTo>
                    <a:cubicBezTo>
                      <a:pt x="28" y="10"/>
                      <a:pt x="51" y="11"/>
                      <a:pt x="73" y="10"/>
                    </a:cubicBezTo>
                    <a:cubicBezTo>
                      <a:pt x="136" y="11"/>
                      <a:pt x="194" y="9"/>
                      <a:pt x="256" y="10"/>
                    </a:cubicBezTo>
                    <a:cubicBezTo>
                      <a:pt x="280" y="10"/>
                      <a:pt x="300" y="10"/>
                      <a:pt x="323" y="10"/>
                    </a:cubicBezTo>
                    <a:cubicBezTo>
                      <a:pt x="328" y="16"/>
                      <a:pt x="332" y="22"/>
                      <a:pt x="329" y="30"/>
                    </a:cubicBezTo>
                    <a:cubicBezTo>
                      <a:pt x="334" y="40"/>
                      <a:pt x="331" y="53"/>
                      <a:pt x="341" y="60"/>
                    </a:cubicBezTo>
                    <a:cubicBezTo>
                      <a:pt x="349" y="63"/>
                      <a:pt x="357" y="56"/>
                      <a:pt x="366" y="56"/>
                    </a:cubicBezTo>
                    <a:cubicBezTo>
                      <a:pt x="377" y="55"/>
                      <a:pt x="387" y="59"/>
                      <a:pt x="394" y="68"/>
                    </a:cubicBezTo>
                    <a:cubicBezTo>
                      <a:pt x="398" y="72"/>
                      <a:pt x="399" y="78"/>
                      <a:pt x="403" y="82"/>
                    </a:cubicBezTo>
                    <a:cubicBezTo>
                      <a:pt x="405" y="79"/>
                      <a:pt x="408" y="76"/>
                      <a:pt x="408" y="72"/>
                    </a:cubicBezTo>
                    <a:cubicBezTo>
                      <a:pt x="407" y="61"/>
                      <a:pt x="399" y="51"/>
                      <a:pt x="388" y="45"/>
                    </a:cubicBezTo>
                    <a:cubicBezTo>
                      <a:pt x="388" y="41"/>
                      <a:pt x="388" y="41"/>
                      <a:pt x="388" y="41"/>
                    </a:cubicBezTo>
                    <a:cubicBezTo>
                      <a:pt x="398" y="28"/>
                      <a:pt x="413" y="17"/>
                      <a:pt x="428" y="11"/>
                    </a:cubicBezTo>
                    <a:cubicBezTo>
                      <a:pt x="443" y="7"/>
                      <a:pt x="456" y="1"/>
                      <a:pt x="472" y="0"/>
                    </a:cubicBezTo>
                    <a:cubicBezTo>
                      <a:pt x="502" y="4"/>
                      <a:pt x="533" y="10"/>
                      <a:pt x="556" y="30"/>
                    </a:cubicBezTo>
                    <a:cubicBezTo>
                      <a:pt x="574" y="40"/>
                      <a:pt x="581" y="60"/>
                      <a:pt x="588" y="78"/>
                    </a:cubicBezTo>
                    <a:cubicBezTo>
                      <a:pt x="590" y="84"/>
                      <a:pt x="589" y="92"/>
                      <a:pt x="592" y="97"/>
                    </a:cubicBezTo>
                    <a:cubicBezTo>
                      <a:pt x="595" y="97"/>
                      <a:pt x="596" y="97"/>
                      <a:pt x="598" y="97"/>
                    </a:cubicBezTo>
                    <a:cubicBezTo>
                      <a:pt x="608" y="80"/>
                      <a:pt x="628" y="74"/>
                      <a:pt x="648" y="75"/>
                    </a:cubicBezTo>
                    <a:cubicBezTo>
                      <a:pt x="662" y="78"/>
                      <a:pt x="677" y="80"/>
                      <a:pt x="687" y="91"/>
                    </a:cubicBezTo>
                    <a:cubicBezTo>
                      <a:pt x="696" y="93"/>
                      <a:pt x="705" y="93"/>
                      <a:pt x="713" y="97"/>
                    </a:cubicBezTo>
                    <a:cubicBezTo>
                      <a:pt x="727" y="107"/>
                      <a:pt x="737" y="120"/>
                      <a:pt x="738" y="136"/>
                    </a:cubicBezTo>
                    <a:cubicBezTo>
                      <a:pt x="735" y="158"/>
                      <a:pt x="735" y="158"/>
                      <a:pt x="735" y="158"/>
                    </a:cubicBezTo>
                    <a:cubicBezTo>
                      <a:pt x="737" y="160"/>
                      <a:pt x="737" y="160"/>
                      <a:pt x="737" y="160"/>
                    </a:cubicBezTo>
                    <a:cubicBezTo>
                      <a:pt x="744" y="160"/>
                      <a:pt x="751" y="160"/>
                      <a:pt x="758" y="161"/>
                    </a:cubicBezTo>
                    <a:cubicBezTo>
                      <a:pt x="764" y="161"/>
                      <a:pt x="768" y="167"/>
                      <a:pt x="77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3" name="文本框 382"/>
            <p:cNvSpPr txBox="1"/>
            <p:nvPr/>
          </p:nvSpPr>
          <p:spPr>
            <a:xfrm>
              <a:off x="3900987" y="1048596"/>
              <a:ext cx="960573" cy="190332"/>
            </a:xfrm>
            <a:prstGeom prst="rect">
              <a:avLst/>
            </a:prstGeom>
            <a:noFill/>
          </p:spPr>
          <p:txBody>
            <a:bodyPr wrap="square" rtlCol="0">
              <a:sp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algn="ctr"/>
              <a:r>
                <a:rPr lang="zh-CN" altLang="en-US" sz="1600" dirty="0" smtClean="0">
                  <a:solidFill>
                    <a:schemeClr val="bg1"/>
                  </a:solidFill>
                </a:rPr>
                <a:t>植   树</a:t>
              </a:r>
              <a:endParaRPr lang="zh-CN" altLang="en-US" sz="1600" dirty="0">
                <a:solidFill>
                  <a:schemeClr val="bg1"/>
                </a:solidFill>
              </a:endParaRPr>
            </a:p>
          </p:txBody>
        </p:sp>
      </p:grpSp>
      <p:grpSp>
        <p:nvGrpSpPr>
          <p:cNvPr id="408" name="组合 407"/>
          <p:cNvGrpSpPr/>
          <p:nvPr/>
        </p:nvGrpSpPr>
        <p:grpSpPr>
          <a:xfrm>
            <a:off x="3977670" y="4680893"/>
            <a:ext cx="2410346" cy="530966"/>
            <a:chOff x="3711170" y="994510"/>
            <a:chExt cx="1361641" cy="298504"/>
          </a:xfrm>
          <a:solidFill>
            <a:srgbClr val="96D2CB"/>
          </a:solidFill>
        </p:grpSpPr>
        <p:grpSp>
          <p:nvGrpSpPr>
            <p:cNvPr id="409" name="组合 408"/>
            <p:cNvGrpSpPr/>
            <p:nvPr/>
          </p:nvGrpSpPr>
          <p:grpSpPr>
            <a:xfrm>
              <a:off x="3711170" y="994510"/>
              <a:ext cx="1361641" cy="298504"/>
              <a:chOff x="3071813" y="1292226"/>
              <a:chExt cx="2824163" cy="619124"/>
            </a:xfrm>
            <a:grpFill/>
          </p:grpSpPr>
          <p:sp>
            <p:nvSpPr>
              <p:cNvPr id="411" name="Freeform 5"/>
              <p:cNvSpPr/>
              <p:nvPr/>
            </p:nvSpPr>
            <p:spPr bwMode="auto">
              <a:xfrm>
                <a:off x="3478213" y="1362075"/>
                <a:ext cx="311150" cy="488950"/>
              </a:xfrm>
              <a:custGeom>
                <a:avLst/>
                <a:gdLst>
                  <a:gd name="T0" fmla="*/ 122 w 388"/>
                  <a:gd name="T1" fmla="*/ 22 h 609"/>
                  <a:gd name="T2" fmla="*/ 59 w 388"/>
                  <a:gd name="T3" fmla="*/ 65 h 609"/>
                  <a:gd name="T4" fmla="*/ 57 w 388"/>
                  <a:gd name="T5" fmla="*/ 66 h 609"/>
                  <a:gd name="T6" fmla="*/ 42 w 388"/>
                  <a:gd name="T7" fmla="*/ 139 h 609"/>
                  <a:gd name="T8" fmla="*/ 33 w 388"/>
                  <a:gd name="T9" fmla="*/ 150 h 609"/>
                  <a:gd name="T10" fmla="*/ 32 w 388"/>
                  <a:gd name="T11" fmla="*/ 191 h 609"/>
                  <a:gd name="T12" fmla="*/ 2 w 388"/>
                  <a:gd name="T13" fmla="*/ 233 h 609"/>
                  <a:gd name="T14" fmla="*/ 12 w 388"/>
                  <a:gd name="T15" fmla="*/ 249 h 609"/>
                  <a:gd name="T16" fmla="*/ 22 w 388"/>
                  <a:gd name="T17" fmla="*/ 275 h 609"/>
                  <a:gd name="T18" fmla="*/ 15 w 388"/>
                  <a:gd name="T19" fmla="*/ 351 h 609"/>
                  <a:gd name="T20" fmla="*/ 0 w 388"/>
                  <a:gd name="T21" fmla="*/ 376 h 609"/>
                  <a:gd name="T22" fmla="*/ 15 w 388"/>
                  <a:gd name="T23" fmla="*/ 398 h 609"/>
                  <a:gd name="T24" fmla="*/ 30 w 388"/>
                  <a:gd name="T25" fmla="*/ 447 h 609"/>
                  <a:gd name="T26" fmla="*/ 58 w 388"/>
                  <a:gd name="T27" fmla="*/ 525 h 609"/>
                  <a:gd name="T28" fmla="*/ 58 w 388"/>
                  <a:gd name="T29" fmla="*/ 545 h 609"/>
                  <a:gd name="T30" fmla="*/ 78 w 388"/>
                  <a:gd name="T31" fmla="*/ 551 h 609"/>
                  <a:gd name="T32" fmla="*/ 131 w 388"/>
                  <a:gd name="T33" fmla="*/ 605 h 609"/>
                  <a:gd name="T34" fmla="*/ 388 w 388"/>
                  <a:gd name="T35" fmla="*/ 609 h 609"/>
                  <a:gd name="T36" fmla="*/ 388 w 388"/>
                  <a:gd name="T37" fmla="*/ 2 h 609"/>
                  <a:gd name="T38" fmla="*/ 135 w 388"/>
                  <a:gd name="T39" fmla="*/ 0 h 609"/>
                  <a:gd name="T40" fmla="*/ 122 w 388"/>
                  <a:gd name="T41" fmla="*/ 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122" y="22"/>
                    </a:moveTo>
                    <a:cubicBezTo>
                      <a:pt x="109" y="46"/>
                      <a:pt x="84" y="59"/>
                      <a:pt x="59" y="65"/>
                    </a:cubicBezTo>
                    <a:cubicBezTo>
                      <a:pt x="57" y="66"/>
                      <a:pt x="57" y="66"/>
                      <a:pt x="57" y="66"/>
                    </a:cubicBezTo>
                    <a:cubicBezTo>
                      <a:pt x="64" y="92"/>
                      <a:pt x="54" y="117"/>
                      <a:pt x="42" y="139"/>
                    </a:cubicBezTo>
                    <a:cubicBezTo>
                      <a:pt x="38" y="142"/>
                      <a:pt x="36" y="146"/>
                      <a:pt x="33" y="150"/>
                    </a:cubicBezTo>
                    <a:cubicBezTo>
                      <a:pt x="34" y="164"/>
                      <a:pt x="35" y="177"/>
                      <a:pt x="32" y="191"/>
                    </a:cubicBezTo>
                    <a:cubicBezTo>
                      <a:pt x="28" y="208"/>
                      <a:pt x="14" y="221"/>
                      <a:pt x="2" y="233"/>
                    </a:cubicBezTo>
                    <a:cubicBezTo>
                      <a:pt x="4" y="239"/>
                      <a:pt x="8" y="243"/>
                      <a:pt x="12" y="249"/>
                    </a:cubicBezTo>
                    <a:cubicBezTo>
                      <a:pt x="15" y="258"/>
                      <a:pt x="20" y="266"/>
                      <a:pt x="22" y="275"/>
                    </a:cubicBezTo>
                    <a:cubicBezTo>
                      <a:pt x="30" y="299"/>
                      <a:pt x="27" y="330"/>
                      <a:pt x="15" y="351"/>
                    </a:cubicBezTo>
                    <a:cubicBezTo>
                      <a:pt x="12" y="361"/>
                      <a:pt x="2" y="366"/>
                      <a:pt x="0" y="376"/>
                    </a:cubicBezTo>
                    <a:cubicBezTo>
                      <a:pt x="3" y="384"/>
                      <a:pt x="13" y="389"/>
                      <a:pt x="15" y="398"/>
                    </a:cubicBezTo>
                    <a:cubicBezTo>
                      <a:pt x="25" y="413"/>
                      <a:pt x="29" y="430"/>
                      <a:pt x="30" y="447"/>
                    </a:cubicBezTo>
                    <a:cubicBezTo>
                      <a:pt x="48" y="470"/>
                      <a:pt x="61" y="495"/>
                      <a:pt x="58" y="525"/>
                    </a:cubicBezTo>
                    <a:cubicBezTo>
                      <a:pt x="60" y="531"/>
                      <a:pt x="57" y="538"/>
                      <a:pt x="58" y="545"/>
                    </a:cubicBezTo>
                    <a:cubicBezTo>
                      <a:pt x="65" y="547"/>
                      <a:pt x="71" y="548"/>
                      <a:pt x="78" y="551"/>
                    </a:cubicBezTo>
                    <a:cubicBezTo>
                      <a:pt x="101" y="560"/>
                      <a:pt x="122" y="582"/>
                      <a:pt x="131" y="605"/>
                    </a:cubicBezTo>
                    <a:cubicBezTo>
                      <a:pt x="216" y="609"/>
                      <a:pt x="304" y="606"/>
                      <a:pt x="388" y="609"/>
                    </a:cubicBezTo>
                    <a:cubicBezTo>
                      <a:pt x="388" y="2"/>
                      <a:pt x="388" y="2"/>
                      <a:pt x="388" y="2"/>
                    </a:cubicBezTo>
                    <a:cubicBezTo>
                      <a:pt x="305" y="1"/>
                      <a:pt x="217" y="2"/>
                      <a:pt x="135" y="0"/>
                    </a:cubicBezTo>
                    <a:cubicBezTo>
                      <a:pt x="127" y="5"/>
                      <a:pt x="127" y="15"/>
                      <a:pt x="1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Rectangle 6"/>
              <p:cNvSpPr>
                <a:spLocks noChangeArrowheads="1"/>
              </p:cNvSpPr>
              <p:nvPr/>
            </p:nvSpPr>
            <p:spPr bwMode="auto">
              <a:xfrm>
                <a:off x="3759201" y="1363663"/>
                <a:ext cx="1616075" cy="487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3" name="Freeform 7"/>
              <p:cNvSpPr/>
              <p:nvPr/>
            </p:nvSpPr>
            <p:spPr bwMode="auto">
              <a:xfrm>
                <a:off x="5172076" y="1362075"/>
                <a:ext cx="311150" cy="490537"/>
              </a:xfrm>
              <a:custGeom>
                <a:avLst/>
                <a:gdLst>
                  <a:gd name="T0" fmla="*/ 266 w 388"/>
                  <a:gd name="T1" fmla="*/ 21 h 609"/>
                  <a:gd name="T2" fmla="*/ 329 w 388"/>
                  <a:gd name="T3" fmla="*/ 65 h 609"/>
                  <a:gd name="T4" fmla="*/ 331 w 388"/>
                  <a:gd name="T5" fmla="*/ 66 h 609"/>
                  <a:gd name="T6" fmla="*/ 346 w 388"/>
                  <a:gd name="T7" fmla="*/ 138 h 609"/>
                  <a:gd name="T8" fmla="*/ 355 w 388"/>
                  <a:gd name="T9" fmla="*/ 150 h 609"/>
                  <a:gd name="T10" fmla="*/ 357 w 388"/>
                  <a:gd name="T11" fmla="*/ 190 h 609"/>
                  <a:gd name="T12" fmla="*/ 386 w 388"/>
                  <a:gd name="T13" fmla="*/ 232 h 609"/>
                  <a:gd name="T14" fmla="*/ 377 w 388"/>
                  <a:gd name="T15" fmla="*/ 249 h 609"/>
                  <a:gd name="T16" fmla="*/ 366 w 388"/>
                  <a:gd name="T17" fmla="*/ 275 h 609"/>
                  <a:gd name="T18" fmla="*/ 373 w 388"/>
                  <a:gd name="T19" fmla="*/ 351 h 609"/>
                  <a:gd name="T20" fmla="*/ 388 w 388"/>
                  <a:gd name="T21" fmla="*/ 376 h 609"/>
                  <a:gd name="T22" fmla="*/ 373 w 388"/>
                  <a:gd name="T23" fmla="*/ 398 h 609"/>
                  <a:gd name="T24" fmla="*/ 358 w 388"/>
                  <a:gd name="T25" fmla="*/ 447 h 609"/>
                  <a:gd name="T26" fmla="*/ 330 w 388"/>
                  <a:gd name="T27" fmla="*/ 524 h 609"/>
                  <a:gd name="T28" fmla="*/ 330 w 388"/>
                  <a:gd name="T29" fmla="*/ 544 h 609"/>
                  <a:gd name="T30" fmla="*/ 310 w 388"/>
                  <a:gd name="T31" fmla="*/ 550 h 609"/>
                  <a:gd name="T32" fmla="*/ 257 w 388"/>
                  <a:gd name="T33" fmla="*/ 605 h 609"/>
                  <a:gd name="T34" fmla="*/ 0 w 388"/>
                  <a:gd name="T35" fmla="*/ 608 h 609"/>
                  <a:gd name="T36" fmla="*/ 0 w 388"/>
                  <a:gd name="T37" fmla="*/ 2 h 609"/>
                  <a:gd name="T38" fmla="*/ 253 w 388"/>
                  <a:gd name="T39" fmla="*/ 0 h 609"/>
                  <a:gd name="T40" fmla="*/ 266 w 388"/>
                  <a:gd name="T41" fmla="*/ 2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09">
                    <a:moveTo>
                      <a:pt x="266" y="21"/>
                    </a:moveTo>
                    <a:cubicBezTo>
                      <a:pt x="279" y="46"/>
                      <a:pt x="304" y="58"/>
                      <a:pt x="329" y="65"/>
                    </a:cubicBezTo>
                    <a:cubicBezTo>
                      <a:pt x="331" y="66"/>
                      <a:pt x="331" y="66"/>
                      <a:pt x="331" y="66"/>
                    </a:cubicBezTo>
                    <a:cubicBezTo>
                      <a:pt x="324" y="92"/>
                      <a:pt x="334" y="117"/>
                      <a:pt x="346" y="138"/>
                    </a:cubicBezTo>
                    <a:cubicBezTo>
                      <a:pt x="350" y="142"/>
                      <a:pt x="352" y="146"/>
                      <a:pt x="355" y="150"/>
                    </a:cubicBezTo>
                    <a:cubicBezTo>
                      <a:pt x="354" y="164"/>
                      <a:pt x="353" y="176"/>
                      <a:pt x="357" y="190"/>
                    </a:cubicBezTo>
                    <a:cubicBezTo>
                      <a:pt x="360" y="208"/>
                      <a:pt x="374" y="220"/>
                      <a:pt x="386" y="232"/>
                    </a:cubicBezTo>
                    <a:cubicBezTo>
                      <a:pt x="384" y="239"/>
                      <a:pt x="380" y="243"/>
                      <a:pt x="377" y="249"/>
                    </a:cubicBezTo>
                    <a:cubicBezTo>
                      <a:pt x="373" y="257"/>
                      <a:pt x="368" y="265"/>
                      <a:pt x="366" y="275"/>
                    </a:cubicBezTo>
                    <a:cubicBezTo>
                      <a:pt x="358" y="299"/>
                      <a:pt x="361" y="330"/>
                      <a:pt x="373" y="351"/>
                    </a:cubicBezTo>
                    <a:cubicBezTo>
                      <a:pt x="377" y="361"/>
                      <a:pt x="386" y="366"/>
                      <a:pt x="388" y="376"/>
                    </a:cubicBezTo>
                    <a:cubicBezTo>
                      <a:pt x="385" y="384"/>
                      <a:pt x="375" y="389"/>
                      <a:pt x="373" y="398"/>
                    </a:cubicBezTo>
                    <a:cubicBezTo>
                      <a:pt x="363" y="412"/>
                      <a:pt x="359" y="430"/>
                      <a:pt x="358" y="447"/>
                    </a:cubicBezTo>
                    <a:cubicBezTo>
                      <a:pt x="341" y="469"/>
                      <a:pt x="327" y="495"/>
                      <a:pt x="330" y="524"/>
                    </a:cubicBezTo>
                    <a:cubicBezTo>
                      <a:pt x="328" y="531"/>
                      <a:pt x="331" y="538"/>
                      <a:pt x="330" y="544"/>
                    </a:cubicBezTo>
                    <a:cubicBezTo>
                      <a:pt x="323" y="546"/>
                      <a:pt x="317" y="548"/>
                      <a:pt x="310" y="550"/>
                    </a:cubicBezTo>
                    <a:cubicBezTo>
                      <a:pt x="287" y="559"/>
                      <a:pt x="266" y="581"/>
                      <a:pt x="257" y="605"/>
                    </a:cubicBezTo>
                    <a:cubicBezTo>
                      <a:pt x="172" y="609"/>
                      <a:pt x="84" y="606"/>
                      <a:pt x="0" y="608"/>
                    </a:cubicBezTo>
                    <a:cubicBezTo>
                      <a:pt x="0" y="2"/>
                      <a:pt x="0" y="2"/>
                      <a:pt x="0" y="2"/>
                    </a:cubicBezTo>
                    <a:cubicBezTo>
                      <a:pt x="83" y="0"/>
                      <a:pt x="171" y="2"/>
                      <a:pt x="253" y="0"/>
                    </a:cubicBezTo>
                    <a:cubicBezTo>
                      <a:pt x="261" y="5"/>
                      <a:pt x="261" y="15"/>
                      <a:pt x="26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8"/>
              <p:cNvSpPr/>
              <p:nvPr/>
            </p:nvSpPr>
            <p:spPr bwMode="auto">
              <a:xfrm>
                <a:off x="3381376" y="1441450"/>
                <a:ext cx="17463" cy="14287"/>
              </a:xfrm>
              <a:custGeom>
                <a:avLst/>
                <a:gdLst>
                  <a:gd name="T0" fmla="*/ 4 w 22"/>
                  <a:gd name="T1" fmla="*/ 2 h 18"/>
                  <a:gd name="T2" fmla="*/ 0 w 22"/>
                  <a:gd name="T3" fmla="*/ 8 h 18"/>
                  <a:gd name="T4" fmla="*/ 14 w 22"/>
                  <a:gd name="T5" fmla="*/ 18 h 18"/>
                  <a:gd name="T6" fmla="*/ 22 w 22"/>
                  <a:gd name="T7" fmla="*/ 10 h 18"/>
                  <a:gd name="T8" fmla="*/ 4 w 22"/>
                  <a:gd name="T9" fmla="*/ 2 h 18"/>
                </a:gdLst>
                <a:ahLst/>
                <a:cxnLst>
                  <a:cxn ang="0">
                    <a:pos x="T0" y="T1"/>
                  </a:cxn>
                  <a:cxn ang="0">
                    <a:pos x="T2" y="T3"/>
                  </a:cxn>
                  <a:cxn ang="0">
                    <a:pos x="T4" y="T5"/>
                  </a:cxn>
                  <a:cxn ang="0">
                    <a:pos x="T6" y="T7"/>
                  </a:cxn>
                  <a:cxn ang="0">
                    <a:pos x="T8" y="T9"/>
                  </a:cxn>
                </a:cxnLst>
                <a:rect l="0" t="0" r="r" b="b"/>
                <a:pathLst>
                  <a:path w="22" h="18">
                    <a:moveTo>
                      <a:pt x="4" y="2"/>
                    </a:moveTo>
                    <a:cubicBezTo>
                      <a:pt x="1" y="3"/>
                      <a:pt x="0" y="5"/>
                      <a:pt x="0" y="8"/>
                    </a:cubicBezTo>
                    <a:cubicBezTo>
                      <a:pt x="2" y="13"/>
                      <a:pt x="7" y="18"/>
                      <a:pt x="14" y="18"/>
                    </a:cubicBezTo>
                    <a:cubicBezTo>
                      <a:pt x="16" y="15"/>
                      <a:pt x="21" y="14"/>
                      <a:pt x="22" y="10"/>
                    </a:cubicBezTo>
                    <a:cubicBezTo>
                      <a:pt x="20" y="0"/>
                      <a:pt x="10" y="6"/>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9"/>
              <p:cNvSpPr/>
              <p:nvPr/>
            </p:nvSpPr>
            <p:spPr bwMode="auto">
              <a:xfrm>
                <a:off x="3384551" y="1592263"/>
                <a:ext cx="31750" cy="25400"/>
              </a:xfrm>
              <a:custGeom>
                <a:avLst/>
                <a:gdLst>
                  <a:gd name="T0" fmla="*/ 12 w 39"/>
                  <a:gd name="T1" fmla="*/ 2 h 30"/>
                  <a:gd name="T2" fmla="*/ 0 w 39"/>
                  <a:gd name="T3" fmla="*/ 14 h 30"/>
                  <a:gd name="T4" fmla="*/ 15 w 39"/>
                  <a:gd name="T5" fmla="*/ 30 h 30"/>
                  <a:gd name="T6" fmla="*/ 35 w 39"/>
                  <a:gd name="T7" fmla="*/ 23 h 30"/>
                  <a:gd name="T8" fmla="*/ 32 w 39"/>
                  <a:gd name="T9" fmla="*/ 13 h 30"/>
                  <a:gd name="T10" fmla="*/ 12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12" y="2"/>
                    </a:moveTo>
                    <a:cubicBezTo>
                      <a:pt x="8" y="6"/>
                      <a:pt x="1" y="8"/>
                      <a:pt x="0" y="14"/>
                    </a:cubicBezTo>
                    <a:cubicBezTo>
                      <a:pt x="5" y="18"/>
                      <a:pt x="9" y="26"/>
                      <a:pt x="15" y="30"/>
                    </a:cubicBezTo>
                    <a:cubicBezTo>
                      <a:pt x="22" y="29"/>
                      <a:pt x="29" y="28"/>
                      <a:pt x="35" y="23"/>
                    </a:cubicBezTo>
                    <a:cubicBezTo>
                      <a:pt x="39" y="19"/>
                      <a:pt x="32" y="16"/>
                      <a:pt x="32" y="13"/>
                    </a:cubicBezTo>
                    <a:cubicBezTo>
                      <a:pt x="26" y="7"/>
                      <a:pt x="20"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10"/>
              <p:cNvSpPr/>
              <p:nvPr/>
            </p:nvSpPr>
            <p:spPr bwMode="auto">
              <a:xfrm>
                <a:off x="3402013" y="1468438"/>
                <a:ext cx="49213" cy="42862"/>
              </a:xfrm>
              <a:custGeom>
                <a:avLst/>
                <a:gdLst>
                  <a:gd name="T0" fmla="*/ 16 w 60"/>
                  <a:gd name="T1" fmla="*/ 42 h 54"/>
                  <a:gd name="T2" fmla="*/ 1 w 60"/>
                  <a:gd name="T3" fmla="*/ 46 h 54"/>
                  <a:gd name="T4" fmla="*/ 3 w 60"/>
                  <a:gd name="T5" fmla="*/ 51 h 54"/>
                  <a:gd name="T6" fmla="*/ 33 w 60"/>
                  <a:gd name="T7" fmla="*/ 51 h 54"/>
                  <a:gd name="T8" fmla="*/ 45 w 60"/>
                  <a:gd name="T9" fmla="*/ 43 h 54"/>
                  <a:gd name="T10" fmla="*/ 60 w 60"/>
                  <a:gd name="T11" fmla="*/ 5 h 54"/>
                  <a:gd name="T12" fmla="*/ 54 w 60"/>
                  <a:gd name="T13" fmla="*/ 1 h 54"/>
                  <a:gd name="T14" fmla="*/ 16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16" y="42"/>
                    </a:moveTo>
                    <a:cubicBezTo>
                      <a:pt x="12" y="44"/>
                      <a:pt x="5" y="43"/>
                      <a:pt x="1" y="46"/>
                    </a:cubicBezTo>
                    <a:cubicBezTo>
                      <a:pt x="0" y="47"/>
                      <a:pt x="2" y="49"/>
                      <a:pt x="3" y="51"/>
                    </a:cubicBezTo>
                    <a:cubicBezTo>
                      <a:pt x="12" y="54"/>
                      <a:pt x="23" y="51"/>
                      <a:pt x="33" y="51"/>
                    </a:cubicBezTo>
                    <a:cubicBezTo>
                      <a:pt x="45" y="43"/>
                      <a:pt x="45" y="43"/>
                      <a:pt x="45" y="43"/>
                    </a:cubicBezTo>
                    <a:cubicBezTo>
                      <a:pt x="55" y="33"/>
                      <a:pt x="60" y="20"/>
                      <a:pt x="60" y="5"/>
                    </a:cubicBezTo>
                    <a:cubicBezTo>
                      <a:pt x="59" y="3"/>
                      <a:pt x="57" y="0"/>
                      <a:pt x="54" y="1"/>
                    </a:cubicBezTo>
                    <a:cubicBezTo>
                      <a:pt x="49" y="19"/>
                      <a:pt x="34" y="36"/>
                      <a:pt x="1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11"/>
              <p:cNvSpPr/>
              <p:nvPr/>
            </p:nvSpPr>
            <p:spPr bwMode="auto">
              <a:xfrm>
                <a:off x="3438526" y="1403350"/>
                <a:ext cx="26988" cy="49212"/>
              </a:xfrm>
              <a:custGeom>
                <a:avLst/>
                <a:gdLst>
                  <a:gd name="T0" fmla="*/ 9 w 34"/>
                  <a:gd name="T1" fmla="*/ 0 h 62"/>
                  <a:gd name="T2" fmla="*/ 14 w 34"/>
                  <a:gd name="T3" fmla="*/ 16 h 62"/>
                  <a:gd name="T4" fmla="*/ 19 w 34"/>
                  <a:gd name="T5" fmla="*/ 62 h 62"/>
                  <a:gd name="T6" fmla="*/ 34 w 34"/>
                  <a:gd name="T7" fmla="*/ 36 h 62"/>
                  <a:gd name="T8" fmla="*/ 34 w 34"/>
                  <a:gd name="T9" fmla="*/ 26 h 62"/>
                  <a:gd name="T10" fmla="*/ 16 w 34"/>
                  <a:gd name="T11" fmla="*/ 5 h 62"/>
                  <a:gd name="T12" fmla="*/ 9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9" y="0"/>
                    </a:moveTo>
                    <a:cubicBezTo>
                      <a:pt x="0" y="3"/>
                      <a:pt x="12" y="10"/>
                      <a:pt x="14" y="16"/>
                    </a:cubicBezTo>
                    <a:cubicBezTo>
                      <a:pt x="22" y="29"/>
                      <a:pt x="14" y="47"/>
                      <a:pt x="19" y="62"/>
                    </a:cubicBezTo>
                    <a:cubicBezTo>
                      <a:pt x="30" y="59"/>
                      <a:pt x="32" y="46"/>
                      <a:pt x="34" y="36"/>
                    </a:cubicBezTo>
                    <a:cubicBezTo>
                      <a:pt x="34" y="32"/>
                      <a:pt x="32" y="29"/>
                      <a:pt x="34" y="26"/>
                    </a:cubicBezTo>
                    <a:cubicBezTo>
                      <a:pt x="28" y="20"/>
                      <a:pt x="24" y="10"/>
                      <a:pt x="16" y="5"/>
                    </a:cubicBezTo>
                    <a:cubicBezTo>
                      <a:pt x="13" y="4"/>
                      <a:pt x="13"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12"/>
              <p:cNvSpPr/>
              <p:nvPr/>
            </p:nvSpPr>
            <p:spPr bwMode="auto">
              <a:xfrm>
                <a:off x="3449638" y="1751013"/>
                <a:ext cx="22225" cy="47625"/>
              </a:xfrm>
              <a:custGeom>
                <a:avLst/>
                <a:gdLst>
                  <a:gd name="T0" fmla="*/ 4 w 27"/>
                  <a:gd name="T1" fmla="*/ 45 h 59"/>
                  <a:gd name="T2" fmla="*/ 1 w 27"/>
                  <a:gd name="T3" fmla="*/ 56 h 59"/>
                  <a:gd name="T4" fmla="*/ 4 w 27"/>
                  <a:gd name="T5" fmla="*/ 58 h 59"/>
                  <a:gd name="T6" fmla="*/ 24 w 27"/>
                  <a:gd name="T7" fmla="*/ 30 h 59"/>
                  <a:gd name="T8" fmla="*/ 15 w 27"/>
                  <a:gd name="T9" fmla="*/ 1 h 59"/>
                  <a:gd name="T10" fmla="*/ 8 w 27"/>
                  <a:gd name="T11" fmla="*/ 2 h 59"/>
                  <a:gd name="T12" fmla="*/ 3 w 27"/>
                  <a:gd name="T13" fmla="*/ 20 h 59"/>
                  <a:gd name="T14" fmla="*/ 4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4" y="45"/>
                    </a:moveTo>
                    <a:cubicBezTo>
                      <a:pt x="3" y="49"/>
                      <a:pt x="0" y="51"/>
                      <a:pt x="1" y="56"/>
                    </a:cubicBezTo>
                    <a:cubicBezTo>
                      <a:pt x="1" y="57"/>
                      <a:pt x="2" y="59"/>
                      <a:pt x="4" y="58"/>
                    </a:cubicBezTo>
                    <a:cubicBezTo>
                      <a:pt x="13" y="52"/>
                      <a:pt x="23" y="42"/>
                      <a:pt x="24" y="30"/>
                    </a:cubicBezTo>
                    <a:cubicBezTo>
                      <a:pt x="27" y="20"/>
                      <a:pt x="23" y="9"/>
                      <a:pt x="15" y="1"/>
                    </a:cubicBezTo>
                    <a:cubicBezTo>
                      <a:pt x="13" y="0"/>
                      <a:pt x="10" y="0"/>
                      <a:pt x="8" y="2"/>
                    </a:cubicBezTo>
                    <a:cubicBezTo>
                      <a:pt x="9" y="9"/>
                      <a:pt x="4" y="14"/>
                      <a:pt x="3" y="20"/>
                    </a:cubicBezTo>
                    <a:cubicBezTo>
                      <a:pt x="4" y="28"/>
                      <a:pt x="4" y="36"/>
                      <a:pt x="4"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13"/>
              <p:cNvSpPr>
                <a:spLocks noEditPoints="1"/>
              </p:cNvSpPr>
              <p:nvPr/>
            </p:nvSpPr>
            <p:spPr bwMode="auto">
              <a:xfrm>
                <a:off x="3071813" y="1292226"/>
                <a:ext cx="727075" cy="619124"/>
              </a:xfrm>
              <a:custGeom>
                <a:avLst/>
                <a:gdLst>
                  <a:gd name="T0" fmla="*/ 115 w 904"/>
                  <a:gd name="T1" fmla="*/ 274 h 769"/>
                  <a:gd name="T2" fmla="*/ 117 w 904"/>
                  <a:gd name="T3" fmla="*/ 576 h 769"/>
                  <a:gd name="T4" fmla="*/ 499 w 904"/>
                  <a:gd name="T5" fmla="*/ 683 h 769"/>
                  <a:gd name="T6" fmla="*/ 572 w 904"/>
                  <a:gd name="T7" fmla="*/ 767 h 769"/>
                  <a:gd name="T8" fmla="*/ 296 w 904"/>
                  <a:gd name="T9" fmla="*/ 681 h 769"/>
                  <a:gd name="T10" fmla="*/ 10 w 904"/>
                  <a:gd name="T11" fmla="*/ 414 h 769"/>
                  <a:gd name="T12" fmla="*/ 54 w 904"/>
                  <a:gd name="T13" fmla="*/ 397 h 769"/>
                  <a:gd name="T14" fmla="*/ 116 w 904"/>
                  <a:gd name="T15" fmla="*/ 438 h 769"/>
                  <a:gd name="T16" fmla="*/ 222 w 904"/>
                  <a:gd name="T17" fmla="*/ 446 h 769"/>
                  <a:gd name="T18" fmla="*/ 163 w 904"/>
                  <a:gd name="T19" fmla="*/ 569 h 769"/>
                  <a:gd name="T20" fmla="*/ 197 w 904"/>
                  <a:gd name="T21" fmla="*/ 620 h 769"/>
                  <a:gd name="T22" fmla="*/ 304 w 904"/>
                  <a:gd name="T23" fmla="*/ 554 h 769"/>
                  <a:gd name="T24" fmla="*/ 291 w 904"/>
                  <a:gd name="T25" fmla="*/ 463 h 769"/>
                  <a:gd name="T26" fmla="*/ 356 w 904"/>
                  <a:gd name="T27" fmla="*/ 621 h 769"/>
                  <a:gd name="T28" fmla="*/ 350 w 904"/>
                  <a:gd name="T29" fmla="*/ 559 h 769"/>
                  <a:gd name="T30" fmla="*/ 482 w 904"/>
                  <a:gd name="T31" fmla="*/ 466 h 769"/>
                  <a:gd name="T32" fmla="*/ 488 w 904"/>
                  <a:gd name="T33" fmla="*/ 42 h 769"/>
                  <a:gd name="T34" fmla="*/ 395 w 904"/>
                  <a:gd name="T35" fmla="*/ 139 h 769"/>
                  <a:gd name="T36" fmla="*/ 479 w 904"/>
                  <a:gd name="T37" fmla="*/ 127 h 769"/>
                  <a:gd name="T38" fmla="*/ 261 w 904"/>
                  <a:gd name="T39" fmla="*/ 232 h 769"/>
                  <a:gd name="T40" fmla="*/ 244 w 904"/>
                  <a:gd name="T41" fmla="*/ 146 h 769"/>
                  <a:gd name="T42" fmla="*/ 209 w 904"/>
                  <a:gd name="T43" fmla="*/ 166 h 769"/>
                  <a:gd name="T44" fmla="*/ 132 w 904"/>
                  <a:gd name="T45" fmla="*/ 267 h 769"/>
                  <a:gd name="T46" fmla="*/ 187 w 904"/>
                  <a:gd name="T47" fmla="*/ 310 h 769"/>
                  <a:gd name="T48" fmla="*/ 80 w 904"/>
                  <a:gd name="T49" fmla="*/ 354 h 769"/>
                  <a:gd name="T50" fmla="*/ 116 w 904"/>
                  <a:gd name="T51" fmla="*/ 494 h 769"/>
                  <a:gd name="T52" fmla="*/ 186 w 904"/>
                  <a:gd name="T53" fmla="*/ 290 h 769"/>
                  <a:gd name="T54" fmla="*/ 136 w 904"/>
                  <a:gd name="T55" fmla="*/ 295 h 769"/>
                  <a:gd name="T56" fmla="*/ 442 w 904"/>
                  <a:gd name="T57" fmla="*/ 106 h 769"/>
                  <a:gd name="T58" fmla="*/ 393 w 904"/>
                  <a:gd name="T59" fmla="*/ 133 h 769"/>
                  <a:gd name="T60" fmla="*/ 236 w 904"/>
                  <a:gd name="T61" fmla="*/ 207 h 769"/>
                  <a:gd name="T62" fmla="*/ 342 w 904"/>
                  <a:gd name="T63" fmla="*/ 537 h 769"/>
                  <a:gd name="T64" fmla="*/ 348 w 904"/>
                  <a:gd name="T65" fmla="*/ 260 h 769"/>
                  <a:gd name="T66" fmla="*/ 236 w 904"/>
                  <a:gd name="T67" fmla="*/ 389 h 769"/>
                  <a:gd name="T68" fmla="*/ 432 w 904"/>
                  <a:gd name="T69" fmla="*/ 441 h 769"/>
                  <a:gd name="T70" fmla="*/ 364 w 904"/>
                  <a:gd name="T71" fmla="*/ 382 h 769"/>
                  <a:gd name="T72" fmla="*/ 274 w 904"/>
                  <a:gd name="T73" fmla="*/ 349 h 769"/>
                  <a:gd name="T74" fmla="*/ 295 w 904"/>
                  <a:gd name="T75" fmla="*/ 418 h 769"/>
                  <a:gd name="T76" fmla="*/ 307 w 904"/>
                  <a:gd name="T77" fmla="*/ 597 h 769"/>
                  <a:gd name="T78" fmla="*/ 358 w 904"/>
                  <a:gd name="T79" fmla="*/ 338 h 769"/>
                  <a:gd name="T80" fmla="*/ 437 w 904"/>
                  <a:gd name="T81" fmla="*/ 388 h 769"/>
                  <a:gd name="T82" fmla="*/ 379 w 904"/>
                  <a:gd name="T83" fmla="*/ 134 h 769"/>
                  <a:gd name="T84" fmla="*/ 406 w 904"/>
                  <a:gd name="T85" fmla="*/ 644 h 769"/>
                  <a:gd name="T86" fmla="*/ 148 w 904"/>
                  <a:gd name="T87" fmla="*/ 378 h 769"/>
                  <a:gd name="T88" fmla="*/ 163 w 904"/>
                  <a:gd name="T89" fmla="*/ 455 h 769"/>
                  <a:gd name="T90" fmla="*/ 224 w 904"/>
                  <a:gd name="T91" fmla="*/ 672 h 769"/>
                  <a:gd name="T92" fmla="*/ 297 w 904"/>
                  <a:gd name="T93" fmla="*/ 512 h 769"/>
                  <a:gd name="T94" fmla="*/ 407 w 904"/>
                  <a:gd name="T95" fmla="*/ 497 h 769"/>
                  <a:gd name="T96" fmla="*/ 412 w 904"/>
                  <a:gd name="T97" fmla="*/ 584 h 769"/>
                  <a:gd name="T98" fmla="*/ 451 w 904"/>
                  <a:gd name="T99" fmla="*/ 751 h 769"/>
                  <a:gd name="T100" fmla="*/ 902 w 904"/>
                  <a:gd name="T101" fmla="*/ 748 h 769"/>
                  <a:gd name="T102" fmla="*/ 902 w 904"/>
                  <a:gd name="T103" fmla="*/ 713 h 769"/>
                  <a:gd name="T104" fmla="*/ 481 w 904"/>
                  <a:gd name="T105" fmla="*/ 316 h 769"/>
                  <a:gd name="T106" fmla="*/ 548 w 904"/>
                  <a:gd name="T107" fmla="*/ 127 h 769"/>
                  <a:gd name="T108" fmla="*/ 611 w 904"/>
                  <a:gd name="T109" fmla="*/ 22 h 769"/>
                  <a:gd name="T110" fmla="*/ 342 w 904"/>
                  <a:gd name="T111" fmla="*/ 54 h 769"/>
                  <a:gd name="T112" fmla="*/ 290 w 904"/>
                  <a:gd name="T113" fmla="*/ 105 h 769"/>
                  <a:gd name="T114" fmla="*/ 117 w 904"/>
                  <a:gd name="T115" fmla="*/ 295 h 769"/>
                  <a:gd name="T116" fmla="*/ 312 w 904"/>
                  <a:gd name="T117" fmla="*/ 97 h 769"/>
                  <a:gd name="T118" fmla="*/ 648 w 904"/>
                  <a:gd name="T119" fmla="*/ 10 h 769"/>
                  <a:gd name="T120" fmla="*/ 489 w 904"/>
                  <a:gd name="T121" fmla="*/ 23 h 769"/>
                  <a:gd name="T122" fmla="*/ 130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 y="366"/>
                    </a:moveTo>
                    <a:cubicBezTo>
                      <a:pt x="13" y="366"/>
                      <a:pt x="13" y="360"/>
                      <a:pt x="17" y="358"/>
                    </a:cubicBezTo>
                    <a:cubicBezTo>
                      <a:pt x="23" y="355"/>
                      <a:pt x="28" y="349"/>
                      <a:pt x="36" y="349"/>
                    </a:cubicBezTo>
                    <a:cubicBezTo>
                      <a:pt x="39" y="343"/>
                      <a:pt x="34" y="334"/>
                      <a:pt x="41" y="328"/>
                    </a:cubicBezTo>
                    <a:cubicBezTo>
                      <a:pt x="54" y="308"/>
                      <a:pt x="77" y="299"/>
                      <a:pt x="99" y="301"/>
                    </a:cubicBezTo>
                    <a:cubicBezTo>
                      <a:pt x="108" y="299"/>
                      <a:pt x="101" y="288"/>
                      <a:pt x="104" y="282"/>
                    </a:cubicBezTo>
                    <a:cubicBezTo>
                      <a:pt x="113" y="269"/>
                      <a:pt x="97" y="256"/>
                      <a:pt x="104" y="241"/>
                    </a:cubicBezTo>
                    <a:cubicBezTo>
                      <a:pt x="104" y="234"/>
                      <a:pt x="111" y="228"/>
                      <a:pt x="106" y="221"/>
                    </a:cubicBezTo>
                    <a:cubicBezTo>
                      <a:pt x="104" y="209"/>
                      <a:pt x="104" y="194"/>
                      <a:pt x="113" y="184"/>
                    </a:cubicBezTo>
                    <a:cubicBezTo>
                      <a:pt x="112" y="182"/>
                      <a:pt x="113" y="181"/>
                      <a:pt x="115" y="181"/>
                    </a:cubicBezTo>
                    <a:cubicBezTo>
                      <a:pt x="116" y="181"/>
                      <a:pt x="117" y="181"/>
                      <a:pt x="118" y="182"/>
                    </a:cubicBezTo>
                    <a:cubicBezTo>
                      <a:pt x="112" y="195"/>
                      <a:pt x="106" y="212"/>
                      <a:pt x="116" y="225"/>
                    </a:cubicBezTo>
                    <a:cubicBezTo>
                      <a:pt x="111" y="233"/>
                      <a:pt x="110" y="244"/>
                      <a:pt x="109" y="253"/>
                    </a:cubicBezTo>
                    <a:cubicBezTo>
                      <a:pt x="115" y="274"/>
                      <a:pt x="115" y="274"/>
                      <a:pt x="115" y="274"/>
                    </a:cubicBezTo>
                    <a:cubicBezTo>
                      <a:pt x="111" y="280"/>
                      <a:pt x="107" y="288"/>
                      <a:pt x="110" y="296"/>
                    </a:cubicBezTo>
                    <a:cubicBezTo>
                      <a:pt x="107" y="300"/>
                      <a:pt x="103" y="305"/>
                      <a:pt x="98" y="307"/>
                    </a:cubicBezTo>
                    <a:cubicBezTo>
                      <a:pt x="82" y="303"/>
                      <a:pt x="63" y="310"/>
                      <a:pt x="51" y="323"/>
                    </a:cubicBezTo>
                    <a:cubicBezTo>
                      <a:pt x="46" y="328"/>
                      <a:pt x="44" y="335"/>
                      <a:pt x="43" y="342"/>
                    </a:cubicBezTo>
                    <a:cubicBezTo>
                      <a:pt x="42" y="347"/>
                      <a:pt x="51" y="353"/>
                      <a:pt x="44" y="356"/>
                    </a:cubicBezTo>
                    <a:cubicBezTo>
                      <a:pt x="34" y="353"/>
                      <a:pt x="24" y="360"/>
                      <a:pt x="16" y="367"/>
                    </a:cubicBezTo>
                    <a:cubicBezTo>
                      <a:pt x="6" y="375"/>
                      <a:pt x="9" y="390"/>
                      <a:pt x="11" y="402"/>
                    </a:cubicBezTo>
                    <a:cubicBezTo>
                      <a:pt x="14" y="410"/>
                      <a:pt x="21" y="419"/>
                      <a:pt x="31" y="420"/>
                    </a:cubicBezTo>
                    <a:cubicBezTo>
                      <a:pt x="35" y="420"/>
                      <a:pt x="38" y="421"/>
                      <a:pt x="42" y="423"/>
                    </a:cubicBezTo>
                    <a:cubicBezTo>
                      <a:pt x="46" y="441"/>
                      <a:pt x="53" y="459"/>
                      <a:pt x="71" y="468"/>
                    </a:cubicBezTo>
                    <a:cubicBezTo>
                      <a:pt x="81" y="473"/>
                      <a:pt x="92" y="471"/>
                      <a:pt x="102" y="470"/>
                    </a:cubicBezTo>
                    <a:cubicBezTo>
                      <a:pt x="108" y="476"/>
                      <a:pt x="105" y="487"/>
                      <a:pt x="107" y="495"/>
                    </a:cubicBezTo>
                    <a:cubicBezTo>
                      <a:pt x="97" y="510"/>
                      <a:pt x="93" y="533"/>
                      <a:pt x="101" y="551"/>
                    </a:cubicBezTo>
                    <a:cubicBezTo>
                      <a:pt x="104" y="560"/>
                      <a:pt x="110" y="569"/>
                      <a:pt x="117" y="576"/>
                    </a:cubicBezTo>
                    <a:cubicBezTo>
                      <a:pt x="122" y="590"/>
                      <a:pt x="130" y="602"/>
                      <a:pt x="143" y="609"/>
                    </a:cubicBezTo>
                    <a:cubicBezTo>
                      <a:pt x="153" y="616"/>
                      <a:pt x="166" y="609"/>
                      <a:pt x="175" y="610"/>
                    </a:cubicBezTo>
                    <a:cubicBezTo>
                      <a:pt x="177" y="613"/>
                      <a:pt x="179" y="617"/>
                      <a:pt x="178" y="620"/>
                    </a:cubicBezTo>
                    <a:cubicBezTo>
                      <a:pt x="172" y="633"/>
                      <a:pt x="172" y="649"/>
                      <a:pt x="180" y="660"/>
                    </a:cubicBezTo>
                    <a:cubicBezTo>
                      <a:pt x="190" y="669"/>
                      <a:pt x="201" y="680"/>
                      <a:pt x="215" y="678"/>
                    </a:cubicBezTo>
                    <a:cubicBezTo>
                      <a:pt x="230" y="675"/>
                      <a:pt x="239" y="689"/>
                      <a:pt x="253" y="687"/>
                    </a:cubicBezTo>
                    <a:cubicBezTo>
                      <a:pt x="271" y="688"/>
                      <a:pt x="289" y="685"/>
                      <a:pt x="299" y="668"/>
                    </a:cubicBezTo>
                    <a:cubicBezTo>
                      <a:pt x="301" y="665"/>
                      <a:pt x="301" y="661"/>
                      <a:pt x="306" y="660"/>
                    </a:cubicBezTo>
                    <a:cubicBezTo>
                      <a:pt x="312" y="663"/>
                      <a:pt x="316" y="651"/>
                      <a:pt x="320" y="658"/>
                    </a:cubicBezTo>
                    <a:cubicBezTo>
                      <a:pt x="322" y="675"/>
                      <a:pt x="321" y="691"/>
                      <a:pt x="327" y="705"/>
                    </a:cubicBezTo>
                    <a:cubicBezTo>
                      <a:pt x="345" y="745"/>
                      <a:pt x="391" y="758"/>
                      <a:pt x="432" y="759"/>
                    </a:cubicBezTo>
                    <a:cubicBezTo>
                      <a:pt x="457" y="759"/>
                      <a:pt x="482" y="752"/>
                      <a:pt x="499" y="734"/>
                    </a:cubicBezTo>
                    <a:cubicBezTo>
                      <a:pt x="504" y="721"/>
                      <a:pt x="488" y="715"/>
                      <a:pt x="489" y="703"/>
                    </a:cubicBezTo>
                    <a:cubicBezTo>
                      <a:pt x="488" y="696"/>
                      <a:pt x="493" y="687"/>
                      <a:pt x="499" y="683"/>
                    </a:cubicBezTo>
                    <a:cubicBezTo>
                      <a:pt x="507" y="680"/>
                      <a:pt x="507" y="680"/>
                      <a:pt x="507" y="680"/>
                    </a:cubicBezTo>
                    <a:cubicBezTo>
                      <a:pt x="509" y="682"/>
                      <a:pt x="505" y="683"/>
                      <a:pt x="505" y="685"/>
                    </a:cubicBezTo>
                    <a:cubicBezTo>
                      <a:pt x="504" y="693"/>
                      <a:pt x="509" y="699"/>
                      <a:pt x="513" y="705"/>
                    </a:cubicBezTo>
                    <a:cubicBezTo>
                      <a:pt x="524" y="714"/>
                      <a:pt x="539" y="714"/>
                      <a:pt x="553" y="709"/>
                    </a:cubicBezTo>
                    <a:cubicBezTo>
                      <a:pt x="558" y="703"/>
                      <a:pt x="564" y="709"/>
                      <a:pt x="567" y="713"/>
                    </a:cubicBezTo>
                    <a:cubicBezTo>
                      <a:pt x="576" y="725"/>
                      <a:pt x="578" y="741"/>
                      <a:pt x="572" y="755"/>
                    </a:cubicBezTo>
                    <a:cubicBezTo>
                      <a:pt x="574" y="757"/>
                      <a:pt x="574" y="761"/>
                      <a:pt x="578" y="762"/>
                    </a:cubicBezTo>
                    <a:cubicBezTo>
                      <a:pt x="635" y="763"/>
                      <a:pt x="635" y="763"/>
                      <a:pt x="635" y="763"/>
                    </a:cubicBezTo>
                    <a:cubicBezTo>
                      <a:pt x="778" y="764"/>
                      <a:pt x="778" y="764"/>
                      <a:pt x="778" y="764"/>
                    </a:cubicBezTo>
                    <a:cubicBezTo>
                      <a:pt x="903" y="765"/>
                      <a:pt x="903" y="765"/>
                      <a:pt x="903" y="765"/>
                    </a:cubicBezTo>
                    <a:cubicBezTo>
                      <a:pt x="903" y="765"/>
                      <a:pt x="903" y="766"/>
                      <a:pt x="903" y="767"/>
                    </a:cubicBezTo>
                    <a:cubicBezTo>
                      <a:pt x="899" y="768"/>
                      <a:pt x="899" y="768"/>
                      <a:pt x="899" y="768"/>
                    </a:cubicBezTo>
                    <a:cubicBezTo>
                      <a:pt x="837" y="769"/>
                      <a:pt x="772" y="766"/>
                      <a:pt x="710" y="767"/>
                    </a:cubicBezTo>
                    <a:cubicBezTo>
                      <a:pt x="662" y="768"/>
                      <a:pt x="620" y="766"/>
                      <a:pt x="572" y="767"/>
                    </a:cubicBezTo>
                    <a:cubicBezTo>
                      <a:pt x="566" y="765"/>
                      <a:pt x="569" y="757"/>
                      <a:pt x="565" y="753"/>
                    </a:cubicBezTo>
                    <a:cubicBezTo>
                      <a:pt x="571" y="740"/>
                      <a:pt x="569" y="725"/>
                      <a:pt x="560" y="715"/>
                    </a:cubicBezTo>
                    <a:cubicBezTo>
                      <a:pt x="553" y="712"/>
                      <a:pt x="548" y="717"/>
                      <a:pt x="540" y="717"/>
                    </a:cubicBezTo>
                    <a:cubicBezTo>
                      <a:pt x="528" y="718"/>
                      <a:pt x="512" y="716"/>
                      <a:pt x="504" y="703"/>
                    </a:cubicBezTo>
                    <a:cubicBezTo>
                      <a:pt x="502" y="700"/>
                      <a:pt x="502" y="694"/>
                      <a:pt x="500" y="691"/>
                    </a:cubicBezTo>
                    <a:cubicBezTo>
                      <a:pt x="498" y="690"/>
                      <a:pt x="497" y="693"/>
                      <a:pt x="496" y="694"/>
                    </a:cubicBezTo>
                    <a:cubicBezTo>
                      <a:pt x="490" y="710"/>
                      <a:pt x="509" y="719"/>
                      <a:pt x="506" y="735"/>
                    </a:cubicBezTo>
                    <a:cubicBezTo>
                      <a:pt x="499" y="746"/>
                      <a:pt x="487" y="751"/>
                      <a:pt x="477" y="757"/>
                    </a:cubicBezTo>
                    <a:cubicBezTo>
                      <a:pt x="448" y="766"/>
                      <a:pt x="422" y="767"/>
                      <a:pt x="394" y="759"/>
                    </a:cubicBezTo>
                    <a:cubicBezTo>
                      <a:pt x="377" y="756"/>
                      <a:pt x="362" y="748"/>
                      <a:pt x="347" y="739"/>
                    </a:cubicBezTo>
                    <a:cubicBezTo>
                      <a:pt x="339" y="731"/>
                      <a:pt x="329" y="723"/>
                      <a:pt x="325" y="711"/>
                    </a:cubicBezTo>
                    <a:cubicBezTo>
                      <a:pt x="318" y="705"/>
                      <a:pt x="320" y="695"/>
                      <a:pt x="317" y="687"/>
                    </a:cubicBezTo>
                    <a:cubicBezTo>
                      <a:pt x="315" y="680"/>
                      <a:pt x="319" y="669"/>
                      <a:pt x="310" y="666"/>
                    </a:cubicBezTo>
                    <a:cubicBezTo>
                      <a:pt x="304" y="669"/>
                      <a:pt x="302" y="677"/>
                      <a:pt x="296" y="681"/>
                    </a:cubicBezTo>
                    <a:cubicBezTo>
                      <a:pt x="281" y="696"/>
                      <a:pt x="256" y="695"/>
                      <a:pt x="238" y="690"/>
                    </a:cubicBezTo>
                    <a:cubicBezTo>
                      <a:pt x="222" y="683"/>
                      <a:pt x="222" y="683"/>
                      <a:pt x="222" y="683"/>
                    </a:cubicBezTo>
                    <a:cubicBezTo>
                      <a:pt x="213" y="683"/>
                      <a:pt x="205" y="686"/>
                      <a:pt x="197" y="681"/>
                    </a:cubicBezTo>
                    <a:cubicBezTo>
                      <a:pt x="182" y="674"/>
                      <a:pt x="170" y="660"/>
                      <a:pt x="168" y="644"/>
                    </a:cubicBezTo>
                    <a:cubicBezTo>
                      <a:pt x="167" y="634"/>
                      <a:pt x="171" y="626"/>
                      <a:pt x="171" y="617"/>
                    </a:cubicBezTo>
                    <a:cubicBezTo>
                      <a:pt x="163" y="614"/>
                      <a:pt x="154" y="621"/>
                      <a:pt x="146" y="617"/>
                    </a:cubicBezTo>
                    <a:cubicBezTo>
                      <a:pt x="128" y="610"/>
                      <a:pt x="116" y="593"/>
                      <a:pt x="109" y="576"/>
                    </a:cubicBezTo>
                    <a:cubicBezTo>
                      <a:pt x="97" y="560"/>
                      <a:pt x="87" y="540"/>
                      <a:pt x="92" y="518"/>
                    </a:cubicBezTo>
                    <a:cubicBezTo>
                      <a:pt x="92" y="509"/>
                      <a:pt x="98" y="503"/>
                      <a:pt x="101" y="495"/>
                    </a:cubicBezTo>
                    <a:cubicBezTo>
                      <a:pt x="105" y="490"/>
                      <a:pt x="101" y="484"/>
                      <a:pt x="101" y="479"/>
                    </a:cubicBezTo>
                    <a:cubicBezTo>
                      <a:pt x="95" y="474"/>
                      <a:pt x="88" y="478"/>
                      <a:pt x="82" y="478"/>
                    </a:cubicBezTo>
                    <a:cubicBezTo>
                      <a:pt x="65" y="477"/>
                      <a:pt x="52" y="463"/>
                      <a:pt x="45" y="449"/>
                    </a:cubicBezTo>
                    <a:cubicBezTo>
                      <a:pt x="41" y="441"/>
                      <a:pt x="40" y="430"/>
                      <a:pt x="32" y="425"/>
                    </a:cubicBezTo>
                    <a:cubicBezTo>
                      <a:pt x="24" y="426"/>
                      <a:pt x="16" y="420"/>
                      <a:pt x="10" y="414"/>
                    </a:cubicBezTo>
                    <a:cubicBezTo>
                      <a:pt x="7" y="415"/>
                      <a:pt x="7" y="415"/>
                      <a:pt x="7" y="415"/>
                    </a:cubicBezTo>
                    <a:cubicBezTo>
                      <a:pt x="0" y="409"/>
                      <a:pt x="6" y="398"/>
                      <a:pt x="3" y="390"/>
                    </a:cubicBezTo>
                    <a:cubicBezTo>
                      <a:pt x="3" y="382"/>
                      <a:pt x="5" y="373"/>
                      <a:pt x="8" y="366"/>
                    </a:cubicBezTo>
                    <a:close/>
                    <a:moveTo>
                      <a:pt x="26" y="367"/>
                    </a:moveTo>
                    <a:cubicBezTo>
                      <a:pt x="19" y="372"/>
                      <a:pt x="18" y="382"/>
                      <a:pt x="16" y="390"/>
                    </a:cubicBezTo>
                    <a:cubicBezTo>
                      <a:pt x="17" y="400"/>
                      <a:pt x="24" y="410"/>
                      <a:pt x="33" y="414"/>
                    </a:cubicBezTo>
                    <a:cubicBezTo>
                      <a:pt x="45" y="418"/>
                      <a:pt x="54" y="408"/>
                      <a:pt x="61" y="401"/>
                    </a:cubicBezTo>
                    <a:cubicBezTo>
                      <a:pt x="65" y="395"/>
                      <a:pt x="64" y="388"/>
                      <a:pt x="63" y="380"/>
                    </a:cubicBezTo>
                    <a:cubicBezTo>
                      <a:pt x="60" y="373"/>
                      <a:pt x="55" y="365"/>
                      <a:pt x="46" y="364"/>
                    </a:cubicBezTo>
                    <a:cubicBezTo>
                      <a:pt x="40" y="359"/>
                      <a:pt x="33" y="364"/>
                      <a:pt x="26" y="367"/>
                    </a:cubicBezTo>
                    <a:close/>
                    <a:moveTo>
                      <a:pt x="29" y="374"/>
                    </a:moveTo>
                    <a:cubicBezTo>
                      <a:pt x="26" y="383"/>
                      <a:pt x="22" y="394"/>
                      <a:pt x="30" y="402"/>
                    </a:cubicBezTo>
                    <a:cubicBezTo>
                      <a:pt x="32" y="404"/>
                      <a:pt x="36" y="406"/>
                      <a:pt x="41" y="406"/>
                    </a:cubicBezTo>
                    <a:cubicBezTo>
                      <a:pt x="46" y="405"/>
                      <a:pt x="52" y="402"/>
                      <a:pt x="54" y="397"/>
                    </a:cubicBezTo>
                    <a:cubicBezTo>
                      <a:pt x="57" y="389"/>
                      <a:pt x="55" y="380"/>
                      <a:pt x="50" y="374"/>
                    </a:cubicBezTo>
                    <a:cubicBezTo>
                      <a:pt x="43" y="371"/>
                      <a:pt x="35" y="368"/>
                      <a:pt x="29" y="374"/>
                    </a:cubicBezTo>
                    <a:close/>
                    <a:moveTo>
                      <a:pt x="67" y="437"/>
                    </a:moveTo>
                    <a:cubicBezTo>
                      <a:pt x="65" y="439"/>
                      <a:pt x="61" y="438"/>
                      <a:pt x="60" y="440"/>
                    </a:cubicBezTo>
                    <a:cubicBezTo>
                      <a:pt x="64" y="451"/>
                      <a:pt x="75" y="456"/>
                      <a:pt x="85" y="458"/>
                    </a:cubicBezTo>
                    <a:cubicBezTo>
                      <a:pt x="96" y="460"/>
                      <a:pt x="104" y="451"/>
                      <a:pt x="115" y="452"/>
                    </a:cubicBezTo>
                    <a:cubicBezTo>
                      <a:pt x="120" y="454"/>
                      <a:pt x="119" y="459"/>
                      <a:pt x="124" y="462"/>
                    </a:cubicBezTo>
                    <a:cubicBezTo>
                      <a:pt x="129" y="464"/>
                      <a:pt x="137" y="463"/>
                      <a:pt x="142" y="463"/>
                    </a:cubicBezTo>
                    <a:cubicBezTo>
                      <a:pt x="146" y="460"/>
                      <a:pt x="151" y="457"/>
                      <a:pt x="152" y="452"/>
                    </a:cubicBezTo>
                    <a:cubicBezTo>
                      <a:pt x="153" y="445"/>
                      <a:pt x="153" y="440"/>
                      <a:pt x="148" y="435"/>
                    </a:cubicBezTo>
                    <a:cubicBezTo>
                      <a:pt x="143" y="432"/>
                      <a:pt x="135" y="429"/>
                      <a:pt x="129" y="433"/>
                    </a:cubicBezTo>
                    <a:cubicBezTo>
                      <a:pt x="127" y="434"/>
                      <a:pt x="130" y="437"/>
                      <a:pt x="129" y="439"/>
                    </a:cubicBezTo>
                    <a:cubicBezTo>
                      <a:pt x="129" y="444"/>
                      <a:pt x="124" y="443"/>
                      <a:pt x="121" y="442"/>
                    </a:cubicBezTo>
                    <a:cubicBezTo>
                      <a:pt x="118" y="442"/>
                      <a:pt x="117" y="440"/>
                      <a:pt x="116" y="438"/>
                    </a:cubicBezTo>
                    <a:cubicBezTo>
                      <a:pt x="115" y="430"/>
                      <a:pt x="121" y="428"/>
                      <a:pt x="126" y="424"/>
                    </a:cubicBezTo>
                    <a:cubicBezTo>
                      <a:pt x="135" y="421"/>
                      <a:pt x="146" y="422"/>
                      <a:pt x="154" y="428"/>
                    </a:cubicBezTo>
                    <a:cubicBezTo>
                      <a:pt x="158" y="432"/>
                      <a:pt x="161" y="438"/>
                      <a:pt x="162" y="444"/>
                    </a:cubicBezTo>
                    <a:cubicBezTo>
                      <a:pt x="166" y="445"/>
                      <a:pt x="168" y="449"/>
                      <a:pt x="168" y="453"/>
                    </a:cubicBezTo>
                    <a:cubicBezTo>
                      <a:pt x="178" y="455"/>
                      <a:pt x="187" y="460"/>
                      <a:pt x="198" y="457"/>
                    </a:cubicBezTo>
                    <a:cubicBezTo>
                      <a:pt x="205" y="455"/>
                      <a:pt x="213" y="450"/>
                      <a:pt x="215" y="442"/>
                    </a:cubicBezTo>
                    <a:cubicBezTo>
                      <a:pt x="217" y="438"/>
                      <a:pt x="217" y="432"/>
                      <a:pt x="214" y="428"/>
                    </a:cubicBezTo>
                    <a:cubicBezTo>
                      <a:pt x="212" y="422"/>
                      <a:pt x="207" y="420"/>
                      <a:pt x="201" y="419"/>
                    </a:cubicBezTo>
                    <a:cubicBezTo>
                      <a:pt x="194" y="417"/>
                      <a:pt x="197" y="425"/>
                      <a:pt x="194" y="429"/>
                    </a:cubicBezTo>
                    <a:cubicBezTo>
                      <a:pt x="194" y="430"/>
                      <a:pt x="192" y="430"/>
                      <a:pt x="191" y="429"/>
                    </a:cubicBezTo>
                    <a:cubicBezTo>
                      <a:pt x="188" y="426"/>
                      <a:pt x="186" y="423"/>
                      <a:pt x="187" y="418"/>
                    </a:cubicBezTo>
                    <a:cubicBezTo>
                      <a:pt x="188" y="415"/>
                      <a:pt x="192" y="412"/>
                      <a:pt x="196" y="410"/>
                    </a:cubicBezTo>
                    <a:cubicBezTo>
                      <a:pt x="204" y="407"/>
                      <a:pt x="212" y="413"/>
                      <a:pt x="219" y="418"/>
                    </a:cubicBezTo>
                    <a:cubicBezTo>
                      <a:pt x="224" y="425"/>
                      <a:pt x="228" y="438"/>
                      <a:pt x="222" y="446"/>
                    </a:cubicBezTo>
                    <a:cubicBezTo>
                      <a:pt x="219" y="455"/>
                      <a:pt x="212" y="460"/>
                      <a:pt x="204" y="464"/>
                    </a:cubicBezTo>
                    <a:cubicBezTo>
                      <a:pt x="197" y="465"/>
                      <a:pt x="187" y="466"/>
                      <a:pt x="183" y="472"/>
                    </a:cubicBezTo>
                    <a:cubicBezTo>
                      <a:pt x="170" y="489"/>
                      <a:pt x="188" y="511"/>
                      <a:pt x="172" y="527"/>
                    </a:cubicBezTo>
                    <a:cubicBezTo>
                      <a:pt x="166" y="530"/>
                      <a:pt x="158" y="537"/>
                      <a:pt x="152" y="530"/>
                    </a:cubicBezTo>
                    <a:cubicBezTo>
                      <a:pt x="141" y="524"/>
                      <a:pt x="152" y="511"/>
                      <a:pt x="142" y="505"/>
                    </a:cubicBezTo>
                    <a:cubicBezTo>
                      <a:pt x="133" y="504"/>
                      <a:pt x="126" y="504"/>
                      <a:pt x="119" y="509"/>
                    </a:cubicBezTo>
                    <a:cubicBezTo>
                      <a:pt x="115" y="518"/>
                      <a:pt x="108" y="526"/>
                      <a:pt x="112" y="537"/>
                    </a:cubicBezTo>
                    <a:cubicBezTo>
                      <a:pt x="114" y="547"/>
                      <a:pt x="118" y="557"/>
                      <a:pt x="128" y="560"/>
                    </a:cubicBezTo>
                    <a:cubicBezTo>
                      <a:pt x="138" y="564"/>
                      <a:pt x="128" y="573"/>
                      <a:pt x="132" y="580"/>
                    </a:cubicBezTo>
                    <a:cubicBezTo>
                      <a:pt x="133" y="585"/>
                      <a:pt x="138" y="591"/>
                      <a:pt x="143" y="592"/>
                    </a:cubicBezTo>
                    <a:cubicBezTo>
                      <a:pt x="152" y="596"/>
                      <a:pt x="164" y="596"/>
                      <a:pt x="173" y="590"/>
                    </a:cubicBezTo>
                    <a:cubicBezTo>
                      <a:pt x="181" y="588"/>
                      <a:pt x="180" y="579"/>
                      <a:pt x="181" y="572"/>
                    </a:cubicBezTo>
                    <a:cubicBezTo>
                      <a:pt x="179" y="566"/>
                      <a:pt x="175" y="561"/>
                      <a:pt x="169" y="560"/>
                    </a:cubicBezTo>
                    <a:cubicBezTo>
                      <a:pt x="164" y="561"/>
                      <a:pt x="167" y="566"/>
                      <a:pt x="163" y="569"/>
                    </a:cubicBezTo>
                    <a:cubicBezTo>
                      <a:pt x="161" y="569"/>
                      <a:pt x="159" y="568"/>
                      <a:pt x="157" y="567"/>
                    </a:cubicBezTo>
                    <a:cubicBezTo>
                      <a:pt x="155" y="565"/>
                      <a:pt x="153" y="561"/>
                      <a:pt x="154" y="558"/>
                    </a:cubicBezTo>
                    <a:cubicBezTo>
                      <a:pt x="157" y="554"/>
                      <a:pt x="162" y="552"/>
                      <a:pt x="167" y="551"/>
                    </a:cubicBezTo>
                    <a:cubicBezTo>
                      <a:pt x="174" y="551"/>
                      <a:pt x="180" y="555"/>
                      <a:pt x="185" y="560"/>
                    </a:cubicBezTo>
                    <a:cubicBezTo>
                      <a:pt x="195" y="570"/>
                      <a:pt x="187" y="582"/>
                      <a:pt x="186" y="592"/>
                    </a:cubicBezTo>
                    <a:cubicBezTo>
                      <a:pt x="187" y="599"/>
                      <a:pt x="190" y="605"/>
                      <a:pt x="197" y="608"/>
                    </a:cubicBezTo>
                    <a:cubicBezTo>
                      <a:pt x="200" y="611"/>
                      <a:pt x="205" y="607"/>
                      <a:pt x="209" y="607"/>
                    </a:cubicBezTo>
                    <a:cubicBezTo>
                      <a:pt x="219" y="608"/>
                      <a:pt x="229" y="612"/>
                      <a:pt x="233" y="622"/>
                    </a:cubicBezTo>
                    <a:cubicBezTo>
                      <a:pt x="234" y="626"/>
                      <a:pt x="236" y="633"/>
                      <a:pt x="232" y="637"/>
                    </a:cubicBezTo>
                    <a:cubicBezTo>
                      <a:pt x="229" y="640"/>
                      <a:pt x="225" y="646"/>
                      <a:pt x="220" y="642"/>
                    </a:cubicBezTo>
                    <a:cubicBezTo>
                      <a:pt x="218" y="641"/>
                      <a:pt x="214" y="638"/>
                      <a:pt x="215" y="634"/>
                    </a:cubicBezTo>
                    <a:cubicBezTo>
                      <a:pt x="216" y="630"/>
                      <a:pt x="220" y="627"/>
                      <a:pt x="224" y="627"/>
                    </a:cubicBezTo>
                    <a:cubicBezTo>
                      <a:pt x="224" y="620"/>
                      <a:pt x="217" y="619"/>
                      <a:pt x="212" y="616"/>
                    </a:cubicBezTo>
                    <a:cubicBezTo>
                      <a:pt x="208" y="616"/>
                      <a:pt x="201" y="617"/>
                      <a:pt x="197" y="620"/>
                    </a:cubicBezTo>
                    <a:cubicBezTo>
                      <a:pt x="192" y="624"/>
                      <a:pt x="190" y="631"/>
                      <a:pt x="188" y="638"/>
                    </a:cubicBezTo>
                    <a:cubicBezTo>
                      <a:pt x="187" y="646"/>
                      <a:pt x="193" y="651"/>
                      <a:pt x="198" y="656"/>
                    </a:cubicBezTo>
                    <a:cubicBezTo>
                      <a:pt x="207" y="663"/>
                      <a:pt x="221" y="666"/>
                      <a:pt x="232" y="660"/>
                    </a:cubicBezTo>
                    <a:cubicBezTo>
                      <a:pt x="235" y="660"/>
                      <a:pt x="235" y="665"/>
                      <a:pt x="237" y="667"/>
                    </a:cubicBezTo>
                    <a:cubicBezTo>
                      <a:pt x="244" y="675"/>
                      <a:pt x="255" y="676"/>
                      <a:pt x="265" y="674"/>
                    </a:cubicBezTo>
                    <a:cubicBezTo>
                      <a:pt x="275" y="673"/>
                      <a:pt x="282" y="666"/>
                      <a:pt x="288" y="658"/>
                    </a:cubicBezTo>
                    <a:cubicBezTo>
                      <a:pt x="290" y="653"/>
                      <a:pt x="289" y="646"/>
                      <a:pt x="286" y="641"/>
                    </a:cubicBezTo>
                    <a:cubicBezTo>
                      <a:pt x="280" y="641"/>
                      <a:pt x="273" y="646"/>
                      <a:pt x="266" y="642"/>
                    </a:cubicBezTo>
                    <a:cubicBezTo>
                      <a:pt x="256" y="640"/>
                      <a:pt x="251" y="630"/>
                      <a:pt x="249" y="620"/>
                    </a:cubicBezTo>
                    <a:cubicBezTo>
                      <a:pt x="250" y="598"/>
                      <a:pt x="275" y="605"/>
                      <a:pt x="287" y="596"/>
                    </a:cubicBezTo>
                    <a:cubicBezTo>
                      <a:pt x="295" y="590"/>
                      <a:pt x="301" y="584"/>
                      <a:pt x="300" y="574"/>
                    </a:cubicBezTo>
                    <a:cubicBezTo>
                      <a:pt x="297" y="566"/>
                      <a:pt x="287" y="561"/>
                      <a:pt x="289" y="553"/>
                    </a:cubicBezTo>
                    <a:cubicBezTo>
                      <a:pt x="291" y="549"/>
                      <a:pt x="295" y="545"/>
                      <a:pt x="299" y="546"/>
                    </a:cubicBezTo>
                    <a:cubicBezTo>
                      <a:pt x="302" y="547"/>
                      <a:pt x="304" y="550"/>
                      <a:pt x="304" y="554"/>
                    </a:cubicBezTo>
                    <a:cubicBezTo>
                      <a:pt x="305" y="557"/>
                      <a:pt x="309" y="564"/>
                      <a:pt x="314" y="562"/>
                    </a:cubicBezTo>
                    <a:cubicBezTo>
                      <a:pt x="319" y="560"/>
                      <a:pt x="323" y="555"/>
                      <a:pt x="325" y="550"/>
                    </a:cubicBezTo>
                    <a:cubicBezTo>
                      <a:pt x="325" y="543"/>
                      <a:pt x="324" y="537"/>
                      <a:pt x="321" y="531"/>
                    </a:cubicBezTo>
                    <a:cubicBezTo>
                      <a:pt x="315" y="521"/>
                      <a:pt x="305" y="521"/>
                      <a:pt x="295" y="521"/>
                    </a:cubicBezTo>
                    <a:cubicBezTo>
                      <a:pt x="286" y="518"/>
                      <a:pt x="289" y="508"/>
                      <a:pt x="281" y="504"/>
                    </a:cubicBezTo>
                    <a:cubicBezTo>
                      <a:pt x="274" y="501"/>
                      <a:pt x="264" y="503"/>
                      <a:pt x="258" y="506"/>
                    </a:cubicBezTo>
                    <a:cubicBezTo>
                      <a:pt x="253" y="509"/>
                      <a:pt x="250" y="515"/>
                      <a:pt x="249" y="520"/>
                    </a:cubicBezTo>
                    <a:cubicBezTo>
                      <a:pt x="246" y="529"/>
                      <a:pt x="256" y="524"/>
                      <a:pt x="260" y="525"/>
                    </a:cubicBezTo>
                    <a:cubicBezTo>
                      <a:pt x="271" y="531"/>
                      <a:pt x="277" y="544"/>
                      <a:pt x="275" y="555"/>
                    </a:cubicBezTo>
                    <a:cubicBezTo>
                      <a:pt x="273" y="562"/>
                      <a:pt x="265" y="567"/>
                      <a:pt x="259" y="571"/>
                    </a:cubicBezTo>
                    <a:cubicBezTo>
                      <a:pt x="245" y="575"/>
                      <a:pt x="230" y="572"/>
                      <a:pt x="222" y="561"/>
                    </a:cubicBezTo>
                    <a:cubicBezTo>
                      <a:pt x="209" y="546"/>
                      <a:pt x="206" y="524"/>
                      <a:pt x="212" y="506"/>
                    </a:cubicBezTo>
                    <a:cubicBezTo>
                      <a:pt x="215" y="489"/>
                      <a:pt x="230" y="475"/>
                      <a:pt x="245" y="469"/>
                    </a:cubicBezTo>
                    <a:cubicBezTo>
                      <a:pt x="260" y="466"/>
                      <a:pt x="275" y="461"/>
                      <a:pt x="291" y="463"/>
                    </a:cubicBezTo>
                    <a:cubicBezTo>
                      <a:pt x="297" y="463"/>
                      <a:pt x="303" y="467"/>
                      <a:pt x="309" y="467"/>
                    </a:cubicBezTo>
                    <a:cubicBezTo>
                      <a:pt x="316" y="478"/>
                      <a:pt x="326" y="489"/>
                      <a:pt x="339" y="493"/>
                    </a:cubicBezTo>
                    <a:cubicBezTo>
                      <a:pt x="358" y="497"/>
                      <a:pt x="377" y="498"/>
                      <a:pt x="395" y="492"/>
                    </a:cubicBezTo>
                    <a:cubicBezTo>
                      <a:pt x="416" y="486"/>
                      <a:pt x="440" y="489"/>
                      <a:pt x="459" y="498"/>
                    </a:cubicBezTo>
                    <a:cubicBezTo>
                      <a:pt x="479" y="510"/>
                      <a:pt x="488" y="532"/>
                      <a:pt x="491" y="554"/>
                    </a:cubicBezTo>
                    <a:cubicBezTo>
                      <a:pt x="501" y="561"/>
                      <a:pt x="505" y="573"/>
                      <a:pt x="508" y="585"/>
                    </a:cubicBezTo>
                    <a:cubicBezTo>
                      <a:pt x="513" y="608"/>
                      <a:pt x="501" y="628"/>
                      <a:pt x="483" y="644"/>
                    </a:cubicBezTo>
                    <a:cubicBezTo>
                      <a:pt x="464" y="657"/>
                      <a:pt x="448" y="672"/>
                      <a:pt x="440" y="693"/>
                    </a:cubicBezTo>
                    <a:cubicBezTo>
                      <a:pt x="438" y="701"/>
                      <a:pt x="441" y="710"/>
                      <a:pt x="442" y="717"/>
                    </a:cubicBezTo>
                    <a:cubicBezTo>
                      <a:pt x="442" y="718"/>
                      <a:pt x="440" y="720"/>
                      <a:pt x="438" y="720"/>
                    </a:cubicBezTo>
                    <a:cubicBezTo>
                      <a:pt x="422" y="715"/>
                      <a:pt x="405" y="717"/>
                      <a:pt x="391" y="707"/>
                    </a:cubicBezTo>
                    <a:cubicBezTo>
                      <a:pt x="389" y="705"/>
                      <a:pt x="390" y="702"/>
                      <a:pt x="387" y="703"/>
                    </a:cubicBezTo>
                    <a:cubicBezTo>
                      <a:pt x="370" y="688"/>
                      <a:pt x="359" y="668"/>
                      <a:pt x="365" y="645"/>
                    </a:cubicBezTo>
                    <a:cubicBezTo>
                      <a:pt x="368" y="636"/>
                      <a:pt x="356" y="630"/>
                      <a:pt x="356" y="621"/>
                    </a:cubicBezTo>
                    <a:cubicBezTo>
                      <a:pt x="352" y="607"/>
                      <a:pt x="355" y="591"/>
                      <a:pt x="365" y="580"/>
                    </a:cubicBezTo>
                    <a:cubicBezTo>
                      <a:pt x="375" y="568"/>
                      <a:pt x="388" y="555"/>
                      <a:pt x="405" y="555"/>
                    </a:cubicBezTo>
                    <a:cubicBezTo>
                      <a:pt x="415" y="556"/>
                      <a:pt x="427" y="558"/>
                      <a:pt x="431" y="570"/>
                    </a:cubicBezTo>
                    <a:cubicBezTo>
                      <a:pt x="431" y="574"/>
                      <a:pt x="432" y="581"/>
                      <a:pt x="428" y="583"/>
                    </a:cubicBezTo>
                    <a:cubicBezTo>
                      <a:pt x="429" y="594"/>
                      <a:pt x="418" y="584"/>
                      <a:pt x="414" y="590"/>
                    </a:cubicBezTo>
                    <a:cubicBezTo>
                      <a:pt x="406" y="594"/>
                      <a:pt x="401" y="602"/>
                      <a:pt x="402" y="611"/>
                    </a:cubicBezTo>
                    <a:cubicBezTo>
                      <a:pt x="402" y="619"/>
                      <a:pt x="407" y="626"/>
                      <a:pt x="413" y="631"/>
                    </a:cubicBezTo>
                    <a:cubicBezTo>
                      <a:pt x="423" y="639"/>
                      <a:pt x="437" y="634"/>
                      <a:pt x="447" y="632"/>
                    </a:cubicBezTo>
                    <a:cubicBezTo>
                      <a:pt x="453" y="629"/>
                      <a:pt x="458" y="623"/>
                      <a:pt x="459" y="617"/>
                    </a:cubicBezTo>
                    <a:cubicBezTo>
                      <a:pt x="466" y="603"/>
                      <a:pt x="452" y="589"/>
                      <a:pt x="461" y="576"/>
                    </a:cubicBezTo>
                    <a:cubicBezTo>
                      <a:pt x="463" y="563"/>
                      <a:pt x="461" y="550"/>
                      <a:pt x="456" y="539"/>
                    </a:cubicBezTo>
                    <a:cubicBezTo>
                      <a:pt x="452" y="531"/>
                      <a:pt x="443" y="528"/>
                      <a:pt x="439" y="522"/>
                    </a:cubicBezTo>
                    <a:cubicBezTo>
                      <a:pt x="431" y="517"/>
                      <a:pt x="423" y="518"/>
                      <a:pt x="414" y="517"/>
                    </a:cubicBezTo>
                    <a:cubicBezTo>
                      <a:pt x="386" y="518"/>
                      <a:pt x="360" y="534"/>
                      <a:pt x="350" y="559"/>
                    </a:cubicBezTo>
                    <a:cubicBezTo>
                      <a:pt x="340" y="567"/>
                      <a:pt x="332" y="579"/>
                      <a:pt x="327" y="590"/>
                    </a:cubicBezTo>
                    <a:cubicBezTo>
                      <a:pt x="326" y="602"/>
                      <a:pt x="327" y="614"/>
                      <a:pt x="331" y="625"/>
                    </a:cubicBezTo>
                    <a:cubicBezTo>
                      <a:pt x="332" y="630"/>
                      <a:pt x="339" y="632"/>
                      <a:pt x="338" y="637"/>
                    </a:cubicBezTo>
                    <a:cubicBezTo>
                      <a:pt x="333" y="651"/>
                      <a:pt x="332" y="668"/>
                      <a:pt x="336" y="682"/>
                    </a:cubicBezTo>
                    <a:cubicBezTo>
                      <a:pt x="340" y="699"/>
                      <a:pt x="350" y="711"/>
                      <a:pt x="361" y="723"/>
                    </a:cubicBezTo>
                    <a:cubicBezTo>
                      <a:pt x="395" y="744"/>
                      <a:pt x="448" y="755"/>
                      <a:pt x="482" y="728"/>
                    </a:cubicBezTo>
                    <a:cubicBezTo>
                      <a:pt x="483" y="725"/>
                      <a:pt x="479" y="723"/>
                      <a:pt x="478" y="721"/>
                    </a:cubicBezTo>
                    <a:cubicBezTo>
                      <a:pt x="469" y="712"/>
                      <a:pt x="469" y="698"/>
                      <a:pt x="474" y="687"/>
                    </a:cubicBezTo>
                    <a:cubicBezTo>
                      <a:pt x="488" y="661"/>
                      <a:pt x="518" y="656"/>
                      <a:pt x="536" y="634"/>
                    </a:cubicBezTo>
                    <a:cubicBezTo>
                      <a:pt x="548" y="618"/>
                      <a:pt x="543" y="594"/>
                      <a:pt x="539" y="576"/>
                    </a:cubicBezTo>
                    <a:cubicBezTo>
                      <a:pt x="538" y="573"/>
                      <a:pt x="534" y="570"/>
                      <a:pt x="535" y="566"/>
                    </a:cubicBezTo>
                    <a:cubicBezTo>
                      <a:pt x="530" y="555"/>
                      <a:pt x="524" y="544"/>
                      <a:pt x="515" y="535"/>
                    </a:cubicBezTo>
                    <a:cubicBezTo>
                      <a:pt x="512" y="519"/>
                      <a:pt x="512" y="519"/>
                      <a:pt x="512" y="519"/>
                    </a:cubicBezTo>
                    <a:cubicBezTo>
                      <a:pt x="514" y="497"/>
                      <a:pt x="497" y="480"/>
                      <a:pt x="482" y="466"/>
                    </a:cubicBezTo>
                    <a:cubicBezTo>
                      <a:pt x="480" y="463"/>
                      <a:pt x="475" y="465"/>
                      <a:pt x="472" y="462"/>
                    </a:cubicBezTo>
                    <a:cubicBezTo>
                      <a:pt x="471" y="456"/>
                      <a:pt x="478" y="454"/>
                      <a:pt x="481" y="452"/>
                    </a:cubicBezTo>
                    <a:cubicBezTo>
                      <a:pt x="504" y="436"/>
                      <a:pt x="507" y="408"/>
                      <a:pt x="511" y="383"/>
                    </a:cubicBezTo>
                    <a:cubicBezTo>
                      <a:pt x="511" y="362"/>
                      <a:pt x="504" y="345"/>
                      <a:pt x="489" y="331"/>
                    </a:cubicBezTo>
                    <a:cubicBezTo>
                      <a:pt x="484" y="324"/>
                      <a:pt x="468" y="324"/>
                      <a:pt x="470" y="312"/>
                    </a:cubicBezTo>
                    <a:cubicBezTo>
                      <a:pt x="484" y="306"/>
                      <a:pt x="496" y="296"/>
                      <a:pt x="506" y="284"/>
                    </a:cubicBezTo>
                    <a:cubicBezTo>
                      <a:pt x="518" y="269"/>
                      <a:pt x="521" y="249"/>
                      <a:pt x="514" y="231"/>
                    </a:cubicBezTo>
                    <a:cubicBezTo>
                      <a:pt x="512" y="222"/>
                      <a:pt x="521" y="219"/>
                      <a:pt x="526" y="214"/>
                    </a:cubicBezTo>
                    <a:cubicBezTo>
                      <a:pt x="535" y="203"/>
                      <a:pt x="542" y="188"/>
                      <a:pt x="542" y="173"/>
                    </a:cubicBezTo>
                    <a:cubicBezTo>
                      <a:pt x="545" y="165"/>
                      <a:pt x="539" y="158"/>
                      <a:pt x="539" y="149"/>
                    </a:cubicBezTo>
                    <a:cubicBezTo>
                      <a:pt x="535" y="141"/>
                      <a:pt x="531" y="133"/>
                      <a:pt x="524" y="127"/>
                    </a:cubicBezTo>
                    <a:cubicBezTo>
                      <a:pt x="512" y="105"/>
                      <a:pt x="481" y="106"/>
                      <a:pt x="474" y="79"/>
                    </a:cubicBezTo>
                    <a:cubicBezTo>
                      <a:pt x="470" y="68"/>
                      <a:pt x="473" y="55"/>
                      <a:pt x="482" y="47"/>
                    </a:cubicBezTo>
                    <a:cubicBezTo>
                      <a:pt x="484" y="45"/>
                      <a:pt x="489" y="46"/>
                      <a:pt x="488" y="42"/>
                    </a:cubicBezTo>
                    <a:cubicBezTo>
                      <a:pt x="482" y="36"/>
                      <a:pt x="475" y="32"/>
                      <a:pt x="468" y="28"/>
                    </a:cubicBezTo>
                    <a:cubicBezTo>
                      <a:pt x="452" y="23"/>
                      <a:pt x="436" y="19"/>
                      <a:pt x="419" y="19"/>
                    </a:cubicBezTo>
                    <a:cubicBezTo>
                      <a:pt x="409" y="20"/>
                      <a:pt x="398" y="23"/>
                      <a:pt x="388" y="26"/>
                    </a:cubicBezTo>
                    <a:cubicBezTo>
                      <a:pt x="361" y="36"/>
                      <a:pt x="339" y="63"/>
                      <a:pt x="337" y="92"/>
                    </a:cubicBezTo>
                    <a:cubicBezTo>
                      <a:pt x="336" y="114"/>
                      <a:pt x="336" y="114"/>
                      <a:pt x="336" y="114"/>
                    </a:cubicBezTo>
                    <a:cubicBezTo>
                      <a:pt x="330" y="121"/>
                      <a:pt x="327" y="130"/>
                      <a:pt x="324" y="139"/>
                    </a:cubicBezTo>
                    <a:cubicBezTo>
                      <a:pt x="319" y="154"/>
                      <a:pt x="328" y="169"/>
                      <a:pt x="337" y="180"/>
                    </a:cubicBezTo>
                    <a:cubicBezTo>
                      <a:pt x="339" y="183"/>
                      <a:pt x="344" y="183"/>
                      <a:pt x="345" y="186"/>
                    </a:cubicBezTo>
                    <a:cubicBezTo>
                      <a:pt x="343" y="193"/>
                      <a:pt x="343" y="201"/>
                      <a:pt x="344" y="208"/>
                    </a:cubicBezTo>
                    <a:cubicBezTo>
                      <a:pt x="347" y="227"/>
                      <a:pt x="364" y="245"/>
                      <a:pt x="383" y="252"/>
                    </a:cubicBezTo>
                    <a:cubicBezTo>
                      <a:pt x="405" y="258"/>
                      <a:pt x="427" y="247"/>
                      <a:pt x="442" y="231"/>
                    </a:cubicBezTo>
                    <a:cubicBezTo>
                      <a:pt x="453" y="216"/>
                      <a:pt x="460" y="199"/>
                      <a:pt x="459" y="180"/>
                    </a:cubicBezTo>
                    <a:cubicBezTo>
                      <a:pt x="453" y="163"/>
                      <a:pt x="450" y="139"/>
                      <a:pt x="429" y="133"/>
                    </a:cubicBezTo>
                    <a:cubicBezTo>
                      <a:pt x="417" y="129"/>
                      <a:pt x="404" y="132"/>
                      <a:pt x="395" y="139"/>
                    </a:cubicBezTo>
                    <a:cubicBezTo>
                      <a:pt x="389" y="154"/>
                      <a:pt x="389" y="154"/>
                      <a:pt x="389" y="154"/>
                    </a:cubicBezTo>
                    <a:cubicBezTo>
                      <a:pt x="389" y="159"/>
                      <a:pt x="388" y="167"/>
                      <a:pt x="393" y="171"/>
                    </a:cubicBezTo>
                    <a:cubicBezTo>
                      <a:pt x="403" y="180"/>
                      <a:pt x="411" y="166"/>
                      <a:pt x="420" y="173"/>
                    </a:cubicBezTo>
                    <a:cubicBezTo>
                      <a:pt x="422" y="179"/>
                      <a:pt x="427" y="184"/>
                      <a:pt x="426" y="193"/>
                    </a:cubicBezTo>
                    <a:cubicBezTo>
                      <a:pt x="425" y="203"/>
                      <a:pt x="415" y="213"/>
                      <a:pt x="405" y="217"/>
                    </a:cubicBezTo>
                    <a:cubicBezTo>
                      <a:pt x="396" y="220"/>
                      <a:pt x="388" y="215"/>
                      <a:pt x="380" y="211"/>
                    </a:cubicBezTo>
                    <a:cubicBezTo>
                      <a:pt x="370" y="204"/>
                      <a:pt x="367" y="192"/>
                      <a:pt x="366" y="180"/>
                    </a:cubicBezTo>
                    <a:cubicBezTo>
                      <a:pt x="364" y="173"/>
                      <a:pt x="354" y="168"/>
                      <a:pt x="354" y="159"/>
                    </a:cubicBezTo>
                    <a:cubicBezTo>
                      <a:pt x="349" y="145"/>
                      <a:pt x="352" y="130"/>
                      <a:pt x="363" y="119"/>
                    </a:cubicBezTo>
                    <a:cubicBezTo>
                      <a:pt x="369" y="113"/>
                      <a:pt x="361" y="107"/>
                      <a:pt x="363" y="100"/>
                    </a:cubicBezTo>
                    <a:cubicBezTo>
                      <a:pt x="364" y="77"/>
                      <a:pt x="385" y="62"/>
                      <a:pt x="404" y="53"/>
                    </a:cubicBezTo>
                    <a:cubicBezTo>
                      <a:pt x="415" y="49"/>
                      <a:pt x="432" y="47"/>
                      <a:pt x="443" y="53"/>
                    </a:cubicBezTo>
                    <a:cubicBezTo>
                      <a:pt x="447" y="60"/>
                      <a:pt x="441" y="66"/>
                      <a:pt x="440" y="72"/>
                    </a:cubicBezTo>
                    <a:cubicBezTo>
                      <a:pt x="436" y="97"/>
                      <a:pt x="460" y="115"/>
                      <a:pt x="479" y="127"/>
                    </a:cubicBezTo>
                    <a:cubicBezTo>
                      <a:pt x="489" y="138"/>
                      <a:pt x="500" y="147"/>
                      <a:pt x="503" y="161"/>
                    </a:cubicBezTo>
                    <a:cubicBezTo>
                      <a:pt x="511" y="182"/>
                      <a:pt x="497" y="200"/>
                      <a:pt x="485" y="215"/>
                    </a:cubicBezTo>
                    <a:cubicBezTo>
                      <a:pt x="485" y="226"/>
                      <a:pt x="487" y="238"/>
                      <a:pt x="483" y="249"/>
                    </a:cubicBezTo>
                    <a:cubicBezTo>
                      <a:pt x="480" y="261"/>
                      <a:pt x="470" y="274"/>
                      <a:pt x="458" y="281"/>
                    </a:cubicBezTo>
                    <a:cubicBezTo>
                      <a:pt x="445" y="289"/>
                      <a:pt x="429" y="289"/>
                      <a:pt x="415" y="283"/>
                    </a:cubicBezTo>
                    <a:cubicBezTo>
                      <a:pt x="399" y="277"/>
                      <a:pt x="382" y="272"/>
                      <a:pt x="364" y="272"/>
                    </a:cubicBezTo>
                    <a:cubicBezTo>
                      <a:pt x="344" y="273"/>
                      <a:pt x="326" y="291"/>
                      <a:pt x="318" y="308"/>
                    </a:cubicBezTo>
                    <a:cubicBezTo>
                      <a:pt x="310" y="311"/>
                      <a:pt x="304" y="311"/>
                      <a:pt x="297" y="309"/>
                    </a:cubicBezTo>
                    <a:cubicBezTo>
                      <a:pt x="284" y="311"/>
                      <a:pt x="270" y="310"/>
                      <a:pt x="258" y="307"/>
                    </a:cubicBezTo>
                    <a:cubicBezTo>
                      <a:pt x="244" y="303"/>
                      <a:pt x="234" y="293"/>
                      <a:pt x="226" y="282"/>
                    </a:cubicBezTo>
                    <a:cubicBezTo>
                      <a:pt x="214" y="260"/>
                      <a:pt x="212" y="229"/>
                      <a:pt x="224" y="206"/>
                    </a:cubicBezTo>
                    <a:cubicBezTo>
                      <a:pt x="231" y="201"/>
                      <a:pt x="239" y="196"/>
                      <a:pt x="247" y="196"/>
                    </a:cubicBezTo>
                    <a:cubicBezTo>
                      <a:pt x="256" y="197"/>
                      <a:pt x="264" y="201"/>
                      <a:pt x="266" y="209"/>
                    </a:cubicBezTo>
                    <a:cubicBezTo>
                      <a:pt x="269" y="217"/>
                      <a:pt x="267" y="226"/>
                      <a:pt x="261" y="232"/>
                    </a:cubicBezTo>
                    <a:cubicBezTo>
                      <a:pt x="258" y="236"/>
                      <a:pt x="248" y="237"/>
                      <a:pt x="253" y="245"/>
                    </a:cubicBezTo>
                    <a:cubicBezTo>
                      <a:pt x="254" y="250"/>
                      <a:pt x="258" y="255"/>
                      <a:pt x="263" y="256"/>
                    </a:cubicBezTo>
                    <a:cubicBezTo>
                      <a:pt x="272" y="257"/>
                      <a:pt x="280" y="254"/>
                      <a:pt x="285" y="246"/>
                    </a:cubicBezTo>
                    <a:cubicBezTo>
                      <a:pt x="292" y="244"/>
                      <a:pt x="299" y="249"/>
                      <a:pt x="306" y="249"/>
                    </a:cubicBezTo>
                    <a:cubicBezTo>
                      <a:pt x="315" y="247"/>
                      <a:pt x="323" y="240"/>
                      <a:pt x="329" y="232"/>
                    </a:cubicBezTo>
                    <a:cubicBezTo>
                      <a:pt x="333" y="225"/>
                      <a:pt x="333" y="215"/>
                      <a:pt x="330" y="208"/>
                    </a:cubicBezTo>
                    <a:cubicBezTo>
                      <a:pt x="328" y="200"/>
                      <a:pt x="320" y="193"/>
                      <a:pt x="312" y="193"/>
                    </a:cubicBezTo>
                    <a:cubicBezTo>
                      <a:pt x="308" y="191"/>
                      <a:pt x="302" y="191"/>
                      <a:pt x="299" y="196"/>
                    </a:cubicBezTo>
                    <a:cubicBezTo>
                      <a:pt x="293" y="204"/>
                      <a:pt x="304" y="208"/>
                      <a:pt x="304" y="216"/>
                    </a:cubicBezTo>
                    <a:cubicBezTo>
                      <a:pt x="303" y="220"/>
                      <a:pt x="298" y="220"/>
                      <a:pt x="295" y="220"/>
                    </a:cubicBezTo>
                    <a:cubicBezTo>
                      <a:pt x="290" y="218"/>
                      <a:pt x="288" y="214"/>
                      <a:pt x="287" y="210"/>
                    </a:cubicBezTo>
                    <a:cubicBezTo>
                      <a:pt x="284" y="201"/>
                      <a:pt x="291" y="195"/>
                      <a:pt x="292" y="186"/>
                    </a:cubicBezTo>
                    <a:cubicBezTo>
                      <a:pt x="286" y="170"/>
                      <a:pt x="268" y="166"/>
                      <a:pt x="254" y="163"/>
                    </a:cubicBezTo>
                    <a:cubicBezTo>
                      <a:pt x="248" y="160"/>
                      <a:pt x="246" y="153"/>
                      <a:pt x="244" y="146"/>
                    </a:cubicBezTo>
                    <a:cubicBezTo>
                      <a:pt x="244" y="137"/>
                      <a:pt x="251" y="130"/>
                      <a:pt x="258" y="127"/>
                    </a:cubicBezTo>
                    <a:cubicBezTo>
                      <a:pt x="266" y="120"/>
                      <a:pt x="277" y="132"/>
                      <a:pt x="283" y="120"/>
                    </a:cubicBezTo>
                    <a:cubicBezTo>
                      <a:pt x="284" y="115"/>
                      <a:pt x="284" y="109"/>
                      <a:pt x="281" y="105"/>
                    </a:cubicBezTo>
                    <a:cubicBezTo>
                      <a:pt x="272" y="94"/>
                      <a:pt x="256" y="91"/>
                      <a:pt x="243" y="96"/>
                    </a:cubicBezTo>
                    <a:cubicBezTo>
                      <a:pt x="236" y="99"/>
                      <a:pt x="234" y="106"/>
                      <a:pt x="230" y="112"/>
                    </a:cubicBezTo>
                    <a:cubicBezTo>
                      <a:pt x="228" y="113"/>
                      <a:pt x="225" y="113"/>
                      <a:pt x="222" y="112"/>
                    </a:cubicBezTo>
                    <a:cubicBezTo>
                      <a:pt x="216" y="107"/>
                      <a:pt x="210" y="110"/>
                      <a:pt x="203" y="113"/>
                    </a:cubicBezTo>
                    <a:cubicBezTo>
                      <a:pt x="193" y="121"/>
                      <a:pt x="186" y="133"/>
                      <a:pt x="188" y="145"/>
                    </a:cubicBezTo>
                    <a:cubicBezTo>
                      <a:pt x="190" y="151"/>
                      <a:pt x="195" y="155"/>
                      <a:pt x="201" y="156"/>
                    </a:cubicBezTo>
                    <a:cubicBezTo>
                      <a:pt x="205" y="157"/>
                      <a:pt x="211" y="156"/>
                      <a:pt x="214" y="152"/>
                    </a:cubicBezTo>
                    <a:cubicBezTo>
                      <a:pt x="220" y="147"/>
                      <a:pt x="211" y="141"/>
                      <a:pt x="216" y="136"/>
                    </a:cubicBezTo>
                    <a:cubicBezTo>
                      <a:pt x="218" y="134"/>
                      <a:pt x="222" y="136"/>
                      <a:pt x="223" y="139"/>
                    </a:cubicBezTo>
                    <a:cubicBezTo>
                      <a:pt x="225" y="143"/>
                      <a:pt x="226" y="147"/>
                      <a:pt x="224" y="151"/>
                    </a:cubicBezTo>
                    <a:cubicBezTo>
                      <a:pt x="224" y="160"/>
                      <a:pt x="216" y="163"/>
                      <a:pt x="209" y="166"/>
                    </a:cubicBezTo>
                    <a:cubicBezTo>
                      <a:pt x="205" y="166"/>
                      <a:pt x="200" y="167"/>
                      <a:pt x="195" y="164"/>
                    </a:cubicBezTo>
                    <a:cubicBezTo>
                      <a:pt x="189" y="166"/>
                      <a:pt x="186" y="170"/>
                      <a:pt x="181" y="173"/>
                    </a:cubicBezTo>
                    <a:cubicBezTo>
                      <a:pt x="172" y="179"/>
                      <a:pt x="182" y="185"/>
                      <a:pt x="181" y="191"/>
                    </a:cubicBezTo>
                    <a:cubicBezTo>
                      <a:pt x="181" y="201"/>
                      <a:pt x="176" y="211"/>
                      <a:pt x="167" y="216"/>
                    </a:cubicBezTo>
                    <a:cubicBezTo>
                      <a:pt x="162" y="218"/>
                      <a:pt x="156" y="217"/>
                      <a:pt x="152" y="213"/>
                    </a:cubicBezTo>
                    <a:cubicBezTo>
                      <a:pt x="151" y="210"/>
                      <a:pt x="148" y="206"/>
                      <a:pt x="152" y="203"/>
                    </a:cubicBezTo>
                    <a:cubicBezTo>
                      <a:pt x="156" y="200"/>
                      <a:pt x="160" y="202"/>
                      <a:pt x="164" y="204"/>
                    </a:cubicBezTo>
                    <a:cubicBezTo>
                      <a:pt x="166" y="204"/>
                      <a:pt x="168" y="200"/>
                      <a:pt x="170" y="197"/>
                    </a:cubicBezTo>
                    <a:cubicBezTo>
                      <a:pt x="172" y="191"/>
                      <a:pt x="171" y="185"/>
                      <a:pt x="166" y="180"/>
                    </a:cubicBezTo>
                    <a:cubicBezTo>
                      <a:pt x="160" y="176"/>
                      <a:pt x="153" y="179"/>
                      <a:pt x="147" y="180"/>
                    </a:cubicBezTo>
                    <a:cubicBezTo>
                      <a:pt x="138" y="184"/>
                      <a:pt x="130" y="189"/>
                      <a:pt x="128" y="199"/>
                    </a:cubicBezTo>
                    <a:cubicBezTo>
                      <a:pt x="125" y="208"/>
                      <a:pt x="128" y="218"/>
                      <a:pt x="133" y="225"/>
                    </a:cubicBezTo>
                    <a:cubicBezTo>
                      <a:pt x="131" y="228"/>
                      <a:pt x="132" y="233"/>
                      <a:pt x="127" y="235"/>
                    </a:cubicBezTo>
                    <a:cubicBezTo>
                      <a:pt x="123" y="246"/>
                      <a:pt x="125" y="258"/>
                      <a:pt x="132" y="267"/>
                    </a:cubicBezTo>
                    <a:cubicBezTo>
                      <a:pt x="138" y="271"/>
                      <a:pt x="147" y="272"/>
                      <a:pt x="154" y="268"/>
                    </a:cubicBezTo>
                    <a:cubicBezTo>
                      <a:pt x="154" y="258"/>
                      <a:pt x="153" y="244"/>
                      <a:pt x="164" y="238"/>
                    </a:cubicBezTo>
                    <a:cubicBezTo>
                      <a:pt x="170" y="235"/>
                      <a:pt x="175" y="234"/>
                      <a:pt x="181" y="236"/>
                    </a:cubicBezTo>
                    <a:cubicBezTo>
                      <a:pt x="191" y="239"/>
                      <a:pt x="192" y="250"/>
                      <a:pt x="195" y="258"/>
                    </a:cubicBezTo>
                    <a:cubicBezTo>
                      <a:pt x="197" y="273"/>
                      <a:pt x="189" y="289"/>
                      <a:pt x="198" y="302"/>
                    </a:cubicBezTo>
                    <a:cubicBezTo>
                      <a:pt x="211" y="303"/>
                      <a:pt x="221" y="315"/>
                      <a:pt x="224" y="326"/>
                    </a:cubicBezTo>
                    <a:cubicBezTo>
                      <a:pt x="222" y="336"/>
                      <a:pt x="223" y="348"/>
                      <a:pt x="213" y="353"/>
                    </a:cubicBezTo>
                    <a:cubicBezTo>
                      <a:pt x="207" y="353"/>
                      <a:pt x="201" y="356"/>
                      <a:pt x="196" y="352"/>
                    </a:cubicBezTo>
                    <a:cubicBezTo>
                      <a:pt x="192" y="350"/>
                      <a:pt x="188" y="346"/>
                      <a:pt x="188" y="341"/>
                    </a:cubicBezTo>
                    <a:cubicBezTo>
                      <a:pt x="189" y="339"/>
                      <a:pt x="191" y="337"/>
                      <a:pt x="193" y="337"/>
                    </a:cubicBezTo>
                    <a:cubicBezTo>
                      <a:pt x="197" y="336"/>
                      <a:pt x="198" y="339"/>
                      <a:pt x="200" y="342"/>
                    </a:cubicBezTo>
                    <a:cubicBezTo>
                      <a:pt x="203" y="344"/>
                      <a:pt x="207" y="344"/>
                      <a:pt x="209" y="342"/>
                    </a:cubicBezTo>
                    <a:cubicBezTo>
                      <a:pt x="214" y="337"/>
                      <a:pt x="213" y="328"/>
                      <a:pt x="211" y="322"/>
                    </a:cubicBezTo>
                    <a:cubicBezTo>
                      <a:pt x="207" y="313"/>
                      <a:pt x="198" y="309"/>
                      <a:pt x="187" y="310"/>
                    </a:cubicBezTo>
                    <a:cubicBezTo>
                      <a:pt x="177" y="312"/>
                      <a:pt x="169" y="321"/>
                      <a:pt x="161" y="326"/>
                    </a:cubicBezTo>
                    <a:cubicBezTo>
                      <a:pt x="159" y="334"/>
                      <a:pt x="158" y="346"/>
                      <a:pt x="147" y="348"/>
                    </a:cubicBezTo>
                    <a:cubicBezTo>
                      <a:pt x="142" y="349"/>
                      <a:pt x="136" y="350"/>
                      <a:pt x="131" y="347"/>
                    </a:cubicBezTo>
                    <a:cubicBezTo>
                      <a:pt x="128" y="344"/>
                      <a:pt x="125" y="342"/>
                      <a:pt x="126" y="337"/>
                    </a:cubicBezTo>
                    <a:cubicBezTo>
                      <a:pt x="126" y="334"/>
                      <a:pt x="130" y="331"/>
                      <a:pt x="133" y="332"/>
                    </a:cubicBezTo>
                    <a:cubicBezTo>
                      <a:pt x="137" y="332"/>
                      <a:pt x="138" y="337"/>
                      <a:pt x="141" y="341"/>
                    </a:cubicBezTo>
                    <a:cubicBezTo>
                      <a:pt x="143" y="342"/>
                      <a:pt x="146" y="341"/>
                      <a:pt x="148" y="339"/>
                    </a:cubicBezTo>
                    <a:cubicBezTo>
                      <a:pt x="152" y="333"/>
                      <a:pt x="153" y="326"/>
                      <a:pt x="150" y="319"/>
                    </a:cubicBezTo>
                    <a:cubicBezTo>
                      <a:pt x="146" y="315"/>
                      <a:pt x="141" y="311"/>
                      <a:pt x="135" y="311"/>
                    </a:cubicBezTo>
                    <a:cubicBezTo>
                      <a:pt x="127" y="311"/>
                      <a:pt x="116" y="310"/>
                      <a:pt x="111" y="319"/>
                    </a:cubicBezTo>
                    <a:cubicBezTo>
                      <a:pt x="109" y="322"/>
                      <a:pt x="111" y="327"/>
                      <a:pt x="107" y="328"/>
                    </a:cubicBezTo>
                    <a:cubicBezTo>
                      <a:pt x="100" y="323"/>
                      <a:pt x="91" y="323"/>
                      <a:pt x="83" y="324"/>
                    </a:cubicBezTo>
                    <a:cubicBezTo>
                      <a:pt x="76" y="328"/>
                      <a:pt x="66" y="328"/>
                      <a:pt x="62" y="337"/>
                    </a:cubicBezTo>
                    <a:cubicBezTo>
                      <a:pt x="70" y="340"/>
                      <a:pt x="77" y="347"/>
                      <a:pt x="80" y="354"/>
                    </a:cubicBezTo>
                    <a:cubicBezTo>
                      <a:pt x="84" y="366"/>
                      <a:pt x="98" y="368"/>
                      <a:pt x="110" y="368"/>
                    </a:cubicBezTo>
                    <a:cubicBezTo>
                      <a:pt x="115" y="368"/>
                      <a:pt x="118" y="363"/>
                      <a:pt x="124" y="364"/>
                    </a:cubicBezTo>
                    <a:cubicBezTo>
                      <a:pt x="131" y="371"/>
                      <a:pt x="131" y="371"/>
                      <a:pt x="131" y="371"/>
                    </a:cubicBezTo>
                    <a:cubicBezTo>
                      <a:pt x="143" y="374"/>
                      <a:pt x="152" y="369"/>
                      <a:pt x="162" y="362"/>
                    </a:cubicBezTo>
                    <a:cubicBezTo>
                      <a:pt x="170" y="370"/>
                      <a:pt x="178" y="375"/>
                      <a:pt x="185" y="384"/>
                    </a:cubicBezTo>
                    <a:cubicBezTo>
                      <a:pt x="187" y="393"/>
                      <a:pt x="176" y="399"/>
                      <a:pt x="169" y="403"/>
                    </a:cubicBezTo>
                    <a:cubicBezTo>
                      <a:pt x="168" y="405"/>
                      <a:pt x="164" y="410"/>
                      <a:pt x="161" y="408"/>
                    </a:cubicBezTo>
                    <a:cubicBezTo>
                      <a:pt x="156" y="402"/>
                      <a:pt x="149" y="399"/>
                      <a:pt x="142" y="397"/>
                    </a:cubicBezTo>
                    <a:cubicBezTo>
                      <a:pt x="133" y="397"/>
                      <a:pt x="123" y="400"/>
                      <a:pt x="115" y="403"/>
                    </a:cubicBezTo>
                    <a:cubicBezTo>
                      <a:pt x="108" y="399"/>
                      <a:pt x="101" y="400"/>
                      <a:pt x="94" y="404"/>
                    </a:cubicBezTo>
                    <a:cubicBezTo>
                      <a:pt x="82" y="413"/>
                      <a:pt x="82" y="430"/>
                      <a:pt x="67" y="437"/>
                    </a:cubicBezTo>
                    <a:close/>
                    <a:moveTo>
                      <a:pt x="114" y="480"/>
                    </a:moveTo>
                    <a:cubicBezTo>
                      <a:pt x="114" y="483"/>
                      <a:pt x="117" y="486"/>
                      <a:pt x="114" y="488"/>
                    </a:cubicBezTo>
                    <a:cubicBezTo>
                      <a:pt x="113" y="489"/>
                      <a:pt x="112" y="494"/>
                      <a:pt x="116" y="494"/>
                    </a:cubicBezTo>
                    <a:cubicBezTo>
                      <a:pt x="122" y="493"/>
                      <a:pt x="128" y="492"/>
                      <a:pt x="133" y="489"/>
                    </a:cubicBezTo>
                    <a:cubicBezTo>
                      <a:pt x="144" y="489"/>
                      <a:pt x="156" y="494"/>
                      <a:pt x="161" y="504"/>
                    </a:cubicBezTo>
                    <a:cubicBezTo>
                      <a:pt x="163" y="509"/>
                      <a:pt x="157" y="516"/>
                      <a:pt x="164" y="518"/>
                    </a:cubicBezTo>
                    <a:cubicBezTo>
                      <a:pt x="174" y="507"/>
                      <a:pt x="162" y="493"/>
                      <a:pt x="164" y="479"/>
                    </a:cubicBezTo>
                    <a:cubicBezTo>
                      <a:pt x="163" y="474"/>
                      <a:pt x="171" y="466"/>
                      <a:pt x="161" y="465"/>
                    </a:cubicBezTo>
                    <a:cubicBezTo>
                      <a:pt x="157" y="464"/>
                      <a:pt x="156" y="468"/>
                      <a:pt x="154" y="470"/>
                    </a:cubicBezTo>
                    <a:cubicBezTo>
                      <a:pt x="145" y="480"/>
                      <a:pt x="131" y="475"/>
                      <a:pt x="119" y="474"/>
                    </a:cubicBezTo>
                    <a:cubicBezTo>
                      <a:pt x="116" y="474"/>
                      <a:pt x="116" y="478"/>
                      <a:pt x="114" y="480"/>
                    </a:cubicBezTo>
                    <a:close/>
                    <a:moveTo>
                      <a:pt x="136" y="295"/>
                    </a:moveTo>
                    <a:cubicBezTo>
                      <a:pt x="134" y="295"/>
                      <a:pt x="134" y="297"/>
                      <a:pt x="133" y="299"/>
                    </a:cubicBezTo>
                    <a:cubicBezTo>
                      <a:pt x="147" y="304"/>
                      <a:pt x="147" y="304"/>
                      <a:pt x="147" y="304"/>
                    </a:cubicBezTo>
                    <a:cubicBezTo>
                      <a:pt x="152" y="307"/>
                      <a:pt x="156" y="312"/>
                      <a:pt x="160" y="316"/>
                    </a:cubicBezTo>
                    <a:cubicBezTo>
                      <a:pt x="169" y="310"/>
                      <a:pt x="177" y="302"/>
                      <a:pt x="188" y="301"/>
                    </a:cubicBezTo>
                    <a:cubicBezTo>
                      <a:pt x="190" y="297"/>
                      <a:pt x="187" y="293"/>
                      <a:pt x="186" y="290"/>
                    </a:cubicBezTo>
                    <a:cubicBezTo>
                      <a:pt x="185" y="275"/>
                      <a:pt x="193" y="257"/>
                      <a:pt x="181" y="244"/>
                    </a:cubicBezTo>
                    <a:cubicBezTo>
                      <a:pt x="177" y="242"/>
                      <a:pt x="175" y="242"/>
                      <a:pt x="171" y="243"/>
                    </a:cubicBezTo>
                    <a:cubicBezTo>
                      <a:pt x="162" y="248"/>
                      <a:pt x="163" y="260"/>
                      <a:pt x="164" y="269"/>
                    </a:cubicBezTo>
                    <a:cubicBezTo>
                      <a:pt x="162" y="273"/>
                      <a:pt x="162" y="273"/>
                      <a:pt x="162" y="273"/>
                    </a:cubicBezTo>
                    <a:cubicBezTo>
                      <a:pt x="156" y="280"/>
                      <a:pt x="147" y="280"/>
                      <a:pt x="137" y="279"/>
                    </a:cubicBezTo>
                    <a:cubicBezTo>
                      <a:pt x="137" y="280"/>
                      <a:pt x="137" y="280"/>
                      <a:pt x="137" y="280"/>
                    </a:cubicBezTo>
                    <a:cubicBezTo>
                      <a:pt x="143" y="282"/>
                      <a:pt x="150" y="286"/>
                      <a:pt x="157" y="285"/>
                    </a:cubicBezTo>
                    <a:cubicBezTo>
                      <a:pt x="161" y="285"/>
                      <a:pt x="164" y="282"/>
                      <a:pt x="166" y="278"/>
                    </a:cubicBezTo>
                    <a:cubicBezTo>
                      <a:pt x="168" y="273"/>
                      <a:pt x="170" y="266"/>
                      <a:pt x="170" y="260"/>
                    </a:cubicBezTo>
                    <a:cubicBezTo>
                      <a:pt x="171" y="256"/>
                      <a:pt x="169" y="249"/>
                      <a:pt x="176" y="250"/>
                    </a:cubicBezTo>
                    <a:cubicBezTo>
                      <a:pt x="182" y="258"/>
                      <a:pt x="182" y="270"/>
                      <a:pt x="179" y="281"/>
                    </a:cubicBezTo>
                    <a:cubicBezTo>
                      <a:pt x="177" y="286"/>
                      <a:pt x="182" y="293"/>
                      <a:pt x="176" y="297"/>
                    </a:cubicBezTo>
                    <a:cubicBezTo>
                      <a:pt x="170" y="298"/>
                      <a:pt x="165" y="305"/>
                      <a:pt x="157" y="306"/>
                    </a:cubicBezTo>
                    <a:cubicBezTo>
                      <a:pt x="153" y="298"/>
                      <a:pt x="143" y="297"/>
                      <a:pt x="136" y="295"/>
                    </a:cubicBezTo>
                    <a:close/>
                    <a:moveTo>
                      <a:pt x="236" y="207"/>
                    </a:moveTo>
                    <a:cubicBezTo>
                      <a:pt x="231" y="214"/>
                      <a:pt x="226" y="221"/>
                      <a:pt x="226" y="230"/>
                    </a:cubicBezTo>
                    <a:cubicBezTo>
                      <a:pt x="222" y="247"/>
                      <a:pt x="227" y="265"/>
                      <a:pt x="234" y="281"/>
                    </a:cubicBezTo>
                    <a:cubicBezTo>
                      <a:pt x="249" y="301"/>
                      <a:pt x="276" y="306"/>
                      <a:pt x="299" y="300"/>
                    </a:cubicBezTo>
                    <a:cubicBezTo>
                      <a:pt x="303" y="302"/>
                      <a:pt x="309" y="303"/>
                      <a:pt x="313" y="301"/>
                    </a:cubicBezTo>
                    <a:cubicBezTo>
                      <a:pt x="320" y="287"/>
                      <a:pt x="333" y="275"/>
                      <a:pt x="348" y="268"/>
                    </a:cubicBezTo>
                    <a:cubicBezTo>
                      <a:pt x="363" y="261"/>
                      <a:pt x="383" y="267"/>
                      <a:pt x="399" y="270"/>
                    </a:cubicBezTo>
                    <a:cubicBezTo>
                      <a:pt x="411" y="273"/>
                      <a:pt x="424" y="280"/>
                      <a:pt x="437" y="279"/>
                    </a:cubicBezTo>
                    <a:cubicBezTo>
                      <a:pt x="453" y="280"/>
                      <a:pt x="465" y="265"/>
                      <a:pt x="474" y="254"/>
                    </a:cubicBezTo>
                    <a:cubicBezTo>
                      <a:pt x="475" y="241"/>
                      <a:pt x="483" y="228"/>
                      <a:pt x="475" y="216"/>
                    </a:cubicBezTo>
                    <a:cubicBezTo>
                      <a:pt x="475" y="215"/>
                      <a:pt x="473" y="214"/>
                      <a:pt x="475" y="213"/>
                    </a:cubicBezTo>
                    <a:cubicBezTo>
                      <a:pt x="488" y="205"/>
                      <a:pt x="493" y="190"/>
                      <a:pt x="497" y="177"/>
                    </a:cubicBezTo>
                    <a:cubicBezTo>
                      <a:pt x="498" y="169"/>
                      <a:pt x="496" y="163"/>
                      <a:pt x="493" y="157"/>
                    </a:cubicBezTo>
                    <a:cubicBezTo>
                      <a:pt x="484" y="134"/>
                      <a:pt x="458" y="126"/>
                      <a:pt x="442" y="106"/>
                    </a:cubicBezTo>
                    <a:cubicBezTo>
                      <a:pt x="432" y="93"/>
                      <a:pt x="431" y="76"/>
                      <a:pt x="434" y="59"/>
                    </a:cubicBezTo>
                    <a:cubicBezTo>
                      <a:pt x="427" y="53"/>
                      <a:pt x="419" y="59"/>
                      <a:pt x="411" y="59"/>
                    </a:cubicBezTo>
                    <a:cubicBezTo>
                      <a:pt x="396" y="64"/>
                      <a:pt x="378" y="76"/>
                      <a:pt x="374" y="93"/>
                    </a:cubicBezTo>
                    <a:cubicBezTo>
                      <a:pt x="370" y="100"/>
                      <a:pt x="374" y="109"/>
                      <a:pt x="375" y="117"/>
                    </a:cubicBezTo>
                    <a:cubicBezTo>
                      <a:pt x="366" y="123"/>
                      <a:pt x="363" y="133"/>
                      <a:pt x="359" y="143"/>
                    </a:cubicBezTo>
                    <a:cubicBezTo>
                      <a:pt x="360" y="149"/>
                      <a:pt x="360" y="156"/>
                      <a:pt x="363" y="163"/>
                    </a:cubicBezTo>
                    <a:cubicBezTo>
                      <a:pt x="364" y="168"/>
                      <a:pt x="370" y="168"/>
                      <a:pt x="374" y="170"/>
                    </a:cubicBezTo>
                    <a:cubicBezTo>
                      <a:pt x="378" y="173"/>
                      <a:pt x="375" y="178"/>
                      <a:pt x="375" y="181"/>
                    </a:cubicBezTo>
                    <a:cubicBezTo>
                      <a:pt x="375" y="192"/>
                      <a:pt x="379" y="203"/>
                      <a:pt x="390" y="208"/>
                    </a:cubicBezTo>
                    <a:cubicBezTo>
                      <a:pt x="397" y="208"/>
                      <a:pt x="404" y="208"/>
                      <a:pt x="409" y="202"/>
                    </a:cubicBezTo>
                    <a:cubicBezTo>
                      <a:pt x="412" y="198"/>
                      <a:pt x="415" y="192"/>
                      <a:pt x="414" y="186"/>
                    </a:cubicBezTo>
                    <a:cubicBezTo>
                      <a:pt x="411" y="184"/>
                      <a:pt x="406" y="186"/>
                      <a:pt x="403" y="187"/>
                    </a:cubicBezTo>
                    <a:cubicBezTo>
                      <a:pt x="394" y="185"/>
                      <a:pt x="385" y="179"/>
                      <a:pt x="381" y="171"/>
                    </a:cubicBezTo>
                    <a:cubicBezTo>
                      <a:pt x="375" y="157"/>
                      <a:pt x="383" y="142"/>
                      <a:pt x="393" y="133"/>
                    </a:cubicBezTo>
                    <a:cubicBezTo>
                      <a:pt x="408" y="123"/>
                      <a:pt x="429" y="123"/>
                      <a:pt x="443" y="133"/>
                    </a:cubicBezTo>
                    <a:cubicBezTo>
                      <a:pt x="458" y="145"/>
                      <a:pt x="464" y="164"/>
                      <a:pt x="467" y="182"/>
                    </a:cubicBezTo>
                    <a:cubicBezTo>
                      <a:pt x="467" y="208"/>
                      <a:pt x="456" y="235"/>
                      <a:pt x="432" y="251"/>
                    </a:cubicBezTo>
                    <a:cubicBezTo>
                      <a:pt x="417" y="261"/>
                      <a:pt x="403" y="259"/>
                      <a:pt x="385" y="261"/>
                    </a:cubicBezTo>
                    <a:cubicBezTo>
                      <a:pt x="366" y="257"/>
                      <a:pt x="351" y="242"/>
                      <a:pt x="341" y="227"/>
                    </a:cubicBezTo>
                    <a:cubicBezTo>
                      <a:pt x="336" y="234"/>
                      <a:pt x="334" y="242"/>
                      <a:pt x="327" y="247"/>
                    </a:cubicBezTo>
                    <a:cubicBezTo>
                      <a:pt x="319" y="255"/>
                      <a:pt x="309" y="262"/>
                      <a:pt x="298" y="258"/>
                    </a:cubicBezTo>
                    <a:cubicBezTo>
                      <a:pt x="295" y="257"/>
                      <a:pt x="293" y="255"/>
                      <a:pt x="290" y="257"/>
                    </a:cubicBezTo>
                    <a:cubicBezTo>
                      <a:pt x="285" y="264"/>
                      <a:pt x="276" y="264"/>
                      <a:pt x="270" y="267"/>
                    </a:cubicBezTo>
                    <a:cubicBezTo>
                      <a:pt x="262" y="269"/>
                      <a:pt x="256" y="266"/>
                      <a:pt x="251" y="261"/>
                    </a:cubicBezTo>
                    <a:cubicBezTo>
                      <a:pt x="244" y="254"/>
                      <a:pt x="241" y="242"/>
                      <a:pt x="244" y="231"/>
                    </a:cubicBezTo>
                    <a:cubicBezTo>
                      <a:pt x="244" y="224"/>
                      <a:pt x="253" y="226"/>
                      <a:pt x="256" y="220"/>
                    </a:cubicBezTo>
                    <a:cubicBezTo>
                      <a:pt x="258" y="216"/>
                      <a:pt x="257" y="211"/>
                      <a:pt x="253" y="207"/>
                    </a:cubicBezTo>
                    <a:cubicBezTo>
                      <a:pt x="248" y="204"/>
                      <a:pt x="242" y="205"/>
                      <a:pt x="236" y="207"/>
                    </a:cubicBezTo>
                    <a:close/>
                    <a:moveTo>
                      <a:pt x="226" y="510"/>
                    </a:moveTo>
                    <a:cubicBezTo>
                      <a:pt x="225" y="518"/>
                      <a:pt x="225" y="518"/>
                      <a:pt x="225" y="518"/>
                    </a:cubicBezTo>
                    <a:cubicBezTo>
                      <a:pt x="227" y="534"/>
                      <a:pt x="227" y="553"/>
                      <a:pt x="245" y="558"/>
                    </a:cubicBezTo>
                    <a:cubicBezTo>
                      <a:pt x="250" y="561"/>
                      <a:pt x="254" y="556"/>
                      <a:pt x="257" y="552"/>
                    </a:cubicBezTo>
                    <a:cubicBezTo>
                      <a:pt x="258" y="550"/>
                      <a:pt x="260" y="546"/>
                      <a:pt x="258" y="544"/>
                    </a:cubicBezTo>
                    <a:cubicBezTo>
                      <a:pt x="252" y="540"/>
                      <a:pt x="247" y="538"/>
                      <a:pt x="239" y="538"/>
                    </a:cubicBezTo>
                    <a:cubicBezTo>
                      <a:pt x="233" y="533"/>
                      <a:pt x="230" y="524"/>
                      <a:pt x="231" y="514"/>
                    </a:cubicBezTo>
                    <a:cubicBezTo>
                      <a:pt x="234" y="505"/>
                      <a:pt x="240" y="495"/>
                      <a:pt x="249" y="490"/>
                    </a:cubicBezTo>
                    <a:cubicBezTo>
                      <a:pt x="251" y="489"/>
                      <a:pt x="254" y="490"/>
                      <a:pt x="256" y="488"/>
                    </a:cubicBezTo>
                    <a:cubicBezTo>
                      <a:pt x="265" y="488"/>
                      <a:pt x="271" y="485"/>
                      <a:pt x="279" y="489"/>
                    </a:cubicBezTo>
                    <a:cubicBezTo>
                      <a:pt x="286" y="491"/>
                      <a:pt x="292" y="497"/>
                      <a:pt x="299" y="501"/>
                    </a:cubicBezTo>
                    <a:cubicBezTo>
                      <a:pt x="301" y="503"/>
                      <a:pt x="299" y="507"/>
                      <a:pt x="303" y="508"/>
                    </a:cubicBezTo>
                    <a:cubicBezTo>
                      <a:pt x="312" y="504"/>
                      <a:pt x="320" y="511"/>
                      <a:pt x="329" y="514"/>
                    </a:cubicBezTo>
                    <a:cubicBezTo>
                      <a:pt x="336" y="520"/>
                      <a:pt x="340" y="529"/>
                      <a:pt x="342" y="537"/>
                    </a:cubicBezTo>
                    <a:cubicBezTo>
                      <a:pt x="345" y="538"/>
                      <a:pt x="345" y="538"/>
                      <a:pt x="345" y="538"/>
                    </a:cubicBezTo>
                    <a:cubicBezTo>
                      <a:pt x="350" y="532"/>
                      <a:pt x="354" y="525"/>
                      <a:pt x="361" y="521"/>
                    </a:cubicBezTo>
                    <a:cubicBezTo>
                      <a:pt x="365" y="517"/>
                      <a:pt x="374" y="519"/>
                      <a:pt x="372" y="511"/>
                    </a:cubicBezTo>
                    <a:cubicBezTo>
                      <a:pt x="368" y="508"/>
                      <a:pt x="365" y="514"/>
                      <a:pt x="361" y="514"/>
                    </a:cubicBezTo>
                    <a:cubicBezTo>
                      <a:pt x="329" y="505"/>
                      <a:pt x="329" y="505"/>
                      <a:pt x="329" y="505"/>
                    </a:cubicBezTo>
                    <a:cubicBezTo>
                      <a:pt x="316" y="500"/>
                      <a:pt x="308" y="488"/>
                      <a:pt x="298" y="479"/>
                    </a:cubicBezTo>
                    <a:cubicBezTo>
                      <a:pt x="280" y="473"/>
                      <a:pt x="264" y="480"/>
                      <a:pt x="247" y="484"/>
                    </a:cubicBezTo>
                    <a:cubicBezTo>
                      <a:pt x="237" y="489"/>
                      <a:pt x="231" y="500"/>
                      <a:pt x="226" y="510"/>
                    </a:cubicBezTo>
                    <a:close/>
                    <a:moveTo>
                      <a:pt x="244" y="208"/>
                    </a:moveTo>
                    <a:cubicBezTo>
                      <a:pt x="229" y="221"/>
                      <a:pt x="232" y="239"/>
                      <a:pt x="232" y="256"/>
                    </a:cubicBezTo>
                    <a:cubicBezTo>
                      <a:pt x="237" y="275"/>
                      <a:pt x="253" y="288"/>
                      <a:pt x="270" y="293"/>
                    </a:cubicBezTo>
                    <a:cubicBezTo>
                      <a:pt x="282" y="295"/>
                      <a:pt x="295" y="296"/>
                      <a:pt x="308" y="295"/>
                    </a:cubicBezTo>
                    <a:cubicBezTo>
                      <a:pt x="310" y="292"/>
                      <a:pt x="312" y="292"/>
                      <a:pt x="313" y="289"/>
                    </a:cubicBezTo>
                    <a:cubicBezTo>
                      <a:pt x="322" y="277"/>
                      <a:pt x="334" y="266"/>
                      <a:pt x="348" y="260"/>
                    </a:cubicBezTo>
                    <a:cubicBezTo>
                      <a:pt x="350" y="257"/>
                      <a:pt x="357" y="261"/>
                      <a:pt x="358" y="256"/>
                    </a:cubicBezTo>
                    <a:cubicBezTo>
                      <a:pt x="352" y="252"/>
                      <a:pt x="349" y="246"/>
                      <a:pt x="345" y="240"/>
                    </a:cubicBezTo>
                    <a:cubicBezTo>
                      <a:pt x="342" y="240"/>
                      <a:pt x="342" y="240"/>
                      <a:pt x="342" y="240"/>
                    </a:cubicBezTo>
                    <a:cubicBezTo>
                      <a:pt x="333" y="250"/>
                      <a:pt x="321" y="260"/>
                      <a:pt x="305" y="260"/>
                    </a:cubicBezTo>
                    <a:cubicBezTo>
                      <a:pt x="301" y="261"/>
                      <a:pt x="297" y="259"/>
                      <a:pt x="294" y="261"/>
                    </a:cubicBezTo>
                    <a:cubicBezTo>
                      <a:pt x="290" y="271"/>
                      <a:pt x="278" y="272"/>
                      <a:pt x="268" y="273"/>
                    </a:cubicBezTo>
                    <a:cubicBezTo>
                      <a:pt x="255" y="273"/>
                      <a:pt x="243" y="264"/>
                      <a:pt x="238" y="252"/>
                    </a:cubicBezTo>
                    <a:cubicBezTo>
                      <a:pt x="238" y="228"/>
                      <a:pt x="238" y="228"/>
                      <a:pt x="238" y="228"/>
                    </a:cubicBezTo>
                    <a:cubicBezTo>
                      <a:pt x="238" y="223"/>
                      <a:pt x="244" y="224"/>
                      <a:pt x="246" y="220"/>
                    </a:cubicBezTo>
                    <a:cubicBezTo>
                      <a:pt x="249" y="216"/>
                      <a:pt x="253" y="213"/>
                      <a:pt x="249" y="209"/>
                    </a:cubicBezTo>
                    <a:cubicBezTo>
                      <a:pt x="247" y="207"/>
                      <a:pt x="246" y="208"/>
                      <a:pt x="244" y="208"/>
                    </a:cubicBezTo>
                    <a:close/>
                    <a:moveTo>
                      <a:pt x="254" y="375"/>
                    </a:moveTo>
                    <a:cubicBezTo>
                      <a:pt x="236" y="384"/>
                      <a:pt x="236" y="384"/>
                      <a:pt x="236" y="384"/>
                    </a:cubicBezTo>
                    <a:cubicBezTo>
                      <a:pt x="235" y="386"/>
                      <a:pt x="234" y="387"/>
                      <a:pt x="236" y="389"/>
                    </a:cubicBezTo>
                    <a:cubicBezTo>
                      <a:pt x="249" y="393"/>
                      <a:pt x="262" y="401"/>
                      <a:pt x="267" y="414"/>
                    </a:cubicBezTo>
                    <a:cubicBezTo>
                      <a:pt x="269" y="422"/>
                      <a:pt x="263" y="432"/>
                      <a:pt x="273" y="437"/>
                    </a:cubicBezTo>
                    <a:cubicBezTo>
                      <a:pt x="284" y="436"/>
                      <a:pt x="296" y="431"/>
                      <a:pt x="308" y="434"/>
                    </a:cubicBezTo>
                    <a:cubicBezTo>
                      <a:pt x="313" y="418"/>
                      <a:pt x="323" y="397"/>
                      <a:pt x="343" y="393"/>
                    </a:cubicBezTo>
                    <a:cubicBezTo>
                      <a:pt x="353" y="391"/>
                      <a:pt x="364" y="392"/>
                      <a:pt x="372" y="389"/>
                    </a:cubicBezTo>
                    <a:cubicBezTo>
                      <a:pt x="387" y="389"/>
                      <a:pt x="395" y="403"/>
                      <a:pt x="400" y="414"/>
                    </a:cubicBezTo>
                    <a:cubicBezTo>
                      <a:pt x="402" y="422"/>
                      <a:pt x="402" y="432"/>
                      <a:pt x="395" y="438"/>
                    </a:cubicBezTo>
                    <a:cubicBezTo>
                      <a:pt x="389" y="441"/>
                      <a:pt x="382" y="441"/>
                      <a:pt x="374" y="440"/>
                    </a:cubicBezTo>
                    <a:cubicBezTo>
                      <a:pt x="364" y="436"/>
                      <a:pt x="363" y="419"/>
                      <a:pt x="349" y="423"/>
                    </a:cubicBezTo>
                    <a:cubicBezTo>
                      <a:pt x="344" y="426"/>
                      <a:pt x="339" y="428"/>
                      <a:pt x="336" y="434"/>
                    </a:cubicBezTo>
                    <a:cubicBezTo>
                      <a:pt x="331" y="440"/>
                      <a:pt x="335" y="448"/>
                      <a:pt x="338" y="454"/>
                    </a:cubicBezTo>
                    <a:cubicBezTo>
                      <a:pt x="345" y="465"/>
                      <a:pt x="357" y="472"/>
                      <a:pt x="369" y="475"/>
                    </a:cubicBezTo>
                    <a:cubicBezTo>
                      <a:pt x="385" y="475"/>
                      <a:pt x="400" y="475"/>
                      <a:pt x="412" y="464"/>
                    </a:cubicBezTo>
                    <a:cubicBezTo>
                      <a:pt x="422" y="459"/>
                      <a:pt x="427" y="449"/>
                      <a:pt x="432" y="441"/>
                    </a:cubicBezTo>
                    <a:cubicBezTo>
                      <a:pt x="441" y="441"/>
                      <a:pt x="448" y="434"/>
                      <a:pt x="455" y="431"/>
                    </a:cubicBezTo>
                    <a:cubicBezTo>
                      <a:pt x="473" y="418"/>
                      <a:pt x="475" y="396"/>
                      <a:pt x="472" y="376"/>
                    </a:cubicBezTo>
                    <a:cubicBezTo>
                      <a:pt x="472" y="361"/>
                      <a:pt x="460" y="351"/>
                      <a:pt x="452" y="340"/>
                    </a:cubicBezTo>
                    <a:cubicBezTo>
                      <a:pt x="443" y="333"/>
                      <a:pt x="430" y="332"/>
                      <a:pt x="420" y="327"/>
                    </a:cubicBezTo>
                    <a:cubicBezTo>
                      <a:pt x="412" y="316"/>
                      <a:pt x="412" y="316"/>
                      <a:pt x="412" y="316"/>
                    </a:cubicBezTo>
                    <a:cubicBezTo>
                      <a:pt x="401" y="302"/>
                      <a:pt x="381" y="301"/>
                      <a:pt x="365" y="306"/>
                    </a:cubicBezTo>
                    <a:cubicBezTo>
                      <a:pt x="357" y="310"/>
                      <a:pt x="348" y="315"/>
                      <a:pt x="344" y="324"/>
                    </a:cubicBezTo>
                    <a:cubicBezTo>
                      <a:pt x="343" y="330"/>
                      <a:pt x="345" y="336"/>
                      <a:pt x="347" y="342"/>
                    </a:cubicBezTo>
                    <a:cubicBezTo>
                      <a:pt x="349" y="348"/>
                      <a:pt x="357" y="346"/>
                      <a:pt x="362" y="349"/>
                    </a:cubicBezTo>
                    <a:cubicBezTo>
                      <a:pt x="364" y="346"/>
                      <a:pt x="366" y="341"/>
                      <a:pt x="370" y="341"/>
                    </a:cubicBezTo>
                    <a:cubicBezTo>
                      <a:pt x="376" y="338"/>
                      <a:pt x="382" y="340"/>
                      <a:pt x="387" y="343"/>
                    </a:cubicBezTo>
                    <a:cubicBezTo>
                      <a:pt x="394" y="346"/>
                      <a:pt x="395" y="353"/>
                      <a:pt x="397" y="360"/>
                    </a:cubicBezTo>
                    <a:cubicBezTo>
                      <a:pt x="397" y="367"/>
                      <a:pt x="392" y="373"/>
                      <a:pt x="386" y="377"/>
                    </a:cubicBezTo>
                    <a:cubicBezTo>
                      <a:pt x="379" y="380"/>
                      <a:pt x="371" y="384"/>
                      <a:pt x="364" y="382"/>
                    </a:cubicBezTo>
                    <a:cubicBezTo>
                      <a:pt x="346" y="387"/>
                      <a:pt x="330" y="378"/>
                      <a:pt x="320" y="363"/>
                    </a:cubicBezTo>
                    <a:cubicBezTo>
                      <a:pt x="316" y="357"/>
                      <a:pt x="315" y="350"/>
                      <a:pt x="310" y="344"/>
                    </a:cubicBezTo>
                    <a:cubicBezTo>
                      <a:pt x="296" y="344"/>
                      <a:pt x="284" y="343"/>
                      <a:pt x="271" y="338"/>
                    </a:cubicBezTo>
                    <a:cubicBezTo>
                      <a:pt x="269" y="340"/>
                      <a:pt x="269" y="340"/>
                      <a:pt x="269" y="340"/>
                    </a:cubicBezTo>
                    <a:cubicBezTo>
                      <a:pt x="265" y="352"/>
                      <a:pt x="264" y="367"/>
                      <a:pt x="254" y="375"/>
                    </a:cubicBezTo>
                    <a:close/>
                    <a:moveTo>
                      <a:pt x="267" y="374"/>
                    </a:moveTo>
                    <a:cubicBezTo>
                      <a:pt x="262" y="379"/>
                      <a:pt x="256" y="382"/>
                      <a:pt x="252" y="387"/>
                    </a:cubicBezTo>
                    <a:cubicBezTo>
                      <a:pt x="267" y="396"/>
                      <a:pt x="275" y="411"/>
                      <a:pt x="277" y="427"/>
                    </a:cubicBezTo>
                    <a:cubicBezTo>
                      <a:pt x="284" y="428"/>
                      <a:pt x="293" y="425"/>
                      <a:pt x="300" y="425"/>
                    </a:cubicBezTo>
                    <a:cubicBezTo>
                      <a:pt x="303" y="423"/>
                      <a:pt x="303" y="419"/>
                      <a:pt x="306" y="417"/>
                    </a:cubicBezTo>
                    <a:cubicBezTo>
                      <a:pt x="312" y="405"/>
                      <a:pt x="321" y="396"/>
                      <a:pt x="331" y="387"/>
                    </a:cubicBezTo>
                    <a:cubicBezTo>
                      <a:pt x="327" y="381"/>
                      <a:pt x="319" y="377"/>
                      <a:pt x="315" y="371"/>
                    </a:cubicBezTo>
                    <a:cubicBezTo>
                      <a:pt x="311" y="364"/>
                      <a:pt x="309" y="357"/>
                      <a:pt x="304" y="353"/>
                    </a:cubicBezTo>
                    <a:cubicBezTo>
                      <a:pt x="294" y="353"/>
                      <a:pt x="284" y="350"/>
                      <a:pt x="274" y="349"/>
                    </a:cubicBezTo>
                    <a:cubicBezTo>
                      <a:pt x="272" y="357"/>
                      <a:pt x="271" y="366"/>
                      <a:pt x="267" y="374"/>
                    </a:cubicBezTo>
                    <a:close/>
                    <a:moveTo>
                      <a:pt x="267" y="140"/>
                    </a:moveTo>
                    <a:cubicBezTo>
                      <a:pt x="277" y="143"/>
                      <a:pt x="289" y="145"/>
                      <a:pt x="296" y="134"/>
                    </a:cubicBezTo>
                    <a:cubicBezTo>
                      <a:pt x="303" y="128"/>
                      <a:pt x="302" y="118"/>
                      <a:pt x="308" y="112"/>
                    </a:cubicBezTo>
                    <a:cubicBezTo>
                      <a:pt x="310" y="111"/>
                      <a:pt x="312" y="114"/>
                      <a:pt x="312" y="115"/>
                    </a:cubicBezTo>
                    <a:cubicBezTo>
                      <a:pt x="310" y="129"/>
                      <a:pt x="305" y="143"/>
                      <a:pt x="308" y="156"/>
                    </a:cubicBezTo>
                    <a:cubicBezTo>
                      <a:pt x="309" y="163"/>
                      <a:pt x="314" y="169"/>
                      <a:pt x="312" y="176"/>
                    </a:cubicBezTo>
                    <a:cubicBezTo>
                      <a:pt x="309" y="177"/>
                      <a:pt x="306" y="178"/>
                      <a:pt x="304" y="175"/>
                    </a:cubicBezTo>
                    <a:cubicBezTo>
                      <a:pt x="297" y="157"/>
                      <a:pt x="279" y="155"/>
                      <a:pt x="263" y="152"/>
                    </a:cubicBezTo>
                    <a:cubicBezTo>
                      <a:pt x="258" y="149"/>
                      <a:pt x="261" y="140"/>
                      <a:pt x="267" y="140"/>
                    </a:cubicBezTo>
                    <a:close/>
                    <a:moveTo>
                      <a:pt x="264" y="384"/>
                    </a:moveTo>
                    <a:cubicBezTo>
                      <a:pt x="262" y="388"/>
                      <a:pt x="267" y="391"/>
                      <a:pt x="269" y="392"/>
                    </a:cubicBezTo>
                    <a:cubicBezTo>
                      <a:pt x="277" y="399"/>
                      <a:pt x="280" y="409"/>
                      <a:pt x="282" y="419"/>
                    </a:cubicBezTo>
                    <a:cubicBezTo>
                      <a:pt x="285" y="420"/>
                      <a:pt x="291" y="419"/>
                      <a:pt x="295" y="418"/>
                    </a:cubicBezTo>
                    <a:cubicBezTo>
                      <a:pt x="296" y="412"/>
                      <a:pt x="301" y="406"/>
                      <a:pt x="306" y="401"/>
                    </a:cubicBezTo>
                    <a:cubicBezTo>
                      <a:pt x="310" y="397"/>
                      <a:pt x="317" y="394"/>
                      <a:pt x="318" y="388"/>
                    </a:cubicBezTo>
                    <a:cubicBezTo>
                      <a:pt x="309" y="379"/>
                      <a:pt x="304" y="368"/>
                      <a:pt x="300" y="358"/>
                    </a:cubicBezTo>
                    <a:cubicBezTo>
                      <a:pt x="294" y="357"/>
                      <a:pt x="285" y="354"/>
                      <a:pt x="279" y="358"/>
                    </a:cubicBezTo>
                    <a:cubicBezTo>
                      <a:pt x="277" y="367"/>
                      <a:pt x="273" y="378"/>
                      <a:pt x="264" y="384"/>
                    </a:cubicBezTo>
                    <a:close/>
                    <a:moveTo>
                      <a:pt x="280" y="616"/>
                    </a:moveTo>
                    <a:cubicBezTo>
                      <a:pt x="275" y="618"/>
                      <a:pt x="269" y="617"/>
                      <a:pt x="265" y="622"/>
                    </a:cubicBezTo>
                    <a:cubicBezTo>
                      <a:pt x="265" y="624"/>
                      <a:pt x="265" y="626"/>
                      <a:pt x="266" y="627"/>
                    </a:cubicBezTo>
                    <a:cubicBezTo>
                      <a:pt x="274" y="629"/>
                      <a:pt x="280" y="625"/>
                      <a:pt x="287" y="624"/>
                    </a:cubicBezTo>
                    <a:cubicBezTo>
                      <a:pt x="300" y="625"/>
                      <a:pt x="305" y="638"/>
                      <a:pt x="307" y="648"/>
                    </a:cubicBezTo>
                    <a:cubicBezTo>
                      <a:pt x="310" y="650"/>
                      <a:pt x="311" y="647"/>
                      <a:pt x="314" y="647"/>
                    </a:cubicBezTo>
                    <a:cubicBezTo>
                      <a:pt x="317" y="645"/>
                      <a:pt x="319" y="641"/>
                      <a:pt x="319" y="637"/>
                    </a:cubicBezTo>
                    <a:cubicBezTo>
                      <a:pt x="312" y="627"/>
                      <a:pt x="308" y="613"/>
                      <a:pt x="311" y="601"/>
                    </a:cubicBezTo>
                    <a:cubicBezTo>
                      <a:pt x="312" y="599"/>
                      <a:pt x="309" y="597"/>
                      <a:pt x="307" y="597"/>
                    </a:cubicBezTo>
                    <a:cubicBezTo>
                      <a:pt x="301" y="609"/>
                      <a:pt x="289" y="610"/>
                      <a:pt x="280" y="616"/>
                    </a:cubicBezTo>
                    <a:close/>
                    <a:moveTo>
                      <a:pt x="352" y="430"/>
                    </a:moveTo>
                    <a:cubicBezTo>
                      <a:pt x="346" y="432"/>
                      <a:pt x="339" y="440"/>
                      <a:pt x="343" y="448"/>
                    </a:cubicBezTo>
                    <a:cubicBezTo>
                      <a:pt x="349" y="454"/>
                      <a:pt x="354" y="464"/>
                      <a:pt x="363" y="466"/>
                    </a:cubicBezTo>
                    <a:cubicBezTo>
                      <a:pt x="384" y="472"/>
                      <a:pt x="407" y="464"/>
                      <a:pt x="420" y="447"/>
                    </a:cubicBezTo>
                    <a:cubicBezTo>
                      <a:pt x="423" y="443"/>
                      <a:pt x="421" y="437"/>
                      <a:pt x="425" y="434"/>
                    </a:cubicBezTo>
                    <a:cubicBezTo>
                      <a:pt x="432" y="432"/>
                      <a:pt x="441" y="432"/>
                      <a:pt x="447" y="426"/>
                    </a:cubicBezTo>
                    <a:cubicBezTo>
                      <a:pt x="466" y="414"/>
                      <a:pt x="466" y="388"/>
                      <a:pt x="463" y="369"/>
                    </a:cubicBezTo>
                    <a:cubicBezTo>
                      <a:pt x="457" y="359"/>
                      <a:pt x="450" y="347"/>
                      <a:pt x="439" y="342"/>
                    </a:cubicBezTo>
                    <a:cubicBezTo>
                      <a:pt x="431" y="336"/>
                      <a:pt x="422" y="340"/>
                      <a:pt x="415" y="336"/>
                    </a:cubicBezTo>
                    <a:cubicBezTo>
                      <a:pt x="410" y="326"/>
                      <a:pt x="404" y="317"/>
                      <a:pt x="394" y="313"/>
                    </a:cubicBezTo>
                    <a:cubicBezTo>
                      <a:pt x="379" y="308"/>
                      <a:pt x="364" y="314"/>
                      <a:pt x="354" y="323"/>
                    </a:cubicBezTo>
                    <a:cubicBezTo>
                      <a:pt x="351" y="328"/>
                      <a:pt x="351" y="335"/>
                      <a:pt x="354" y="338"/>
                    </a:cubicBezTo>
                    <a:cubicBezTo>
                      <a:pt x="355" y="339"/>
                      <a:pt x="356" y="339"/>
                      <a:pt x="358" y="338"/>
                    </a:cubicBezTo>
                    <a:cubicBezTo>
                      <a:pt x="361" y="335"/>
                      <a:pt x="366" y="333"/>
                      <a:pt x="370" y="331"/>
                    </a:cubicBezTo>
                    <a:cubicBezTo>
                      <a:pt x="382" y="328"/>
                      <a:pt x="395" y="333"/>
                      <a:pt x="402" y="343"/>
                    </a:cubicBezTo>
                    <a:cubicBezTo>
                      <a:pt x="410" y="348"/>
                      <a:pt x="401" y="362"/>
                      <a:pt x="411" y="365"/>
                    </a:cubicBezTo>
                    <a:cubicBezTo>
                      <a:pt x="411" y="358"/>
                      <a:pt x="414" y="352"/>
                      <a:pt x="412" y="346"/>
                    </a:cubicBezTo>
                    <a:cubicBezTo>
                      <a:pt x="414" y="343"/>
                      <a:pt x="416" y="347"/>
                      <a:pt x="419" y="346"/>
                    </a:cubicBezTo>
                    <a:cubicBezTo>
                      <a:pt x="434" y="348"/>
                      <a:pt x="449" y="357"/>
                      <a:pt x="456" y="372"/>
                    </a:cubicBezTo>
                    <a:cubicBezTo>
                      <a:pt x="461" y="387"/>
                      <a:pt x="460" y="403"/>
                      <a:pt x="450" y="416"/>
                    </a:cubicBezTo>
                    <a:cubicBezTo>
                      <a:pt x="443" y="423"/>
                      <a:pt x="431" y="427"/>
                      <a:pt x="421" y="424"/>
                    </a:cubicBezTo>
                    <a:cubicBezTo>
                      <a:pt x="420" y="422"/>
                      <a:pt x="414" y="419"/>
                      <a:pt x="417" y="416"/>
                    </a:cubicBezTo>
                    <a:cubicBezTo>
                      <a:pt x="424" y="415"/>
                      <a:pt x="430" y="412"/>
                      <a:pt x="435" y="409"/>
                    </a:cubicBezTo>
                    <a:cubicBezTo>
                      <a:pt x="440" y="404"/>
                      <a:pt x="446" y="400"/>
                      <a:pt x="447" y="393"/>
                    </a:cubicBezTo>
                    <a:cubicBezTo>
                      <a:pt x="442" y="382"/>
                      <a:pt x="433" y="373"/>
                      <a:pt x="422" y="366"/>
                    </a:cubicBezTo>
                    <a:cubicBezTo>
                      <a:pt x="420" y="366"/>
                      <a:pt x="416" y="365"/>
                      <a:pt x="415" y="367"/>
                    </a:cubicBezTo>
                    <a:cubicBezTo>
                      <a:pt x="422" y="373"/>
                      <a:pt x="430" y="381"/>
                      <a:pt x="437" y="388"/>
                    </a:cubicBezTo>
                    <a:cubicBezTo>
                      <a:pt x="441" y="399"/>
                      <a:pt x="425" y="402"/>
                      <a:pt x="420" y="409"/>
                    </a:cubicBezTo>
                    <a:cubicBezTo>
                      <a:pt x="416" y="408"/>
                      <a:pt x="412" y="409"/>
                      <a:pt x="409" y="412"/>
                    </a:cubicBezTo>
                    <a:cubicBezTo>
                      <a:pt x="410" y="421"/>
                      <a:pt x="411" y="432"/>
                      <a:pt x="405" y="439"/>
                    </a:cubicBezTo>
                    <a:cubicBezTo>
                      <a:pt x="400" y="448"/>
                      <a:pt x="389" y="447"/>
                      <a:pt x="381" y="449"/>
                    </a:cubicBezTo>
                    <a:cubicBezTo>
                      <a:pt x="375" y="448"/>
                      <a:pt x="368" y="446"/>
                      <a:pt x="364" y="441"/>
                    </a:cubicBezTo>
                    <a:cubicBezTo>
                      <a:pt x="358" y="438"/>
                      <a:pt x="359" y="431"/>
                      <a:pt x="352" y="430"/>
                    </a:cubicBezTo>
                    <a:close/>
                    <a:moveTo>
                      <a:pt x="384" y="118"/>
                    </a:moveTo>
                    <a:cubicBezTo>
                      <a:pt x="384" y="109"/>
                      <a:pt x="378" y="102"/>
                      <a:pt x="381" y="93"/>
                    </a:cubicBezTo>
                    <a:cubicBezTo>
                      <a:pt x="388" y="76"/>
                      <a:pt x="405" y="65"/>
                      <a:pt x="424" y="64"/>
                    </a:cubicBezTo>
                    <a:cubicBezTo>
                      <a:pt x="430" y="67"/>
                      <a:pt x="423" y="72"/>
                      <a:pt x="424" y="76"/>
                    </a:cubicBezTo>
                    <a:cubicBezTo>
                      <a:pt x="420" y="94"/>
                      <a:pt x="431" y="110"/>
                      <a:pt x="445" y="120"/>
                    </a:cubicBezTo>
                    <a:cubicBezTo>
                      <a:pt x="446" y="123"/>
                      <a:pt x="444" y="122"/>
                      <a:pt x="442" y="122"/>
                    </a:cubicBezTo>
                    <a:cubicBezTo>
                      <a:pt x="439" y="122"/>
                      <a:pt x="435" y="119"/>
                      <a:pt x="432" y="118"/>
                    </a:cubicBezTo>
                    <a:cubicBezTo>
                      <a:pt x="413" y="116"/>
                      <a:pt x="392" y="117"/>
                      <a:pt x="379" y="134"/>
                    </a:cubicBezTo>
                    <a:cubicBezTo>
                      <a:pt x="378" y="142"/>
                      <a:pt x="374" y="148"/>
                      <a:pt x="373" y="155"/>
                    </a:cubicBezTo>
                    <a:cubicBezTo>
                      <a:pt x="371" y="158"/>
                      <a:pt x="369" y="154"/>
                      <a:pt x="369" y="153"/>
                    </a:cubicBezTo>
                    <a:cubicBezTo>
                      <a:pt x="368" y="150"/>
                      <a:pt x="368" y="150"/>
                      <a:pt x="368" y="150"/>
                    </a:cubicBezTo>
                    <a:cubicBezTo>
                      <a:pt x="371" y="138"/>
                      <a:pt x="374" y="126"/>
                      <a:pt x="384" y="118"/>
                    </a:cubicBezTo>
                    <a:close/>
                    <a:moveTo>
                      <a:pt x="384" y="581"/>
                    </a:moveTo>
                    <a:cubicBezTo>
                      <a:pt x="374" y="587"/>
                      <a:pt x="369" y="599"/>
                      <a:pt x="369" y="611"/>
                    </a:cubicBezTo>
                    <a:cubicBezTo>
                      <a:pt x="371" y="620"/>
                      <a:pt x="375" y="629"/>
                      <a:pt x="382" y="636"/>
                    </a:cubicBezTo>
                    <a:cubicBezTo>
                      <a:pt x="385" y="641"/>
                      <a:pt x="381" y="645"/>
                      <a:pt x="380" y="650"/>
                    </a:cubicBezTo>
                    <a:cubicBezTo>
                      <a:pt x="378" y="663"/>
                      <a:pt x="383" y="676"/>
                      <a:pt x="390" y="687"/>
                    </a:cubicBezTo>
                    <a:cubicBezTo>
                      <a:pt x="398" y="694"/>
                      <a:pt x="407" y="700"/>
                      <a:pt x="418" y="700"/>
                    </a:cubicBezTo>
                    <a:cubicBezTo>
                      <a:pt x="428" y="695"/>
                      <a:pt x="420" y="682"/>
                      <a:pt x="427" y="675"/>
                    </a:cubicBezTo>
                    <a:cubicBezTo>
                      <a:pt x="432" y="663"/>
                      <a:pt x="442" y="652"/>
                      <a:pt x="453" y="645"/>
                    </a:cubicBezTo>
                    <a:cubicBezTo>
                      <a:pt x="453" y="644"/>
                      <a:pt x="452" y="644"/>
                      <a:pt x="451" y="644"/>
                    </a:cubicBezTo>
                    <a:cubicBezTo>
                      <a:pt x="436" y="649"/>
                      <a:pt x="421" y="647"/>
                      <a:pt x="406" y="644"/>
                    </a:cubicBezTo>
                    <a:cubicBezTo>
                      <a:pt x="390" y="637"/>
                      <a:pt x="388" y="620"/>
                      <a:pt x="387" y="606"/>
                    </a:cubicBezTo>
                    <a:cubicBezTo>
                      <a:pt x="387" y="592"/>
                      <a:pt x="395" y="581"/>
                      <a:pt x="407" y="575"/>
                    </a:cubicBezTo>
                    <a:cubicBezTo>
                      <a:pt x="408" y="574"/>
                      <a:pt x="406" y="573"/>
                      <a:pt x="405" y="573"/>
                    </a:cubicBezTo>
                    <a:cubicBezTo>
                      <a:pt x="398" y="574"/>
                      <a:pt x="390" y="575"/>
                      <a:pt x="384" y="581"/>
                    </a:cubicBezTo>
                    <a:close/>
                    <a:moveTo>
                      <a:pt x="372" y="358"/>
                    </a:moveTo>
                    <a:cubicBezTo>
                      <a:pt x="372" y="358"/>
                      <a:pt x="371" y="358"/>
                      <a:pt x="371" y="360"/>
                    </a:cubicBezTo>
                    <a:cubicBezTo>
                      <a:pt x="372" y="360"/>
                      <a:pt x="373" y="360"/>
                      <a:pt x="374" y="359"/>
                    </a:cubicBezTo>
                    <a:cubicBezTo>
                      <a:pt x="372" y="358"/>
                      <a:pt x="372" y="358"/>
                      <a:pt x="372" y="358"/>
                    </a:cubicBezTo>
                    <a:close/>
                    <a:moveTo>
                      <a:pt x="60" y="327"/>
                    </a:moveTo>
                    <a:cubicBezTo>
                      <a:pt x="55" y="331"/>
                      <a:pt x="49" y="334"/>
                      <a:pt x="49" y="341"/>
                    </a:cubicBezTo>
                    <a:cubicBezTo>
                      <a:pt x="50" y="347"/>
                      <a:pt x="56" y="346"/>
                      <a:pt x="60" y="346"/>
                    </a:cubicBezTo>
                    <a:cubicBezTo>
                      <a:pt x="67" y="347"/>
                      <a:pt x="73" y="356"/>
                      <a:pt x="76" y="362"/>
                    </a:cubicBezTo>
                    <a:cubicBezTo>
                      <a:pt x="88" y="374"/>
                      <a:pt x="105" y="378"/>
                      <a:pt x="122" y="373"/>
                    </a:cubicBezTo>
                    <a:cubicBezTo>
                      <a:pt x="129" y="378"/>
                      <a:pt x="139" y="382"/>
                      <a:pt x="148" y="378"/>
                    </a:cubicBezTo>
                    <a:cubicBezTo>
                      <a:pt x="153" y="378"/>
                      <a:pt x="157" y="372"/>
                      <a:pt x="162" y="373"/>
                    </a:cubicBezTo>
                    <a:cubicBezTo>
                      <a:pt x="166" y="378"/>
                      <a:pt x="173" y="381"/>
                      <a:pt x="174" y="387"/>
                    </a:cubicBezTo>
                    <a:cubicBezTo>
                      <a:pt x="172" y="393"/>
                      <a:pt x="168" y="397"/>
                      <a:pt x="162" y="398"/>
                    </a:cubicBezTo>
                    <a:cubicBezTo>
                      <a:pt x="149" y="385"/>
                      <a:pt x="130" y="388"/>
                      <a:pt x="114" y="394"/>
                    </a:cubicBezTo>
                    <a:cubicBezTo>
                      <a:pt x="110" y="392"/>
                      <a:pt x="104" y="393"/>
                      <a:pt x="99" y="394"/>
                    </a:cubicBezTo>
                    <a:cubicBezTo>
                      <a:pt x="83" y="397"/>
                      <a:pt x="78" y="414"/>
                      <a:pt x="71" y="425"/>
                    </a:cubicBezTo>
                    <a:cubicBezTo>
                      <a:pt x="66" y="431"/>
                      <a:pt x="59" y="429"/>
                      <a:pt x="52" y="428"/>
                    </a:cubicBezTo>
                    <a:cubicBezTo>
                      <a:pt x="50" y="431"/>
                      <a:pt x="52" y="436"/>
                      <a:pt x="53" y="440"/>
                    </a:cubicBezTo>
                    <a:cubicBezTo>
                      <a:pt x="55" y="450"/>
                      <a:pt x="64" y="455"/>
                      <a:pt x="70" y="461"/>
                    </a:cubicBezTo>
                    <a:cubicBezTo>
                      <a:pt x="78" y="465"/>
                      <a:pt x="88" y="468"/>
                      <a:pt x="97" y="464"/>
                    </a:cubicBezTo>
                    <a:cubicBezTo>
                      <a:pt x="102" y="466"/>
                      <a:pt x="108" y="462"/>
                      <a:pt x="112" y="463"/>
                    </a:cubicBezTo>
                    <a:cubicBezTo>
                      <a:pt x="117" y="468"/>
                      <a:pt x="123" y="470"/>
                      <a:pt x="130" y="472"/>
                    </a:cubicBezTo>
                    <a:cubicBezTo>
                      <a:pt x="137" y="471"/>
                      <a:pt x="146" y="472"/>
                      <a:pt x="151" y="466"/>
                    </a:cubicBezTo>
                    <a:cubicBezTo>
                      <a:pt x="157" y="463"/>
                      <a:pt x="157" y="458"/>
                      <a:pt x="163" y="455"/>
                    </a:cubicBezTo>
                    <a:cubicBezTo>
                      <a:pt x="167" y="460"/>
                      <a:pt x="173" y="460"/>
                      <a:pt x="176" y="465"/>
                    </a:cubicBezTo>
                    <a:cubicBezTo>
                      <a:pt x="173" y="473"/>
                      <a:pt x="173" y="473"/>
                      <a:pt x="173" y="473"/>
                    </a:cubicBezTo>
                    <a:cubicBezTo>
                      <a:pt x="167" y="490"/>
                      <a:pt x="178" y="507"/>
                      <a:pt x="167" y="522"/>
                    </a:cubicBezTo>
                    <a:cubicBezTo>
                      <a:pt x="164" y="524"/>
                      <a:pt x="161" y="526"/>
                      <a:pt x="157" y="524"/>
                    </a:cubicBezTo>
                    <a:cubicBezTo>
                      <a:pt x="148" y="520"/>
                      <a:pt x="160" y="512"/>
                      <a:pt x="154" y="505"/>
                    </a:cubicBezTo>
                    <a:cubicBezTo>
                      <a:pt x="146" y="496"/>
                      <a:pt x="133" y="495"/>
                      <a:pt x="122" y="499"/>
                    </a:cubicBezTo>
                    <a:cubicBezTo>
                      <a:pt x="110" y="501"/>
                      <a:pt x="110" y="514"/>
                      <a:pt x="105" y="522"/>
                    </a:cubicBezTo>
                    <a:cubicBezTo>
                      <a:pt x="103" y="540"/>
                      <a:pt x="109" y="559"/>
                      <a:pt x="124" y="569"/>
                    </a:cubicBezTo>
                    <a:cubicBezTo>
                      <a:pt x="122" y="580"/>
                      <a:pt x="127" y="588"/>
                      <a:pt x="134" y="594"/>
                    </a:cubicBezTo>
                    <a:cubicBezTo>
                      <a:pt x="147" y="606"/>
                      <a:pt x="164" y="603"/>
                      <a:pt x="178" y="596"/>
                    </a:cubicBezTo>
                    <a:cubicBezTo>
                      <a:pt x="183" y="602"/>
                      <a:pt x="187" y="609"/>
                      <a:pt x="191" y="615"/>
                    </a:cubicBezTo>
                    <a:cubicBezTo>
                      <a:pt x="182" y="620"/>
                      <a:pt x="184" y="630"/>
                      <a:pt x="181" y="637"/>
                    </a:cubicBezTo>
                    <a:cubicBezTo>
                      <a:pt x="182" y="646"/>
                      <a:pt x="185" y="653"/>
                      <a:pt x="191" y="659"/>
                    </a:cubicBezTo>
                    <a:cubicBezTo>
                      <a:pt x="200" y="667"/>
                      <a:pt x="213" y="673"/>
                      <a:pt x="224" y="672"/>
                    </a:cubicBezTo>
                    <a:cubicBezTo>
                      <a:pt x="234" y="667"/>
                      <a:pt x="236" y="680"/>
                      <a:pt x="244" y="681"/>
                    </a:cubicBezTo>
                    <a:cubicBezTo>
                      <a:pt x="255" y="686"/>
                      <a:pt x="268" y="681"/>
                      <a:pt x="279" y="678"/>
                    </a:cubicBezTo>
                    <a:cubicBezTo>
                      <a:pt x="289" y="672"/>
                      <a:pt x="299" y="661"/>
                      <a:pt x="297" y="648"/>
                    </a:cubicBezTo>
                    <a:cubicBezTo>
                      <a:pt x="296" y="641"/>
                      <a:pt x="291" y="633"/>
                      <a:pt x="284" y="631"/>
                    </a:cubicBezTo>
                    <a:cubicBezTo>
                      <a:pt x="279" y="634"/>
                      <a:pt x="271" y="637"/>
                      <a:pt x="264" y="634"/>
                    </a:cubicBezTo>
                    <a:cubicBezTo>
                      <a:pt x="259" y="631"/>
                      <a:pt x="257" y="625"/>
                      <a:pt x="258" y="619"/>
                    </a:cubicBezTo>
                    <a:cubicBezTo>
                      <a:pt x="259" y="616"/>
                      <a:pt x="260" y="612"/>
                      <a:pt x="264" y="611"/>
                    </a:cubicBezTo>
                    <a:cubicBezTo>
                      <a:pt x="280" y="610"/>
                      <a:pt x="295" y="602"/>
                      <a:pt x="304" y="589"/>
                    </a:cubicBezTo>
                    <a:cubicBezTo>
                      <a:pt x="307" y="589"/>
                      <a:pt x="310" y="588"/>
                      <a:pt x="311" y="586"/>
                    </a:cubicBezTo>
                    <a:cubicBezTo>
                      <a:pt x="309" y="581"/>
                      <a:pt x="312" y="577"/>
                      <a:pt x="312" y="572"/>
                    </a:cubicBezTo>
                    <a:cubicBezTo>
                      <a:pt x="320" y="567"/>
                      <a:pt x="330" y="563"/>
                      <a:pt x="334" y="554"/>
                    </a:cubicBezTo>
                    <a:cubicBezTo>
                      <a:pt x="337" y="546"/>
                      <a:pt x="336" y="539"/>
                      <a:pt x="334" y="533"/>
                    </a:cubicBezTo>
                    <a:cubicBezTo>
                      <a:pt x="331" y="522"/>
                      <a:pt x="321" y="514"/>
                      <a:pt x="311" y="512"/>
                    </a:cubicBezTo>
                    <a:cubicBezTo>
                      <a:pt x="306" y="510"/>
                      <a:pt x="301" y="515"/>
                      <a:pt x="297" y="512"/>
                    </a:cubicBezTo>
                    <a:cubicBezTo>
                      <a:pt x="293" y="505"/>
                      <a:pt x="287" y="497"/>
                      <a:pt x="279" y="495"/>
                    </a:cubicBezTo>
                    <a:cubicBezTo>
                      <a:pt x="266" y="494"/>
                      <a:pt x="252" y="498"/>
                      <a:pt x="245" y="508"/>
                    </a:cubicBezTo>
                    <a:cubicBezTo>
                      <a:pt x="243" y="516"/>
                      <a:pt x="239" y="525"/>
                      <a:pt x="245" y="533"/>
                    </a:cubicBezTo>
                    <a:cubicBezTo>
                      <a:pt x="255" y="532"/>
                      <a:pt x="255" y="532"/>
                      <a:pt x="255" y="532"/>
                    </a:cubicBezTo>
                    <a:cubicBezTo>
                      <a:pt x="259" y="535"/>
                      <a:pt x="264" y="539"/>
                      <a:pt x="266" y="544"/>
                    </a:cubicBezTo>
                    <a:cubicBezTo>
                      <a:pt x="268" y="548"/>
                      <a:pt x="267" y="555"/>
                      <a:pt x="264" y="559"/>
                    </a:cubicBezTo>
                    <a:cubicBezTo>
                      <a:pt x="256" y="565"/>
                      <a:pt x="247" y="566"/>
                      <a:pt x="237" y="564"/>
                    </a:cubicBezTo>
                    <a:cubicBezTo>
                      <a:pt x="225" y="559"/>
                      <a:pt x="219" y="547"/>
                      <a:pt x="217" y="535"/>
                    </a:cubicBezTo>
                    <a:cubicBezTo>
                      <a:pt x="214" y="518"/>
                      <a:pt x="219" y="500"/>
                      <a:pt x="231" y="488"/>
                    </a:cubicBezTo>
                    <a:cubicBezTo>
                      <a:pt x="244" y="475"/>
                      <a:pt x="263" y="472"/>
                      <a:pt x="281" y="471"/>
                    </a:cubicBezTo>
                    <a:cubicBezTo>
                      <a:pt x="289" y="472"/>
                      <a:pt x="297" y="470"/>
                      <a:pt x="304" y="475"/>
                    </a:cubicBezTo>
                    <a:cubicBezTo>
                      <a:pt x="308" y="482"/>
                      <a:pt x="314" y="487"/>
                      <a:pt x="319" y="492"/>
                    </a:cubicBezTo>
                    <a:cubicBezTo>
                      <a:pt x="331" y="500"/>
                      <a:pt x="344" y="504"/>
                      <a:pt x="359" y="504"/>
                    </a:cubicBezTo>
                    <a:cubicBezTo>
                      <a:pt x="375" y="504"/>
                      <a:pt x="392" y="502"/>
                      <a:pt x="407" y="497"/>
                    </a:cubicBezTo>
                    <a:cubicBezTo>
                      <a:pt x="423" y="495"/>
                      <a:pt x="441" y="498"/>
                      <a:pt x="456" y="506"/>
                    </a:cubicBezTo>
                    <a:cubicBezTo>
                      <a:pt x="472" y="517"/>
                      <a:pt x="481" y="535"/>
                      <a:pt x="481" y="555"/>
                    </a:cubicBezTo>
                    <a:cubicBezTo>
                      <a:pt x="486" y="562"/>
                      <a:pt x="495" y="566"/>
                      <a:pt x="497" y="575"/>
                    </a:cubicBezTo>
                    <a:cubicBezTo>
                      <a:pt x="503" y="591"/>
                      <a:pt x="502" y="613"/>
                      <a:pt x="489" y="626"/>
                    </a:cubicBezTo>
                    <a:cubicBezTo>
                      <a:pt x="469" y="646"/>
                      <a:pt x="446" y="661"/>
                      <a:pt x="432" y="686"/>
                    </a:cubicBezTo>
                    <a:cubicBezTo>
                      <a:pt x="429" y="692"/>
                      <a:pt x="432" y="701"/>
                      <a:pt x="427" y="707"/>
                    </a:cubicBezTo>
                    <a:cubicBezTo>
                      <a:pt x="410" y="708"/>
                      <a:pt x="391" y="700"/>
                      <a:pt x="380" y="686"/>
                    </a:cubicBezTo>
                    <a:cubicBezTo>
                      <a:pt x="371" y="675"/>
                      <a:pt x="367" y="656"/>
                      <a:pt x="375" y="644"/>
                    </a:cubicBezTo>
                    <a:cubicBezTo>
                      <a:pt x="380" y="635"/>
                      <a:pt x="367" y="632"/>
                      <a:pt x="367" y="626"/>
                    </a:cubicBezTo>
                    <a:cubicBezTo>
                      <a:pt x="360" y="615"/>
                      <a:pt x="364" y="600"/>
                      <a:pt x="367" y="589"/>
                    </a:cubicBezTo>
                    <a:cubicBezTo>
                      <a:pt x="375" y="581"/>
                      <a:pt x="383" y="571"/>
                      <a:pt x="393" y="566"/>
                    </a:cubicBezTo>
                    <a:cubicBezTo>
                      <a:pt x="403" y="563"/>
                      <a:pt x="415" y="561"/>
                      <a:pt x="422" y="570"/>
                    </a:cubicBezTo>
                    <a:cubicBezTo>
                      <a:pt x="423" y="573"/>
                      <a:pt x="425" y="576"/>
                      <a:pt x="423" y="580"/>
                    </a:cubicBezTo>
                    <a:cubicBezTo>
                      <a:pt x="421" y="583"/>
                      <a:pt x="416" y="583"/>
                      <a:pt x="412" y="584"/>
                    </a:cubicBezTo>
                    <a:cubicBezTo>
                      <a:pt x="403" y="589"/>
                      <a:pt x="396" y="597"/>
                      <a:pt x="393" y="607"/>
                    </a:cubicBezTo>
                    <a:cubicBezTo>
                      <a:pt x="393" y="616"/>
                      <a:pt x="396" y="622"/>
                      <a:pt x="401" y="629"/>
                    </a:cubicBezTo>
                    <a:cubicBezTo>
                      <a:pt x="406" y="634"/>
                      <a:pt x="411" y="641"/>
                      <a:pt x="418" y="641"/>
                    </a:cubicBezTo>
                    <a:cubicBezTo>
                      <a:pt x="431" y="643"/>
                      <a:pt x="443" y="642"/>
                      <a:pt x="454" y="636"/>
                    </a:cubicBezTo>
                    <a:cubicBezTo>
                      <a:pt x="472" y="625"/>
                      <a:pt x="470" y="601"/>
                      <a:pt x="468" y="583"/>
                    </a:cubicBezTo>
                    <a:cubicBezTo>
                      <a:pt x="475" y="564"/>
                      <a:pt x="468" y="543"/>
                      <a:pt x="457" y="529"/>
                    </a:cubicBezTo>
                    <a:cubicBezTo>
                      <a:pt x="445" y="514"/>
                      <a:pt x="429" y="509"/>
                      <a:pt x="410" y="510"/>
                    </a:cubicBezTo>
                    <a:cubicBezTo>
                      <a:pt x="382" y="513"/>
                      <a:pt x="354" y="529"/>
                      <a:pt x="344" y="556"/>
                    </a:cubicBezTo>
                    <a:cubicBezTo>
                      <a:pt x="340" y="563"/>
                      <a:pt x="331" y="566"/>
                      <a:pt x="327" y="574"/>
                    </a:cubicBezTo>
                    <a:cubicBezTo>
                      <a:pt x="312" y="591"/>
                      <a:pt x="317" y="617"/>
                      <a:pt x="327" y="636"/>
                    </a:cubicBezTo>
                    <a:cubicBezTo>
                      <a:pt x="329" y="648"/>
                      <a:pt x="324" y="660"/>
                      <a:pt x="327" y="673"/>
                    </a:cubicBezTo>
                    <a:cubicBezTo>
                      <a:pt x="329" y="691"/>
                      <a:pt x="336" y="707"/>
                      <a:pt x="346" y="721"/>
                    </a:cubicBezTo>
                    <a:cubicBezTo>
                      <a:pt x="356" y="728"/>
                      <a:pt x="365" y="737"/>
                      <a:pt x="377" y="740"/>
                    </a:cubicBezTo>
                    <a:cubicBezTo>
                      <a:pt x="401" y="748"/>
                      <a:pt x="426" y="757"/>
                      <a:pt x="451" y="751"/>
                    </a:cubicBezTo>
                    <a:cubicBezTo>
                      <a:pt x="465" y="748"/>
                      <a:pt x="480" y="742"/>
                      <a:pt x="490" y="731"/>
                    </a:cubicBezTo>
                    <a:cubicBezTo>
                      <a:pt x="494" y="729"/>
                      <a:pt x="493" y="725"/>
                      <a:pt x="492" y="722"/>
                    </a:cubicBezTo>
                    <a:cubicBezTo>
                      <a:pt x="485" y="718"/>
                      <a:pt x="481" y="712"/>
                      <a:pt x="479" y="705"/>
                    </a:cubicBezTo>
                    <a:cubicBezTo>
                      <a:pt x="479" y="690"/>
                      <a:pt x="490" y="679"/>
                      <a:pt x="500" y="671"/>
                    </a:cubicBezTo>
                    <a:cubicBezTo>
                      <a:pt x="505" y="667"/>
                      <a:pt x="510" y="662"/>
                      <a:pt x="516" y="662"/>
                    </a:cubicBezTo>
                    <a:cubicBezTo>
                      <a:pt x="511" y="674"/>
                      <a:pt x="513" y="687"/>
                      <a:pt x="520" y="696"/>
                    </a:cubicBezTo>
                    <a:cubicBezTo>
                      <a:pt x="529" y="702"/>
                      <a:pt x="529" y="702"/>
                      <a:pt x="529" y="702"/>
                    </a:cubicBezTo>
                    <a:cubicBezTo>
                      <a:pt x="541" y="706"/>
                      <a:pt x="551" y="696"/>
                      <a:pt x="562" y="697"/>
                    </a:cubicBezTo>
                    <a:cubicBezTo>
                      <a:pt x="576" y="706"/>
                      <a:pt x="584" y="723"/>
                      <a:pt x="587" y="739"/>
                    </a:cubicBezTo>
                    <a:cubicBezTo>
                      <a:pt x="589" y="743"/>
                      <a:pt x="586" y="748"/>
                      <a:pt x="588" y="752"/>
                    </a:cubicBezTo>
                    <a:cubicBezTo>
                      <a:pt x="610" y="755"/>
                      <a:pt x="610" y="755"/>
                      <a:pt x="610" y="755"/>
                    </a:cubicBezTo>
                    <a:cubicBezTo>
                      <a:pt x="704" y="754"/>
                      <a:pt x="805" y="756"/>
                      <a:pt x="901" y="756"/>
                    </a:cubicBezTo>
                    <a:cubicBezTo>
                      <a:pt x="903" y="755"/>
                      <a:pt x="903" y="755"/>
                      <a:pt x="903" y="755"/>
                    </a:cubicBezTo>
                    <a:cubicBezTo>
                      <a:pt x="903" y="753"/>
                      <a:pt x="904" y="750"/>
                      <a:pt x="902" y="748"/>
                    </a:cubicBezTo>
                    <a:cubicBezTo>
                      <a:pt x="898" y="749"/>
                      <a:pt x="895" y="745"/>
                      <a:pt x="891" y="747"/>
                    </a:cubicBezTo>
                    <a:cubicBezTo>
                      <a:pt x="711" y="746"/>
                      <a:pt x="711" y="746"/>
                      <a:pt x="711" y="746"/>
                    </a:cubicBezTo>
                    <a:cubicBezTo>
                      <a:pt x="598" y="746"/>
                      <a:pt x="598" y="746"/>
                      <a:pt x="598" y="746"/>
                    </a:cubicBezTo>
                    <a:cubicBezTo>
                      <a:pt x="596" y="745"/>
                      <a:pt x="596" y="745"/>
                      <a:pt x="596" y="745"/>
                    </a:cubicBezTo>
                    <a:cubicBezTo>
                      <a:pt x="591" y="724"/>
                      <a:pt x="584" y="705"/>
                      <a:pt x="568" y="689"/>
                    </a:cubicBezTo>
                    <a:cubicBezTo>
                      <a:pt x="556" y="679"/>
                      <a:pt x="548" y="697"/>
                      <a:pt x="535" y="695"/>
                    </a:cubicBezTo>
                    <a:cubicBezTo>
                      <a:pt x="529" y="693"/>
                      <a:pt x="523" y="691"/>
                      <a:pt x="522" y="685"/>
                    </a:cubicBezTo>
                    <a:cubicBezTo>
                      <a:pt x="517" y="671"/>
                      <a:pt x="525" y="659"/>
                      <a:pt x="535" y="650"/>
                    </a:cubicBezTo>
                    <a:cubicBezTo>
                      <a:pt x="538" y="650"/>
                      <a:pt x="540" y="650"/>
                      <a:pt x="543" y="649"/>
                    </a:cubicBezTo>
                    <a:cubicBezTo>
                      <a:pt x="567" y="644"/>
                      <a:pt x="589" y="656"/>
                      <a:pt x="605" y="674"/>
                    </a:cubicBezTo>
                    <a:cubicBezTo>
                      <a:pt x="612" y="686"/>
                      <a:pt x="619" y="697"/>
                      <a:pt x="621" y="710"/>
                    </a:cubicBezTo>
                    <a:cubicBezTo>
                      <a:pt x="654" y="710"/>
                      <a:pt x="684" y="711"/>
                      <a:pt x="715" y="712"/>
                    </a:cubicBezTo>
                    <a:cubicBezTo>
                      <a:pt x="897" y="714"/>
                      <a:pt x="897" y="714"/>
                      <a:pt x="897" y="714"/>
                    </a:cubicBezTo>
                    <a:cubicBezTo>
                      <a:pt x="902" y="713"/>
                      <a:pt x="902" y="713"/>
                      <a:pt x="902" y="713"/>
                    </a:cubicBezTo>
                    <a:cubicBezTo>
                      <a:pt x="903" y="711"/>
                      <a:pt x="903" y="708"/>
                      <a:pt x="902" y="706"/>
                    </a:cubicBezTo>
                    <a:cubicBezTo>
                      <a:pt x="863" y="705"/>
                      <a:pt x="829" y="704"/>
                      <a:pt x="792" y="704"/>
                    </a:cubicBezTo>
                    <a:cubicBezTo>
                      <a:pt x="627" y="701"/>
                      <a:pt x="627" y="701"/>
                      <a:pt x="627" y="701"/>
                    </a:cubicBezTo>
                    <a:cubicBezTo>
                      <a:pt x="624" y="700"/>
                      <a:pt x="624" y="700"/>
                      <a:pt x="624" y="700"/>
                    </a:cubicBezTo>
                    <a:cubicBezTo>
                      <a:pt x="619" y="678"/>
                      <a:pt x="603" y="656"/>
                      <a:pt x="581" y="646"/>
                    </a:cubicBezTo>
                    <a:cubicBezTo>
                      <a:pt x="569" y="641"/>
                      <a:pt x="557" y="637"/>
                      <a:pt x="543" y="640"/>
                    </a:cubicBezTo>
                    <a:cubicBezTo>
                      <a:pt x="542" y="639"/>
                      <a:pt x="542" y="639"/>
                      <a:pt x="542" y="639"/>
                    </a:cubicBezTo>
                    <a:cubicBezTo>
                      <a:pt x="549" y="628"/>
                      <a:pt x="552" y="614"/>
                      <a:pt x="552" y="602"/>
                    </a:cubicBezTo>
                    <a:cubicBezTo>
                      <a:pt x="548" y="576"/>
                      <a:pt x="540" y="552"/>
                      <a:pt x="522" y="532"/>
                    </a:cubicBezTo>
                    <a:cubicBezTo>
                      <a:pt x="520" y="511"/>
                      <a:pt x="520" y="511"/>
                      <a:pt x="520" y="511"/>
                    </a:cubicBezTo>
                    <a:cubicBezTo>
                      <a:pt x="517" y="497"/>
                      <a:pt x="512" y="485"/>
                      <a:pt x="502" y="475"/>
                    </a:cubicBezTo>
                    <a:cubicBezTo>
                      <a:pt x="499" y="467"/>
                      <a:pt x="478" y="463"/>
                      <a:pt x="491" y="452"/>
                    </a:cubicBezTo>
                    <a:cubicBezTo>
                      <a:pt x="510" y="436"/>
                      <a:pt x="514" y="410"/>
                      <a:pt x="518" y="386"/>
                    </a:cubicBezTo>
                    <a:cubicBezTo>
                      <a:pt x="521" y="357"/>
                      <a:pt x="506" y="330"/>
                      <a:pt x="481" y="316"/>
                    </a:cubicBezTo>
                    <a:cubicBezTo>
                      <a:pt x="497" y="304"/>
                      <a:pt x="515" y="292"/>
                      <a:pt x="521" y="273"/>
                    </a:cubicBezTo>
                    <a:cubicBezTo>
                      <a:pt x="523" y="261"/>
                      <a:pt x="528" y="250"/>
                      <a:pt x="524" y="238"/>
                    </a:cubicBezTo>
                    <a:cubicBezTo>
                      <a:pt x="518" y="228"/>
                      <a:pt x="530" y="222"/>
                      <a:pt x="535" y="215"/>
                    </a:cubicBezTo>
                    <a:cubicBezTo>
                      <a:pt x="538" y="212"/>
                      <a:pt x="537" y="208"/>
                      <a:pt x="541" y="205"/>
                    </a:cubicBezTo>
                    <a:cubicBezTo>
                      <a:pt x="548" y="183"/>
                      <a:pt x="548" y="183"/>
                      <a:pt x="548" y="183"/>
                    </a:cubicBezTo>
                    <a:cubicBezTo>
                      <a:pt x="553" y="172"/>
                      <a:pt x="547" y="161"/>
                      <a:pt x="546" y="150"/>
                    </a:cubicBezTo>
                    <a:cubicBezTo>
                      <a:pt x="535" y="129"/>
                      <a:pt x="535" y="129"/>
                      <a:pt x="535" y="129"/>
                    </a:cubicBezTo>
                    <a:cubicBezTo>
                      <a:pt x="536" y="128"/>
                      <a:pt x="536" y="128"/>
                      <a:pt x="536" y="128"/>
                    </a:cubicBezTo>
                    <a:cubicBezTo>
                      <a:pt x="547" y="131"/>
                      <a:pt x="558" y="138"/>
                      <a:pt x="571" y="133"/>
                    </a:cubicBezTo>
                    <a:cubicBezTo>
                      <a:pt x="593" y="128"/>
                      <a:pt x="615" y="111"/>
                      <a:pt x="621" y="86"/>
                    </a:cubicBezTo>
                    <a:cubicBezTo>
                      <a:pt x="622" y="82"/>
                      <a:pt x="626" y="77"/>
                      <a:pt x="622" y="73"/>
                    </a:cubicBezTo>
                    <a:cubicBezTo>
                      <a:pt x="621" y="73"/>
                      <a:pt x="618" y="73"/>
                      <a:pt x="617" y="75"/>
                    </a:cubicBezTo>
                    <a:cubicBezTo>
                      <a:pt x="612" y="83"/>
                      <a:pt x="611" y="95"/>
                      <a:pt x="604" y="103"/>
                    </a:cubicBezTo>
                    <a:cubicBezTo>
                      <a:pt x="592" y="121"/>
                      <a:pt x="570" y="131"/>
                      <a:pt x="548" y="127"/>
                    </a:cubicBezTo>
                    <a:cubicBezTo>
                      <a:pt x="536" y="121"/>
                      <a:pt x="520" y="113"/>
                      <a:pt x="520" y="96"/>
                    </a:cubicBezTo>
                    <a:cubicBezTo>
                      <a:pt x="518" y="89"/>
                      <a:pt x="522" y="82"/>
                      <a:pt x="526" y="77"/>
                    </a:cubicBezTo>
                    <a:cubicBezTo>
                      <a:pt x="530" y="74"/>
                      <a:pt x="535" y="73"/>
                      <a:pt x="540" y="73"/>
                    </a:cubicBezTo>
                    <a:cubicBezTo>
                      <a:pt x="548" y="73"/>
                      <a:pt x="548" y="83"/>
                      <a:pt x="553" y="87"/>
                    </a:cubicBezTo>
                    <a:cubicBezTo>
                      <a:pt x="565" y="89"/>
                      <a:pt x="577" y="82"/>
                      <a:pt x="583" y="73"/>
                    </a:cubicBezTo>
                    <a:cubicBezTo>
                      <a:pt x="586" y="71"/>
                      <a:pt x="582" y="65"/>
                      <a:pt x="588" y="65"/>
                    </a:cubicBezTo>
                    <a:cubicBezTo>
                      <a:pt x="592" y="54"/>
                      <a:pt x="594" y="42"/>
                      <a:pt x="597" y="30"/>
                    </a:cubicBezTo>
                    <a:cubicBezTo>
                      <a:pt x="612" y="29"/>
                      <a:pt x="628" y="31"/>
                      <a:pt x="642" y="30"/>
                    </a:cubicBezTo>
                    <a:cubicBezTo>
                      <a:pt x="846" y="32"/>
                      <a:pt x="846" y="32"/>
                      <a:pt x="846" y="32"/>
                    </a:cubicBezTo>
                    <a:cubicBezTo>
                      <a:pt x="864" y="32"/>
                      <a:pt x="882" y="34"/>
                      <a:pt x="900" y="31"/>
                    </a:cubicBezTo>
                    <a:cubicBezTo>
                      <a:pt x="900" y="30"/>
                      <a:pt x="901" y="28"/>
                      <a:pt x="899" y="26"/>
                    </a:cubicBezTo>
                    <a:cubicBezTo>
                      <a:pt x="852" y="25"/>
                      <a:pt x="801" y="26"/>
                      <a:pt x="754" y="25"/>
                    </a:cubicBezTo>
                    <a:cubicBezTo>
                      <a:pt x="741" y="24"/>
                      <a:pt x="726" y="25"/>
                      <a:pt x="713" y="23"/>
                    </a:cubicBezTo>
                    <a:cubicBezTo>
                      <a:pt x="679" y="25"/>
                      <a:pt x="644" y="22"/>
                      <a:pt x="611" y="22"/>
                    </a:cubicBezTo>
                    <a:cubicBezTo>
                      <a:pt x="604" y="22"/>
                      <a:pt x="594" y="18"/>
                      <a:pt x="591" y="26"/>
                    </a:cubicBezTo>
                    <a:cubicBezTo>
                      <a:pt x="584" y="32"/>
                      <a:pt x="588" y="42"/>
                      <a:pt x="585" y="50"/>
                    </a:cubicBezTo>
                    <a:cubicBezTo>
                      <a:pt x="580" y="60"/>
                      <a:pt x="578" y="73"/>
                      <a:pt x="565" y="77"/>
                    </a:cubicBezTo>
                    <a:cubicBezTo>
                      <a:pt x="558" y="80"/>
                      <a:pt x="554" y="73"/>
                      <a:pt x="549" y="69"/>
                    </a:cubicBezTo>
                    <a:cubicBezTo>
                      <a:pt x="542" y="63"/>
                      <a:pt x="532" y="68"/>
                      <a:pt x="524" y="70"/>
                    </a:cubicBezTo>
                    <a:cubicBezTo>
                      <a:pt x="517" y="74"/>
                      <a:pt x="512" y="82"/>
                      <a:pt x="512" y="90"/>
                    </a:cubicBezTo>
                    <a:cubicBezTo>
                      <a:pt x="511" y="95"/>
                      <a:pt x="515" y="101"/>
                      <a:pt x="512" y="105"/>
                    </a:cubicBezTo>
                    <a:cubicBezTo>
                      <a:pt x="498" y="99"/>
                      <a:pt x="481" y="89"/>
                      <a:pt x="479" y="73"/>
                    </a:cubicBezTo>
                    <a:cubicBezTo>
                      <a:pt x="479" y="65"/>
                      <a:pt x="481" y="58"/>
                      <a:pt x="487" y="53"/>
                    </a:cubicBezTo>
                    <a:cubicBezTo>
                      <a:pt x="489" y="51"/>
                      <a:pt x="492" y="53"/>
                      <a:pt x="494" y="51"/>
                    </a:cubicBezTo>
                    <a:cubicBezTo>
                      <a:pt x="496" y="48"/>
                      <a:pt x="496" y="43"/>
                      <a:pt x="497" y="40"/>
                    </a:cubicBezTo>
                    <a:cubicBezTo>
                      <a:pt x="489" y="31"/>
                      <a:pt x="479" y="27"/>
                      <a:pt x="469" y="22"/>
                    </a:cubicBezTo>
                    <a:cubicBezTo>
                      <a:pt x="453" y="20"/>
                      <a:pt x="439" y="11"/>
                      <a:pt x="421" y="13"/>
                    </a:cubicBezTo>
                    <a:cubicBezTo>
                      <a:pt x="390" y="16"/>
                      <a:pt x="360" y="28"/>
                      <a:pt x="342" y="54"/>
                    </a:cubicBezTo>
                    <a:cubicBezTo>
                      <a:pt x="335" y="63"/>
                      <a:pt x="333" y="74"/>
                      <a:pt x="329" y="83"/>
                    </a:cubicBezTo>
                    <a:cubicBezTo>
                      <a:pt x="329" y="93"/>
                      <a:pt x="325" y="102"/>
                      <a:pt x="328" y="111"/>
                    </a:cubicBezTo>
                    <a:cubicBezTo>
                      <a:pt x="323" y="123"/>
                      <a:pt x="317" y="134"/>
                      <a:pt x="316" y="148"/>
                    </a:cubicBezTo>
                    <a:cubicBezTo>
                      <a:pt x="316" y="160"/>
                      <a:pt x="320" y="170"/>
                      <a:pt x="327" y="180"/>
                    </a:cubicBezTo>
                    <a:cubicBezTo>
                      <a:pt x="328" y="186"/>
                      <a:pt x="343" y="189"/>
                      <a:pt x="334" y="196"/>
                    </a:cubicBezTo>
                    <a:cubicBezTo>
                      <a:pt x="328" y="194"/>
                      <a:pt x="323" y="186"/>
                      <a:pt x="316" y="186"/>
                    </a:cubicBezTo>
                    <a:cubicBezTo>
                      <a:pt x="312" y="183"/>
                      <a:pt x="304" y="189"/>
                      <a:pt x="300" y="183"/>
                    </a:cubicBezTo>
                    <a:cubicBezTo>
                      <a:pt x="296" y="171"/>
                      <a:pt x="284" y="164"/>
                      <a:pt x="273" y="160"/>
                    </a:cubicBezTo>
                    <a:cubicBezTo>
                      <a:pt x="270" y="162"/>
                      <a:pt x="266" y="160"/>
                      <a:pt x="263" y="159"/>
                    </a:cubicBezTo>
                    <a:cubicBezTo>
                      <a:pt x="259" y="158"/>
                      <a:pt x="252" y="154"/>
                      <a:pt x="252" y="148"/>
                    </a:cubicBezTo>
                    <a:cubicBezTo>
                      <a:pt x="252" y="142"/>
                      <a:pt x="254" y="137"/>
                      <a:pt x="258" y="133"/>
                    </a:cubicBezTo>
                    <a:cubicBezTo>
                      <a:pt x="263" y="131"/>
                      <a:pt x="269" y="129"/>
                      <a:pt x="274" y="134"/>
                    </a:cubicBezTo>
                    <a:cubicBezTo>
                      <a:pt x="280" y="138"/>
                      <a:pt x="284" y="132"/>
                      <a:pt x="289" y="128"/>
                    </a:cubicBezTo>
                    <a:cubicBezTo>
                      <a:pt x="292" y="121"/>
                      <a:pt x="293" y="113"/>
                      <a:pt x="290" y="105"/>
                    </a:cubicBezTo>
                    <a:cubicBezTo>
                      <a:pt x="286" y="98"/>
                      <a:pt x="278" y="93"/>
                      <a:pt x="269" y="90"/>
                    </a:cubicBezTo>
                    <a:cubicBezTo>
                      <a:pt x="253" y="84"/>
                      <a:pt x="235" y="88"/>
                      <a:pt x="224" y="102"/>
                    </a:cubicBezTo>
                    <a:cubicBezTo>
                      <a:pt x="213" y="103"/>
                      <a:pt x="203" y="104"/>
                      <a:pt x="195" y="112"/>
                    </a:cubicBezTo>
                    <a:cubicBezTo>
                      <a:pt x="182" y="120"/>
                      <a:pt x="176" y="136"/>
                      <a:pt x="181" y="151"/>
                    </a:cubicBezTo>
                    <a:cubicBezTo>
                      <a:pt x="183" y="154"/>
                      <a:pt x="183" y="154"/>
                      <a:pt x="183" y="154"/>
                    </a:cubicBezTo>
                    <a:cubicBezTo>
                      <a:pt x="190" y="165"/>
                      <a:pt x="173" y="167"/>
                      <a:pt x="169" y="173"/>
                    </a:cubicBezTo>
                    <a:cubicBezTo>
                      <a:pt x="165" y="173"/>
                      <a:pt x="161" y="171"/>
                      <a:pt x="156" y="171"/>
                    </a:cubicBezTo>
                    <a:cubicBezTo>
                      <a:pt x="142" y="174"/>
                      <a:pt x="128" y="179"/>
                      <a:pt x="122" y="192"/>
                    </a:cubicBezTo>
                    <a:cubicBezTo>
                      <a:pt x="117" y="204"/>
                      <a:pt x="119" y="215"/>
                      <a:pt x="124" y="226"/>
                    </a:cubicBezTo>
                    <a:cubicBezTo>
                      <a:pt x="119" y="230"/>
                      <a:pt x="118" y="236"/>
                      <a:pt x="117" y="242"/>
                    </a:cubicBezTo>
                    <a:cubicBezTo>
                      <a:pt x="116" y="256"/>
                      <a:pt x="121" y="267"/>
                      <a:pt x="131" y="276"/>
                    </a:cubicBezTo>
                    <a:cubicBezTo>
                      <a:pt x="131" y="278"/>
                      <a:pt x="131" y="278"/>
                      <a:pt x="131" y="278"/>
                    </a:cubicBezTo>
                    <a:cubicBezTo>
                      <a:pt x="128" y="278"/>
                      <a:pt x="126" y="282"/>
                      <a:pt x="122" y="280"/>
                    </a:cubicBezTo>
                    <a:cubicBezTo>
                      <a:pt x="113" y="281"/>
                      <a:pt x="119" y="290"/>
                      <a:pt x="117" y="295"/>
                    </a:cubicBezTo>
                    <a:cubicBezTo>
                      <a:pt x="119" y="297"/>
                      <a:pt x="118" y="301"/>
                      <a:pt x="121" y="302"/>
                    </a:cubicBezTo>
                    <a:cubicBezTo>
                      <a:pt x="112" y="304"/>
                      <a:pt x="107" y="311"/>
                      <a:pt x="103" y="318"/>
                    </a:cubicBezTo>
                    <a:cubicBezTo>
                      <a:pt x="94" y="317"/>
                      <a:pt x="85" y="313"/>
                      <a:pt x="77" y="319"/>
                    </a:cubicBezTo>
                    <a:cubicBezTo>
                      <a:pt x="70" y="319"/>
                      <a:pt x="65" y="323"/>
                      <a:pt x="60" y="327"/>
                    </a:cubicBezTo>
                    <a:close/>
                    <a:moveTo>
                      <a:pt x="130" y="165"/>
                    </a:moveTo>
                    <a:cubicBezTo>
                      <a:pt x="136" y="167"/>
                      <a:pt x="140" y="161"/>
                      <a:pt x="146" y="161"/>
                    </a:cubicBezTo>
                    <a:cubicBezTo>
                      <a:pt x="153" y="160"/>
                      <a:pt x="160" y="160"/>
                      <a:pt x="167" y="160"/>
                    </a:cubicBezTo>
                    <a:cubicBezTo>
                      <a:pt x="169" y="158"/>
                      <a:pt x="169" y="158"/>
                      <a:pt x="169" y="158"/>
                    </a:cubicBezTo>
                    <a:cubicBezTo>
                      <a:pt x="166" y="136"/>
                      <a:pt x="166" y="136"/>
                      <a:pt x="166" y="136"/>
                    </a:cubicBezTo>
                    <a:cubicBezTo>
                      <a:pt x="167" y="120"/>
                      <a:pt x="177" y="107"/>
                      <a:pt x="191" y="97"/>
                    </a:cubicBezTo>
                    <a:cubicBezTo>
                      <a:pt x="199" y="93"/>
                      <a:pt x="208" y="93"/>
                      <a:pt x="217" y="91"/>
                    </a:cubicBezTo>
                    <a:cubicBezTo>
                      <a:pt x="227" y="80"/>
                      <a:pt x="242" y="78"/>
                      <a:pt x="256" y="75"/>
                    </a:cubicBezTo>
                    <a:cubicBezTo>
                      <a:pt x="276" y="74"/>
                      <a:pt x="296" y="80"/>
                      <a:pt x="306" y="97"/>
                    </a:cubicBezTo>
                    <a:cubicBezTo>
                      <a:pt x="308" y="97"/>
                      <a:pt x="309" y="97"/>
                      <a:pt x="312" y="97"/>
                    </a:cubicBezTo>
                    <a:cubicBezTo>
                      <a:pt x="315" y="92"/>
                      <a:pt x="314" y="84"/>
                      <a:pt x="316" y="78"/>
                    </a:cubicBezTo>
                    <a:cubicBezTo>
                      <a:pt x="323" y="60"/>
                      <a:pt x="330" y="40"/>
                      <a:pt x="348" y="30"/>
                    </a:cubicBezTo>
                    <a:cubicBezTo>
                      <a:pt x="371" y="10"/>
                      <a:pt x="402" y="4"/>
                      <a:pt x="432" y="0"/>
                    </a:cubicBezTo>
                    <a:cubicBezTo>
                      <a:pt x="448" y="1"/>
                      <a:pt x="461" y="7"/>
                      <a:pt x="476" y="11"/>
                    </a:cubicBezTo>
                    <a:cubicBezTo>
                      <a:pt x="491" y="17"/>
                      <a:pt x="506" y="28"/>
                      <a:pt x="516" y="41"/>
                    </a:cubicBezTo>
                    <a:cubicBezTo>
                      <a:pt x="516" y="45"/>
                      <a:pt x="516" y="45"/>
                      <a:pt x="516" y="45"/>
                    </a:cubicBezTo>
                    <a:cubicBezTo>
                      <a:pt x="505" y="51"/>
                      <a:pt x="497" y="61"/>
                      <a:pt x="496" y="72"/>
                    </a:cubicBezTo>
                    <a:cubicBezTo>
                      <a:pt x="496" y="76"/>
                      <a:pt x="499" y="79"/>
                      <a:pt x="501" y="82"/>
                    </a:cubicBezTo>
                    <a:cubicBezTo>
                      <a:pt x="505" y="78"/>
                      <a:pt x="506" y="72"/>
                      <a:pt x="510" y="68"/>
                    </a:cubicBezTo>
                    <a:cubicBezTo>
                      <a:pt x="517" y="59"/>
                      <a:pt x="527" y="55"/>
                      <a:pt x="538" y="56"/>
                    </a:cubicBezTo>
                    <a:cubicBezTo>
                      <a:pt x="547" y="56"/>
                      <a:pt x="555" y="63"/>
                      <a:pt x="563" y="60"/>
                    </a:cubicBezTo>
                    <a:cubicBezTo>
                      <a:pt x="573" y="53"/>
                      <a:pt x="570" y="40"/>
                      <a:pt x="575" y="30"/>
                    </a:cubicBezTo>
                    <a:cubicBezTo>
                      <a:pt x="572" y="22"/>
                      <a:pt x="576" y="16"/>
                      <a:pt x="581" y="10"/>
                    </a:cubicBezTo>
                    <a:cubicBezTo>
                      <a:pt x="604" y="10"/>
                      <a:pt x="624" y="10"/>
                      <a:pt x="648" y="10"/>
                    </a:cubicBezTo>
                    <a:cubicBezTo>
                      <a:pt x="710" y="9"/>
                      <a:pt x="768" y="11"/>
                      <a:pt x="831" y="10"/>
                    </a:cubicBezTo>
                    <a:cubicBezTo>
                      <a:pt x="853" y="11"/>
                      <a:pt x="876" y="10"/>
                      <a:pt x="898" y="11"/>
                    </a:cubicBezTo>
                    <a:cubicBezTo>
                      <a:pt x="900" y="11"/>
                      <a:pt x="900" y="13"/>
                      <a:pt x="899" y="14"/>
                    </a:cubicBezTo>
                    <a:cubicBezTo>
                      <a:pt x="877" y="16"/>
                      <a:pt x="856" y="13"/>
                      <a:pt x="834" y="15"/>
                    </a:cubicBezTo>
                    <a:cubicBezTo>
                      <a:pt x="779" y="14"/>
                      <a:pt x="728" y="14"/>
                      <a:pt x="674" y="14"/>
                    </a:cubicBezTo>
                    <a:cubicBezTo>
                      <a:pt x="644" y="15"/>
                      <a:pt x="612" y="12"/>
                      <a:pt x="584" y="16"/>
                    </a:cubicBezTo>
                    <a:cubicBezTo>
                      <a:pt x="578" y="20"/>
                      <a:pt x="581" y="27"/>
                      <a:pt x="580" y="33"/>
                    </a:cubicBezTo>
                    <a:cubicBezTo>
                      <a:pt x="577" y="43"/>
                      <a:pt x="577" y="56"/>
                      <a:pt x="567" y="62"/>
                    </a:cubicBezTo>
                    <a:cubicBezTo>
                      <a:pt x="557" y="74"/>
                      <a:pt x="545" y="58"/>
                      <a:pt x="532" y="60"/>
                    </a:cubicBezTo>
                    <a:cubicBezTo>
                      <a:pt x="519" y="62"/>
                      <a:pt x="509" y="75"/>
                      <a:pt x="506" y="87"/>
                    </a:cubicBezTo>
                    <a:cubicBezTo>
                      <a:pt x="504" y="89"/>
                      <a:pt x="501" y="87"/>
                      <a:pt x="499" y="87"/>
                    </a:cubicBezTo>
                    <a:cubicBezTo>
                      <a:pt x="494" y="83"/>
                      <a:pt x="491" y="79"/>
                      <a:pt x="491" y="73"/>
                    </a:cubicBezTo>
                    <a:cubicBezTo>
                      <a:pt x="489" y="60"/>
                      <a:pt x="501" y="51"/>
                      <a:pt x="509" y="42"/>
                    </a:cubicBezTo>
                    <a:cubicBezTo>
                      <a:pt x="506" y="33"/>
                      <a:pt x="496" y="30"/>
                      <a:pt x="489" y="23"/>
                    </a:cubicBezTo>
                    <a:cubicBezTo>
                      <a:pt x="476" y="13"/>
                      <a:pt x="460" y="12"/>
                      <a:pt x="444" y="7"/>
                    </a:cubicBezTo>
                    <a:cubicBezTo>
                      <a:pt x="420" y="3"/>
                      <a:pt x="395" y="11"/>
                      <a:pt x="375" y="17"/>
                    </a:cubicBezTo>
                    <a:cubicBezTo>
                      <a:pt x="368" y="21"/>
                      <a:pt x="357" y="24"/>
                      <a:pt x="355" y="33"/>
                    </a:cubicBezTo>
                    <a:cubicBezTo>
                      <a:pt x="345" y="33"/>
                      <a:pt x="340" y="44"/>
                      <a:pt x="333" y="51"/>
                    </a:cubicBezTo>
                    <a:cubicBezTo>
                      <a:pt x="325" y="66"/>
                      <a:pt x="318" y="82"/>
                      <a:pt x="319" y="100"/>
                    </a:cubicBezTo>
                    <a:cubicBezTo>
                      <a:pt x="315" y="107"/>
                      <a:pt x="307" y="102"/>
                      <a:pt x="301" y="102"/>
                    </a:cubicBezTo>
                    <a:cubicBezTo>
                      <a:pt x="294" y="85"/>
                      <a:pt x="276" y="82"/>
                      <a:pt x="261" y="79"/>
                    </a:cubicBezTo>
                    <a:cubicBezTo>
                      <a:pt x="244" y="82"/>
                      <a:pt x="227" y="85"/>
                      <a:pt x="215" y="98"/>
                    </a:cubicBezTo>
                    <a:cubicBezTo>
                      <a:pt x="201" y="95"/>
                      <a:pt x="189" y="102"/>
                      <a:pt x="181" y="111"/>
                    </a:cubicBezTo>
                    <a:cubicBezTo>
                      <a:pt x="171" y="124"/>
                      <a:pt x="169" y="143"/>
                      <a:pt x="176" y="158"/>
                    </a:cubicBezTo>
                    <a:cubicBezTo>
                      <a:pt x="173" y="164"/>
                      <a:pt x="168" y="163"/>
                      <a:pt x="165" y="165"/>
                    </a:cubicBezTo>
                    <a:cubicBezTo>
                      <a:pt x="152" y="165"/>
                      <a:pt x="140" y="165"/>
                      <a:pt x="131" y="174"/>
                    </a:cubicBezTo>
                    <a:cubicBezTo>
                      <a:pt x="129" y="173"/>
                      <a:pt x="126" y="172"/>
                      <a:pt x="126" y="170"/>
                    </a:cubicBezTo>
                    <a:cubicBezTo>
                      <a:pt x="128" y="169"/>
                      <a:pt x="129" y="167"/>
                      <a:pt x="130"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14"/>
              <p:cNvSpPr/>
              <p:nvPr/>
            </p:nvSpPr>
            <p:spPr bwMode="auto">
              <a:xfrm>
                <a:off x="3570288" y="1341438"/>
                <a:ext cx="925513" cy="11112"/>
              </a:xfrm>
              <a:custGeom>
                <a:avLst/>
                <a:gdLst>
                  <a:gd name="T0" fmla="*/ 20 w 1153"/>
                  <a:gd name="T1" fmla="*/ 0 h 13"/>
                  <a:gd name="T2" fmla="*/ 143 w 1153"/>
                  <a:gd name="T3" fmla="*/ 2 h 13"/>
                  <a:gd name="T4" fmla="*/ 809 w 1153"/>
                  <a:gd name="T5" fmla="*/ 4 h 13"/>
                  <a:gd name="T6" fmla="*/ 1144 w 1153"/>
                  <a:gd name="T7" fmla="*/ 5 h 13"/>
                  <a:gd name="T8" fmla="*/ 1149 w 1153"/>
                  <a:gd name="T9" fmla="*/ 11 h 13"/>
                  <a:gd name="T10" fmla="*/ 1024 w 1153"/>
                  <a:gd name="T11" fmla="*/ 13 h 13"/>
                  <a:gd name="T12" fmla="*/ 1004 w 1153"/>
                  <a:gd name="T13" fmla="*/ 11 h 13"/>
                  <a:gd name="T14" fmla="*/ 773 w 1153"/>
                  <a:gd name="T15" fmla="*/ 12 h 13"/>
                  <a:gd name="T16" fmla="*/ 344 w 1153"/>
                  <a:gd name="T17" fmla="*/ 10 h 13"/>
                  <a:gd name="T18" fmla="*/ 34 w 1153"/>
                  <a:gd name="T19" fmla="*/ 9 h 13"/>
                  <a:gd name="T20" fmla="*/ 0 w 1153"/>
                  <a:gd name="T21" fmla="*/ 5 h 13"/>
                  <a:gd name="T22" fmla="*/ 20 w 115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3">
                    <a:moveTo>
                      <a:pt x="20" y="0"/>
                    </a:moveTo>
                    <a:cubicBezTo>
                      <a:pt x="143" y="2"/>
                      <a:pt x="143" y="2"/>
                      <a:pt x="143" y="2"/>
                    </a:cubicBezTo>
                    <a:cubicBezTo>
                      <a:pt x="809" y="4"/>
                      <a:pt x="809" y="4"/>
                      <a:pt x="809" y="4"/>
                    </a:cubicBezTo>
                    <a:cubicBezTo>
                      <a:pt x="922" y="3"/>
                      <a:pt x="1031" y="5"/>
                      <a:pt x="1144" y="5"/>
                    </a:cubicBezTo>
                    <a:cubicBezTo>
                      <a:pt x="1153" y="6"/>
                      <a:pt x="1149" y="9"/>
                      <a:pt x="1149" y="11"/>
                    </a:cubicBezTo>
                    <a:cubicBezTo>
                      <a:pt x="1106" y="12"/>
                      <a:pt x="1065" y="12"/>
                      <a:pt x="1024" y="13"/>
                    </a:cubicBezTo>
                    <a:cubicBezTo>
                      <a:pt x="1004" y="11"/>
                      <a:pt x="1004" y="11"/>
                      <a:pt x="1004" y="11"/>
                    </a:cubicBezTo>
                    <a:cubicBezTo>
                      <a:pt x="927" y="13"/>
                      <a:pt x="847" y="11"/>
                      <a:pt x="773" y="12"/>
                    </a:cubicBezTo>
                    <a:cubicBezTo>
                      <a:pt x="634" y="11"/>
                      <a:pt x="489" y="12"/>
                      <a:pt x="344" y="10"/>
                    </a:cubicBezTo>
                    <a:cubicBezTo>
                      <a:pt x="245" y="10"/>
                      <a:pt x="138" y="9"/>
                      <a:pt x="34" y="9"/>
                    </a:cubicBezTo>
                    <a:cubicBezTo>
                      <a:pt x="23" y="9"/>
                      <a:pt x="0" y="10"/>
                      <a:pt x="0" y="5"/>
                    </a:cubicBezTo>
                    <a:cubicBezTo>
                      <a:pt x="0" y="2"/>
                      <a:pt x="11" y="1"/>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Rectangle 15"/>
              <p:cNvSpPr>
                <a:spLocks noChangeArrowheads="1"/>
              </p:cNvSpPr>
              <p:nvPr/>
            </p:nvSpPr>
            <p:spPr bwMode="auto">
              <a:xfrm>
                <a:off x="3744913"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2" name="Rectangle 16"/>
              <p:cNvSpPr>
                <a:spLocks noChangeArrowheads="1"/>
              </p:cNvSpPr>
              <p:nvPr/>
            </p:nvSpPr>
            <p:spPr bwMode="auto">
              <a:xfrm>
                <a:off x="3775076" y="1301750"/>
                <a:ext cx="717550"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3" name="Freeform 17"/>
              <p:cNvSpPr/>
              <p:nvPr/>
            </p:nvSpPr>
            <p:spPr bwMode="auto">
              <a:xfrm>
                <a:off x="4462463" y="1341438"/>
                <a:ext cx="925513" cy="9525"/>
              </a:xfrm>
              <a:custGeom>
                <a:avLst/>
                <a:gdLst>
                  <a:gd name="T0" fmla="*/ 1153 w 1153"/>
                  <a:gd name="T1" fmla="*/ 5 h 12"/>
                  <a:gd name="T2" fmla="*/ 1119 w 1153"/>
                  <a:gd name="T3" fmla="*/ 9 h 12"/>
                  <a:gd name="T4" fmla="*/ 809 w 1153"/>
                  <a:gd name="T5" fmla="*/ 10 h 12"/>
                  <a:gd name="T6" fmla="*/ 380 w 1153"/>
                  <a:gd name="T7" fmla="*/ 12 h 12"/>
                  <a:gd name="T8" fmla="*/ 149 w 1153"/>
                  <a:gd name="T9" fmla="*/ 11 h 12"/>
                  <a:gd name="T10" fmla="*/ 129 w 1153"/>
                  <a:gd name="T11" fmla="*/ 12 h 12"/>
                  <a:gd name="T12" fmla="*/ 4 w 1153"/>
                  <a:gd name="T13" fmla="*/ 11 h 12"/>
                  <a:gd name="T14" fmla="*/ 9 w 1153"/>
                  <a:gd name="T15" fmla="*/ 4 h 12"/>
                  <a:gd name="T16" fmla="*/ 344 w 1153"/>
                  <a:gd name="T17" fmla="*/ 3 h 12"/>
                  <a:gd name="T18" fmla="*/ 1010 w 1153"/>
                  <a:gd name="T19" fmla="*/ 2 h 12"/>
                  <a:gd name="T20" fmla="*/ 1133 w 1153"/>
                  <a:gd name="T21" fmla="*/ 0 h 12"/>
                  <a:gd name="T22" fmla="*/ 1153 w 115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3" h="12">
                    <a:moveTo>
                      <a:pt x="1153" y="5"/>
                    </a:moveTo>
                    <a:cubicBezTo>
                      <a:pt x="1153" y="10"/>
                      <a:pt x="1130" y="9"/>
                      <a:pt x="1119" y="9"/>
                    </a:cubicBezTo>
                    <a:cubicBezTo>
                      <a:pt x="1015" y="9"/>
                      <a:pt x="908" y="9"/>
                      <a:pt x="809" y="10"/>
                    </a:cubicBezTo>
                    <a:cubicBezTo>
                      <a:pt x="664" y="12"/>
                      <a:pt x="519" y="11"/>
                      <a:pt x="380" y="12"/>
                    </a:cubicBezTo>
                    <a:cubicBezTo>
                      <a:pt x="306" y="11"/>
                      <a:pt x="226" y="12"/>
                      <a:pt x="149" y="11"/>
                    </a:cubicBezTo>
                    <a:cubicBezTo>
                      <a:pt x="129" y="12"/>
                      <a:pt x="129" y="12"/>
                      <a:pt x="129" y="12"/>
                    </a:cubicBezTo>
                    <a:cubicBezTo>
                      <a:pt x="88" y="11"/>
                      <a:pt x="47" y="11"/>
                      <a:pt x="4" y="11"/>
                    </a:cubicBezTo>
                    <a:cubicBezTo>
                      <a:pt x="4" y="9"/>
                      <a:pt x="0" y="6"/>
                      <a:pt x="9" y="4"/>
                    </a:cubicBezTo>
                    <a:cubicBezTo>
                      <a:pt x="122" y="4"/>
                      <a:pt x="231" y="3"/>
                      <a:pt x="344" y="3"/>
                    </a:cubicBezTo>
                    <a:cubicBezTo>
                      <a:pt x="1010" y="2"/>
                      <a:pt x="1010" y="2"/>
                      <a:pt x="1010" y="2"/>
                    </a:cubicBezTo>
                    <a:cubicBezTo>
                      <a:pt x="1133" y="0"/>
                      <a:pt x="1133" y="0"/>
                      <a:pt x="1133" y="0"/>
                    </a:cubicBezTo>
                    <a:cubicBezTo>
                      <a:pt x="1142" y="1"/>
                      <a:pt x="1153" y="2"/>
                      <a:pt x="115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Rectangle 18"/>
              <p:cNvSpPr>
                <a:spLocks noChangeArrowheads="1"/>
              </p:cNvSpPr>
              <p:nvPr/>
            </p:nvSpPr>
            <p:spPr bwMode="auto">
              <a:xfrm>
                <a:off x="4465638" y="1314450"/>
                <a:ext cx="7477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5" name="Rectangle 19"/>
              <p:cNvSpPr>
                <a:spLocks noChangeArrowheads="1"/>
              </p:cNvSpPr>
              <p:nvPr/>
            </p:nvSpPr>
            <p:spPr bwMode="auto">
              <a:xfrm>
                <a:off x="4465638" y="1300163"/>
                <a:ext cx="7175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6" name="Rectangle 20"/>
              <p:cNvSpPr>
                <a:spLocks noChangeArrowheads="1"/>
              </p:cNvSpPr>
              <p:nvPr/>
            </p:nvSpPr>
            <p:spPr bwMode="auto">
              <a:xfrm>
                <a:off x="3759201" y="1860550"/>
                <a:ext cx="14478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7" name="Rectangle 21"/>
              <p:cNvSpPr>
                <a:spLocks noChangeArrowheads="1"/>
              </p:cNvSpPr>
              <p:nvPr/>
            </p:nvSpPr>
            <p:spPr bwMode="auto">
              <a:xfrm>
                <a:off x="3775076" y="1890713"/>
                <a:ext cx="14668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8" name="Rectangle 22"/>
              <p:cNvSpPr>
                <a:spLocks noChangeArrowheads="1"/>
              </p:cNvSpPr>
              <p:nvPr/>
            </p:nvSpPr>
            <p:spPr bwMode="auto">
              <a:xfrm>
                <a:off x="3759201" y="1906588"/>
                <a:ext cx="1495425"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9" name="Freeform 23"/>
              <p:cNvSpPr/>
              <p:nvPr/>
            </p:nvSpPr>
            <p:spPr bwMode="auto">
              <a:xfrm>
                <a:off x="5570538" y="1441450"/>
                <a:ext cx="17463" cy="14287"/>
              </a:xfrm>
              <a:custGeom>
                <a:avLst/>
                <a:gdLst>
                  <a:gd name="T0" fmla="*/ 18 w 22"/>
                  <a:gd name="T1" fmla="*/ 2 h 18"/>
                  <a:gd name="T2" fmla="*/ 0 w 22"/>
                  <a:gd name="T3" fmla="*/ 10 h 18"/>
                  <a:gd name="T4" fmla="*/ 8 w 22"/>
                  <a:gd name="T5" fmla="*/ 18 h 18"/>
                  <a:gd name="T6" fmla="*/ 22 w 22"/>
                  <a:gd name="T7" fmla="*/ 8 h 18"/>
                  <a:gd name="T8" fmla="*/ 18 w 22"/>
                  <a:gd name="T9" fmla="*/ 2 h 18"/>
                </a:gdLst>
                <a:ahLst/>
                <a:cxnLst>
                  <a:cxn ang="0">
                    <a:pos x="T0" y="T1"/>
                  </a:cxn>
                  <a:cxn ang="0">
                    <a:pos x="T2" y="T3"/>
                  </a:cxn>
                  <a:cxn ang="0">
                    <a:pos x="T4" y="T5"/>
                  </a:cxn>
                  <a:cxn ang="0">
                    <a:pos x="T6" y="T7"/>
                  </a:cxn>
                  <a:cxn ang="0">
                    <a:pos x="T8" y="T9"/>
                  </a:cxn>
                </a:cxnLst>
                <a:rect l="0" t="0" r="r" b="b"/>
                <a:pathLst>
                  <a:path w="22" h="18">
                    <a:moveTo>
                      <a:pt x="18" y="2"/>
                    </a:moveTo>
                    <a:cubicBezTo>
                      <a:pt x="12" y="6"/>
                      <a:pt x="2" y="0"/>
                      <a:pt x="0" y="10"/>
                    </a:cubicBezTo>
                    <a:cubicBezTo>
                      <a:pt x="1" y="14"/>
                      <a:pt x="6" y="15"/>
                      <a:pt x="8" y="18"/>
                    </a:cubicBezTo>
                    <a:cubicBezTo>
                      <a:pt x="15" y="18"/>
                      <a:pt x="20" y="13"/>
                      <a:pt x="22" y="8"/>
                    </a:cubicBezTo>
                    <a:cubicBezTo>
                      <a:pt x="22" y="5"/>
                      <a:pt x="21" y="3"/>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24"/>
              <p:cNvSpPr/>
              <p:nvPr/>
            </p:nvSpPr>
            <p:spPr bwMode="auto">
              <a:xfrm>
                <a:off x="5553076" y="1592263"/>
                <a:ext cx="30163" cy="25400"/>
              </a:xfrm>
              <a:custGeom>
                <a:avLst/>
                <a:gdLst>
                  <a:gd name="T0" fmla="*/ 27 w 39"/>
                  <a:gd name="T1" fmla="*/ 2 h 30"/>
                  <a:gd name="T2" fmla="*/ 7 w 39"/>
                  <a:gd name="T3" fmla="*/ 13 h 30"/>
                  <a:gd name="T4" fmla="*/ 4 w 39"/>
                  <a:gd name="T5" fmla="*/ 23 h 30"/>
                  <a:gd name="T6" fmla="*/ 24 w 39"/>
                  <a:gd name="T7" fmla="*/ 30 h 30"/>
                  <a:gd name="T8" fmla="*/ 39 w 39"/>
                  <a:gd name="T9" fmla="*/ 14 h 30"/>
                  <a:gd name="T10" fmla="*/ 27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27" y="2"/>
                    </a:moveTo>
                    <a:cubicBezTo>
                      <a:pt x="19" y="0"/>
                      <a:pt x="13" y="7"/>
                      <a:pt x="7" y="13"/>
                    </a:cubicBezTo>
                    <a:cubicBezTo>
                      <a:pt x="7" y="16"/>
                      <a:pt x="0" y="19"/>
                      <a:pt x="4" y="23"/>
                    </a:cubicBezTo>
                    <a:cubicBezTo>
                      <a:pt x="10" y="28"/>
                      <a:pt x="17" y="29"/>
                      <a:pt x="24" y="30"/>
                    </a:cubicBezTo>
                    <a:cubicBezTo>
                      <a:pt x="30" y="26"/>
                      <a:pt x="34" y="18"/>
                      <a:pt x="39" y="14"/>
                    </a:cubicBezTo>
                    <a:cubicBezTo>
                      <a:pt x="38" y="8"/>
                      <a:pt x="31" y="6"/>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25"/>
              <p:cNvSpPr/>
              <p:nvPr/>
            </p:nvSpPr>
            <p:spPr bwMode="auto">
              <a:xfrm>
                <a:off x="5518151" y="1468438"/>
                <a:ext cx="47625" cy="42862"/>
              </a:xfrm>
              <a:custGeom>
                <a:avLst/>
                <a:gdLst>
                  <a:gd name="T0" fmla="*/ 44 w 60"/>
                  <a:gd name="T1" fmla="*/ 42 h 54"/>
                  <a:gd name="T2" fmla="*/ 6 w 60"/>
                  <a:gd name="T3" fmla="*/ 1 h 54"/>
                  <a:gd name="T4" fmla="*/ 0 w 60"/>
                  <a:gd name="T5" fmla="*/ 5 h 54"/>
                  <a:gd name="T6" fmla="*/ 15 w 60"/>
                  <a:gd name="T7" fmla="*/ 43 h 54"/>
                  <a:gd name="T8" fmla="*/ 27 w 60"/>
                  <a:gd name="T9" fmla="*/ 51 h 54"/>
                  <a:gd name="T10" fmla="*/ 57 w 60"/>
                  <a:gd name="T11" fmla="*/ 51 h 54"/>
                  <a:gd name="T12" fmla="*/ 59 w 60"/>
                  <a:gd name="T13" fmla="*/ 46 h 54"/>
                  <a:gd name="T14" fmla="*/ 44 w 60"/>
                  <a:gd name="T15" fmla="*/ 42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4">
                    <a:moveTo>
                      <a:pt x="44" y="42"/>
                    </a:moveTo>
                    <a:cubicBezTo>
                      <a:pt x="26" y="36"/>
                      <a:pt x="11" y="19"/>
                      <a:pt x="6" y="1"/>
                    </a:cubicBezTo>
                    <a:cubicBezTo>
                      <a:pt x="3" y="0"/>
                      <a:pt x="1" y="3"/>
                      <a:pt x="0" y="5"/>
                    </a:cubicBezTo>
                    <a:cubicBezTo>
                      <a:pt x="0" y="20"/>
                      <a:pt x="5" y="33"/>
                      <a:pt x="15" y="43"/>
                    </a:cubicBezTo>
                    <a:cubicBezTo>
                      <a:pt x="27" y="51"/>
                      <a:pt x="27" y="51"/>
                      <a:pt x="27" y="51"/>
                    </a:cubicBezTo>
                    <a:cubicBezTo>
                      <a:pt x="37" y="51"/>
                      <a:pt x="48" y="54"/>
                      <a:pt x="57" y="51"/>
                    </a:cubicBezTo>
                    <a:cubicBezTo>
                      <a:pt x="58" y="49"/>
                      <a:pt x="60" y="47"/>
                      <a:pt x="59" y="46"/>
                    </a:cubicBezTo>
                    <a:cubicBezTo>
                      <a:pt x="55" y="43"/>
                      <a:pt x="48" y="44"/>
                      <a:pt x="4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26"/>
              <p:cNvSpPr/>
              <p:nvPr/>
            </p:nvSpPr>
            <p:spPr bwMode="auto">
              <a:xfrm>
                <a:off x="5503863" y="1403350"/>
                <a:ext cx="26988" cy="49212"/>
              </a:xfrm>
              <a:custGeom>
                <a:avLst/>
                <a:gdLst>
                  <a:gd name="T0" fmla="*/ 25 w 34"/>
                  <a:gd name="T1" fmla="*/ 0 h 62"/>
                  <a:gd name="T2" fmla="*/ 18 w 34"/>
                  <a:gd name="T3" fmla="*/ 5 h 62"/>
                  <a:gd name="T4" fmla="*/ 0 w 34"/>
                  <a:gd name="T5" fmla="*/ 26 h 62"/>
                  <a:gd name="T6" fmla="*/ 0 w 34"/>
                  <a:gd name="T7" fmla="*/ 36 h 62"/>
                  <a:gd name="T8" fmla="*/ 15 w 34"/>
                  <a:gd name="T9" fmla="*/ 62 h 62"/>
                  <a:gd name="T10" fmla="*/ 20 w 34"/>
                  <a:gd name="T11" fmla="*/ 16 h 62"/>
                  <a:gd name="T12" fmla="*/ 25 w 3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34" h="62">
                    <a:moveTo>
                      <a:pt x="25" y="0"/>
                    </a:moveTo>
                    <a:cubicBezTo>
                      <a:pt x="21" y="0"/>
                      <a:pt x="21" y="4"/>
                      <a:pt x="18" y="5"/>
                    </a:cubicBezTo>
                    <a:cubicBezTo>
                      <a:pt x="10" y="10"/>
                      <a:pt x="6" y="20"/>
                      <a:pt x="0" y="26"/>
                    </a:cubicBezTo>
                    <a:cubicBezTo>
                      <a:pt x="2" y="29"/>
                      <a:pt x="0" y="32"/>
                      <a:pt x="0" y="36"/>
                    </a:cubicBezTo>
                    <a:cubicBezTo>
                      <a:pt x="2" y="46"/>
                      <a:pt x="4" y="59"/>
                      <a:pt x="15" y="62"/>
                    </a:cubicBezTo>
                    <a:cubicBezTo>
                      <a:pt x="20" y="47"/>
                      <a:pt x="12" y="29"/>
                      <a:pt x="20" y="16"/>
                    </a:cubicBezTo>
                    <a:cubicBezTo>
                      <a:pt x="22" y="10"/>
                      <a:pt x="34" y="3"/>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27"/>
              <p:cNvSpPr/>
              <p:nvPr/>
            </p:nvSpPr>
            <p:spPr bwMode="auto">
              <a:xfrm>
                <a:off x="5497513" y="1751013"/>
                <a:ext cx="20638" cy="47625"/>
              </a:xfrm>
              <a:custGeom>
                <a:avLst/>
                <a:gdLst>
                  <a:gd name="T0" fmla="*/ 23 w 27"/>
                  <a:gd name="T1" fmla="*/ 45 h 59"/>
                  <a:gd name="T2" fmla="*/ 24 w 27"/>
                  <a:gd name="T3" fmla="*/ 20 h 59"/>
                  <a:gd name="T4" fmla="*/ 19 w 27"/>
                  <a:gd name="T5" fmla="*/ 2 h 59"/>
                  <a:gd name="T6" fmla="*/ 12 w 27"/>
                  <a:gd name="T7" fmla="*/ 1 h 59"/>
                  <a:gd name="T8" fmla="*/ 3 w 27"/>
                  <a:gd name="T9" fmla="*/ 30 h 59"/>
                  <a:gd name="T10" fmla="*/ 23 w 27"/>
                  <a:gd name="T11" fmla="*/ 58 h 59"/>
                  <a:gd name="T12" fmla="*/ 26 w 27"/>
                  <a:gd name="T13" fmla="*/ 56 h 59"/>
                  <a:gd name="T14" fmla="*/ 23 w 27"/>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59">
                    <a:moveTo>
                      <a:pt x="23" y="45"/>
                    </a:moveTo>
                    <a:cubicBezTo>
                      <a:pt x="23" y="36"/>
                      <a:pt x="23" y="28"/>
                      <a:pt x="24" y="20"/>
                    </a:cubicBezTo>
                    <a:cubicBezTo>
                      <a:pt x="23" y="14"/>
                      <a:pt x="18" y="9"/>
                      <a:pt x="19" y="2"/>
                    </a:cubicBezTo>
                    <a:cubicBezTo>
                      <a:pt x="17" y="0"/>
                      <a:pt x="14" y="0"/>
                      <a:pt x="12" y="1"/>
                    </a:cubicBezTo>
                    <a:cubicBezTo>
                      <a:pt x="4" y="9"/>
                      <a:pt x="0" y="20"/>
                      <a:pt x="3" y="30"/>
                    </a:cubicBezTo>
                    <a:cubicBezTo>
                      <a:pt x="4" y="42"/>
                      <a:pt x="14" y="52"/>
                      <a:pt x="23" y="58"/>
                    </a:cubicBezTo>
                    <a:cubicBezTo>
                      <a:pt x="25" y="59"/>
                      <a:pt x="26" y="57"/>
                      <a:pt x="26" y="56"/>
                    </a:cubicBezTo>
                    <a:cubicBezTo>
                      <a:pt x="27" y="51"/>
                      <a:pt x="24" y="49"/>
                      <a:pt x="2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28"/>
              <p:cNvSpPr>
                <a:spLocks noEditPoints="1"/>
              </p:cNvSpPr>
              <p:nvPr/>
            </p:nvSpPr>
            <p:spPr bwMode="auto">
              <a:xfrm>
                <a:off x="5170488" y="1292226"/>
                <a:ext cx="725488" cy="619124"/>
              </a:xfrm>
              <a:custGeom>
                <a:avLst/>
                <a:gdLst>
                  <a:gd name="T0" fmla="*/ 736 w 904"/>
                  <a:gd name="T1" fmla="*/ 644 h 769"/>
                  <a:gd name="T2" fmla="*/ 400 w 904"/>
                  <a:gd name="T3" fmla="*/ 703 h 769"/>
                  <a:gd name="T4" fmla="*/ 351 w 904"/>
                  <a:gd name="T5" fmla="*/ 709 h 769"/>
                  <a:gd name="T6" fmla="*/ 724 w 904"/>
                  <a:gd name="T7" fmla="*/ 660 h 769"/>
                  <a:gd name="T8" fmla="*/ 861 w 904"/>
                  <a:gd name="T9" fmla="*/ 342 h 769"/>
                  <a:gd name="T10" fmla="*/ 863 w 904"/>
                  <a:gd name="T11" fmla="*/ 328 h 769"/>
                  <a:gd name="T12" fmla="*/ 863 w 904"/>
                  <a:gd name="T13" fmla="*/ 406 h 769"/>
                  <a:gd name="T14" fmla="*/ 824 w 904"/>
                  <a:gd name="T15" fmla="*/ 354 h 769"/>
                  <a:gd name="T16" fmla="*/ 717 w 904"/>
                  <a:gd name="T17" fmla="*/ 310 h 769"/>
                  <a:gd name="T18" fmla="*/ 772 w 904"/>
                  <a:gd name="T19" fmla="*/ 267 h 769"/>
                  <a:gd name="T20" fmla="*/ 695 w 904"/>
                  <a:gd name="T21" fmla="*/ 166 h 769"/>
                  <a:gd name="T22" fmla="*/ 660 w 904"/>
                  <a:gd name="T23" fmla="*/ 146 h 769"/>
                  <a:gd name="T24" fmla="*/ 643 w 904"/>
                  <a:gd name="T25" fmla="*/ 232 h 769"/>
                  <a:gd name="T26" fmla="*/ 425 w 904"/>
                  <a:gd name="T27" fmla="*/ 127 h 769"/>
                  <a:gd name="T28" fmla="*/ 509 w 904"/>
                  <a:gd name="T29" fmla="*/ 139 h 769"/>
                  <a:gd name="T30" fmla="*/ 416 w 904"/>
                  <a:gd name="T31" fmla="*/ 42 h 769"/>
                  <a:gd name="T32" fmla="*/ 422 w 904"/>
                  <a:gd name="T33" fmla="*/ 466 h 769"/>
                  <a:gd name="T34" fmla="*/ 554 w 904"/>
                  <a:gd name="T35" fmla="*/ 559 h 769"/>
                  <a:gd name="T36" fmla="*/ 548 w 904"/>
                  <a:gd name="T37" fmla="*/ 621 h 769"/>
                  <a:gd name="T38" fmla="*/ 613 w 904"/>
                  <a:gd name="T39" fmla="*/ 463 h 769"/>
                  <a:gd name="T40" fmla="*/ 600 w 904"/>
                  <a:gd name="T41" fmla="*/ 554 h 769"/>
                  <a:gd name="T42" fmla="*/ 707 w 904"/>
                  <a:gd name="T43" fmla="*/ 620 h 769"/>
                  <a:gd name="T44" fmla="*/ 741 w 904"/>
                  <a:gd name="T45" fmla="*/ 569 h 769"/>
                  <a:gd name="T46" fmla="*/ 682 w 904"/>
                  <a:gd name="T47" fmla="*/ 446 h 769"/>
                  <a:gd name="T48" fmla="*/ 788 w 904"/>
                  <a:gd name="T49" fmla="*/ 438 h 769"/>
                  <a:gd name="T50" fmla="*/ 750 w 904"/>
                  <a:gd name="T51" fmla="*/ 470 h 769"/>
                  <a:gd name="T52" fmla="*/ 734 w 904"/>
                  <a:gd name="T53" fmla="*/ 260 h 769"/>
                  <a:gd name="T54" fmla="*/ 768 w 904"/>
                  <a:gd name="T55" fmla="*/ 295 h 769"/>
                  <a:gd name="T56" fmla="*/ 461 w 904"/>
                  <a:gd name="T57" fmla="*/ 133 h 769"/>
                  <a:gd name="T58" fmla="*/ 470 w 904"/>
                  <a:gd name="T59" fmla="*/ 59 h 769"/>
                  <a:gd name="T60" fmla="*/ 668 w 904"/>
                  <a:gd name="T61" fmla="*/ 207 h 769"/>
                  <a:gd name="T62" fmla="*/ 648 w 904"/>
                  <a:gd name="T63" fmla="*/ 488 h 769"/>
                  <a:gd name="T64" fmla="*/ 636 w 904"/>
                  <a:gd name="T65" fmla="*/ 273 h 769"/>
                  <a:gd name="T66" fmla="*/ 633 w 904"/>
                  <a:gd name="T67" fmla="*/ 338 h 769"/>
                  <a:gd name="T68" fmla="*/ 452 w 904"/>
                  <a:gd name="T69" fmla="*/ 340 h 769"/>
                  <a:gd name="T70" fmla="*/ 596 w 904"/>
                  <a:gd name="T71" fmla="*/ 434 h 769"/>
                  <a:gd name="T72" fmla="*/ 652 w 904"/>
                  <a:gd name="T73" fmla="*/ 387 h 769"/>
                  <a:gd name="T74" fmla="*/ 586 w 904"/>
                  <a:gd name="T75" fmla="*/ 388 h 769"/>
                  <a:gd name="T76" fmla="*/ 639 w 904"/>
                  <a:gd name="T77" fmla="*/ 622 h 769"/>
                  <a:gd name="T78" fmla="*/ 483 w 904"/>
                  <a:gd name="T79" fmla="*/ 424 h 769"/>
                  <a:gd name="T80" fmla="*/ 441 w 904"/>
                  <a:gd name="T81" fmla="*/ 369 h 769"/>
                  <a:gd name="T82" fmla="*/ 459 w 904"/>
                  <a:gd name="T83" fmla="*/ 120 h 769"/>
                  <a:gd name="T84" fmla="*/ 514 w 904"/>
                  <a:gd name="T85" fmla="*/ 687 h 769"/>
                  <a:gd name="T86" fmla="*/ 782 w 904"/>
                  <a:gd name="T87" fmla="*/ 280 h 769"/>
                  <a:gd name="T88" fmla="*/ 615 w 904"/>
                  <a:gd name="T89" fmla="*/ 128 h 769"/>
                  <a:gd name="T90" fmla="*/ 483 w 904"/>
                  <a:gd name="T91" fmla="*/ 13 h 769"/>
                  <a:gd name="T92" fmla="*/ 191 w 904"/>
                  <a:gd name="T93" fmla="*/ 23 h 769"/>
                  <a:gd name="T94" fmla="*/ 300 w 904"/>
                  <a:gd name="T95" fmla="*/ 103 h 769"/>
                  <a:gd name="T96" fmla="*/ 386 w 904"/>
                  <a:gd name="T97" fmla="*/ 386 h 769"/>
                  <a:gd name="T98" fmla="*/ 7 w 904"/>
                  <a:gd name="T99" fmla="*/ 714 h 769"/>
                  <a:gd name="T100" fmla="*/ 1 w 904"/>
                  <a:gd name="T101" fmla="*/ 755 h 769"/>
                  <a:gd name="T102" fmla="*/ 527 w 904"/>
                  <a:gd name="T103" fmla="*/ 740 h 769"/>
                  <a:gd name="T104" fmla="*/ 481 w 904"/>
                  <a:gd name="T105" fmla="*/ 580 h 769"/>
                  <a:gd name="T106" fmla="*/ 545 w 904"/>
                  <a:gd name="T107" fmla="*/ 504 h 769"/>
                  <a:gd name="T108" fmla="*/ 593 w 904"/>
                  <a:gd name="T109" fmla="*/ 512 h 769"/>
                  <a:gd name="T110" fmla="*/ 713 w 904"/>
                  <a:gd name="T111" fmla="*/ 659 h 769"/>
                  <a:gd name="T112" fmla="*/ 753 w 904"/>
                  <a:gd name="T113" fmla="*/ 466 h 769"/>
                  <a:gd name="T114" fmla="*/ 782 w 904"/>
                  <a:gd name="T115" fmla="*/ 373 h 769"/>
                  <a:gd name="T116" fmla="*/ 585 w 904"/>
                  <a:gd name="T117" fmla="*/ 100 h 769"/>
                  <a:gd name="T118" fmla="*/ 230 w 904"/>
                  <a:gd name="T119" fmla="*/ 14 h 769"/>
                  <a:gd name="T120" fmla="*/ 388 w 904"/>
                  <a:gd name="T121" fmla="*/ 41 h 769"/>
                  <a:gd name="T122" fmla="*/ 774 w 904"/>
                  <a:gd name="T123" fmla="*/ 16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769">
                    <a:moveTo>
                      <a:pt x="896" y="366"/>
                    </a:moveTo>
                    <a:cubicBezTo>
                      <a:pt x="899" y="373"/>
                      <a:pt x="901" y="382"/>
                      <a:pt x="901" y="390"/>
                    </a:cubicBezTo>
                    <a:cubicBezTo>
                      <a:pt x="898" y="398"/>
                      <a:pt x="904" y="409"/>
                      <a:pt x="897" y="415"/>
                    </a:cubicBezTo>
                    <a:cubicBezTo>
                      <a:pt x="894" y="414"/>
                      <a:pt x="894" y="414"/>
                      <a:pt x="894" y="414"/>
                    </a:cubicBezTo>
                    <a:cubicBezTo>
                      <a:pt x="888" y="420"/>
                      <a:pt x="880" y="426"/>
                      <a:pt x="872" y="425"/>
                    </a:cubicBezTo>
                    <a:cubicBezTo>
                      <a:pt x="864" y="430"/>
                      <a:pt x="863" y="441"/>
                      <a:pt x="859" y="449"/>
                    </a:cubicBezTo>
                    <a:cubicBezTo>
                      <a:pt x="852" y="463"/>
                      <a:pt x="839" y="477"/>
                      <a:pt x="822" y="478"/>
                    </a:cubicBezTo>
                    <a:cubicBezTo>
                      <a:pt x="816" y="478"/>
                      <a:pt x="809" y="474"/>
                      <a:pt x="803" y="479"/>
                    </a:cubicBezTo>
                    <a:cubicBezTo>
                      <a:pt x="803" y="484"/>
                      <a:pt x="799" y="490"/>
                      <a:pt x="803" y="495"/>
                    </a:cubicBezTo>
                    <a:cubicBezTo>
                      <a:pt x="806" y="503"/>
                      <a:pt x="812" y="509"/>
                      <a:pt x="812" y="518"/>
                    </a:cubicBezTo>
                    <a:cubicBezTo>
                      <a:pt x="817" y="540"/>
                      <a:pt x="807" y="560"/>
                      <a:pt x="795" y="576"/>
                    </a:cubicBezTo>
                    <a:cubicBezTo>
                      <a:pt x="788" y="593"/>
                      <a:pt x="776" y="610"/>
                      <a:pt x="758" y="617"/>
                    </a:cubicBezTo>
                    <a:cubicBezTo>
                      <a:pt x="750" y="621"/>
                      <a:pt x="741" y="614"/>
                      <a:pt x="733" y="617"/>
                    </a:cubicBezTo>
                    <a:cubicBezTo>
                      <a:pt x="733" y="626"/>
                      <a:pt x="737" y="634"/>
                      <a:pt x="736" y="644"/>
                    </a:cubicBezTo>
                    <a:cubicBezTo>
                      <a:pt x="734" y="660"/>
                      <a:pt x="722" y="674"/>
                      <a:pt x="707" y="681"/>
                    </a:cubicBezTo>
                    <a:cubicBezTo>
                      <a:pt x="699" y="686"/>
                      <a:pt x="691" y="683"/>
                      <a:pt x="682" y="683"/>
                    </a:cubicBezTo>
                    <a:cubicBezTo>
                      <a:pt x="666" y="690"/>
                      <a:pt x="666" y="690"/>
                      <a:pt x="666" y="690"/>
                    </a:cubicBezTo>
                    <a:cubicBezTo>
                      <a:pt x="648" y="695"/>
                      <a:pt x="623" y="696"/>
                      <a:pt x="608" y="681"/>
                    </a:cubicBezTo>
                    <a:cubicBezTo>
                      <a:pt x="602" y="677"/>
                      <a:pt x="600" y="669"/>
                      <a:pt x="594" y="666"/>
                    </a:cubicBezTo>
                    <a:cubicBezTo>
                      <a:pt x="585" y="669"/>
                      <a:pt x="589" y="680"/>
                      <a:pt x="587" y="687"/>
                    </a:cubicBezTo>
                    <a:cubicBezTo>
                      <a:pt x="584" y="695"/>
                      <a:pt x="586" y="705"/>
                      <a:pt x="579" y="711"/>
                    </a:cubicBezTo>
                    <a:cubicBezTo>
                      <a:pt x="575" y="723"/>
                      <a:pt x="565" y="731"/>
                      <a:pt x="557" y="739"/>
                    </a:cubicBezTo>
                    <a:cubicBezTo>
                      <a:pt x="542" y="748"/>
                      <a:pt x="527" y="756"/>
                      <a:pt x="510" y="759"/>
                    </a:cubicBezTo>
                    <a:cubicBezTo>
                      <a:pt x="482" y="767"/>
                      <a:pt x="456" y="766"/>
                      <a:pt x="427" y="757"/>
                    </a:cubicBezTo>
                    <a:cubicBezTo>
                      <a:pt x="417" y="751"/>
                      <a:pt x="405" y="746"/>
                      <a:pt x="398" y="735"/>
                    </a:cubicBezTo>
                    <a:cubicBezTo>
                      <a:pt x="395" y="719"/>
                      <a:pt x="414" y="710"/>
                      <a:pt x="408" y="694"/>
                    </a:cubicBezTo>
                    <a:cubicBezTo>
                      <a:pt x="407" y="693"/>
                      <a:pt x="406" y="690"/>
                      <a:pt x="404" y="691"/>
                    </a:cubicBezTo>
                    <a:cubicBezTo>
                      <a:pt x="402" y="694"/>
                      <a:pt x="402" y="700"/>
                      <a:pt x="400" y="703"/>
                    </a:cubicBezTo>
                    <a:cubicBezTo>
                      <a:pt x="392" y="716"/>
                      <a:pt x="376" y="718"/>
                      <a:pt x="364" y="717"/>
                    </a:cubicBezTo>
                    <a:cubicBezTo>
                      <a:pt x="356" y="717"/>
                      <a:pt x="351" y="712"/>
                      <a:pt x="344" y="715"/>
                    </a:cubicBezTo>
                    <a:cubicBezTo>
                      <a:pt x="335" y="725"/>
                      <a:pt x="333" y="740"/>
                      <a:pt x="339" y="753"/>
                    </a:cubicBezTo>
                    <a:cubicBezTo>
                      <a:pt x="335" y="757"/>
                      <a:pt x="338" y="765"/>
                      <a:pt x="332" y="767"/>
                    </a:cubicBezTo>
                    <a:cubicBezTo>
                      <a:pt x="284" y="766"/>
                      <a:pt x="242" y="768"/>
                      <a:pt x="194" y="767"/>
                    </a:cubicBezTo>
                    <a:cubicBezTo>
                      <a:pt x="132" y="766"/>
                      <a:pt x="67" y="769"/>
                      <a:pt x="5" y="768"/>
                    </a:cubicBezTo>
                    <a:cubicBezTo>
                      <a:pt x="1" y="767"/>
                      <a:pt x="1" y="767"/>
                      <a:pt x="1" y="767"/>
                    </a:cubicBezTo>
                    <a:cubicBezTo>
                      <a:pt x="1" y="766"/>
                      <a:pt x="1" y="765"/>
                      <a:pt x="1" y="765"/>
                    </a:cubicBezTo>
                    <a:cubicBezTo>
                      <a:pt x="126" y="764"/>
                      <a:pt x="126" y="764"/>
                      <a:pt x="126" y="764"/>
                    </a:cubicBezTo>
                    <a:cubicBezTo>
                      <a:pt x="269" y="763"/>
                      <a:pt x="269" y="763"/>
                      <a:pt x="269" y="763"/>
                    </a:cubicBezTo>
                    <a:cubicBezTo>
                      <a:pt x="326" y="762"/>
                      <a:pt x="326" y="762"/>
                      <a:pt x="326" y="762"/>
                    </a:cubicBezTo>
                    <a:cubicBezTo>
                      <a:pt x="330" y="761"/>
                      <a:pt x="330" y="757"/>
                      <a:pt x="332" y="755"/>
                    </a:cubicBezTo>
                    <a:cubicBezTo>
                      <a:pt x="326" y="741"/>
                      <a:pt x="328" y="725"/>
                      <a:pt x="337" y="713"/>
                    </a:cubicBezTo>
                    <a:cubicBezTo>
                      <a:pt x="340" y="709"/>
                      <a:pt x="346" y="703"/>
                      <a:pt x="351" y="709"/>
                    </a:cubicBezTo>
                    <a:cubicBezTo>
                      <a:pt x="365" y="714"/>
                      <a:pt x="380" y="714"/>
                      <a:pt x="391" y="705"/>
                    </a:cubicBezTo>
                    <a:cubicBezTo>
                      <a:pt x="395" y="699"/>
                      <a:pt x="400" y="693"/>
                      <a:pt x="399" y="685"/>
                    </a:cubicBezTo>
                    <a:cubicBezTo>
                      <a:pt x="399" y="683"/>
                      <a:pt x="395" y="682"/>
                      <a:pt x="397" y="680"/>
                    </a:cubicBezTo>
                    <a:cubicBezTo>
                      <a:pt x="405" y="683"/>
                      <a:pt x="405" y="683"/>
                      <a:pt x="405" y="683"/>
                    </a:cubicBezTo>
                    <a:cubicBezTo>
                      <a:pt x="411" y="687"/>
                      <a:pt x="416" y="696"/>
                      <a:pt x="415" y="703"/>
                    </a:cubicBezTo>
                    <a:cubicBezTo>
                      <a:pt x="416" y="715"/>
                      <a:pt x="400" y="721"/>
                      <a:pt x="405" y="734"/>
                    </a:cubicBezTo>
                    <a:cubicBezTo>
                      <a:pt x="422" y="752"/>
                      <a:pt x="447" y="759"/>
                      <a:pt x="472" y="759"/>
                    </a:cubicBezTo>
                    <a:cubicBezTo>
                      <a:pt x="513" y="758"/>
                      <a:pt x="559" y="745"/>
                      <a:pt x="577" y="705"/>
                    </a:cubicBezTo>
                    <a:cubicBezTo>
                      <a:pt x="583" y="691"/>
                      <a:pt x="582" y="675"/>
                      <a:pt x="584" y="658"/>
                    </a:cubicBezTo>
                    <a:cubicBezTo>
                      <a:pt x="588" y="651"/>
                      <a:pt x="592" y="663"/>
                      <a:pt x="598" y="660"/>
                    </a:cubicBezTo>
                    <a:cubicBezTo>
                      <a:pt x="603" y="661"/>
                      <a:pt x="603" y="665"/>
                      <a:pt x="605" y="668"/>
                    </a:cubicBezTo>
                    <a:cubicBezTo>
                      <a:pt x="615" y="685"/>
                      <a:pt x="633" y="688"/>
                      <a:pt x="651" y="687"/>
                    </a:cubicBezTo>
                    <a:cubicBezTo>
                      <a:pt x="665" y="689"/>
                      <a:pt x="674" y="675"/>
                      <a:pt x="689" y="678"/>
                    </a:cubicBezTo>
                    <a:cubicBezTo>
                      <a:pt x="703" y="680"/>
                      <a:pt x="714" y="669"/>
                      <a:pt x="724" y="660"/>
                    </a:cubicBezTo>
                    <a:cubicBezTo>
                      <a:pt x="732" y="649"/>
                      <a:pt x="732" y="633"/>
                      <a:pt x="726" y="620"/>
                    </a:cubicBezTo>
                    <a:cubicBezTo>
                      <a:pt x="725" y="617"/>
                      <a:pt x="727" y="613"/>
                      <a:pt x="729" y="610"/>
                    </a:cubicBezTo>
                    <a:cubicBezTo>
                      <a:pt x="738" y="609"/>
                      <a:pt x="751" y="616"/>
                      <a:pt x="761" y="609"/>
                    </a:cubicBezTo>
                    <a:cubicBezTo>
                      <a:pt x="774" y="602"/>
                      <a:pt x="782" y="590"/>
                      <a:pt x="787" y="576"/>
                    </a:cubicBezTo>
                    <a:cubicBezTo>
                      <a:pt x="794" y="569"/>
                      <a:pt x="800" y="560"/>
                      <a:pt x="803" y="551"/>
                    </a:cubicBezTo>
                    <a:cubicBezTo>
                      <a:pt x="811" y="533"/>
                      <a:pt x="807" y="510"/>
                      <a:pt x="797" y="495"/>
                    </a:cubicBezTo>
                    <a:cubicBezTo>
                      <a:pt x="799" y="487"/>
                      <a:pt x="796" y="476"/>
                      <a:pt x="802" y="470"/>
                    </a:cubicBezTo>
                    <a:cubicBezTo>
                      <a:pt x="812" y="471"/>
                      <a:pt x="823" y="473"/>
                      <a:pt x="833" y="468"/>
                    </a:cubicBezTo>
                    <a:cubicBezTo>
                      <a:pt x="851" y="459"/>
                      <a:pt x="858" y="441"/>
                      <a:pt x="862" y="423"/>
                    </a:cubicBezTo>
                    <a:cubicBezTo>
                      <a:pt x="866" y="421"/>
                      <a:pt x="869" y="420"/>
                      <a:pt x="873" y="420"/>
                    </a:cubicBezTo>
                    <a:cubicBezTo>
                      <a:pt x="883" y="419"/>
                      <a:pt x="890" y="410"/>
                      <a:pt x="893" y="402"/>
                    </a:cubicBezTo>
                    <a:cubicBezTo>
                      <a:pt x="895" y="390"/>
                      <a:pt x="898" y="375"/>
                      <a:pt x="888" y="367"/>
                    </a:cubicBezTo>
                    <a:cubicBezTo>
                      <a:pt x="880" y="360"/>
                      <a:pt x="870" y="353"/>
                      <a:pt x="860" y="356"/>
                    </a:cubicBezTo>
                    <a:cubicBezTo>
                      <a:pt x="853" y="353"/>
                      <a:pt x="862" y="347"/>
                      <a:pt x="861" y="342"/>
                    </a:cubicBezTo>
                    <a:cubicBezTo>
                      <a:pt x="860" y="335"/>
                      <a:pt x="858" y="328"/>
                      <a:pt x="853" y="323"/>
                    </a:cubicBezTo>
                    <a:cubicBezTo>
                      <a:pt x="841" y="310"/>
                      <a:pt x="822" y="303"/>
                      <a:pt x="806" y="307"/>
                    </a:cubicBezTo>
                    <a:cubicBezTo>
                      <a:pt x="801" y="305"/>
                      <a:pt x="797" y="300"/>
                      <a:pt x="794" y="296"/>
                    </a:cubicBezTo>
                    <a:cubicBezTo>
                      <a:pt x="797" y="288"/>
                      <a:pt x="793" y="280"/>
                      <a:pt x="789" y="274"/>
                    </a:cubicBezTo>
                    <a:cubicBezTo>
                      <a:pt x="795" y="253"/>
                      <a:pt x="795" y="253"/>
                      <a:pt x="795" y="253"/>
                    </a:cubicBezTo>
                    <a:cubicBezTo>
                      <a:pt x="794" y="244"/>
                      <a:pt x="793" y="233"/>
                      <a:pt x="788" y="225"/>
                    </a:cubicBezTo>
                    <a:cubicBezTo>
                      <a:pt x="798" y="212"/>
                      <a:pt x="792" y="195"/>
                      <a:pt x="786" y="182"/>
                    </a:cubicBezTo>
                    <a:cubicBezTo>
                      <a:pt x="787" y="181"/>
                      <a:pt x="788" y="181"/>
                      <a:pt x="789" y="181"/>
                    </a:cubicBezTo>
                    <a:cubicBezTo>
                      <a:pt x="791" y="181"/>
                      <a:pt x="792" y="182"/>
                      <a:pt x="791" y="184"/>
                    </a:cubicBezTo>
                    <a:cubicBezTo>
                      <a:pt x="800" y="194"/>
                      <a:pt x="800" y="209"/>
                      <a:pt x="798" y="221"/>
                    </a:cubicBezTo>
                    <a:cubicBezTo>
                      <a:pt x="793" y="228"/>
                      <a:pt x="800" y="234"/>
                      <a:pt x="800" y="241"/>
                    </a:cubicBezTo>
                    <a:cubicBezTo>
                      <a:pt x="807" y="256"/>
                      <a:pt x="791" y="269"/>
                      <a:pt x="800" y="282"/>
                    </a:cubicBezTo>
                    <a:cubicBezTo>
                      <a:pt x="803" y="288"/>
                      <a:pt x="796" y="299"/>
                      <a:pt x="805" y="301"/>
                    </a:cubicBezTo>
                    <a:cubicBezTo>
                      <a:pt x="827" y="299"/>
                      <a:pt x="850" y="308"/>
                      <a:pt x="863" y="328"/>
                    </a:cubicBezTo>
                    <a:cubicBezTo>
                      <a:pt x="870" y="334"/>
                      <a:pt x="865" y="343"/>
                      <a:pt x="868" y="349"/>
                    </a:cubicBezTo>
                    <a:cubicBezTo>
                      <a:pt x="876" y="349"/>
                      <a:pt x="881" y="355"/>
                      <a:pt x="887" y="358"/>
                    </a:cubicBezTo>
                    <a:cubicBezTo>
                      <a:pt x="891" y="360"/>
                      <a:pt x="891" y="366"/>
                      <a:pt x="896" y="366"/>
                    </a:cubicBezTo>
                    <a:close/>
                    <a:moveTo>
                      <a:pt x="878" y="367"/>
                    </a:moveTo>
                    <a:cubicBezTo>
                      <a:pt x="871" y="364"/>
                      <a:pt x="864" y="359"/>
                      <a:pt x="858" y="364"/>
                    </a:cubicBezTo>
                    <a:cubicBezTo>
                      <a:pt x="849" y="365"/>
                      <a:pt x="844" y="373"/>
                      <a:pt x="841" y="380"/>
                    </a:cubicBezTo>
                    <a:cubicBezTo>
                      <a:pt x="840" y="388"/>
                      <a:pt x="839" y="395"/>
                      <a:pt x="843" y="401"/>
                    </a:cubicBezTo>
                    <a:cubicBezTo>
                      <a:pt x="850" y="408"/>
                      <a:pt x="859" y="418"/>
                      <a:pt x="871" y="414"/>
                    </a:cubicBezTo>
                    <a:cubicBezTo>
                      <a:pt x="880" y="410"/>
                      <a:pt x="887" y="400"/>
                      <a:pt x="888" y="390"/>
                    </a:cubicBezTo>
                    <a:cubicBezTo>
                      <a:pt x="886" y="382"/>
                      <a:pt x="885" y="372"/>
                      <a:pt x="878" y="367"/>
                    </a:cubicBezTo>
                    <a:close/>
                    <a:moveTo>
                      <a:pt x="875" y="374"/>
                    </a:moveTo>
                    <a:cubicBezTo>
                      <a:pt x="869" y="368"/>
                      <a:pt x="861" y="371"/>
                      <a:pt x="854" y="374"/>
                    </a:cubicBezTo>
                    <a:cubicBezTo>
                      <a:pt x="849" y="380"/>
                      <a:pt x="847" y="389"/>
                      <a:pt x="850" y="397"/>
                    </a:cubicBezTo>
                    <a:cubicBezTo>
                      <a:pt x="852" y="402"/>
                      <a:pt x="858" y="405"/>
                      <a:pt x="863" y="406"/>
                    </a:cubicBezTo>
                    <a:cubicBezTo>
                      <a:pt x="868" y="406"/>
                      <a:pt x="872" y="404"/>
                      <a:pt x="874" y="402"/>
                    </a:cubicBezTo>
                    <a:cubicBezTo>
                      <a:pt x="882" y="394"/>
                      <a:pt x="878" y="383"/>
                      <a:pt x="875" y="374"/>
                    </a:cubicBezTo>
                    <a:close/>
                    <a:moveTo>
                      <a:pt x="837" y="437"/>
                    </a:moveTo>
                    <a:cubicBezTo>
                      <a:pt x="822" y="430"/>
                      <a:pt x="822" y="413"/>
                      <a:pt x="810" y="404"/>
                    </a:cubicBezTo>
                    <a:cubicBezTo>
                      <a:pt x="803" y="400"/>
                      <a:pt x="796" y="399"/>
                      <a:pt x="789" y="403"/>
                    </a:cubicBezTo>
                    <a:cubicBezTo>
                      <a:pt x="781" y="400"/>
                      <a:pt x="771" y="397"/>
                      <a:pt x="762" y="397"/>
                    </a:cubicBezTo>
                    <a:cubicBezTo>
                      <a:pt x="755" y="399"/>
                      <a:pt x="748" y="402"/>
                      <a:pt x="743" y="408"/>
                    </a:cubicBezTo>
                    <a:cubicBezTo>
                      <a:pt x="740" y="410"/>
                      <a:pt x="736" y="405"/>
                      <a:pt x="735" y="403"/>
                    </a:cubicBezTo>
                    <a:cubicBezTo>
                      <a:pt x="728" y="399"/>
                      <a:pt x="717" y="393"/>
                      <a:pt x="719" y="384"/>
                    </a:cubicBezTo>
                    <a:cubicBezTo>
                      <a:pt x="726" y="375"/>
                      <a:pt x="734" y="370"/>
                      <a:pt x="742" y="362"/>
                    </a:cubicBezTo>
                    <a:cubicBezTo>
                      <a:pt x="752" y="369"/>
                      <a:pt x="761" y="374"/>
                      <a:pt x="773" y="371"/>
                    </a:cubicBezTo>
                    <a:cubicBezTo>
                      <a:pt x="780" y="364"/>
                      <a:pt x="780" y="364"/>
                      <a:pt x="780" y="364"/>
                    </a:cubicBezTo>
                    <a:cubicBezTo>
                      <a:pt x="786" y="363"/>
                      <a:pt x="789" y="368"/>
                      <a:pt x="794" y="368"/>
                    </a:cubicBezTo>
                    <a:cubicBezTo>
                      <a:pt x="806" y="368"/>
                      <a:pt x="820" y="366"/>
                      <a:pt x="824" y="354"/>
                    </a:cubicBezTo>
                    <a:cubicBezTo>
                      <a:pt x="827" y="347"/>
                      <a:pt x="834" y="340"/>
                      <a:pt x="842" y="337"/>
                    </a:cubicBezTo>
                    <a:cubicBezTo>
                      <a:pt x="838" y="328"/>
                      <a:pt x="828" y="328"/>
                      <a:pt x="821" y="324"/>
                    </a:cubicBezTo>
                    <a:cubicBezTo>
                      <a:pt x="813" y="323"/>
                      <a:pt x="804" y="323"/>
                      <a:pt x="797" y="328"/>
                    </a:cubicBezTo>
                    <a:cubicBezTo>
                      <a:pt x="793" y="327"/>
                      <a:pt x="795" y="322"/>
                      <a:pt x="793" y="319"/>
                    </a:cubicBezTo>
                    <a:cubicBezTo>
                      <a:pt x="788" y="310"/>
                      <a:pt x="777" y="311"/>
                      <a:pt x="769" y="311"/>
                    </a:cubicBezTo>
                    <a:cubicBezTo>
                      <a:pt x="763" y="311"/>
                      <a:pt x="758" y="315"/>
                      <a:pt x="754" y="319"/>
                    </a:cubicBezTo>
                    <a:cubicBezTo>
                      <a:pt x="751" y="326"/>
                      <a:pt x="752" y="333"/>
                      <a:pt x="756" y="339"/>
                    </a:cubicBezTo>
                    <a:cubicBezTo>
                      <a:pt x="758" y="341"/>
                      <a:pt x="761" y="342"/>
                      <a:pt x="763" y="341"/>
                    </a:cubicBezTo>
                    <a:cubicBezTo>
                      <a:pt x="766" y="337"/>
                      <a:pt x="767" y="332"/>
                      <a:pt x="771" y="332"/>
                    </a:cubicBezTo>
                    <a:cubicBezTo>
                      <a:pt x="774" y="331"/>
                      <a:pt x="778" y="334"/>
                      <a:pt x="778" y="337"/>
                    </a:cubicBezTo>
                    <a:cubicBezTo>
                      <a:pt x="779" y="342"/>
                      <a:pt x="776" y="344"/>
                      <a:pt x="773" y="347"/>
                    </a:cubicBezTo>
                    <a:cubicBezTo>
                      <a:pt x="768" y="350"/>
                      <a:pt x="762" y="349"/>
                      <a:pt x="757" y="348"/>
                    </a:cubicBezTo>
                    <a:cubicBezTo>
                      <a:pt x="746" y="346"/>
                      <a:pt x="745" y="334"/>
                      <a:pt x="743" y="326"/>
                    </a:cubicBezTo>
                    <a:cubicBezTo>
                      <a:pt x="735" y="321"/>
                      <a:pt x="727" y="312"/>
                      <a:pt x="717" y="310"/>
                    </a:cubicBezTo>
                    <a:cubicBezTo>
                      <a:pt x="706" y="309"/>
                      <a:pt x="697" y="313"/>
                      <a:pt x="693" y="322"/>
                    </a:cubicBezTo>
                    <a:cubicBezTo>
                      <a:pt x="691" y="328"/>
                      <a:pt x="690" y="337"/>
                      <a:pt x="695" y="342"/>
                    </a:cubicBezTo>
                    <a:cubicBezTo>
                      <a:pt x="697" y="344"/>
                      <a:pt x="701" y="344"/>
                      <a:pt x="704" y="342"/>
                    </a:cubicBezTo>
                    <a:cubicBezTo>
                      <a:pt x="706" y="339"/>
                      <a:pt x="707" y="336"/>
                      <a:pt x="711" y="337"/>
                    </a:cubicBezTo>
                    <a:cubicBezTo>
                      <a:pt x="713" y="337"/>
                      <a:pt x="715" y="339"/>
                      <a:pt x="716" y="341"/>
                    </a:cubicBezTo>
                    <a:cubicBezTo>
                      <a:pt x="716" y="346"/>
                      <a:pt x="712" y="350"/>
                      <a:pt x="708" y="352"/>
                    </a:cubicBezTo>
                    <a:cubicBezTo>
                      <a:pt x="703" y="356"/>
                      <a:pt x="697" y="353"/>
                      <a:pt x="691" y="353"/>
                    </a:cubicBezTo>
                    <a:cubicBezTo>
                      <a:pt x="681" y="348"/>
                      <a:pt x="682" y="336"/>
                      <a:pt x="680" y="326"/>
                    </a:cubicBezTo>
                    <a:cubicBezTo>
                      <a:pt x="683" y="315"/>
                      <a:pt x="693" y="303"/>
                      <a:pt x="706" y="302"/>
                    </a:cubicBezTo>
                    <a:cubicBezTo>
                      <a:pt x="715" y="289"/>
                      <a:pt x="707" y="273"/>
                      <a:pt x="709" y="258"/>
                    </a:cubicBezTo>
                    <a:cubicBezTo>
                      <a:pt x="712" y="250"/>
                      <a:pt x="713" y="239"/>
                      <a:pt x="723" y="236"/>
                    </a:cubicBezTo>
                    <a:cubicBezTo>
                      <a:pt x="729" y="234"/>
                      <a:pt x="734" y="235"/>
                      <a:pt x="740" y="238"/>
                    </a:cubicBezTo>
                    <a:cubicBezTo>
                      <a:pt x="751" y="244"/>
                      <a:pt x="750" y="258"/>
                      <a:pt x="750" y="268"/>
                    </a:cubicBezTo>
                    <a:cubicBezTo>
                      <a:pt x="757" y="272"/>
                      <a:pt x="766" y="271"/>
                      <a:pt x="772" y="267"/>
                    </a:cubicBezTo>
                    <a:cubicBezTo>
                      <a:pt x="779" y="258"/>
                      <a:pt x="781" y="246"/>
                      <a:pt x="777" y="235"/>
                    </a:cubicBezTo>
                    <a:cubicBezTo>
                      <a:pt x="772" y="233"/>
                      <a:pt x="773" y="228"/>
                      <a:pt x="771" y="225"/>
                    </a:cubicBezTo>
                    <a:cubicBezTo>
                      <a:pt x="776" y="218"/>
                      <a:pt x="779" y="208"/>
                      <a:pt x="776" y="199"/>
                    </a:cubicBezTo>
                    <a:cubicBezTo>
                      <a:pt x="774" y="189"/>
                      <a:pt x="766" y="184"/>
                      <a:pt x="757" y="180"/>
                    </a:cubicBezTo>
                    <a:cubicBezTo>
                      <a:pt x="751" y="179"/>
                      <a:pt x="744" y="176"/>
                      <a:pt x="738" y="180"/>
                    </a:cubicBezTo>
                    <a:cubicBezTo>
                      <a:pt x="733" y="185"/>
                      <a:pt x="732" y="191"/>
                      <a:pt x="734" y="197"/>
                    </a:cubicBezTo>
                    <a:cubicBezTo>
                      <a:pt x="736" y="200"/>
                      <a:pt x="738" y="204"/>
                      <a:pt x="740" y="204"/>
                    </a:cubicBezTo>
                    <a:cubicBezTo>
                      <a:pt x="744" y="202"/>
                      <a:pt x="748" y="200"/>
                      <a:pt x="752" y="203"/>
                    </a:cubicBezTo>
                    <a:cubicBezTo>
                      <a:pt x="756" y="206"/>
                      <a:pt x="753" y="210"/>
                      <a:pt x="752" y="213"/>
                    </a:cubicBezTo>
                    <a:cubicBezTo>
                      <a:pt x="748" y="217"/>
                      <a:pt x="742" y="218"/>
                      <a:pt x="737" y="216"/>
                    </a:cubicBezTo>
                    <a:cubicBezTo>
                      <a:pt x="728" y="211"/>
                      <a:pt x="723" y="201"/>
                      <a:pt x="723" y="191"/>
                    </a:cubicBezTo>
                    <a:cubicBezTo>
                      <a:pt x="722" y="185"/>
                      <a:pt x="732" y="179"/>
                      <a:pt x="723" y="173"/>
                    </a:cubicBezTo>
                    <a:cubicBezTo>
                      <a:pt x="718" y="170"/>
                      <a:pt x="715" y="166"/>
                      <a:pt x="709" y="164"/>
                    </a:cubicBezTo>
                    <a:cubicBezTo>
                      <a:pt x="704" y="167"/>
                      <a:pt x="699" y="166"/>
                      <a:pt x="695" y="166"/>
                    </a:cubicBezTo>
                    <a:cubicBezTo>
                      <a:pt x="688" y="163"/>
                      <a:pt x="680" y="160"/>
                      <a:pt x="680" y="151"/>
                    </a:cubicBezTo>
                    <a:cubicBezTo>
                      <a:pt x="678" y="147"/>
                      <a:pt x="679" y="143"/>
                      <a:pt x="681" y="139"/>
                    </a:cubicBezTo>
                    <a:cubicBezTo>
                      <a:pt x="682" y="136"/>
                      <a:pt x="686" y="134"/>
                      <a:pt x="688" y="136"/>
                    </a:cubicBezTo>
                    <a:cubicBezTo>
                      <a:pt x="693" y="141"/>
                      <a:pt x="684" y="147"/>
                      <a:pt x="690" y="152"/>
                    </a:cubicBezTo>
                    <a:cubicBezTo>
                      <a:pt x="693" y="156"/>
                      <a:pt x="699" y="157"/>
                      <a:pt x="703" y="156"/>
                    </a:cubicBezTo>
                    <a:cubicBezTo>
                      <a:pt x="709" y="155"/>
                      <a:pt x="714" y="151"/>
                      <a:pt x="716" y="145"/>
                    </a:cubicBezTo>
                    <a:cubicBezTo>
                      <a:pt x="718" y="133"/>
                      <a:pt x="711" y="121"/>
                      <a:pt x="701" y="113"/>
                    </a:cubicBezTo>
                    <a:cubicBezTo>
                      <a:pt x="694" y="110"/>
                      <a:pt x="688" y="107"/>
                      <a:pt x="682" y="112"/>
                    </a:cubicBezTo>
                    <a:cubicBezTo>
                      <a:pt x="679" y="113"/>
                      <a:pt x="676" y="113"/>
                      <a:pt x="674" y="112"/>
                    </a:cubicBezTo>
                    <a:cubicBezTo>
                      <a:pt x="670" y="106"/>
                      <a:pt x="668" y="99"/>
                      <a:pt x="661" y="96"/>
                    </a:cubicBezTo>
                    <a:cubicBezTo>
                      <a:pt x="648" y="91"/>
                      <a:pt x="632" y="94"/>
                      <a:pt x="623" y="105"/>
                    </a:cubicBezTo>
                    <a:cubicBezTo>
                      <a:pt x="620" y="109"/>
                      <a:pt x="620" y="115"/>
                      <a:pt x="621" y="120"/>
                    </a:cubicBezTo>
                    <a:cubicBezTo>
                      <a:pt x="627" y="132"/>
                      <a:pt x="638" y="120"/>
                      <a:pt x="646" y="127"/>
                    </a:cubicBezTo>
                    <a:cubicBezTo>
                      <a:pt x="653" y="130"/>
                      <a:pt x="660" y="137"/>
                      <a:pt x="660" y="146"/>
                    </a:cubicBezTo>
                    <a:cubicBezTo>
                      <a:pt x="658" y="153"/>
                      <a:pt x="656" y="160"/>
                      <a:pt x="650" y="163"/>
                    </a:cubicBezTo>
                    <a:cubicBezTo>
                      <a:pt x="636" y="166"/>
                      <a:pt x="618" y="170"/>
                      <a:pt x="612" y="186"/>
                    </a:cubicBezTo>
                    <a:cubicBezTo>
                      <a:pt x="613" y="195"/>
                      <a:pt x="620" y="201"/>
                      <a:pt x="617" y="210"/>
                    </a:cubicBezTo>
                    <a:cubicBezTo>
                      <a:pt x="616" y="214"/>
                      <a:pt x="614" y="218"/>
                      <a:pt x="609" y="220"/>
                    </a:cubicBezTo>
                    <a:cubicBezTo>
                      <a:pt x="606" y="220"/>
                      <a:pt x="601" y="220"/>
                      <a:pt x="600" y="216"/>
                    </a:cubicBezTo>
                    <a:cubicBezTo>
                      <a:pt x="600" y="208"/>
                      <a:pt x="611" y="204"/>
                      <a:pt x="605" y="196"/>
                    </a:cubicBezTo>
                    <a:cubicBezTo>
                      <a:pt x="602" y="191"/>
                      <a:pt x="596" y="191"/>
                      <a:pt x="592" y="193"/>
                    </a:cubicBezTo>
                    <a:cubicBezTo>
                      <a:pt x="584" y="193"/>
                      <a:pt x="576" y="200"/>
                      <a:pt x="574" y="208"/>
                    </a:cubicBezTo>
                    <a:cubicBezTo>
                      <a:pt x="571" y="215"/>
                      <a:pt x="571" y="225"/>
                      <a:pt x="575" y="232"/>
                    </a:cubicBezTo>
                    <a:cubicBezTo>
                      <a:pt x="581" y="240"/>
                      <a:pt x="589" y="247"/>
                      <a:pt x="598" y="249"/>
                    </a:cubicBezTo>
                    <a:cubicBezTo>
                      <a:pt x="605" y="249"/>
                      <a:pt x="612" y="244"/>
                      <a:pt x="619" y="246"/>
                    </a:cubicBezTo>
                    <a:cubicBezTo>
                      <a:pt x="624" y="254"/>
                      <a:pt x="632" y="257"/>
                      <a:pt x="641" y="256"/>
                    </a:cubicBezTo>
                    <a:cubicBezTo>
                      <a:pt x="646" y="255"/>
                      <a:pt x="650" y="250"/>
                      <a:pt x="651" y="245"/>
                    </a:cubicBezTo>
                    <a:cubicBezTo>
                      <a:pt x="656" y="237"/>
                      <a:pt x="646" y="236"/>
                      <a:pt x="643" y="232"/>
                    </a:cubicBezTo>
                    <a:cubicBezTo>
                      <a:pt x="637" y="226"/>
                      <a:pt x="635" y="217"/>
                      <a:pt x="638" y="209"/>
                    </a:cubicBezTo>
                    <a:cubicBezTo>
                      <a:pt x="640" y="201"/>
                      <a:pt x="648" y="197"/>
                      <a:pt x="657" y="196"/>
                    </a:cubicBezTo>
                    <a:cubicBezTo>
                      <a:pt x="665" y="196"/>
                      <a:pt x="673" y="201"/>
                      <a:pt x="680" y="206"/>
                    </a:cubicBezTo>
                    <a:cubicBezTo>
                      <a:pt x="692" y="229"/>
                      <a:pt x="690" y="260"/>
                      <a:pt x="678" y="282"/>
                    </a:cubicBezTo>
                    <a:cubicBezTo>
                      <a:pt x="670" y="293"/>
                      <a:pt x="660" y="303"/>
                      <a:pt x="646" y="307"/>
                    </a:cubicBezTo>
                    <a:cubicBezTo>
                      <a:pt x="634" y="310"/>
                      <a:pt x="620" y="311"/>
                      <a:pt x="607" y="309"/>
                    </a:cubicBezTo>
                    <a:cubicBezTo>
                      <a:pt x="600" y="311"/>
                      <a:pt x="594" y="311"/>
                      <a:pt x="586" y="308"/>
                    </a:cubicBezTo>
                    <a:cubicBezTo>
                      <a:pt x="578" y="291"/>
                      <a:pt x="560" y="273"/>
                      <a:pt x="540" y="272"/>
                    </a:cubicBezTo>
                    <a:cubicBezTo>
                      <a:pt x="522" y="272"/>
                      <a:pt x="505" y="277"/>
                      <a:pt x="489" y="283"/>
                    </a:cubicBezTo>
                    <a:cubicBezTo>
                      <a:pt x="475" y="289"/>
                      <a:pt x="459" y="289"/>
                      <a:pt x="446" y="281"/>
                    </a:cubicBezTo>
                    <a:cubicBezTo>
                      <a:pt x="434" y="274"/>
                      <a:pt x="424" y="261"/>
                      <a:pt x="421" y="249"/>
                    </a:cubicBezTo>
                    <a:cubicBezTo>
                      <a:pt x="417" y="238"/>
                      <a:pt x="419" y="226"/>
                      <a:pt x="419" y="215"/>
                    </a:cubicBezTo>
                    <a:cubicBezTo>
                      <a:pt x="407" y="200"/>
                      <a:pt x="393" y="182"/>
                      <a:pt x="401" y="161"/>
                    </a:cubicBezTo>
                    <a:cubicBezTo>
                      <a:pt x="404" y="147"/>
                      <a:pt x="415" y="138"/>
                      <a:pt x="425" y="127"/>
                    </a:cubicBezTo>
                    <a:cubicBezTo>
                      <a:pt x="444" y="115"/>
                      <a:pt x="468" y="97"/>
                      <a:pt x="464" y="72"/>
                    </a:cubicBezTo>
                    <a:cubicBezTo>
                      <a:pt x="463" y="66"/>
                      <a:pt x="457" y="60"/>
                      <a:pt x="461" y="53"/>
                    </a:cubicBezTo>
                    <a:cubicBezTo>
                      <a:pt x="472" y="47"/>
                      <a:pt x="489" y="49"/>
                      <a:pt x="500" y="53"/>
                    </a:cubicBezTo>
                    <a:cubicBezTo>
                      <a:pt x="519" y="62"/>
                      <a:pt x="540" y="77"/>
                      <a:pt x="541" y="100"/>
                    </a:cubicBezTo>
                    <a:cubicBezTo>
                      <a:pt x="543" y="107"/>
                      <a:pt x="535" y="113"/>
                      <a:pt x="541" y="119"/>
                    </a:cubicBezTo>
                    <a:cubicBezTo>
                      <a:pt x="552" y="130"/>
                      <a:pt x="555" y="145"/>
                      <a:pt x="550" y="159"/>
                    </a:cubicBezTo>
                    <a:cubicBezTo>
                      <a:pt x="550" y="168"/>
                      <a:pt x="540" y="173"/>
                      <a:pt x="538" y="180"/>
                    </a:cubicBezTo>
                    <a:cubicBezTo>
                      <a:pt x="537" y="192"/>
                      <a:pt x="534" y="204"/>
                      <a:pt x="524" y="211"/>
                    </a:cubicBezTo>
                    <a:cubicBezTo>
                      <a:pt x="516" y="215"/>
                      <a:pt x="508" y="220"/>
                      <a:pt x="499" y="217"/>
                    </a:cubicBezTo>
                    <a:cubicBezTo>
                      <a:pt x="489" y="213"/>
                      <a:pt x="479" y="203"/>
                      <a:pt x="478" y="193"/>
                    </a:cubicBezTo>
                    <a:cubicBezTo>
                      <a:pt x="477" y="184"/>
                      <a:pt x="482" y="179"/>
                      <a:pt x="484" y="173"/>
                    </a:cubicBezTo>
                    <a:cubicBezTo>
                      <a:pt x="493" y="166"/>
                      <a:pt x="501" y="180"/>
                      <a:pt x="511" y="171"/>
                    </a:cubicBezTo>
                    <a:cubicBezTo>
                      <a:pt x="516" y="167"/>
                      <a:pt x="515" y="159"/>
                      <a:pt x="515" y="154"/>
                    </a:cubicBezTo>
                    <a:cubicBezTo>
                      <a:pt x="509" y="139"/>
                      <a:pt x="509" y="139"/>
                      <a:pt x="509" y="139"/>
                    </a:cubicBezTo>
                    <a:cubicBezTo>
                      <a:pt x="500" y="132"/>
                      <a:pt x="487" y="129"/>
                      <a:pt x="475" y="133"/>
                    </a:cubicBezTo>
                    <a:cubicBezTo>
                      <a:pt x="454" y="139"/>
                      <a:pt x="451" y="163"/>
                      <a:pt x="445" y="180"/>
                    </a:cubicBezTo>
                    <a:cubicBezTo>
                      <a:pt x="444" y="199"/>
                      <a:pt x="451" y="216"/>
                      <a:pt x="462" y="231"/>
                    </a:cubicBezTo>
                    <a:cubicBezTo>
                      <a:pt x="477" y="247"/>
                      <a:pt x="499" y="258"/>
                      <a:pt x="521" y="252"/>
                    </a:cubicBezTo>
                    <a:cubicBezTo>
                      <a:pt x="540" y="245"/>
                      <a:pt x="557" y="227"/>
                      <a:pt x="560" y="208"/>
                    </a:cubicBezTo>
                    <a:cubicBezTo>
                      <a:pt x="561" y="201"/>
                      <a:pt x="561" y="193"/>
                      <a:pt x="559" y="186"/>
                    </a:cubicBezTo>
                    <a:cubicBezTo>
                      <a:pt x="560" y="183"/>
                      <a:pt x="565" y="183"/>
                      <a:pt x="567" y="180"/>
                    </a:cubicBezTo>
                    <a:cubicBezTo>
                      <a:pt x="576" y="169"/>
                      <a:pt x="585" y="154"/>
                      <a:pt x="580" y="139"/>
                    </a:cubicBezTo>
                    <a:cubicBezTo>
                      <a:pt x="577" y="130"/>
                      <a:pt x="574" y="121"/>
                      <a:pt x="568" y="114"/>
                    </a:cubicBezTo>
                    <a:cubicBezTo>
                      <a:pt x="567" y="92"/>
                      <a:pt x="567" y="92"/>
                      <a:pt x="567" y="92"/>
                    </a:cubicBezTo>
                    <a:cubicBezTo>
                      <a:pt x="565" y="63"/>
                      <a:pt x="543" y="36"/>
                      <a:pt x="516" y="26"/>
                    </a:cubicBezTo>
                    <a:cubicBezTo>
                      <a:pt x="506" y="23"/>
                      <a:pt x="495" y="20"/>
                      <a:pt x="485" y="19"/>
                    </a:cubicBezTo>
                    <a:cubicBezTo>
                      <a:pt x="468" y="19"/>
                      <a:pt x="452" y="23"/>
                      <a:pt x="436" y="28"/>
                    </a:cubicBezTo>
                    <a:cubicBezTo>
                      <a:pt x="429" y="32"/>
                      <a:pt x="422" y="36"/>
                      <a:pt x="416" y="42"/>
                    </a:cubicBezTo>
                    <a:cubicBezTo>
                      <a:pt x="415" y="46"/>
                      <a:pt x="420" y="45"/>
                      <a:pt x="422" y="47"/>
                    </a:cubicBezTo>
                    <a:cubicBezTo>
                      <a:pt x="431" y="55"/>
                      <a:pt x="434" y="68"/>
                      <a:pt x="430" y="79"/>
                    </a:cubicBezTo>
                    <a:cubicBezTo>
                      <a:pt x="423" y="106"/>
                      <a:pt x="392" y="105"/>
                      <a:pt x="380" y="127"/>
                    </a:cubicBezTo>
                    <a:cubicBezTo>
                      <a:pt x="373" y="133"/>
                      <a:pt x="369" y="141"/>
                      <a:pt x="365" y="149"/>
                    </a:cubicBezTo>
                    <a:cubicBezTo>
                      <a:pt x="365" y="158"/>
                      <a:pt x="359" y="165"/>
                      <a:pt x="362" y="173"/>
                    </a:cubicBezTo>
                    <a:cubicBezTo>
                      <a:pt x="362" y="188"/>
                      <a:pt x="369" y="203"/>
                      <a:pt x="378" y="214"/>
                    </a:cubicBezTo>
                    <a:cubicBezTo>
                      <a:pt x="383" y="219"/>
                      <a:pt x="392" y="222"/>
                      <a:pt x="390" y="231"/>
                    </a:cubicBezTo>
                    <a:cubicBezTo>
                      <a:pt x="383" y="249"/>
                      <a:pt x="386" y="269"/>
                      <a:pt x="398" y="284"/>
                    </a:cubicBezTo>
                    <a:cubicBezTo>
                      <a:pt x="408" y="296"/>
                      <a:pt x="420" y="306"/>
                      <a:pt x="434" y="312"/>
                    </a:cubicBezTo>
                    <a:cubicBezTo>
                      <a:pt x="436" y="324"/>
                      <a:pt x="420" y="324"/>
                      <a:pt x="415" y="331"/>
                    </a:cubicBezTo>
                    <a:cubicBezTo>
                      <a:pt x="400" y="345"/>
                      <a:pt x="393" y="362"/>
                      <a:pt x="393" y="383"/>
                    </a:cubicBezTo>
                    <a:cubicBezTo>
                      <a:pt x="397" y="408"/>
                      <a:pt x="400" y="436"/>
                      <a:pt x="423" y="452"/>
                    </a:cubicBezTo>
                    <a:cubicBezTo>
                      <a:pt x="426" y="454"/>
                      <a:pt x="433" y="456"/>
                      <a:pt x="432" y="462"/>
                    </a:cubicBezTo>
                    <a:cubicBezTo>
                      <a:pt x="429" y="465"/>
                      <a:pt x="424" y="463"/>
                      <a:pt x="422" y="466"/>
                    </a:cubicBezTo>
                    <a:cubicBezTo>
                      <a:pt x="407" y="480"/>
                      <a:pt x="390" y="497"/>
                      <a:pt x="392" y="519"/>
                    </a:cubicBezTo>
                    <a:cubicBezTo>
                      <a:pt x="389" y="535"/>
                      <a:pt x="389" y="535"/>
                      <a:pt x="389" y="535"/>
                    </a:cubicBezTo>
                    <a:cubicBezTo>
                      <a:pt x="380" y="544"/>
                      <a:pt x="374" y="555"/>
                      <a:pt x="369" y="566"/>
                    </a:cubicBezTo>
                    <a:cubicBezTo>
                      <a:pt x="370" y="570"/>
                      <a:pt x="366" y="573"/>
                      <a:pt x="365" y="576"/>
                    </a:cubicBezTo>
                    <a:cubicBezTo>
                      <a:pt x="361" y="594"/>
                      <a:pt x="356" y="618"/>
                      <a:pt x="368" y="634"/>
                    </a:cubicBezTo>
                    <a:cubicBezTo>
                      <a:pt x="386" y="656"/>
                      <a:pt x="416" y="661"/>
                      <a:pt x="430" y="687"/>
                    </a:cubicBezTo>
                    <a:cubicBezTo>
                      <a:pt x="435" y="698"/>
                      <a:pt x="435" y="712"/>
                      <a:pt x="426" y="721"/>
                    </a:cubicBezTo>
                    <a:cubicBezTo>
                      <a:pt x="425" y="723"/>
                      <a:pt x="421" y="725"/>
                      <a:pt x="422" y="728"/>
                    </a:cubicBezTo>
                    <a:cubicBezTo>
                      <a:pt x="456" y="755"/>
                      <a:pt x="509" y="744"/>
                      <a:pt x="543" y="723"/>
                    </a:cubicBezTo>
                    <a:cubicBezTo>
                      <a:pt x="554" y="711"/>
                      <a:pt x="564" y="699"/>
                      <a:pt x="568" y="682"/>
                    </a:cubicBezTo>
                    <a:cubicBezTo>
                      <a:pt x="572" y="668"/>
                      <a:pt x="571" y="651"/>
                      <a:pt x="566" y="637"/>
                    </a:cubicBezTo>
                    <a:cubicBezTo>
                      <a:pt x="565" y="632"/>
                      <a:pt x="572" y="630"/>
                      <a:pt x="573" y="625"/>
                    </a:cubicBezTo>
                    <a:cubicBezTo>
                      <a:pt x="577" y="614"/>
                      <a:pt x="578" y="602"/>
                      <a:pt x="577" y="590"/>
                    </a:cubicBezTo>
                    <a:cubicBezTo>
                      <a:pt x="572" y="579"/>
                      <a:pt x="564" y="567"/>
                      <a:pt x="554" y="559"/>
                    </a:cubicBezTo>
                    <a:cubicBezTo>
                      <a:pt x="544" y="534"/>
                      <a:pt x="518" y="518"/>
                      <a:pt x="490" y="517"/>
                    </a:cubicBezTo>
                    <a:cubicBezTo>
                      <a:pt x="481" y="518"/>
                      <a:pt x="473" y="517"/>
                      <a:pt x="465" y="522"/>
                    </a:cubicBezTo>
                    <a:cubicBezTo>
                      <a:pt x="461" y="528"/>
                      <a:pt x="452" y="531"/>
                      <a:pt x="448" y="539"/>
                    </a:cubicBezTo>
                    <a:cubicBezTo>
                      <a:pt x="443" y="550"/>
                      <a:pt x="441" y="563"/>
                      <a:pt x="443" y="576"/>
                    </a:cubicBezTo>
                    <a:cubicBezTo>
                      <a:pt x="452" y="589"/>
                      <a:pt x="438" y="603"/>
                      <a:pt x="445" y="617"/>
                    </a:cubicBezTo>
                    <a:cubicBezTo>
                      <a:pt x="446" y="623"/>
                      <a:pt x="451" y="629"/>
                      <a:pt x="457" y="632"/>
                    </a:cubicBezTo>
                    <a:cubicBezTo>
                      <a:pt x="467" y="634"/>
                      <a:pt x="481" y="639"/>
                      <a:pt x="491" y="631"/>
                    </a:cubicBezTo>
                    <a:cubicBezTo>
                      <a:pt x="497" y="626"/>
                      <a:pt x="502" y="619"/>
                      <a:pt x="502" y="611"/>
                    </a:cubicBezTo>
                    <a:cubicBezTo>
                      <a:pt x="503" y="602"/>
                      <a:pt x="498" y="594"/>
                      <a:pt x="490" y="590"/>
                    </a:cubicBezTo>
                    <a:cubicBezTo>
                      <a:pt x="486" y="584"/>
                      <a:pt x="475" y="594"/>
                      <a:pt x="476" y="583"/>
                    </a:cubicBezTo>
                    <a:cubicBezTo>
                      <a:pt x="472" y="581"/>
                      <a:pt x="473" y="574"/>
                      <a:pt x="473" y="570"/>
                    </a:cubicBezTo>
                    <a:cubicBezTo>
                      <a:pt x="477" y="558"/>
                      <a:pt x="489" y="556"/>
                      <a:pt x="499" y="555"/>
                    </a:cubicBezTo>
                    <a:cubicBezTo>
                      <a:pt x="516" y="555"/>
                      <a:pt x="529" y="568"/>
                      <a:pt x="539" y="580"/>
                    </a:cubicBezTo>
                    <a:cubicBezTo>
                      <a:pt x="549" y="591"/>
                      <a:pt x="552" y="607"/>
                      <a:pt x="548" y="621"/>
                    </a:cubicBezTo>
                    <a:cubicBezTo>
                      <a:pt x="548" y="630"/>
                      <a:pt x="536" y="636"/>
                      <a:pt x="539" y="645"/>
                    </a:cubicBezTo>
                    <a:cubicBezTo>
                      <a:pt x="545" y="668"/>
                      <a:pt x="534" y="688"/>
                      <a:pt x="517" y="703"/>
                    </a:cubicBezTo>
                    <a:cubicBezTo>
                      <a:pt x="514" y="702"/>
                      <a:pt x="515" y="705"/>
                      <a:pt x="513" y="707"/>
                    </a:cubicBezTo>
                    <a:cubicBezTo>
                      <a:pt x="499" y="717"/>
                      <a:pt x="482" y="715"/>
                      <a:pt x="466" y="720"/>
                    </a:cubicBezTo>
                    <a:cubicBezTo>
                      <a:pt x="464" y="720"/>
                      <a:pt x="462" y="718"/>
                      <a:pt x="462" y="717"/>
                    </a:cubicBezTo>
                    <a:cubicBezTo>
                      <a:pt x="463" y="710"/>
                      <a:pt x="466" y="701"/>
                      <a:pt x="464" y="693"/>
                    </a:cubicBezTo>
                    <a:cubicBezTo>
                      <a:pt x="456" y="672"/>
                      <a:pt x="440" y="657"/>
                      <a:pt x="421" y="644"/>
                    </a:cubicBezTo>
                    <a:cubicBezTo>
                      <a:pt x="403" y="628"/>
                      <a:pt x="391" y="608"/>
                      <a:pt x="396" y="585"/>
                    </a:cubicBezTo>
                    <a:cubicBezTo>
                      <a:pt x="399" y="573"/>
                      <a:pt x="403" y="561"/>
                      <a:pt x="413" y="554"/>
                    </a:cubicBezTo>
                    <a:cubicBezTo>
                      <a:pt x="416" y="532"/>
                      <a:pt x="425" y="510"/>
                      <a:pt x="445" y="498"/>
                    </a:cubicBezTo>
                    <a:cubicBezTo>
                      <a:pt x="464" y="489"/>
                      <a:pt x="488" y="486"/>
                      <a:pt x="509" y="492"/>
                    </a:cubicBezTo>
                    <a:cubicBezTo>
                      <a:pt x="527" y="498"/>
                      <a:pt x="546" y="497"/>
                      <a:pt x="565" y="493"/>
                    </a:cubicBezTo>
                    <a:cubicBezTo>
                      <a:pt x="578" y="489"/>
                      <a:pt x="588" y="478"/>
                      <a:pt x="595" y="467"/>
                    </a:cubicBezTo>
                    <a:cubicBezTo>
                      <a:pt x="601" y="467"/>
                      <a:pt x="607" y="463"/>
                      <a:pt x="613" y="463"/>
                    </a:cubicBezTo>
                    <a:cubicBezTo>
                      <a:pt x="629" y="461"/>
                      <a:pt x="644" y="466"/>
                      <a:pt x="659" y="469"/>
                    </a:cubicBezTo>
                    <a:cubicBezTo>
                      <a:pt x="674" y="475"/>
                      <a:pt x="689" y="489"/>
                      <a:pt x="692" y="506"/>
                    </a:cubicBezTo>
                    <a:cubicBezTo>
                      <a:pt x="698" y="524"/>
                      <a:pt x="695" y="546"/>
                      <a:pt x="682" y="561"/>
                    </a:cubicBezTo>
                    <a:cubicBezTo>
                      <a:pt x="674" y="572"/>
                      <a:pt x="659" y="575"/>
                      <a:pt x="645" y="571"/>
                    </a:cubicBezTo>
                    <a:cubicBezTo>
                      <a:pt x="639" y="567"/>
                      <a:pt x="631" y="562"/>
                      <a:pt x="629" y="555"/>
                    </a:cubicBezTo>
                    <a:cubicBezTo>
                      <a:pt x="627" y="544"/>
                      <a:pt x="633" y="531"/>
                      <a:pt x="644" y="525"/>
                    </a:cubicBezTo>
                    <a:cubicBezTo>
                      <a:pt x="648" y="524"/>
                      <a:pt x="658" y="529"/>
                      <a:pt x="655" y="520"/>
                    </a:cubicBezTo>
                    <a:cubicBezTo>
                      <a:pt x="654" y="515"/>
                      <a:pt x="651" y="509"/>
                      <a:pt x="646" y="506"/>
                    </a:cubicBezTo>
                    <a:cubicBezTo>
                      <a:pt x="640" y="503"/>
                      <a:pt x="630" y="501"/>
                      <a:pt x="623" y="504"/>
                    </a:cubicBezTo>
                    <a:cubicBezTo>
                      <a:pt x="615" y="508"/>
                      <a:pt x="618" y="518"/>
                      <a:pt x="609" y="521"/>
                    </a:cubicBezTo>
                    <a:cubicBezTo>
                      <a:pt x="599" y="521"/>
                      <a:pt x="589" y="521"/>
                      <a:pt x="583" y="531"/>
                    </a:cubicBezTo>
                    <a:cubicBezTo>
                      <a:pt x="580" y="537"/>
                      <a:pt x="579" y="543"/>
                      <a:pt x="579" y="550"/>
                    </a:cubicBezTo>
                    <a:cubicBezTo>
                      <a:pt x="581" y="555"/>
                      <a:pt x="585" y="560"/>
                      <a:pt x="590" y="562"/>
                    </a:cubicBezTo>
                    <a:cubicBezTo>
                      <a:pt x="595" y="564"/>
                      <a:pt x="599" y="557"/>
                      <a:pt x="600" y="554"/>
                    </a:cubicBezTo>
                    <a:cubicBezTo>
                      <a:pt x="600" y="550"/>
                      <a:pt x="602" y="547"/>
                      <a:pt x="605" y="546"/>
                    </a:cubicBezTo>
                    <a:cubicBezTo>
                      <a:pt x="609" y="545"/>
                      <a:pt x="613" y="549"/>
                      <a:pt x="615" y="553"/>
                    </a:cubicBezTo>
                    <a:cubicBezTo>
                      <a:pt x="617" y="561"/>
                      <a:pt x="607" y="566"/>
                      <a:pt x="604" y="574"/>
                    </a:cubicBezTo>
                    <a:cubicBezTo>
                      <a:pt x="603" y="584"/>
                      <a:pt x="609" y="590"/>
                      <a:pt x="617" y="596"/>
                    </a:cubicBezTo>
                    <a:cubicBezTo>
                      <a:pt x="629" y="605"/>
                      <a:pt x="654" y="598"/>
                      <a:pt x="655" y="620"/>
                    </a:cubicBezTo>
                    <a:cubicBezTo>
                      <a:pt x="653" y="630"/>
                      <a:pt x="648" y="640"/>
                      <a:pt x="638" y="642"/>
                    </a:cubicBezTo>
                    <a:cubicBezTo>
                      <a:pt x="631" y="646"/>
                      <a:pt x="624" y="641"/>
                      <a:pt x="618" y="641"/>
                    </a:cubicBezTo>
                    <a:cubicBezTo>
                      <a:pt x="615" y="646"/>
                      <a:pt x="614" y="653"/>
                      <a:pt x="616" y="658"/>
                    </a:cubicBezTo>
                    <a:cubicBezTo>
                      <a:pt x="622" y="666"/>
                      <a:pt x="629" y="673"/>
                      <a:pt x="639" y="674"/>
                    </a:cubicBezTo>
                    <a:cubicBezTo>
                      <a:pt x="649" y="676"/>
                      <a:pt x="660" y="675"/>
                      <a:pt x="667" y="667"/>
                    </a:cubicBezTo>
                    <a:cubicBezTo>
                      <a:pt x="669" y="665"/>
                      <a:pt x="669" y="660"/>
                      <a:pt x="672" y="660"/>
                    </a:cubicBezTo>
                    <a:cubicBezTo>
                      <a:pt x="683" y="666"/>
                      <a:pt x="697" y="663"/>
                      <a:pt x="706" y="656"/>
                    </a:cubicBezTo>
                    <a:cubicBezTo>
                      <a:pt x="711" y="651"/>
                      <a:pt x="717" y="646"/>
                      <a:pt x="716" y="638"/>
                    </a:cubicBezTo>
                    <a:cubicBezTo>
                      <a:pt x="714" y="631"/>
                      <a:pt x="712" y="624"/>
                      <a:pt x="707" y="620"/>
                    </a:cubicBezTo>
                    <a:cubicBezTo>
                      <a:pt x="703" y="617"/>
                      <a:pt x="696" y="616"/>
                      <a:pt x="692" y="616"/>
                    </a:cubicBezTo>
                    <a:cubicBezTo>
                      <a:pt x="687" y="619"/>
                      <a:pt x="680" y="620"/>
                      <a:pt x="680" y="627"/>
                    </a:cubicBezTo>
                    <a:cubicBezTo>
                      <a:pt x="684" y="627"/>
                      <a:pt x="688" y="630"/>
                      <a:pt x="689" y="634"/>
                    </a:cubicBezTo>
                    <a:cubicBezTo>
                      <a:pt x="690" y="638"/>
                      <a:pt x="686" y="641"/>
                      <a:pt x="684" y="642"/>
                    </a:cubicBezTo>
                    <a:cubicBezTo>
                      <a:pt x="679" y="646"/>
                      <a:pt x="675" y="640"/>
                      <a:pt x="672" y="637"/>
                    </a:cubicBezTo>
                    <a:cubicBezTo>
                      <a:pt x="668" y="633"/>
                      <a:pt x="670" y="626"/>
                      <a:pt x="671" y="622"/>
                    </a:cubicBezTo>
                    <a:cubicBezTo>
                      <a:pt x="675" y="612"/>
                      <a:pt x="685" y="608"/>
                      <a:pt x="695" y="607"/>
                    </a:cubicBezTo>
                    <a:cubicBezTo>
                      <a:pt x="699" y="607"/>
                      <a:pt x="704" y="611"/>
                      <a:pt x="707" y="608"/>
                    </a:cubicBezTo>
                    <a:cubicBezTo>
                      <a:pt x="714" y="605"/>
                      <a:pt x="717" y="599"/>
                      <a:pt x="718" y="592"/>
                    </a:cubicBezTo>
                    <a:cubicBezTo>
                      <a:pt x="717" y="582"/>
                      <a:pt x="709" y="570"/>
                      <a:pt x="719" y="560"/>
                    </a:cubicBezTo>
                    <a:cubicBezTo>
                      <a:pt x="724" y="555"/>
                      <a:pt x="730" y="551"/>
                      <a:pt x="737" y="551"/>
                    </a:cubicBezTo>
                    <a:cubicBezTo>
                      <a:pt x="742" y="552"/>
                      <a:pt x="747" y="554"/>
                      <a:pt x="750" y="558"/>
                    </a:cubicBezTo>
                    <a:cubicBezTo>
                      <a:pt x="751" y="561"/>
                      <a:pt x="749" y="565"/>
                      <a:pt x="747" y="567"/>
                    </a:cubicBezTo>
                    <a:cubicBezTo>
                      <a:pt x="745" y="568"/>
                      <a:pt x="743" y="569"/>
                      <a:pt x="741" y="569"/>
                    </a:cubicBezTo>
                    <a:cubicBezTo>
                      <a:pt x="737" y="566"/>
                      <a:pt x="740" y="561"/>
                      <a:pt x="735" y="560"/>
                    </a:cubicBezTo>
                    <a:cubicBezTo>
                      <a:pt x="729" y="561"/>
                      <a:pt x="725" y="566"/>
                      <a:pt x="723" y="572"/>
                    </a:cubicBezTo>
                    <a:cubicBezTo>
                      <a:pt x="724" y="579"/>
                      <a:pt x="723" y="588"/>
                      <a:pt x="731" y="590"/>
                    </a:cubicBezTo>
                    <a:cubicBezTo>
                      <a:pt x="740" y="596"/>
                      <a:pt x="752" y="596"/>
                      <a:pt x="761" y="592"/>
                    </a:cubicBezTo>
                    <a:cubicBezTo>
                      <a:pt x="766" y="591"/>
                      <a:pt x="771" y="585"/>
                      <a:pt x="772" y="580"/>
                    </a:cubicBezTo>
                    <a:cubicBezTo>
                      <a:pt x="776" y="573"/>
                      <a:pt x="766" y="564"/>
                      <a:pt x="776" y="560"/>
                    </a:cubicBezTo>
                    <a:cubicBezTo>
                      <a:pt x="786" y="557"/>
                      <a:pt x="790" y="547"/>
                      <a:pt x="792" y="537"/>
                    </a:cubicBezTo>
                    <a:cubicBezTo>
                      <a:pt x="796" y="526"/>
                      <a:pt x="789" y="518"/>
                      <a:pt x="785" y="509"/>
                    </a:cubicBezTo>
                    <a:cubicBezTo>
                      <a:pt x="778" y="504"/>
                      <a:pt x="771" y="504"/>
                      <a:pt x="762" y="505"/>
                    </a:cubicBezTo>
                    <a:cubicBezTo>
                      <a:pt x="752" y="511"/>
                      <a:pt x="763" y="524"/>
                      <a:pt x="752" y="530"/>
                    </a:cubicBezTo>
                    <a:cubicBezTo>
                      <a:pt x="746" y="537"/>
                      <a:pt x="738" y="530"/>
                      <a:pt x="732" y="527"/>
                    </a:cubicBezTo>
                    <a:cubicBezTo>
                      <a:pt x="716" y="511"/>
                      <a:pt x="734" y="489"/>
                      <a:pt x="721" y="472"/>
                    </a:cubicBezTo>
                    <a:cubicBezTo>
                      <a:pt x="717" y="466"/>
                      <a:pt x="707" y="465"/>
                      <a:pt x="700" y="464"/>
                    </a:cubicBezTo>
                    <a:cubicBezTo>
                      <a:pt x="692" y="460"/>
                      <a:pt x="685" y="455"/>
                      <a:pt x="682" y="446"/>
                    </a:cubicBezTo>
                    <a:cubicBezTo>
                      <a:pt x="676" y="438"/>
                      <a:pt x="680" y="425"/>
                      <a:pt x="685" y="418"/>
                    </a:cubicBezTo>
                    <a:cubicBezTo>
                      <a:pt x="692" y="413"/>
                      <a:pt x="700" y="407"/>
                      <a:pt x="708" y="410"/>
                    </a:cubicBezTo>
                    <a:cubicBezTo>
                      <a:pt x="712" y="412"/>
                      <a:pt x="716" y="415"/>
                      <a:pt x="717" y="418"/>
                    </a:cubicBezTo>
                    <a:cubicBezTo>
                      <a:pt x="718" y="423"/>
                      <a:pt x="716" y="426"/>
                      <a:pt x="713" y="429"/>
                    </a:cubicBezTo>
                    <a:cubicBezTo>
                      <a:pt x="712" y="430"/>
                      <a:pt x="710" y="430"/>
                      <a:pt x="710" y="429"/>
                    </a:cubicBezTo>
                    <a:cubicBezTo>
                      <a:pt x="707" y="425"/>
                      <a:pt x="710" y="417"/>
                      <a:pt x="703" y="419"/>
                    </a:cubicBezTo>
                    <a:cubicBezTo>
                      <a:pt x="697" y="420"/>
                      <a:pt x="692" y="422"/>
                      <a:pt x="690" y="428"/>
                    </a:cubicBezTo>
                    <a:cubicBezTo>
                      <a:pt x="687" y="432"/>
                      <a:pt x="687" y="438"/>
                      <a:pt x="689" y="442"/>
                    </a:cubicBezTo>
                    <a:cubicBezTo>
                      <a:pt x="691" y="450"/>
                      <a:pt x="699" y="455"/>
                      <a:pt x="706" y="457"/>
                    </a:cubicBezTo>
                    <a:cubicBezTo>
                      <a:pt x="717" y="460"/>
                      <a:pt x="726" y="455"/>
                      <a:pt x="736" y="453"/>
                    </a:cubicBezTo>
                    <a:cubicBezTo>
                      <a:pt x="736" y="449"/>
                      <a:pt x="738" y="445"/>
                      <a:pt x="742" y="444"/>
                    </a:cubicBezTo>
                    <a:cubicBezTo>
                      <a:pt x="743" y="438"/>
                      <a:pt x="746" y="432"/>
                      <a:pt x="750" y="428"/>
                    </a:cubicBezTo>
                    <a:cubicBezTo>
                      <a:pt x="758" y="422"/>
                      <a:pt x="769" y="421"/>
                      <a:pt x="778" y="424"/>
                    </a:cubicBezTo>
                    <a:cubicBezTo>
                      <a:pt x="783" y="428"/>
                      <a:pt x="789" y="430"/>
                      <a:pt x="788" y="438"/>
                    </a:cubicBezTo>
                    <a:cubicBezTo>
                      <a:pt x="787" y="440"/>
                      <a:pt x="786" y="442"/>
                      <a:pt x="783" y="442"/>
                    </a:cubicBezTo>
                    <a:cubicBezTo>
                      <a:pt x="780" y="443"/>
                      <a:pt x="775" y="444"/>
                      <a:pt x="775" y="439"/>
                    </a:cubicBezTo>
                    <a:cubicBezTo>
                      <a:pt x="774" y="437"/>
                      <a:pt x="777" y="434"/>
                      <a:pt x="775" y="433"/>
                    </a:cubicBezTo>
                    <a:cubicBezTo>
                      <a:pt x="769" y="429"/>
                      <a:pt x="761" y="432"/>
                      <a:pt x="756" y="435"/>
                    </a:cubicBezTo>
                    <a:cubicBezTo>
                      <a:pt x="751" y="440"/>
                      <a:pt x="751" y="445"/>
                      <a:pt x="752" y="452"/>
                    </a:cubicBezTo>
                    <a:cubicBezTo>
                      <a:pt x="753" y="457"/>
                      <a:pt x="758" y="460"/>
                      <a:pt x="762" y="463"/>
                    </a:cubicBezTo>
                    <a:cubicBezTo>
                      <a:pt x="767" y="463"/>
                      <a:pt x="775" y="464"/>
                      <a:pt x="780" y="462"/>
                    </a:cubicBezTo>
                    <a:cubicBezTo>
                      <a:pt x="785" y="459"/>
                      <a:pt x="784" y="454"/>
                      <a:pt x="789" y="452"/>
                    </a:cubicBezTo>
                    <a:cubicBezTo>
                      <a:pt x="800" y="451"/>
                      <a:pt x="808" y="460"/>
                      <a:pt x="819" y="458"/>
                    </a:cubicBezTo>
                    <a:cubicBezTo>
                      <a:pt x="829" y="456"/>
                      <a:pt x="840" y="451"/>
                      <a:pt x="844" y="440"/>
                    </a:cubicBezTo>
                    <a:cubicBezTo>
                      <a:pt x="843" y="438"/>
                      <a:pt x="839" y="439"/>
                      <a:pt x="837" y="437"/>
                    </a:cubicBezTo>
                    <a:close/>
                    <a:moveTo>
                      <a:pt x="790" y="480"/>
                    </a:moveTo>
                    <a:cubicBezTo>
                      <a:pt x="788" y="478"/>
                      <a:pt x="788" y="474"/>
                      <a:pt x="785" y="474"/>
                    </a:cubicBezTo>
                    <a:cubicBezTo>
                      <a:pt x="773" y="475"/>
                      <a:pt x="759" y="480"/>
                      <a:pt x="750" y="470"/>
                    </a:cubicBezTo>
                    <a:cubicBezTo>
                      <a:pt x="748" y="468"/>
                      <a:pt x="747" y="464"/>
                      <a:pt x="743" y="465"/>
                    </a:cubicBezTo>
                    <a:cubicBezTo>
                      <a:pt x="733" y="466"/>
                      <a:pt x="741" y="474"/>
                      <a:pt x="740" y="479"/>
                    </a:cubicBezTo>
                    <a:cubicBezTo>
                      <a:pt x="742" y="493"/>
                      <a:pt x="730" y="507"/>
                      <a:pt x="740" y="518"/>
                    </a:cubicBezTo>
                    <a:cubicBezTo>
                      <a:pt x="747" y="516"/>
                      <a:pt x="741" y="509"/>
                      <a:pt x="743" y="504"/>
                    </a:cubicBezTo>
                    <a:cubicBezTo>
                      <a:pt x="748" y="494"/>
                      <a:pt x="760" y="489"/>
                      <a:pt x="771" y="489"/>
                    </a:cubicBezTo>
                    <a:cubicBezTo>
                      <a:pt x="776" y="492"/>
                      <a:pt x="782" y="493"/>
                      <a:pt x="788" y="494"/>
                    </a:cubicBezTo>
                    <a:cubicBezTo>
                      <a:pt x="792" y="494"/>
                      <a:pt x="791" y="489"/>
                      <a:pt x="790" y="488"/>
                    </a:cubicBezTo>
                    <a:cubicBezTo>
                      <a:pt x="787" y="486"/>
                      <a:pt x="790" y="483"/>
                      <a:pt x="790" y="480"/>
                    </a:cubicBezTo>
                    <a:close/>
                    <a:moveTo>
                      <a:pt x="768" y="295"/>
                    </a:moveTo>
                    <a:cubicBezTo>
                      <a:pt x="761" y="297"/>
                      <a:pt x="751" y="298"/>
                      <a:pt x="747" y="306"/>
                    </a:cubicBezTo>
                    <a:cubicBezTo>
                      <a:pt x="739" y="305"/>
                      <a:pt x="734" y="298"/>
                      <a:pt x="728" y="297"/>
                    </a:cubicBezTo>
                    <a:cubicBezTo>
                      <a:pt x="722" y="293"/>
                      <a:pt x="727" y="286"/>
                      <a:pt x="725" y="281"/>
                    </a:cubicBezTo>
                    <a:cubicBezTo>
                      <a:pt x="722" y="270"/>
                      <a:pt x="722" y="258"/>
                      <a:pt x="728" y="250"/>
                    </a:cubicBezTo>
                    <a:cubicBezTo>
                      <a:pt x="735" y="249"/>
                      <a:pt x="733" y="256"/>
                      <a:pt x="734" y="260"/>
                    </a:cubicBezTo>
                    <a:cubicBezTo>
                      <a:pt x="734" y="266"/>
                      <a:pt x="736" y="273"/>
                      <a:pt x="738" y="278"/>
                    </a:cubicBezTo>
                    <a:cubicBezTo>
                      <a:pt x="740" y="282"/>
                      <a:pt x="743" y="285"/>
                      <a:pt x="747" y="285"/>
                    </a:cubicBezTo>
                    <a:cubicBezTo>
                      <a:pt x="754" y="286"/>
                      <a:pt x="761" y="282"/>
                      <a:pt x="767" y="280"/>
                    </a:cubicBezTo>
                    <a:cubicBezTo>
                      <a:pt x="767" y="279"/>
                      <a:pt x="767" y="279"/>
                      <a:pt x="767" y="279"/>
                    </a:cubicBezTo>
                    <a:cubicBezTo>
                      <a:pt x="757" y="280"/>
                      <a:pt x="748" y="280"/>
                      <a:pt x="742" y="273"/>
                    </a:cubicBezTo>
                    <a:cubicBezTo>
                      <a:pt x="740" y="269"/>
                      <a:pt x="740" y="269"/>
                      <a:pt x="740" y="269"/>
                    </a:cubicBezTo>
                    <a:cubicBezTo>
                      <a:pt x="741" y="260"/>
                      <a:pt x="742" y="248"/>
                      <a:pt x="733" y="243"/>
                    </a:cubicBezTo>
                    <a:cubicBezTo>
                      <a:pt x="729" y="242"/>
                      <a:pt x="727" y="242"/>
                      <a:pt x="723" y="244"/>
                    </a:cubicBezTo>
                    <a:cubicBezTo>
                      <a:pt x="711" y="257"/>
                      <a:pt x="719" y="275"/>
                      <a:pt x="718" y="290"/>
                    </a:cubicBezTo>
                    <a:cubicBezTo>
                      <a:pt x="717" y="293"/>
                      <a:pt x="714" y="297"/>
                      <a:pt x="716" y="301"/>
                    </a:cubicBezTo>
                    <a:cubicBezTo>
                      <a:pt x="727" y="302"/>
                      <a:pt x="735" y="310"/>
                      <a:pt x="744" y="316"/>
                    </a:cubicBezTo>
                    <a:cubicBezTo>
                      <a:pt x="748" y="312"/>
                      <a:pt x="752" y="307"/>
                      <a:pt x="757" y="304"/>
                    </a:cubicBezTo>
                    <a:cubicBezTo>
                      <a:pt x="771" y="299"/>
                      <a:pt x="771" y="299"/>
                      <a:pt x="771" y="299"/>
                    </a:cubicBezTo>
                    <a:cubicBezTo>
                      <a:pt x="770" y="297"/>
                      <a:pt x="770" y="295"/>
                      <a:pt x="768" y="295"/>
                    </a:cubicBezTo>
                    <a:close/>
                    <a:moveTo>
                      <a:pt x="668" y="207"/>
                    </a:moveTo>
                    <a:cubicBezTo>
                      <a:pt x="662" y="205"/>
                      <a:pt x="656" y="204"/>
                      <a:pt x="651" y="207"/>
                    </a:cubicBezTo>
                    <a:cubicBezTo>
                      <a:pt x="647" y="211"/>
                      <a:pt x="646" y="216"/>
                      <a:pt x="648" y="220"/>
                    </a:cubicBezTo>
                    <a:cubicBezTo>
                      <a:pt x="651" y="226"/>
                      <a:pt x="660" y="224"/>
                      <a:pt x="660" y="231"/>
                    </a:cubicBezTo>
                    <a:cubicBezTo>
                      <a:pt x="663" y="242"/>
                      <a:pt x="660" y="254"/>
                      <a:pt x="653" y="261"/>
                    </a:cubicBezTo>
                    <a:cubicBezTo>
                      <a:pt x="648" y="266"/>
                      <a:pt x="642" y="269"/>
                      <a:pt x="634" y="267"/>
                    </a:cubicBezTo>
                    <a:cubicBezTo>
                      <a:pt x="628" y="264"/>
                      <a:pt x="619" y="264"/>
                      <a:pt x="614" y="257"/>
                    </a:cubicBezTo>
                    <a:cubicBezTo>
                      <a:pt x="611" y="255"/>
                      <a:pt x="609" y="257"/>
                      <a:pt x="606" y="258"/>
                    </a:cubicBezTo>
                    <a:cubicBezTo>
                      <a:pt x="595" y="262"/>
                      <a:pt x="585" y="255"/>
                      <a:pt x="577" y="247"/>
                    </a:cubicBezTo>
                    <a:cubicBezTo>
                      <a:pt x="570" y="242"/>
                      <a:pt x="568" y="234"/>
                      <a:pt x="563" y="227"/>
                    </a:cubicBezTo>
                    <a:cubicBezTo>
                      <a:pt x="553" y="242"/>
                      <a:pt x="538" y="257"/>
                      <a:pt x="519" y="261"/>
                    </a:cubicBezTo>
                    <a:cubicBezTo>
                      <a:pt x="501" y="259"/>
                      <a:pt x="487" y="261"/>
                      <a:pt x="472" y="251"/>
                    </a:cubicBezTo>
                    <a:cubicBezTo>
                      <a:pt x="448" y="235"/>
                      <a:pt x="437" y="208"/>
                      <a:pt x="437" y="182"/>
                    </a:cubicBezTo>
                    <a:cubicBezTo>
                      <a:pt x="440" y="164"/>
                      <a:pt x="446" y="145"/>
                      <a:pt x="461" y="133"/>
                    </a:cubicBezTo>
                    <a:cubicBezTo>
                      <a:pt x="475" y="123"/>
                      <a:pt x="496" y="123"/>
                      <a:pt x="511" y="133"/>
                    </a:cubicBezTo>
                    <a:cubicBezTo>
                      <a:pt x="521" y="142"/>
                      <a:pt x="529" y="157"/>
                      <a:pt x="523" y="171"/>
                    </a:cubicBezTo>
                    <a:cubicBezTo>
                      <a:pt x="519" y="179"/>
                      <a:pt x="510" y="185"/>
                      <a:pt x="501" y="187"/>
                    </a:cubicBezTo>
                    <a:cubicBezTo>
                      <a:pt x="498" y="186"/>
                      <a:pt x="493" y="184"/>
                      <a:pt x="490" y="186"/>
                    </a:cubicBezTo>
                    <a:cubicBezTo>
                      <a:pt x="489" y="192"/>
                      <a:pt x="492" y="198"/>
                      <a:pt x="495" y="202"/>
                    </a:cubicBezTo>
                    <a:cubicBezTo>
                      <a:pt x="500" y="208"/>
                      <a:pt x="507" y="208"/>
                      <a:pt x="514" y="208"/>
                    </a:cubicBezTo>
                    <a:cubicBezTo>
                      <a:pt x="525" y="203"/>
                      <a:pt x="529" y="192"/>
                      <a:pt x="529" y="181"/>
                    </a:cubicBezTo>
                    <a:cubicBezTo>
                      <a:pt x="529" y="178"/>
                      <a:pt x="526" y="173"/>
                      <a:pt x="530" y="170"/>
                    </a:cubicBezTo>
                    <a:cubicBezTo>
                      <a:pt x="534" y="168"/>
                      <a:pt x="540" y="168"/>
                      <a:pt x="541" y="163"/>
                    </a:cubicBezTo>
                    <a:cubicBezTo>
                      <a:pt x="544" y="156"/>
                      <a:pt x="544" y="149"/>
                      <a:pt x="545" y="143"/>
                    </a:cubicBezTo>
                    <a:cubicBezTo>
                      <a:pt x="541" y="133"/>
                      <a:pt x="538" y="123"/>
                      <a:pt x="529" y="117"/>
                    </a:cubicBezTo>
                    <a:cubicBezTo>
                      <a:pt x="530" y="109"/>
                      <a:pt x="534" y="100"/>
                      <a:pt x="530" y="93"/>
                    </a:cubicBezTo>
                    <a:cubicBezTo>
                      <a:pt x="526" y="76"/>
                      <a:pt x="508" y="64"/>
                      <a:pt x="493" y="59"/>
                    </a:cubicBezTo>
                    <a:cubicBezTo>
                      <a:pt x="485" y="59"/>
                      <a:pt x="477" y="53"/>
                      <a:pt x="470" y="59"/>
                    </a:cubicBezTo>
                    <a:cubicBezTo>
                      <a:pt x="473" y="76"/>
                      <a:pt x="472" y="93"/>
                      <a:pt x="462" y="106"/>
                    </a:cubicBezTo>
                    <a:cubicBezTo>
                      <a:pt x="446" y="126"/>
                      <a:pt x="420" y="134"/>
                      <a:pt x="411" y="157"/>
                    </a:cubicBezTo>
                    <a:cubicBezTo>
                      <a:pt x="408" y="163"/>
                      <a:pt x="406" y="169"/>
                      <a:pt x="407" y="177"/>
                    </a:cubicBezTo>
                    <a:cubicBezTo>
                      <a:pt x="411" y="190"/>
                      <a:pt x="416" y="205"/>
                      <a:pt x="429" y="213"/>
                    </a:cubicBezTo>
                    <a:cubicBezTo>
                      <a:pt x="431" y="214"/>
                      <a:pt x="429" y="215"/>
                      <a:pt x="429" y="216"/>
                    </a:cubicBezTo>
                    <a:cubicBezTo>
                      <a:pt x="421" y="228"/>
                      <a:pt x="429" y="241"/>
                      <a:pt x="430" y="254"/>
                    </a:cubicBezTo>
                    <a:cubicBezTo>
                      <a:pt x="439" y="265"/>
                      <a:pt x="451" y="280"/>
                      <a:pt x="467" y="279"/>
                    </a:cubicBezTo>
                    <a:cubicBezTo>
                      <a:pt x="480" y="280"/>
                      <a:pt x="493" y="273"/>
                      <a:pt x="505" y="270"/>
                    </a:cubicBezTo>
                    <a:cubicBezTo>
                      <a:pt x="521" y="267"/>
                      <a:pt x="541" y="261"/>
                      <a:pt x="556" y="268"/>
                    </a:cubicBezTo>
                    <a:cubicBezTo>
                      <a:pt x="571" y="275"/>
                      <a:pt x="584" y="287"/>
                      <a:pt x="591" y="301"/>
                    </a:cubicBezTo>
                    <a:cubicBezTo>
                      <a:pt x="595" y="303"/>
                      <a:pt x="601" y="302"/>
                      <a:pt x="605" y="300"/>
                    </a:cubicBezTo>
                    <a:cubicBezTo>
                      <a:pt x="628" y="306"/>
                      <a:pt x="655" y="301"/>
                      <a:pt x="670" y="281"/>
                    </a:cubicBezTo>
                    <a:cubicBezTo>
                      <a:pt x="677" y="265"/>
                      <a:pt x="682" y="247"/>
                      <a:pt x="678" y="230"/>
                    </a:cubicBezTo>
                    <a:cubicBezTo>
                      <a:pt x="678" y="221"/>
                      <a:pt x="673" y="214"/>
                      <a:pt x="668" y="207"/>
                    </a:cubicBezTo>
                    <a:close/>
                    <a:moveTo>
                      <a:pt x="678" y="510"/>
                    </a:moveTo>
                    <a:cubicBezTo>
                      <a:pt x="673" y="500"/>
                      <a:pt x="667" y="489"/>
                      <a:pt x="657" y="484"/>
                    </a:cubicBezTo>
                    <a:cubicBezTo>
                      <a:pt x="640" y="480"/>
                      <a:pt x="624" y="473"/>
                      <a:pt x="606" y="479"/>
                    </a:cubicBezTo>
                    <a:cubicBezTo>
                      <a:pt x="596" y="488"/>
                      <a:pt x="588" y="500"/>
                      <a:pt x="575" y="505"/>
                    </a:cubicBezTo>
                    <a:cubicBezTo>
                      <a:pt x="543" y="514"/>
                      <a:pt x="543" y="514"/>
                      <a:pt x="543" y="514"/>
                    </a:cubicBezTo>
                    <a:cubicBezTo>
                      <a:pt x="539" y="514"/>
                      <a:pt x="536" y="508"/>
                      <a:pt x="532" y="511"/>
                    </a:cubicBezTo>
                    <a:cubicBezTo>
                      <a:pt x="530" y="519"/>
                      <a:pt x="539" y="517"/>
                      <a:pt x="543" y="521"/>
                    </a:cubicBezTo>
                    <a:cubicBezTo>
                      <a:pt x="550" y="525"/>
                      <a:pt x="554" y="532"/>
                      <a:pt x="559" y="538"/>
                    </a:cubicBezTo>
                    <a:cubicBezTo>
                      <a:pt x="562" y="537"/>
                      <a:pt x="562" y="537"/>
                      <a:pt x="562" y="537"/>
                    </a:cubicBezTo>
                    <a:cubicBezTo>
                      <a:pt x="564" y="529"/>
                      <a:pt x="568" y="520"/>
                      <a:pt x="575" y="514"/>
                    </a:cubicBezTo>
                    <a:cubicBezTo>
                      <a:pt x="584" y="511"/>
                      <a:pt x="592" y="504"/>
                      <a:pt x="601" y="508"/>
                    </a:cubicBezTo>
                    <a:cubicBezTo>
                      <a:pt x="605" y="507"/>
                      <a:pt x="603" y="503"/>
                      <a:pt x="605" y="501"/>
                    </a:cubicBezTo>
                    <a:cubicBezTo>
                      <a:pt x="612" y="497"/>
                      <a:pt x="618" y="491"/>
                      <a:pt x="625" y="489"/>
                    </a:cubicBezTo>
                    <a:cubicBezTo>
                      <a:pt x="633" y="485"/>
                      <a:pt x="639" y="488"/>
                      <a:pt x="648" y="488"/>
                    </a:cubicBezTo>
                    <a:cubicBezTo>
                      <a:pt x="650" y="490"/>
                      <a:pt x="653" y="489"/>
                      <a:pt x="655" y="490"/>
                    </a:cubicBezTo>
                    <a:cubicBezTo>
                      <a:pt x="664" y="495"/>
                      <a:pt x="670" y="505"/>
                      <a:pt x="673" y="514"/>
                    </a:cubicBezTo>
                    <a:cubicBezTo>
                      <a:pt x="674" y="524"/>
                      <a:pt x="671" y="533"/>
                      <a:pt x="665" y="538"/>
                    </a:cubicBezTo>
                    <a:cubicBezTo>
                      <a:pt x="657" y="538"/>
                      <a:pt x="652" y="540"/>
                      <a:pt x="646" y="544"/>
                    </a:cubicBezTo>
                    <a:cubicBezTo>
                      <a:pt x="644" y="546"/>
                      <a:pt x="646" y="550"/>
                      <a:pt x="647" y="552"/>
                    </a:cubicBezTo>
                    <a:cubicBezTo>
                      <a:pt x="650" y="556"/>
                      <a:pt x="654" y="561"/>
                      <a:pt x="659" y="558"/>
                    </a:cubicBezTo>
                    <a:cubicBezTo>
                      <a:pt x="677" y="553"/>
                      <a:pt x="677" y="534"/>
                      <a:pt x="679" y="518"/>
                    </a:cubicBezTo>
                    <a:cubicBezTo>
                      <a:pt x="678" y="510"/>
                      <a:pt x="678" y="510"/>
                      <a:pt x="678" y="510"/>
                    </a:cubicBezTo>
                    <a:close/>
                    <a:moveTo>
                      <a:pt x="660" y="208"/>
                    </a:moveTo>
                    <a:cubicBezTo>
                      <a:pt x="658" y="208"/>
                      <a:pt x="657" y="207"/>
                      <a:pt x="655" y="209"/>
                    </a:cubicBezTo>
                    <a:cubicBezTo>
                      <a:pt x="651" y="213"/>
                      <a:pt x="655" y="216"/>
                      <a:pt x="658" y="220"/>
                    </a:cubicBezTo>
                    <a:cubicBezTo>
                      <a:pt x="660" y="224"/>
                      <a:pt x="666" y="223"/>
                      <a:pt x="666" y="228"/>
                    </a:cubicBezTo>
                    <a:cubicBezTo>
                      <a:pt x="666" y="252"/>
                      <a:pt x="666" y="252"/>
                      <a:pt x="666" y="252"/>
                    </a:cubicBezTo>
                    <a:cubicBezTo>
                      <a:pt x="661" y="264"/>
                      <a:pt x="649" y="273"/>
                      <a:pt x="636" y="273"/>
                    </a:cubicBezTo>
                    <a:cubicBezTo>
                      <a:pt x="626" y="272"/>
                      <a:pt x="614" y="271"/>
                      <a:pt x="610" y="261"/>
                    </a:cubicBezTo>
                    <a:cubicBezTo>
                      <a:pt x="607" y="259"/>
                      <a:pt x="603" y="261"/>
                      <a:pt x="599" y="260"/>
                    </a:cubicBezTo>
                    <a:cubicBezTo>
                      <a:pt x="583" y="260"/>
                      <a:pt x="571" y="250"/>
                      <a:pt x="562" y="240"/>
                    </a:cubicBezTo>
                    <a:cubicBezTo>
                      <a:pt x="559" y="240"/>
                      <a:pt x="559" y="240"/>
                      <a:pt x="559" y="240"/>
                    </a:cubicBezTo>
                    <a:cubicBezTo>
                      <a:pt x="555" y="246"/>
                      <a:pt x="552" y="252"/>
                      <a:pt x="546" y="256"/>
                    </a:cubicBezTo>
                    <a:cubicBezTo>
                      <a:pt x="547" y="261"/>
                      <a:pt x="554" y="257"/>
                      <a:pt x="556" y="260"/>
                    </a:cubicBezTo>
                    <a:cubicBezTo>
                      <a:pt x="570" y="266"/>
                      <a:pt x="582" y="277"/>
                      <a:pt x="591" y="289"/>
                    </a:cubicBezTo>
                    <a:cubicBezTo>
                      <a:pt x="592" y="292"/>
                      <a:pt x="594" y="292"/>
                      <a:pt x="596" y="295"/>
                    </a:cubicBezTo>
                    <a:cubicBezTo>
                      <a:pt x="609" y="296"/>
                      <a:pt x="622" y="295"/>
                      <a:pt x="634" y="293"/>
                    </a:cubicBezTo>
                    <a:cubicBezTo>
                      <a:pt x="651" y="288"/>
                      <a:pt x="667" y="275"/>
                      <a:pt x="672" y="256"/>
                    </a:cubicBezTo>
                    <a:cubicBezTo>
                      <a:pt x="672" y="239"/>
                      <a:pt x="675" y="221"/>
                      <a:pt x="660" y="208"/>
                    </a:cubicBezTo>
                    <a:close/>
                    <a:moveTo>
                      <a:pt x="650" y="375"/>
                    </a:moveTo>
                    <a:cubicBezTo>
                      <a:pt x="640" y="367"/>
                      <a:pt x="639" y="352"/>
                      <a:pt x="635" y="340"/>
                    </a:cubicBezTo>
                    <a:cubicBezTo>
                      <a:pt x="633" y="338"/>
                      <a:pt x="633" y="338"/>
                      <a:pt x="633" y="338"/>
                    </a:cubicBezTo>
                    <a:cubicBezTo>
                      <a:pt x="620" y="343"/>
                      <a:pt x="608" y="344"/>
                      <a:pt x="594" y="344"/>
                    </a:cubicBezTo>
                    <a:cubicBezTo>
                      <a:pt x="589" y="350"/>
                      <a:pt x="588" y="357"/>
                      <a:pt x="584" y="363"/>
                    </a:cubicBezTo>
                    <a:cubicBezTo>
                      <a:pt x="574" y="378"/>
                      <a:pt x="558" y="387"/>
                      <a:pt x="540" y="382"/>
                    </a:cubicBezTo>
                    <a:cubicBezTo>
                      <a:pt x="533" y="384"/>
                      <a:pt x="525" y="380"/>
                      <a:pt x="518" y="377"/>
                    </a:cubicBezTo>
                    <a:cubicBezTo>
                      <a:pt x="512" y="373"/>
                      <a:pt x="507" y="367"/>
                      <a:pt x="507" y="360"/>
                    </a:cubicBezTo>
                    <a:cubicBezTo>
                      <a:pt x="509" y="353"/>
                      <a:pt x="510" y="346"/>
                      <a:pt x="517" y="343"/>
                    </a:cubicBezTo>
                    <a:cubicBezTo>
                      <a:pt x="522" y="340"/>
                      <a:pt x="528" y="338"/>
                      <a:pt x="534" y="341"/>
                    </a:cubicBezTo>
                    <a:cubicBezTo>
                      <a:pt x="538" y="341"/>
                      <a:pt x="540" y="346"/>
                      <a:pt x="542" y="349"/>
                    </a:cubicBezTo>
                    <a:cubicBezTo>
                      <a:pt x="547" y="346"/>
                      <a:pt x="555" y="348"/>
                      <a:pt x="557" y="342"/>
                    </a:cubicBezTo>
                    <a:cubicBezTo>
                      <a:pt x="559" y="336"/>
                      <a:pt x="561" y="330"/>
                      <a:pt x="560" y="324"/>
                    </a:cubicBezTo>
                    <a:cubicBezTo>
                      <a:pt x="556" y="315"/>
                      <a:pt x="547" y="310"/>
                      <a:pt x="539" y="306"/>
                    </a:cubicBezTo>
                    <a:cubicBezTo>
                      <a:pt x="523" y="301"/>
                      <a:pt x="503" y="302"/>
                      <a:pt x="492" y="316"/>
                    </a:cubicBezTo>
                    <a:cubicBezTo>
                      <a:pt x="484" y="327"/>
                      <a:pt x="484" y="327"/>
                      <a:pt x="484" y="327"/>
                    </a:cubicBezTo>
                    <a:cubicBezTo>
                      <a:pt x="474" y="332"/>
                      <a:pt x="461" y="333"/>
                      <a:pt x="452" y="340"/>
                    </a:cubicBezTo>
                    <a:cubicBezTo>
                      <a:pt x="444" y="351"/>
                      <a:pt x="432" y="361"/>
                      <a:pt x="432" y="376"/>
                    </a:cubicBezTo>
                    <a:cubicBezTo>
                      <a:pt x="429" y="396"/>
                      <a:pt x="431" y="418"/>
                      <a:pt x="449" y="431"/>
                    </a:cubicBezTo>
                    <a:cubicBezTo>
                      <a:pt x="456" y="434"/>
                      <a:pt x="463" y="441"/>
                      <a:pt x="472" y="441"/>
                    </a:cubicBezTo>
                    <a:cubicBezTo>
                      <a:pt x="477" y="449"/>
                      <a:pt x="482" y="459"/>
                      <a:pt x="492" y="464"/>
                    </a:cubicBezTo>
                    <a:cubicBezTo>
                      <a:pt x="504" y="475"/>
                      <a:pt x="519" y="475"/>
                      <a:pt x="535" y="475"/>
                    </a:cubicBezTo>
                    <a:cubicBezTo>
                      <a:pt x="547" y="472"/>
                      <a:pt x="559" y="465"/>
                      <a:pt x="566" y="454"/>
                    </a:cubicBezTo>
                    <a:cubicBezTo>
                      <a:pt x="569" y="448"/>
                      <a:pt x="573" y="440"/>
                      <a:pt x="568" y="434"/>
                    </a:cubicBezTo>
                    <a:cubicBezTo>
                      <a:pt x="565" y="428"/>
                      <a:pt x="560" y="426"/>
                      <a:pt x="555" y="423"/>
                    </a:cubicBezTo>
                    <a:cubicBezTo>
                      <a:pt x="541" y="419"/>
                      <a:pt x="540" y="436"/>
                      <a:pt x="530" y="440"/>
                    </a:cubicBezTo>
                    <a:cubicBezTo>
                      <a:pt x="522" y="441"/>
                      <a:pt x="515" y="441"/>
                      <a:pt x="509" y="438"/>
                    </a:cubicBezTo>
                    <a:cubicBezTo>
                      <a:pt x="502" y="432"/>
                      <a:pt x="502" y="422"/>
                      <a:pt x="504" y="414"/>
                    </a:cubicBezTo>
                    <a:cubicBezTo>
                      <a:pt x="509" y="403"/>
                      <a:pt x="517" y="389"/>
                      <a:pt x="532" y="389"/>
                    </a:cubicBezTo>
                    <a:cubicBezTo>
                      <a:pt x="540" y="392"/>
                      <a:pt x="551" y="391"/>
                      <a:pt x="561" y="393"/>
                    </a:cubicBezTo>
                    <a:cubicBezTo>
                      <a:pt x="581" y="397"/>
                      <a:pt x="591" y="418"/>
                      <a:pt x="596" y="434"/>
                    </a:cubicBezTo>
                    <a:cubicBezTo>
                      <a:pt x="608" y="431"/>
                      <a:pt x="620" y="436"/>
                      <a:pt x="631" y="437"/>
                    </a:cubicBezTo>
                    <a:cubicBezTo>
                      <a:pt x="641" y="432"/>
                      <a:pt x="635" y="422"/>
                      <a:pt x="637" y="414"/>
                    </a:cubicBezTo>
                    <a:cubicBezTo>
                      <a:pt x="642" y="401"/>
                      <a:pt x="655" y="393"/>
                      <a:pt x="668" y="389"/>
                    </a:cubicBezTo>
                    <a:cubicBezTo>
                      <a:pt x="670" y="387"/>
                      <a:pt x="669" y="386"/>
                      <a:pt x="668" y="384"/>
                    </a:cubicBezTo>
                    <a:cubicBezTo>
                      <a:pt x="650" y="375"/>
                      <a:pt x="650" y="375"/>
                      <a:pt x="650" y="375"/>
                    </a:cubicBezTo>
                    <a:close/>
                    <a:moveTo>
                      <a:pt x="637" y="374"/>
                    </a:moveTo>
                    <a:cubicBezTo>
                      <a:pt x="633" y="366"/>
                      <a:pt x="632" y="357"/>
                      <a:pt x="630" y="349"/>
                    </a:cubicBezTo>
                    <a:cubicBezTo>
                      <a:pt x="620" y="350"/>
                      <a:pt x="610" y="353"/>
                      <a:pt x="600" y="353"/>
                    </a:cubicBezTo>
                    <a:cubicBezTo>
                      <a:pt x="595" y="357"/>
                      <a:pt x="593" y="364"/>
                      <a:pt x="589" y="371"/>
                    </a:cubicBezTo>
                    <a:cubicBezTo>
                      <a:pt x="585" y="377"/>
                      <a:pt x="577" y="381"/>
                      <a:pt x="573" y="387"/>
                    </a:cubicBezTo>
                    <a:cubicBezTo>
                      <a:pt x="583" y="396"/>
                      <a:pt x="592" y="405"/>
                      <a:pt x="598" y="417"/>
                    </a:cubicBezTo>
                    <a:cubicBezTo>
                      <a:pt x="601" y="419"/>
                      <a:pt x="601" y="423"/>
                      <a:pt x="604" y="425"/>
                    </a:cubicBezTo>
                    <a:cubicBezTo>
                      <a:pt x="611" y="425"/>
                      <a:pt x="620" y="428"/>
                      <a:pt x="627" y="427"/>
                    </a:cubicBezTo>
                    <a:cubicBezTo>
                      <a:pt x="629" y="411"/>
                      <a:pt x="637" y="396"/>
                      <a:pt x="652" y="387"/>
                    </a:cubicBezTo>
                    <a:cubicBezTo>
                      <a:pt x="648" y="382"/>
                      <a:pt x="642" y="379"/>
                      <a:pt x="637" y="374"/>
                    </a:cubicBezTo>
                    <a:close/>
                    <a:moveTo>
                      <a:pt x="637" y="140"/>
                    </a:moveTo>
                    <a:cubicBezTo>
                      <a:pt x="643" y="140"/>
                      <a:pt x="646" y="149"/>
                      <a:pt x="641" y="152"/>
                    </a:cubicBezTo>
                    <a:cubicBezTo>
                      <a:pt x="625" y="155"/>
                      <a:pt x="607" y="157"/>
                      <a:pt x="600" y="175"/>
                    </a:cubicBezTo>
                    <a:cubicBezTo>
                      <a:pt x="598" y="178"/>
                      <a:pt x="595" y="177"/>
                      <a:pt x="592" y="176"/>
                    </a:cubicBezTo>
                    <a:cubicBezTo>
                      <a:pt x="590" y="169"/>
                      <a:pt x="595" y="163"/>
                      <a:pt x="596" y="156"/>
                    </a:cubicBezTo>
                    <a:cubicBezTo>
                      <a:pt x="599" y="143"/>
                      <a:pt x="594" y="129"/>
                      <a:pt x="592" y="115"/>
                    </a:cubicBezTo>
                    <a:cubicBezTo>
                      <a:pt x="592" y="114"/>
                      <a:pt x="594" y="111"/>
                      <a:pt x="596" y="112"/>
                    </a:cubicBezTo>
                    <a:cubicBezTo>
                      <a:pt x="602" y="118"/>
                      <a:pt x="601" y="128"/>
                      <a:pt x="608" y="134"/>
                    </a:cubicBezTo>
                    <a:cubicBezTo>
                      <a:pt x="615" y="145"/>
                      <a:pt x="627" y="143"/>
                      <a:pt x="637" y="140"/>
                    </a:cubicBezTo>
                    <a:close/>
                    <a:moveTo>
                      <a:pt x="640" y="384"/>
                    </a:moveTo>
                    <a:cubicBezTo>
                      <a:pt x="631" y="378"/>
                      <a:pt x="627" y="367"/>
                      <a:pt x="625" y="358"/>
                    </a:cubicBezTo>
                    <a:cubicBezTo>
                      <a:pt x="619" y="354"/>
                      <a:pt x="610" y="357"/>
                      <a:pt x="604" y="358"/>
                    </a:cubicBezTo>
                    <a:cubicBezTo>
                      <a:pt x="600" y="368"/>
                      <a:pt x="595" y="379"/>
                      <a:pt x="586" y="388"/>
                    </a:cubicBezTo>
                    <a:cubicBezTo>
                      <a:pt x="587" y="394"/>
                      <a:pt x="594" y="397"/>
                      <a:pt x="598" y="401"/>
                    </a:cubicBezTo>
                    <a:cubicBezTo>
                      <a:pt x="603" y="406"/>
                      <a:pt x="608" y="412"/>
                      <a:pt x="609" y="418"/>
                    </a:cubicBezTo>
                    <a:cubicBezTo>
                      <a:pt x="613" y="419"/>
                      <a:pt x="619" y="420"/>
                      <a:pt x="622" y="419"/>
                    </a:cubicBezTo>
                    <a:cubicBezTo>
                      <a:pt x="624" y="409"/>
                      <a:pt x="627" y="399"/>
                      <a:pt x="635" y="392"/>
                    </a:cubicBezTo>
                    <a:cubicBezTo>
                      <a:pt x="637" y="391"/>
                      <a:pt x="642" y="388"/>
                      <a:pt x="640" y="384"/>
                    </a:cubicBezTo>
                    <a:close/>
                    <a:moveTo>
                      <a:pt x="624" y="616"/>
                    </a:moveTo>
                    <a:cubicBezTo>
                      <a:pt x="615" y="610"/>
                      <a:pt x="603" y="609"/>
                      <a:pt x="597" y="597"/>
                    </a:cubicBezTo>
                    <a:cubicBezTo>
                      <a:pt x="595" y="597"/>
                      <a:pt x="592" y="599"/>
                      <a:pt x="593" y="601"/>
                    </a:cubicBezTo>
                    <a:cubicBezTo>
                      <a:pt x="596" y="613"/>
                      <a:pt x="592" y="627"/>
                      <a:pt x="585" y="637"/>
                    </a:cubicBezTo>
                    <a:cubicBezTo>
                      <a:pt x="585" y="641"/>
                      <a:pt x="587" y="645"/>
                      <a:pt x="590" y="647"/>
                    </a:cubicBezTo>
                    <a:cubicBezTo>
                      <a:pt x="593" y="647"/>
                      <a:pt x="594" y="650"/>
                      <a:pt x="597" y="648"/>
                    </a:cubicBezTo>
                    <a:cubicBezTo>
                      <a:pt x="599" y="638"/>
                      <a:pt x="604" y="625"/>
                      <a:pt x="617" y="624"/>
                    </a:cubicBezTo>
                    <a:cubicBezTo>
                      <a:pt x="624" y="625"/>
                      <a:pt x="630" y="629"/>
                      <a:pt x="638" y="627"/>
                    </a:cubicBezTo>
                    <a:cubicBezTo>
                      <a:pt x="639" y="626"/>
                      <a:pt x="639" y="624"/>
                      <a:pt x="639" y="622"/>
                    </a:cubicBezTo>
                    <a:cubicBezTo>
                      <a:pt x="635" y="617"/>
                      <a:pt x="629" y="618"/>
                      <a:pt x="624" y="616"/>
                    </a:cubicBezTo>
                    <a:close/>
                    <a:moveTo>
                      <a:pt x="552" y="430"/>
                    </a:moveTo>
                    <a:cubicBezTo>
                      <a:pt x="545" y="431"/>
                      <a:pt x="546" y="438"/>
                      <a:pt x="540" y="441"/>
                    </a:cubicBezTo>
                    <a:cubicBezTo>
                      <a:pt x="536" y="446"/>
                      <a:pt x="529" y="448"/>
                      <a:pt x="523" y="449"/>
                    </a:cubicBezTo>
                    <a:cubicBezTo>
                      <a:pt x="515" y="447"/>
                      <a:pt x="504" y="448"/>
                      <a:pt x="499" y="439"/>
                    </a:cubicBezTo>
                    <a:cubicBezTo>
                      <a:pt x="493" y="432"/>
                      <a:pt x="494" y="421"/>
                      <a:pt x="495" y="412"/>
                    </a:cubicBezTo>
                    <a:cubicBezTo>
                      <a:pt x="492" y="409"/>
                      <a:pt x="488" y="408"/>
                      <a:pt x="484" y="409"/>
                    </a:cubicBezTo>
                    <a:cubicBezTo>
                      <a:pt x="479" y="402"/>
                      <a:pt x="463" y="399"/>
                      <a:pt x="467" y="388"/>
                    </a:cubicBezTo>
                    <a:cubicBezTo>
                      <a:pt x="474" y="381"/>
                      <a:pt x="482" y="373"/>
                      <a:pt x="489" y="367"/>
                    </a:cubicBezTo>
                    <a:cubicBezTo>
                      <a:pt x="488" y="365"/>
                      <a:pt x="484" y="366"/>
                      <a:pt x="482" y="366"/>
                    </a:cubicBezTo>
                    <a:cubicBezTo>
                      <a:pt x="471" y="373"/>
                      <a:pt x="462" y="382"/>
                      <a:pt x="457" y="393"/>
                    </a:cubicBezTo>
                    <a:cubicBezTo>
                      <a:pt x="458" y="400"/>
                      <a:pt x="464" y="404"/>
                      <a:pt x="469" y="409"/>
                    </a:cubicBezTo>
                    <a:cubicBezTo>
                      <a:pt x="474" y="412"/>
                      <a:pt x="480" y="415"/>
                      <a:pt x="487" y="416"/>
                    </a:cubicBezTo>
                    <a:cubicBezTo>
                      <a:pt x="490" y="419"/>
                      <a:pt x="484" y="422"/>
                      <a:pt x="483" y="424"/>
                    </a:cubicBezTo>
                    <a:cubicBezTo>
                      <a:pt x="473" y="427"/>
                      <a:pt x="461" y="423"/>
                      <a:pt x="454" y="416"/>
                    </a:cubicBezTo>
                    <a:cubicBezTo>
                      <a:pt x="444" y="403"/>
                      <a:pt x="443" y="387"/>
                      <a:pt x="448" y="372"/>
                    </a:cubicBezTo>
                    <a:cubicBezTo>
                      <a:pt x="455" y="357"/>
                      <a:pt x="470" y="348"/>
                      <a:pt x="485" y="346"/>
                    </a:cubicBezTo>
                    <a:cubicBezTo>
                      <a:pt x="488" y="347"/>
                      <a:pt x="490" y="343"/>
                      <a:pt x="492" y="346"/>
                    </a:cubicBezTo>
                    <a:cubicBezTo>
                      <a:pt x="490" y="352"/>
                      <a:pt x="493" y="358"/>
                      <a:pt x="493" y="365"/>
                    </a:cubicBezTo>
                    <a:cubicBezTo>
                      <a:pt x="503" y="362"/>
                      <a:pt x="494" y="348"/>
                      <a:pt x="502" y="343"/>
                    </a:cubicBezTo>
                    <a:cubicBezTo>
                      <a:pt x="509" y="333"/>
                      <a:pt x="522" y="328"/>
                      <a:pt x="534" y="331"/>
                    </a:cubicBezTo>
                    <a:cubicBezTo>
                      <a:pt x="538" y="333"/>
                      <a:pt x="543" y="335"/>
                      <a:pt x="546" y="338"/>
                    </a:cubicBezTo>
                    <a:cubicBezTo>
                      <a:pt x="548" y="339"/>
                      <a:pt x="549" y="339"/>
                      <a:pt x="550" y="338"/>
                    </a:cubicBezTo>
                    <a:cubicBezTo>
                      <a:pt x="553" y="335"/>
                      <a:pt x="553" y="328"/>
                      <a:pt x="550" y="323"/>
                    </a:cubicBezTo>
                    <a:cubicBezTo>
                      <a:pt x="540" y="314"/>
                      <a:pt x="525" y="308"/>
                      <a:pt x="510" y="313"/>
                    </a:cubicBezTo>
                    <a:cubicBezTo>
                      <a:pt x="500" y="317"/>
                      <a:pt x="494" y="326"/>
                      <a:pt x="489" y="336"/>
                    </a:cubicBezTo>
                    <a:cubicBezTo>
                      <a:pt x="482" y="340"/>
                      <a:pt x="473" y="336"/>
                      <a:pt x="465" y="342"/>
                    </a:cubicBezTo>
                    <a:cubicBezTo>
                      <a:pt x="454" y="347"/>
                      <a:pt x="447" y="359"/>
                      <a:pt x="441" y="369"/>
                    </a:cubicBezTo>
                    <a:cubicBezTo>
                      <a:pt x="438" y="388"/>
                      <a:pt x="438" y="414"/>
                      <a:pt x="457" y="426"/>
                    </a:cubicBezTo>
                    <a:cubicBezTo>
                      <a:pt x="463" y="432"/>
                      <a:pt x="472" y="432"/>
                      <a:pt x="479" y="434"/>
                    </a:cubicBezTo>
                    <a:cubicBezTo>
                      <a:pt x="483" y="437"/>
                      <a:pt x="481" y="443"/>
                      <a:pt x="484" y="447"/>
                    </a:cubicBezTo>
                    <a:cubicBezTo>
                      <a:pt x="497" y="464"/>
                      <a:pt x="520" y="472"/>
                      <a:pt x="541" y="466"/>
                    </a:cubicBezTo>
                    <a:cubicBezTo>
                      <a:pt x="550" y="464"/>
                      <a:pt x="555" y="454"/>
                      <a:pt x="561" y="448"/>
                    </a:cubicBezTo>
                    <a:cubicBezTo>
                      <a:pt x="565" y="440"/>
                      <a:pt x="558" y="432"/>
                      <a:pt x="552" y="430"/>
                    </a:cubicBezTo>
                    <a:close/>
                    <a:moveTo>
                      <a:pt x="520" y="118"/>
                    </a:moveTo>
                    <a:cubicBezTo>
                      <a:pt x="530" y="126"/>
                      <a:pt x="533" y="138"/>
                      <a:pt x="536" y="150"/>
                    </a:cubicBezTo>
                    <a:cubicBezTo>
                      <a:pt x="535" y="153"/>
                      <a:pt x="535" y="153"/>
                      <a:pt x="535" y="153"/>
                    </a:cubicBezTo>
                    <a:cubicBezTo>
                      <a:pt x="535" y="154"/>
                      <a:pt x="533" y="158"/>
                      <a:pt x="531" y="155"/>
                    </a:cubicBezTo>
                    <a:cubicBezTo>
                      <a:pt x="530" y="148"/>
                      <a:pt x="526" y="142"/>
                      <a:pt x="525" y="134"/>
                    </a:cubicBezTo>
                    <a:cubicBezTo>
                      <a:pt x="512" y="117"/>
                      <a:pt x="491" y="116"/>
                      <a:pt x="472" y="118"/>
                    </a:cubicBezTo>
                    <a:cubicBezTo>
                      <a:pt x="469" y="119"/>
                      <a:pt x="465" y="122"/>
                      <a:pt x="462" y="122"/>
                    </a:cubicBezTo>
                    <a:cubicBezTo>
                      <a:pt x="460" y="122"/>
                      <a:pt x="458" y="123"/>
                      <a:pt x="459" y="120"/>
                    </a:cubicBezTo>
                    <a:cubicBezTo>
                      <a:pt x="473" y="110"/>
                      <a:pt x="484" y="94"/>
                      <a:pt x="480" y="76"/>
                    </a:cubicBezTo>
                    <a:cubicBezTo>
                      <a:pt x="481" y="72"/>
                      <a:pt x="474" y="67"/>
                      <a:pt x="480" y="64"/>
                    </a:cubicBezTo>
                    <a:cubicBezTo>
                      <a:pt x="499" y="65"/>
                      <a:pt x="516" y="76"/>
                      <a:pt x="523" y="93"/>
                    </a:cubicBezTo>
                    <a:cubicBezTo>
                      <a:pt x="526" y="102"/>
                      <a:pt x="520" y="109"/>
                      <a:pt x="520" y="118"/>
                    </a:cubicBezTo>
                    <a:close/>
                    <a:moveTo>
                      <a:pt x="520" y="581"/>
                    </a:moveTo>
                    <a:cubicBezTo>
                      <a:pt x="514" y="575"/>
                      <a:pt x="506" y="574"/>
                      <a:pt x="499" y="573"/>
                    </a:cubicBezTo>
                    <a:cubicBezTo>
                      <a:pt x="498" y="573"/>
                      <a:pt x="496" y="574"/>
                      <a:pt x="497" y="575"/>
                    </a:cubicBezTo>
                    <a:cubicBezTo>
                      <a:pt x="509" y="581"/>
                      <a:pt x="517" y="592"/>
                      <a:pt x="517" y="606"/>
                    </a:cubicBezTo>
                    <a:cubicBezTo>
                      <a:pt x="516" y="620"/>
                      <a:pt x="514" y="637"/>
                      <a:pt x="498" y="644"/>
                    </a:cubicBezTo>
                    <a:cubicBezTo>
                      <a:pt x="483" y="647"/>
                      <a:pt x="468" y="649"/>
                      <a:pt x="453" y="644"/>
                    </a:cubicBezTo>
                    <a:cubicBezTo>
                      <a:pt x="452" y="644"/>
                      <a:pt x="451" y="644"/>
                      <a:pt x="451" y="645"/>
                    </a:cubicBezTo>
                    <a:cubicBezTo>
                      <a:pt x="462" y="652"/>
                      <a:pt x="472" y="663"/>
                      <a:pt x="477" y="675"/>
                    </a:cubicBezTo>
                    <a:cubicBezTo>
                      <a:pt x="484" y="682"/>
                      <a:pt x="476" y="695"/>
                      <a:pt x="486" y="700"/>
                    </a:cubicBezTo>
                    <a:cubicBezTo>
                      <a:pt x="497" y="700"/>
                      <a:pt x="506" y="694"/>
                      <a:pt x="514" y="687"/>
                    </a:cubicBezTo>
                    <a:cubicBezTo>
                      <a:pt x="521" y="676"/>
                      <a:pt x="526" y="663"/>
                      <a:pt x="524" y="650"/>
                    </a:cubicBezTo>
                    <a:cubicBezTo>
                      <a:pt x="523" y="645"/>
                      <a:pt x="519" y="641"/>
                      <a:pt x="522" y="636"/>
                    </a:cubicBezTo>
                    <a:cubicBezTo>
                      <a:pt x="529" y="629"/>
                      <a:pt x="533" y="620"/>
                      <a:pt x="535" y="611"/>
                    </a:cubicBezTo>
                    <a:cubicBezTo>
                      <a:pt x="535" y="599"/>
                      <a:pt x="530" y="587"/>
                      <a:pt x="520" y="581"/>
                    </a:cubicBezTo>
                    <a:close/>
                    <a:moveTo>
                      <a:pt x="532" y="358"/>
                    </a:moveTo>
                    <a:cubicBezTo>
                      <a:pt x="530" y="359"/>
                      <a:pt x="530" y="359"/>
                      <a:pt x="530" y="359"/>
                    </a:cubicBezTo>
                    <a:cubicBezTo>
                      <a:pt x="531" y="360"/>
                      <a:pt x="532" y="360"/>
                      <a:pt x="533" y="360"/>
                    </a:cubicBezTo>
                    <a:cubicBezTo>
                      <a:pt x="533" y="358"/>
                      <a:pt x="532" y="358"/>
                      <a:pt x="532" y="358"/>
                    </a:cubicBezTo>
                    <a:close/>
                    <a:moveTo>
                      <a:pt x="844" y="327"/>
                    </a:moveTo>
                    <a:cubicBezTo>
                      <a:pt x="839" y="323"/>
                      <a:pt x="834" y="319"/>
                      <a:pt x="827" y="319"/>
                    </a:cubicBezTo>
                    <a:cubicBezTo>
                      <a:pt x="819" y="313"/>
                      <a:pt x="810" y="317"/>
                      <a:pt x="801" y="318"/>
                    </a:cubicBezTo>
                    <a:cubicBezTo>
                      <a:pt x="797" y="311"/>
                      <a:pt x="792" y="304"/>
                      <a:pt x="783" y="302"/>
                    </a:cubicBezTo>
                    <a:cubicBezTo>
                      <a:pt x="786" y="301"/>
                      <a:pt x="785" y="297"/>
                      <a:pt x="787" y="295"/>
                    </a:cubicBezTo>
                    <a:cubicBezTo>
                      <a:pt x="785" y="290"/>
                      <a:pt x="791" y="281"/>
                      <a:pt x="782" y="280"/>
                    </a:cubicBezTo>
                    <a:cubicBezTo>
                      <a:pt x="778" y="282"/>
                      <a:pt x="776" y="278"/>
                      <a:pt x="773" y="278"/>
                    </a:cubicBezTo>
                    <a:cubicBezTo>
                      <a:pt x="773" y="276"/>
                      <a:pt x="773" y="276"/>
                      <a:pt x="773" y="276"/>
                    </a:cubicBezTo>
                    <a:cubicBezTo>
                      <a:pt x="783" y="267"/>
                      <a:pt x="788" y="256"/>
                      <a:pt x="787" y="242"/>
                    </a:cubicBezTo>
                    <a:cubicBezTo>
                      <a:pt x="786" y="236"/>
                      <a:pt x="785" y="230"/>
                      <a:pt x="780" y="226"/>
                    </a:cubicBezTo>
                    <a:cubicBezTo>
                      <a:pt x="785" y="215"/>
                      <a:pt x="787" y="204"/>
                      <a:pt x="782" y="192"/>
                    </a:cubicBezTo>
                    <a:cubicBezTo>
                      <a:pt x="776" y="179"/>
                      <a:pt x="762" y="174"/>
                      <a:pt x="748" y="171"/>
                    </a:cubicBezTo>
                    <a:cubicBezTo>
                      <a:pt x="743" y="171"/>
                      <a:pt x="739" y="173"/>
                      <a:pt x="735" y="173"/>
                    </a:cubicBezTo>
                    <a:cubicBezTo>
                      <a:pt x="731" y="167"/>
                      <a:pt x="714" y="165"/>
                      <a:pt x="721" y="154"/>
                    </a:cubicBezTo>
                    <a:cubicBezTo>
                      <a:pt x="723" y="151"/>
                      <a:pt x="723" y="151"/>
                      <a:pt x="723" y="151"/>
                    </a:cubicBezTo>
                    <a:cubicBezTo>
                      <a:pt x="728" y="136"/>
                      <a:pt x="722" y="120"/>
                      <a:pt x="709" y="112"/>
                    </a:cubicBezTo>
                    <a:cubicBezTo>
                      <a:pt x="701" y="104"/>
                      <a:pt x="691" y="103"/>
                      <a:pt x="680" y="102"/>
                    </a:cubicBezTo>
                    <a:cubicBezTo>
                      <a:pt x="669" y="88"/>
                      <a:pt x="651" y="84"/>
                      <a:pt x="635" y="90"/>
                    </a:cubicBezTo>
                    <a:cubicBezTo>
                      <a:pt x="626" y="93"/>
                      <a:pt x="618" y="98"/>
                      <a:pt x="614" y="105"/>
                    </a:cubicBezTo>
                    <a:cubicBezTo>
                      <a:pt x="611" y="113"/>
                      <a:pt x="612" y="121"/>
                      <a:pt x="615" y="128"/>
                    </a:cubicBezTo>
                    <a:cubicBezTo>
                      <a:pt x="620" y="132"/>
                      <a:pt x="624" y="138"/>
                      <a:pt x="630" y="134"/>
                    </a:cubicBezTo>
                    <a:cubicBezTo>
                      <a:pt x="635" y="129"/>
                      <a:pt x="641" y="131"/>
                      <a:pt x="646" y="133"/>
                    </a:cubicBezTo>
                    <a:cubicBezTo>
                      <a:pt x="650" y="137"/>
                      <a:pt x="652" y="142"/>
                      <a:pt x="652" y="148"/>
                    </a:cubicBezTo>
                    <a:cubicBezTo>
                      <a:pt x="652" y="154"/>
                      <a:pt x="645" y="158"/>
                      <a:pt x="641" y="159"/>
                    </a:cubicBezTo>
                    <a:cubicBezTo>
                      <a:pt x="638" y="160"/>
                      <a:pt x="634" y="162"/>
                      <a:pt x="631" y="160"/>
                    </a:cubicBezTo>
                    <a:cubicBezTo>
                      <a:pt x="620" y="164"/>
                      <a:pt x="608" y="171"/>
                      <a:pt x="604" y="183"/>
                    </a:cubicBezTo>
                    <a:cubicBezTo>
                      <a:pt x="600" y="189"/>
                      <a:pt x="592" y="183"/>
                      <a:pt x="588" y="186"/>
                    </a:cubicBezTo>
                    <a:cubicBezTo>
                      <a:pt x="581" y="186"/>
                      <a:pt x="576" y="194"/>
                      <a:pt x="570" y="196"/>
                    </a:cubicBezTo>
                    <a:cubicBezTo>
                      <a:pt x="561" y="189"/>
                      <a:pt x="576" y="186"/>
                      <a:pt x="577" y="180"/>
                    </a:cubicBezTo>
                    <a:cubicBezTo>
                      <a:pt x="584" y="170"/>
                      <a:pt x="588" y="160"/>
                      <a:pt x="588" y="148"/>
                    </a:cubicBezTo>
                    <a:cubicBezTo>
                      <a:pt x="587" y="134"/>
                      <a:pt x="581" y="123"/>
                      <a:pt x="576" y="111"/>
                    </a:cubicBezTo>
                    <a:cubicBezTo>
                      <a:pt x="579" y="102"/>
                      <a:pt x="575" y="93"/>
                      <a:pt x="575" y="83"/>
                    </a:cubicBezTo>
                    <a:cubicBezTo>
                      <a:pt x="571" y="74"/>
                      <a:pt x="569" y="63"/>
                      <a:pt x="562" y="54"/>
                    </a:cubicBezTo>
                    <a:cubicBezTo>
                      <a:pt x="544" y="28"/>
                      <a:pt x="514" y="16"/>
                      <a:pt x="483" y="13"/>
                    </a:cubicBezTo>
                    <a:cubicBezTo>
                      <a:pt x="465" y="11"/>
                      <a:pt x="451" y="20"/>
                      <a:pt x="435" y="22"/>
                    </a:cubicBezTo>
                    <a:cubicBezTo>
                      <a:pt x="425" y="27"/>
                      <a:pt x="415" y="31"/>
                      <a:pt x="407" y="40"/>
                    </a:cubicBezTo>
                    <a:cubicBezTo>
                      <a:pt x="408" y="43"/>
                      <a:pt x="408" y="48"/>
                      <a:pt x="410" y="51"/>
                    </a:cubicBezTo>
                    <a:cubicBezTo>
                      <a:pt x="412" y="53"/>
                      <a:pt x="415" y="51"/>
                      <a:pt x="417" y="53"/>
                    </a:cubicBezTo>
                    <a:cubicBezTo>
                      <a:pt x="423" y="58"/>
                      <a:pt x="425" y="65"/>
                      <a:pt x="425" y="73"/>
                    </a:cubicBezTo>
                    <a:cubicBezTo>
                      <a:pt x="423" y="89"/>
                      <a:pt x="406" y="99"/>
                      <a:pt x="392" y="105"/>
                    </a:cubicBezTo>
                    <a:cubicBezTo>
                      <a:pt x="389" y="101"/>
                      <a:pt x="393" y="95"/>
                      <a:pt x="392" y="90"/>
                    </a:cubicBezTo>
                    <a:cubicBezTo>
                      <a:pt x="392" y="82"/>
                      <a:pt x="387" y="74"/>
                      <a:pt x="380" y="70"/>
                    </a:cubicBezTo>
                    <a:cubicBezTo>
                      <a:pt x="372" y="68"/>
                      <a:pt x="362" y="63"/>
                      <a:pt x="355" y="69"/>
                    </a:cubicBezTo>
                    <a:cubicBezTo>
                      <a:pt x="350" y="73"/>
                      <a:pt x="346" y="80"/>
                      <a:pt x="339" y="77"/>
                    </a:cubicBezTo>
                    <a:cubicBezTo>
                      <a:pt x="326" y="73"/>
                      <a:pt x="324" y="60"/>
                      <a:pt x="319" y="50"/>
                    </a:cubicBezTo>
                    <a:cubicBezTo>
                      <a:pt x="316" y="42"/>
                      <a:pt x="320" y="32"/>
                      <a:pt x="313" y="26"/>
                    </a:cubicBezTo>
                    <a:cubicBezTo>
                      <a:pt x="310" y="18"/>
                      <a:pt x="300" y="22"/>
                      <a:pt x="293" y="22"/>
                    </a:cubicBezTo>
                    <a:cubicBezTo>
                      <a:pt x="260" y="22"/>
                      <a:pt x="225" y="25"/>
                      <a:pt x="191" y="23"/>
                    </a:cubicBezTo>
                    <a:cubicBezTo>
                      <a:pt x="178" y="25"/>
                      <a:pt x="163" y="24"/>
                      <a:pt x="150" y="25"/>
                    </a:cubicBezTo>
                    <a:cubicBezTo>
                      <a:pt x="103" y="26"/>
                      <a:pt x="52" y="25"/>
                      <a:pt x="5" y="26"/>
                    </a:cubicBezTo>
                    <a:cubicBezTo>
                      <a:pt x="3" y="28"/>
                      <a:pt x="4" y="30"/>
                      <a:pt x="4" y="31"/>
                    </a:cubicBezTo>
                    <a:cubicBezTo>
                      <a:pt x="22" y="34"/>
                      <a:pt x="40" y="32"/>
                      <a:pt x="58" y="32"/>
                    </a:cubicBezTo>
                    <a:cubicBezTo>
                      <a:pt x="262" y="30"/>
                      <a:pt x="262" y="30"/>
                      <a:pt x="262" y="30"/>
                    </a:cubicBezTo>
                    <a:cubicBezTo>
                      <a:pt x="276" y="31"/>
                      <a:pt x="292" y="29"/>
                      <a:pt x="307" y="30"/>
                    </a:cubicBezTo>
                    <a:cubicBezTo>
                      <a:pt x="310" y="42"/>
                      <a:pt x="312" y="54"/>
                      <a:pt x="316" y="65"/>
                    </a:cubicBezTo>
                    <a:cubicBezTo>
                      <a:pt x="322" y="65"/>
                      <a:pt x="318" y="71"/>
                      <a:pt x="321" y="73"/>
                    </a:cubicBezTo>
                    <a:cubicBezTo>
                      <a:pt x="327" y="82"/>
                      <a:pt x="339" y="89"/>
                      <a:pt x="351" y="87"/>
                    </a:cubicBezTo>
                    <a:cubicBezTo>
                      <a:pt x="356" y="83"/>
                      <a:pt x="356" y="73"/>
                      <a:pt x="364" y="73"/>
                    </a:cubicBezTo>
                    <a:cubicBezTo>
                      <a:pt x="369" y="73"/>
                      <a:pt x="374" y="74"/>
                      <a:pt x="378" y="77"/>
                    </a:cubicBezTo>
                    <a:cubicBezTo>
                      <a:pt x="382" y="82"/>
                      <a:pt x="386" y="89"/>
                      <a:pt x="384" y="96"/>
                    </a:cubicBezTo>
                    <a:cubicBezTo>
                      <a:pt x="384" y="113"/>
                      <a:pt x="368" y="121"/>
                      <a:pt x="356" y="127"/>
                    </a:cubicBezTo>
                    <a:cubicBezTo>
                      <a:pt x="334" y="131"/>
                      <a:pt x="312" y="121"/>
                      <a:pt x="300" y="103"/>
                    </a:cubicBezTo>
                    <a:cubicBezTo>
                      <a:pt x="293" y="95"/>
                      <a:pt x="292" y="83"/>
                      <a:pt x="287" y="75"/>
                    </a:cubicBezTo>
                    <a:cubicBezTo>
                      <a:pt x="286" y="73"/>
                      <a:pt x="283" y="73"/>
                      <a:pt x="282" y="73"/>
                    </a:cubicBezTo>
                    <a:cubicBezTo>
                      <a:pt x="278" y="77"/>
                      <a:pt x="282" y="82"/>
                      <a:pt x="283" y="86"/>
                    </a:cubicBezTo>
                    <a:cubicBezTo>
                      <a:pt x="289" y="111"/>
                      <a:pt x="311" y="128"/>
                      <a:pt x="333" y="133"/>
                    </a:cubicBezTo>
                    <a:cubicBezTo>
                      <a:pt x="346" y="138"/>
                      <a:pt x="357" y="131"/>
                      <a:pt x="368" y="128"/>
                    </a:cubicBezTo>
                    <a:cubicBezTo>
                      <a:pt x="369" y="129"/>
                      <a:pt x="369" y="129"/>
                      <a:pt x="369" y="129"/>
                    </a:cubicBezTo>
                    <a:cubicBezTo>
                      <a:pt x="358" y="150"/>
                      <a:pt x="358" y="150"/>
                      <a:pt x="358" y="150"/>
                    </a:cubicBezTo>
                    <a:cubicBezTo>
                      <a:pt x="357" y="161"/>
                      <a:pt x="351" y="172"/>
                      <a:pt x="356" y="183"/>
                    </a:cubicBezTo>
                    <a:cubicBezTo>
                      <a:pt x="363" y="205"/>
                      <a:pt x="363" y="205"/>
                      <a:pt x="363" y="205"/>
                    </a:cubicBezTo>
                    <a:cubicBezTo>
                      <a:pt x="367" y="208"/>
                      <a:pt x="366" y="212"/>
                      <a:pt x="369" y="215"/>
                    </a:cubicBezTo>
                    <a:cubicBezTo>
                      <a:pt x="374" y="222"/>
                      <a:pt x="386" y="228"/>
                      <a:pt x="380" y="238"/>
                    </a:cubicBezTo>
                    <a:cubicBezTo>
                      <a:pt x="376" y="250"/>
                      <a:pt x="381" y="261"/>
                      <a:pt x="383" y="273"/>
                    </a:cubicBezTo>
                    <a:cubicBezTo>
                      <a:pt x="389" y="292"/>
                      <a:pt x="407" y="304"/>
                      <a:pt x="423" y="316"/>
                    </a:cubicBezTo>
                    <a:cubicBezTo>
                      <a:pt x="398" y="330"/>
                      <a:pt x="383" y="357"/>
                      <a:pt x="386" y="386"/>
                    </a:cubicBezTo>
                    <a:cubicBezTo>
                      <a:pt x="390" y="410"/>
                      <a:pt x="394" y="436"/>
                      <a:pt x="413" y="452"/>
                    </a:cubicBezTo>
                    <a:cubicBezTo>
                      <a:pt x="426" y="463"/>
                      <a:pt x="405" y="467"/>
                      <a:pt x="402" y="475"/>
                    </a:cubicBezTo>
                    <a:cubicBezTo>
                      <a:pt x="392" y="485"/>
                      <a:pt x="387" y="497"/>
                      <a:pt x="384" y="511"/>
                    </a:cubicBezTo>
                    <a:cubicBezTo>
                      <a:pt x="382" y="532"/>
                      <a:pt x="382" y="532"/>
                      <a:pt x="382" y="532"/>
                    </a:cubicBezTo>
                    <a:cubicBezTo>
                      <a:pt x="364" y="552"/>
                      <a:pt x="356" y="576"/>
                      <a:pt x="352" y="602"/>
                    </a:cubicBezTo>
                    <a:cubicBezTo>
                      <a:pt x="352" y="614"/>
                      <a:pt x="355" y="628"/>
                      <a:pt x="362" y="639"/>
                    </a:cubicBezTo>
                    <a:cubicBezTo>
                      <a:pt x="361" y="640"/>
                      <a:pt x="361" y="640"/>
                      <a:pt x="361" y="640"/>
                    </a:cubicBezTo>
                    <a:cubicBezTo>
                      <a:pt x="347" y="637"/>
                      <a:pt x="335" y="641"/>
                      <a:pt x="323" y="646"/>
                    </a:cubicBezTo>
                    <a:cubicBezTo>
                      <a:pt x="301" y="656"/>
                      <a:pt x="285" y="678"/>
                      <a:pt x="280" y="700"/>
                    </a:cubicBezTo>
                    <a:cubicBezTo>
                      <a:pt x="277" y="701"/>
                      <a:pt x="277" y="701"/>
                      <a:pt x="277" y="701"/>
                    </a:cubicBezTo>
                    <a:cubicBezTo>
                      <a:pt x="112" y="704"/>
                      <a:pt x="112" y="704"/>
                      <a:pt x="112" y="704"/>
                    </a:cubicBezTo>
                    <a:cubicBezTo>
                      <a:pt x="75" y="704"/>
                      <a:pt x="41" y="705"/>
                      <a:pt x="2" y="706"/>
                    </a:cubicBezTo>
                    <a:cubicBezTo>
                      <a:pt x="1" y="708"/>
                      <a:pt x="1" y="711"/>
                      <a:pt x="2" y="713"/>
                    </a:cubicBezTo>
                    <a:cubicBezTo>
                      <a:pt x="7" y="714"/>
                      <a:pt x="7" y="714"/>
                      <a:pt x="7" y="714"/>
                    </a:cubicBezTo>
                    <a:cubicBezTo>
                      <a:pt x="189" y="712"/>
                      <a:pt x="189" y="712"/>
                      <a:pt x="189" y="712"/>
                    </a:cubicBezTo>
                    <a:cubicBezTo>
                      <a:pt x="220" y="711"/>
                      <a:pt x="250" y="710"/>
                      <a:pt x="283" y="710"/>
                    </a:cubicBezTo>
                    <a:cubicBezTo>
                      <a:pt x="285" y="697"/>
                      <a:pt x="292" y="686"/>
                      <a:pt x="299" y="674"/>
                    </a:cubicBezTo>
                    <a:cubicBezTo>
                      <a:pt x="315" y="656"/>
                      <a:pt x="337" y="644"/>
                      <a:pt x="361" y="649"/>
                    </a:cubicBezTo>
                    <a:cubicBezTo>
                      <a:pt x="364" y="650"/>
                      <a:pt x="366" y="650"/>
                      <a:pt x="369" y="650"/>
                    </a:cubicBezTo>
                    <a:cubicBezTo>
                      <a:pt x="379" y="659"/>
                      <a:pt x="387" y="671"/>
                      <a:pt x="382" y="685"/>
                    </a:cubicBezTo>
                    <a:cubicBezTo>
                      <a:pt x="381" y="691"/>
                      <a:pt x="375" y="693"/>
                      <a:pt x="369" y="695"/>
                    </a:cubicBezTo>
                    <a:cubicBezTo>
                      <a:pt x="356" y="697"/>
                      <a:pt x="348" y="679"/>
                      <a:pt x="336" y="689"/>
                    </a:cubicBezTo>
                    <a:cubicBezTo>
                      <a:pt x="320" y="705"/>
                      <a:pt x="313" y="724"/>
                      <a:pt x="308" y="745"/>
                    </a:cubicBezTo>
                    <a:cubicBezTo>
                      <a:pt x="306" y="746"/>
                      <a:pt x="306" y="746"/>
                      <a:pt x="306" y="746"/>
                    </a:cubicBezTo>
                    <a:cubicBezTo>
                      <a:pt x="193" y="746"/>
                      <a:pt x="193" y="746"/>
                      <a:pt x="193" y="746"/>
                    </a:cubicBezTo>
                    <a:cubicBezTo>
                      <a:pt x="13" y="747"/>
                      <a:pt x="13" y="747"/>
                      <a:pt x="13" y="747"/>
                    </a:cubicBezTo>
                    <a:cubicBezTo>
                      <a:pt x="9" y="745"/>
                      <a:pt x="6" y="749"/>
                      <a:pt x="2" y="748"/>
                    </a:cubicBezTo>
                    <a:cubicBezTo>
                      <a:pt x="0" y="750"/>
                      <a:pt x="1" y="753"/>
                      <a:pt x="1" y="755"/>
                    </a:cubicBezTo>
                    <a:cubicBezTo>
                      <a:pt x="3" y="756"/>
                      <a:pt x="3" y="756"/>
                      <a:pt x="3" y="756"/>
                    </a:cubicBezTo>
                    <a:cubicBezTo>
                      <a:pt x="99" y="756"/>
                      <a:pt x="200" y="754"/>
                      <a:pt x="294" y="755"/>
                    </a:cubicBezTo>
                    <a:cubicBezTo>
                      <a:pt x="316" y="752"/>
                      <a:pt x="316" y="752"/>
                      <a:pt x="316" y="752"/>
                    </a:cubicBezTo>
                    <a:cubicBezTo>
                      <a:pt x="318" y="748"/>
                      <a:pt x="315" y="743"/>
                      <a:pt x="317" y="739"/>
                    </a:cubicBezTo>
                    <a:cubicBezTo>
                      <a:pt x="320" y="723"/>
                      <a:pt x="328" y="706"/>
                      <a:pt x="342" y="697"/>
                    </a:cubicBezTo>
                    <a:cubicBezTo>
                      <a:pt x="353" y="696"/>
                      <a:pt x="363" y="706"/>
                      <a:pt x="375" y="702"/>
                    </a:cubicBezTo>
                    <a:cubicBezTo>
                      <a:pt x="384" y="696"/>
                      <a:pt x="384" y="696"/>
                      <a:pt x="384" y="696"/>
                    </a:cubicBezTo>
                    <a:cubicBezTo>
                      <a:pt x="391" y="687"/>
                      <a:pt x="393" y="674"/>
                      <a:pt x="388" y="662"/>
                    </a:cubicBezTo>
                    <a:cubicBezTo>
                      <a:pt x="394" y="662"/>
                      <a:pt x="399" y="667"/>
                      <a:pt x="404" y="671"/>
                    </a:cubicBezTo>
                    <a:cubicBezTo>
                      <a:pt x="414" y="679"/>
                      <a:pt x="425" y="690"/>
                      <a:pt x="425" y="705"/>
                    </a:cubicBezTo>
                    <a:cubicBezTo>
                      <a:pt x="423" y="712"/>
                      <a:pt x="419" y="718"/>
                      <a:pt x="412" y="722"/>
                    </a:cubicBezTo>
                    <a:cubicBezTo>
                      <a:pt x="411" y="725"/>
                      <a:pt x="410" y="729"/>
                      <a:pt x="414" y="731"/>
                    </a:cubicBezTo>
                    <a:cubicBezTo>
                      <a:pt x="424" y="742"/>
                      <a:pt x="439" y="748"/>
                      <a:pt x="453" y="751"/>
                    </a:cubicBezTo>
                    <a:cubicBezTo>
                      <a:pt x="478" y="757"/>
                      <a:pt x="503" y="748"/>
                      <a:pt x="527" y="740"/>
                    </a:cubicBezTo>
                    <a:cubicBezTo>
                      <a:pt x="539" y="737"/>
                      <a:pt x="548" y="728"/>
                      <a:pt x="558" y="721"/>
                    </a:cubicBezTo>
                    <a:cubicBezTo>
                      <a:pt x="568" y="707"/>
                      <a:pt x="575" y="691"/>
                      <a:pt x="577" y="673"/>
                    </a:cubicBezTo>
                    <a:cubicBezTo>
                      <a:pt x="580" y="660"/>
                      <a:pt x="575" y="648"/>
                      <a:pt x="577" y="636"/>
                    </a:cubicBezTo>
                    <a:cubicBezTo>
                      <a:pt x="587" y="617"/>
                      <a:pt x="592" y="591"/>
                      <a:pt x="577" y="574"/>
                    </a:cubicBezTo>
                    <a:cubicBezTo>
                      <a:pt x="573" y="566"/>
                      <a:pt x="564" y="563"/>
                      <a:pt x="560" y="556"/>
                    </a:cubicBezTo>
                    <a:cubicBezTo>
                      <a:pt x="550" y="529"/>
                      <a:pt x="522" y="513"/>
                      <a:pt x="494" y="510"/>
                    </a:cubicBezTo>
                    <a:cubicBezTo>
                      <a:pt x="475" y="509"/>
                      <a:pt x="459" y="514"/>
                      <a:pt x="447" y="529"/>
                    </a:cubicBezTo>
                    <a:cubicBezTo>
                      <a:pt x="436" y="543"/>
                      <a:pt x="429" y="564"/>
                      <a:pt x="436" y="583"/>
                    </a:cubicBezTo>
                    <a:cubicBezTo>
                      <a:pt x="434" y="601"/>
                      <a:pt x="432" y="625"/>
                      <a:pt x="450" y="636"/>
                    </a:cubicBezTo>
                    <a:cubicBezTo>
                      <a:pt x="461" y="642"/>
                      <a:pt x="473" y="643"/>
                      <a:pt x="486" y="641"/>
                    </a:cubicBezTo>
                    <a:cubicBezTo>
                      <a:pt x="493" y="641"/>
                      <a:pt x="498" y="634"/>
                      <a:pt x="503" y="629"/>
                    </a:cubicBezTo>
                    <a:cubicBezTo>
                      <a:pt x="508" y="622"/>
                      <a:pt x="511" y="616"/>
                      <a:pt x="511" y="607"/>
                    </a:cubicBezTo>
                    <a:cubicBezTo>
                      <a:pt x="508" y="597"/>
                      <a:pt x="501" y="589"/>
                      <a:pt x="492" y="584"/>
                    </a:cubicBezTo>
                    <a:cubicBezTo>
                      <a:pt x="488" y="583"/>
                      <a:pt x="483" y="583"/>
                      <a:pt x="481" y="580"/>
                    </a:cubicBezTo>
                    <a:cubicBezTo>
                      <a:pt x="479" y="576"/>
                      <a:pt x="481" y="573"/>
                      <a:pt x="482" y="570"/>
                    </a:cubicBezTo>
                    <a:cubicBezTo>
                      <a:pt x="489" y="561"/>
                      <a:pt x="501" y="563"/>
                      <a:pt x="511" y="566"/>
                    </a:cubicBezTo>
                    <a:cubicBezTo>
                      <a:pt x="521" y="571"/>
                      <a:pt x="529" y="581"/>
                      <a:pt x="537" y="589"/>
                    </a:cubicBezTo>
                    <a:cubicBezTo>
                      <a:pt x="540" y="600"/>
                      <a:pt x="544" y="615"/>
                      <a:pt x="537" y="626"/>
                    </a:cubicBezTo>
                    <a:cubicBezTo>
                      <a:pt x="537" y="632"/>
                      <a:pt x="524" y="635"/>
                      <a:pt x="529" y="644"/>
                    </a:cubicBezTo>
                    <a:cubicBezTo>
                      <a:pt x="537" y="656"/>
                      <a:pt x="533" y="675"/>
                      <a:pt x="524" y="686"/>
                    </a:cubicBezTo>
                    <a:cubicBezTo>
                      <a:pt x="513" y="700"/>
                      <a:pt x="494" y="708"/>
                      <a:pt x="477" y="707"/>
                    </a:cubicBezTo>
                    <a:cubicBezTo>
                      <a:pt x="472" y="701"/>
                      <a:pt x="475" y="692"/>
                      <a:pt x="472" y="686"/>
                    </a:cubicBezTo>
                    <a:cubicBezTo>
                      <a:pt x="458" y="661"/>
                      <a:pt x="435" y="646"/>
                      <a:pt x="415" y="626"/>
                    </a:cubicBezTo>
                    <a:cubicBezTo>
                      <a:pt x="402" y="613"/>
                      <a:pt x="401" y="591"/>
                      <a:pt x="407" y="575"/>
                    </a:cubicBezTo>
                    <a:cubicBezTo>
                      <a:pt x="409" y="566"/>
                      <a:pt x="418" y="562"/>
                      <a:pt x="423" y="555"/>
                    </a:cubicBezTo>
                    <a:cubicBezTo>
                      <a:pt x="423" y="535"/>
                      <a:pt x="432" y="517"/>
                      <a:pt x="448" y="506"/>
                    </a:cubicBezTo>
                    <a:cubicBezTo>
                      <a:pt x="463" y="498"/>
                      <a:pt x="481" y="495"/>
                      <a:pt x="497" y="497"/>
                    </a:cubicBezTo>
                    <a:cubicBezTo>
                      <a:pt x="512" y="502"/>
                      <a:pt x="529" y="504"/>
                      <a:pt x="545" y="504"/>
                    </a:cubicBezTo>
                    <a:cubicBezTo>
                      <a:pt x="560" y="504"/>
                      <a:pt x="573" y="500"/>
                      <a:pt x="585" y="492"/>
                    </a:cubicBezTo>
                    <a:cubicBezTo>
                      <a:pt x="590" y="487"/>
                      <a:pt x="596" y="482"/>
                      <a:pt x="600" y="475"/>
                    </a:cubicBezTo>
                    <a:cubicBezTo>
                      <a:pt x="607" y="470"/>
                      <a:pt x="615" y="472"/>
                      <a:pt x="623" y="471"/>
                    </a:cubicBezTo>
                    <a:cubicBezTo>
                      <a:pt x="641" y="472"/>
                      <a:pt x="660" y="475"/>
                      <a:pt x="673" y="488"/>
                    </a:cubicBezTo>
                    <a:cubicBezTo>
                      <a:pt x="685" y="500"/>
                      <a:pt x="690" y="518"/>
                      <a:pt x="687" y="535"/>
                    </a:cubicBezTo>
                    <a:cubicBezTo>
                      <a:pt x="685" y="547"/>
                      <a:pt x="679" y="559"/>
                      <a:pt x="667" y="564"/>
                    </a:cubicBezTo>
                    <a:cubicBezTo>
                      <a:pt x="657" y="566"/>
                      <a:pt x="648" y="565"/>
                      <a:pt x="640" y="559"/>
                    </a:cubicBezTo>
                    <a:cubicBezTo>
                      <a:pt x="637" y="555"/>
                      <a:pt x="636" y="548"/>
                      <a:pt x="638" y="544"/>
                    </a:cubicBezTo>
                    <a:cubicBezTo>
                      <a:pt x="640" y="539"/>
                      <a:pt x="645" y="535"/>
                      <a:pt x="649" y="532"/>
                    </a:cubicBezTo>
                    <a:cubicBezTo>
                      <a:pt x="659" y="533"/>
                      <a:pt x="659" y="533"/>
                      <a:pt x="659" y="533"/>
                    </a:cubicBezTo>
                    <a:cubicBezTo>
                      <a:pt x="665" y="525"/>
                      <a:pt x="661" y="516"/>
                      <a:pt x="659" y="508"/>
                    </a:cubicBezTo>
                    <a:cubicBezTo>
                      <a:pt x="652" y="498"/>
                      <a:pt x="638" y="494"/>
                      <a:pt x="625" y="495"/>
                    </a:cubicBezTo>
                    <a:cubicBezTo>
                      <a:pt x="617" y="497"/>
                      <a:pt x="611" y="505"/>
                      <a:pt x="607" y="512"/>
                    </a:cubicBezTo>
                    <a:cubicBezTo>
                      <a:pt x="603" y="515"/>
                      <a:pt x="598" y="510"/>
                      <a:pt x="593" y="512"/>
                    </a:cubicBezTo>
                    <a:cubicBezTo>
                      <a:pt x="583" y="514"/>
                      <a:pt x="573" y="522"/>
                      <a:pt x="570" y="533"/>
                    </a:cubicBezTo>
                    <a:cubicBezTo>
                      <a:pt x="568" y="539"/>
                      <a:pt x="567" y="546"/>
                      <a:pt x="570" y="554"/>
                    </a:cubicBezTo>
                    <a:cubicBezTo>
                      <a:pt x="574" y="563"/>
                      <a:pt x="584" y="567"/>
                      <a:pt x="592" y="572"/>
                    </a:cubicBezTo>
                    <a:cubicBezTo>
                      <a:pt x="592" y="577"/>
                      <a:pt x="595" y="581"/>
                      <a:pt x="593" y="586"/>
                    </a:cubicBezTo>
                    <a:cubicBezTo>
                      <a:pt x="594" y="588"/>
                      <a:pt x="597" y="589"/>
                      <a:pt x="600" y="589"/>
                    </a:cubicBezTo>
                    <a:cubicBezTo>
                      <a:pt x="609" y="602"/>
                      <a:pt x="624" y="610"/>
                      <a:pt x="640" y="611"/>
                    </a:cubicBezTo>
                    <a:cubicBezTo>
                      <a:pt x="644" y="612"/>
                      <a:pt x="645" y="616"/>
                      <a:pt x="646" y="619"/>
                    </a:cubicBezTo>
                    <a:cubicBezTo>
                      <a:pt x="647" y="625"/>
                      <a:pt x="645" y="631"/>
                      <a:pt x="640" y="634"/>
                    </a:cubicBezTo>
                    <a:cubicBezTo>
                      <a:pt x="633" y="637"/>
                      <a:pt x="625" y="634"/>
                      <a:pt x="620" y="631"/>
                    </a:cubicBezTo>
                    <a:cubicBezTo>
                      <a:pt x="613" y="633"/>
                      <a:pt x="608" y="641"/>
                      <a:pt x="607" y="648"/>
                    </a:cubicBezTo>
                    <a:cubicBezTo>
                      <a:pt x="605" y="661"/>
                      <a:pt x="615" y="672"/>
                      <a:pt x="625" y="678"/>
                    </a:cubicBezTo>
                    <a:cubicBezTo>
                      <a:pt x="636" y="681"/>
                      <a:pt x="649" y="686"/>
                      <a:pt x="660" y="681"/>
                    </a:cubicBezTo>
                    <a:cubicBezTo>
                      <a:pt x="668" y="680"/>
                      <a:pt x="670" y="667"/>
                      <a:pt x="680" y="672"/>
                    </a:cubicBezTo>
                    <a:cubicBezTo>
                      <a:pt x="691" y="673"/>
                      <a:pt x="704" y="667"/>
                      <a:pt x="713" y="659"/>
                    </a:cubicBezTo>
                    <a:cubicBezTo>
                      <a:pt x="719" y="653"/>
                      <a:pt x="722" y="646"/>
                      <a:pt x="723" y="637"/>
                    </a:cubicBezTo>
                    <a:cubicBezTo>
                      <a:pt x="720" y="630"/>
                      <a:pt x="722" y="620"/>
                      <a:pt x="713" y="615"/>
                    </a:cubicBezTo>
                    <a:cubicBezTo>
                      <a:pt x="717" y="609"/>
                      <a:pt x="721" y="602"/>
                      <a:pt x="726" y="596"/>
                    </a:cubicBezTo>
                    <a:cubicBezTo>
                      <a:pt x="740" y="603"/>
                      <a:pt x="757" y="606"/>
                      <a:pt x="770" y="594"/>
                    </a:cubicBezTo>
                    <a:cubicBezTo>
                      <a:pt x="777" y="588"/>
                      <a:pt x="782" y="580"/>
                      <a:pt x="780" y="569"/>
                    </a:cubicBezTo>
                    <a:cubicBezTo>
                      <a:pt x="795" y="559"/>
                      <a:pt x="801" y="540"/>
                      <a:pt x="799" y="522"/>
                    </a:cubicBezTo>
                    <a:cubicBezTo>
                      <a:pt x="794" y="514"/>
                      <a:pt x="794" y="501"/>
                      <a:pt x="782" y="499"/>
                    </a:cubicBezTo>
                    <a:cubicBezTo>
                      <a:pt x="771" y="495"/>
                      <a:pt x="758" y="496"/>
                      <a:pt x="750" y="505"/>
                    </a:cubicBezTo>
                    <a:cubicBezTo>
                      <a:pt x="744" y="512"/>
                      <a:pt x="756" y="520"/>
                      <a:pt x="747" y="524"/>
                    </a:cubicBezTo>
                    <a:cubicBezTo>
                      <a:pt x="743" y="526"/>
                      <a:pt x="740" y="524"/>
                      <a:pt x="737" y="522"/>
                    </a:cubicBezTo>
                    <a:cubicBezTo>
                      <a:pt x="726" y="507"/>
                      <a:pt x="737" y="490"/>
                      <a:pt x="731" y="473"/>
                    </a:cubicBezTo>
                    <a:cubicBezTo>
                      <a:pt x="728" y="465"/>
                      <a:pt x="728" y="465"/>
                      <a:pt x="728" y="465"/>
                    </a:cubicBezTo>
                    <a:cubicBezTo>
                      <a:pt x="731" y="460"/>
                      <a:pt x="737" y="460"/>
                      <a:pt x="741" y="455"/>
                    </a:cubicBezTo>
                    <a:cubicBezTo>
                      <a:pt x="747" y="458"/>
                      <a:pt x="747" y="463"/>
                      <a:pt x="753" y="466"/>
                    </a:cubicBezTo>
                    <a:cubicBezTo>
                      <a:pt x="758" y="472"/>
                      <a:pt x="767" y="471"/>
                      <a:pt x="774" y="472"/>
                    </a:cubicBezTo>
                    <a:cubicBezTo>
                      <a:pt x="781" y="470"/>
                      <a:pt x="787" y="468"/>
                      <a:pt x="792" y="463"/>
                    </a:cubicBezTo>
                    <a:cubicBezTo>
                      <a:pt x="796" y="462"/>
                      <a:pt x="802" y="466"/>
                      <a:pt x="807" y="464"/>
                    </a:cubicBezTo>
                    <a:cubicBezTo>
                      <a:pt x="816" y="468"/>
                      <a:pt x="826" y="465"/>
                      <a:pt x="834" y="461"/>
                    </a:cubicBezTo>
                    <a:cubicBezTo>
                      <a:pt x="840" y="455"/>
                      <a:pt x="849" y="450"/>
                      <a:pt x="851" y="440"/>
                    </a:cubicBezTo>
                    <a:cubicBezTo>
                      <a:pt x="852" y="436"/>
                      <a:pt x="854" y="431"/>
                      <a:pt x="852" y="428"/>
                    </a:cubicBezTo>
                    <a:cubicBezTo>
                      <a:pt x="845" y="429"/>
                      <a:pt x="838" y="431"/>
                      <a:pt x="833" y="425"/>
                    </a:cubicBezTo>
                    <a:cubicBezTo>
                      <a:pt x="826" y="414"/>
                      <a:pt x="821" y="397"/>
                      <a:pt x="805" y="394"/>
                    </a:cubicBezTo>
                    <a:cubicBezTo>
                      <a:pt x="800" y="393"/>
                      <a:pt x="794" y="392"/>
                      <a:pt x="790" y="394"/>
                    </a:cubicBezTo>
                    <a:cubicBezTo>
                      <a:pt x="774" y="388"/>
                      <a:pt x="755" y="385"/>
                      <a:pt x="742" y="398"/>
                    </a:cubicBezTo>
                    <a:cubicBezTo>
                      <a:pt x="736" y="397"/>
                      <a:pt x="732" y="393"/>
                      <a:pt x="730" y="387"/>
                    </a:cubicBezTo>
                    <a:cubicBezTo>
                      <a:pt x="731" y="381"/>
                      <a:pt x="738" y="378"/>
                      <a:pt x="742" y="373"/>
                    </a:cubicBezTo>
                    <a:cubicBezTo>
                      <a:pt x="747" y="372"/>
                      <a:pt x="751" y="378"/>
                      <a:pt x="756" y="378"/>
                    </a:cubicBezTo>
                    <a:cubicBezTo>
                      <a:pt x="765" y="382"/>
                      <a:pt x="775" y="378"/>
                      <a:pt x="782" y="373"/>
                    </a:cubicBezTo>
                    <a:cubicBezTo>
                      <a:pt x="799" y="378"/>
                      <a:pt x="816" y="374"/>
                      <a:pt x="828" y="362"/>
                    </a:cubicBezTo>
                    <a:cubicBezTo>
                      <a:pt x="831" y="356"/>
                      <a:pt x="837" y="347"/>
                      <a:pt x="844" y="346"/>
                    </a:cubicBezTo>
                    <a:cubicBezTo>
                      <a:pt x="848" y="346"/>
                      <a:pt x="854" y="347"/>
                      <a:pt x="855" y="341"/>
                    </a:cubicBezTo>
                    <a:cubicBezTo>
                      <a:pt x="855" y="334"/>
                      <a:pt x="849" y="331"/>
                      <a:pt x="844" y="327"/>
                    </a:cubicBezTo>
                    <a:close/>
                    <a:moveTo>
                      <a:pt x="774" y="165"/>
                    </a:moveTo>
                    <a:cubicBezTo>
                      <a:pt x="775" y="167"/>
                      <a:pt x="776" y="169"/>
                      <a:pt x="778" y="170"/>
                    </a:cubicBezTo>
                    <a:cubicBezTo>
                      <a:pt x="778" y="172"/>
                      <a:pt x="775" y="173"/>
                      <a:pt x="773" y="174"/>
                    </a:cubicBezTo>
                    <a:cubicBezTo>
                      <a:pt x="764" y="165"/>
                      <a:pt x="752" y="165"/>
                      <a:pt x="739" y="165"/>
                    </a:cubicBezTo>
                    <a:cubicBezTo>
                      <a:pt x="736" y="163"/>
                      <a:pt x="731" y="164"/>
                      <a:pt x="728" y="158"/>
                    </a:cubicBezTo>
                    <a:cubicBezTo>
                      <a:pt x="735" y="143"/>
                      <a:pt x="733" y="124"/>
                      <a:pt x="723" y="111"/>
                    </a:cubicBezTo>
                    <a:cubicBezTo>
                      <a:pt x="715" y="102"/>
                      <a:pt x="703" y="95"/>
                      <a:pt x="689" y="98"/>
                    </a:cubicBezTo>
                    <a:cubicBezTo>
                      <a:pt x="677" y="85"/>
                      <a:pt x="660" y="82"/>
                      <a:pt x="643" y="79"/>
                    </a:cubicBezTo>
                    <a:cubicBezTo>
                      <a:pt x="628" y="82"/>
                      <a:pt x="610" y="85"/>
                      <a:pt x="603" y="102"/>
                    </a:cubicBezTo>
                    <a:cubicBezTo>
                      <a:pt x="597" y="102"/>
                      <a:pt x="589" y="107"/>
                      <a:pt x="585" y="100"/>
                    </a:cubicBezTo>
                    <a:cubicBezTo>
                      <a:pt x="586" y="82"/>
                      <a:pt x="579" y="66"/>
                      <a:pt x="571" y="51"/>
                    </a:cubicBezTo>
                    <a:cubicBezTo>
                      <a:pt x="564" y="44"/>
                      <a:pt x="559" y="33"/>
                      <a:pt x="549" y="33"/>
                    </a:cubicBezTo>
                    <a:cubicBezTo>
                      <a:pt x="547" y="24"/>
                      <a:pt x="536" y="21"/>
                      <a:pt x="529" y="17"/>
                    </a:cubicBezTo>
                    <a:cubicBezTo>
                      <a:pt x="509" y="11"/>
                      <a:pt x="484" y="3"/>
                      <a:pt x="460" y="7"/>
                    </a:cubicBezTo>
                    <a:cubicBezTo>
                      <a:pt x="444" y="12"/>
                      <a:pt x="428" y="13"/>
                      <a:pt x="415" y="23"/>
                    </a:cubicBezTo>
                    <a:cubicBezTo>
                      <a:pt x="408" y="30"/>
                      <a:pt x="398" y="33"/>
                      <a:pt x="395" y="42"/>
                    </a:cubicBezTo>
                    <a:cubicBezTo>
                      <a:pt x="403" y="51"/>
                      <a:pt x="415" y="60"/>
                      <a:pt x="413" y="73"/>
                    </a:cubicBezTo>
                    <a:cubicBezTo>
                      <a:pt x="413" y="79"/>
                      <a:pt x="410" y="83"/>
                      <a:pt x="405" y="87"/>
                    </a:cubicBezTo>
                    <a:cubicBezTo>
                      <a:pt x="403" y="87"/>
                      <a:pt x="400" y="89"/>
                      <a:pt x="398" y="87"/>
                    </a:cubicBezTo>
                    <a:cubicBezTo>
                      <a:pt x="395" y="75"/>
                      <a:pt x="385" y="62"/>
                      <a:pt x="372" y="60"/>
                    </a:cubicBezTo>
                    <a:cubicBezTo>
                      <a:pt x="359" y="58"/>
                      <a:pt x="347" y="74"/>
                      <a:pt x="337" y="62"/>
                    </a:cubicBezTo>
                    <a:cubicBezTo>
                      <a:pt x="327" y="56"/>
                      <a:pt x="327" y="43"/>
                      <a:pt x="324" y="33"/>
                    </a:cubicBezTo>
                    <a:cubicBezTo>
                      <a:pt x="323" y="27"/>
                      <a:pt x="326" y="20"/>
                      <a:pt x="320" y="16"/>
                    </a:cubicBezTo>
                    <a:cubicBezTo>
                      <a:pt x="292" y="12"/>
                      <a:pt x="260" y="15"/>
                      <a:pt x="230" y="14"/>
                    </a:cubicBezTo>
                    <a:cubicBezTo>
                      <a:pt x="176" y="14"/>
                      <a:pt x="125" y="14"/>
                      <a:pt x="70" y="15"/>
                    </a:cubicBezTo>
                    <a:cubicBezTo>
                      <a:pt x="48" y="13"/>
                      <a:pt x="27" y="16"/>
                      <a:pt x="5" y="14"/>
                    </a:cubicBezTo>
                    <a:cubicBezTo>
                      <a:pt x="4" y="13"/>
                      <a:pt x="4" y="11"/>
                      <a:pt x="6" y="11"/>
                    </a:cubicBezTo>
                    <a:cubicBezTo>
                      <a:pt x="28" y="10"/>
                      <a:pt x="51" y="11"/>
                      <a:pt x="73" y="10"/>
                    </a:cubicBezTo>
                    <a:cubicBezTo>
                      <a:pt x="136" y="11"/>
                      <a:pt x="194" y="9"/>
                      <a:pt x="256" y="10"/>
                    </a:cubicBezTo>
                    <a:cubicBezTo>
                      <a:pt x="280" y="10"/>
                      <a:pt x="300" y="10"/>
                      <a:pt x="323" y="10"/>
                    </a:cubicBezTo>
                    <a:cubicBezTo>
                      <a:pt x="328" y="16"/>
                      <a:pt x="332" y="22"/>
                      <a:pt x="329" y="30"/>
                    </a:cubicBezTo>
                    <a:cubicBezTo>
                      <a:pt x="334" y="40"/>
                      <a:pt x="331" y="53"/>
                      <a:pt x="341" y="60"/>
                    </a:cubicBezTo>
                    <a:cubicBezTo>
                      <a:pt x="349" y="63"/>
                      <a:pt x="357" y="56"/>
                      <a:pt x="366" y="56"/>
                    </a:cubicBezTo>
                    <a:cubicBezTo>
                      <a:pt x="377" y="55"/>
                      <a:pt x="387" y="59"/>
                      <a:pt x="394" y="68"/>
                    </a:cubicBezTo>
                    <a:cubicBezTo>
                      <a:pt x="398" y="72"/>
                      <a:pt x="399" y="78"/>
                      <a:pt x="403" y="82"/>
                    </a:cubicBezTo>
                    <a:cubicBezTo>
                      <a:pt x="405" y="79"/>
                      <a:pt x="408" y="76"/>
                      <a:pt x="408" y="72"/>
                    </a:cubicBezTo>
                    <a:cubicBezTo>
                      <a:pt x="407" y="61"/>
                      <a:pt x="399" y="51"/>
                      <a:pt x="388" y="45"/>
                    </a:cubicBezTo>
                    <a:cubicBezTo>
                      <a:pt x="388" y="41"/>
                      <a:pt x="388" y="41"/>
                      <a:pt x="388" y="41"/>
                    </a:cubicBezTo>
                    <a:cubicBezTo>
                      <a:pt x="398" y="28"/>
                      <a:pt x="413" y="17"/>
                      <a:pt x="428" y="11"/>
                    </a:cubicBezTo>
                    <a:cubicBezTo>
                      <a:pt x="443" y="7"/>
                      <a:pt x="456" y="1"/>
                      <a:pt x="472" y="0"/>
                    </a:cubicBezTo>
                    <a:cubicBezTo>
                      <a:pt x="502" y="4"/>
                      <a:pt x="533" y="10"/>
                      <a:pt x="556" y="30"/>
                    </a:cubicBezTo>
                    <a:cubicBezTo>
                      <a:pt x="574" y="40"/>
                      <a:pt x="581" y="60"/>
                      <a:pt x="588" y="78"/>
                    </a:cubicBezTo>
                    <a:cubicBezTo>
                      <a:pt x="590" y="84"/>
                      <a:pt x="589" y="92"/>
                      <a:pt x="592" y="97"/>
                    </a:cubicBezTo>
                    <a:cubicBezTo>
                      <a:pt x="595" y="97"/>
                      <a:pt x="596" y="97"/>
                      <a:pt x="598" y="97"/>
                    </a:cubicBezTo>
                    <a:cubicBezTo>
                      <a:pt x="608" y="80"/>
                      <a:pt x="628" y="74"/>
                      <a:pt x="648" y="75"/>
                    </a:cubicBezTo>
                    <a:cubicBezTo>
                      <a:pt x="662" y="78"/>
                      <a:pt x="677" y="80"/>
                      <a:pt x="687" y="91"/>
                    </a:cubicBezTo>
                    <a:cubicBezTo>
                      <a:pt x="696" y="93"/>
                      <a:pt x="705" y="93"/>
                      <a:pt x="713" y="97"/>
                    </a:cubicBezTo>
                    <a:cubicBezTo>
                      <a:pt x="727" y="107"/>
                      <a:pt x="737" y="120"/>
                      <a:pt x="738" y="136"/>
                    </a:cubicBezTo>
                    <a:cubicBezTo>
                      <a:pt x="735" y="158"/>
                      <a:pt x="735" y="158"/>
                      <a:pt x="735" y="158"/>
                    </a:cubicBezTo>
                    <a:cubicBezTo>
                      <a:pt x="737" y="160"/>
                      <a:pt x="737" y="160"/>
                      <a:pt x="737" y="160"/>
                    </a:cubicBezTo>
                    <a:cubicBezTo>
                      <a:pt x="744" y="160"/>
                      <a:pt x="751" y="160"/>
                      <a:pt x="758" y="161"/>
                    </a:cubicBezTo>
                    <a:cubicBezTo>
                      <a:pt x="764" y="161"/>
                      <a:pt x="768" y="167"/>
                      <a:pt x="77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0" name="文本框 409"/>
            <p:cNvSpPr txBox="1"/>
            <p:nvPr/>
          </p:nvSpPr>
          <p:spPr>
            <a:xfrm>
              <a:off x="3900987" y="1048596"/>
              <a:ext cx="960573" cy="190332"/>
            </a:xfrm>
            <a:prstGeom prst="rect">
              <a:avLst/>
            </a:prstGeom>
            <a:noFill/>
          </p:spPr>
          <p:txBody>
            <a:bodyPr wrap="square" rtlCol="0">
              <a:sp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algn="ctr"/>
              <a:r>
                <a:rPr lang="zh-CN" altLang="en-US" sz="1600" dirty="0">
                  <a:solidFill>
                    <a:schemeClr val="bg1"/>
                  </a:solidFill>
                </a:rPr>
                <a:t>清明上河图</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2" presetClass="entr" presetSubtype="1"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up)">
                                          <p:cBhvr>
                                            <p:cTn id="12" dur="1000"/>
                                            <p:tgtEl>
                                              <p:spTgt spid="38"/>
                                            </p:tgtEl>
                                          </p:cBhvr>
                                        </p:animEffect>
                                      </p:childTnLst>
                                    </p:cTn>
                                  </p:par>
                                  <p:par>
                                    <p:cTn id="13" presetID="18" presetClass="entr" presetSubtype="12"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strips(downLeft)">
                                          <p:cBhvr>
                                            <p:cTn id="15" dur="1000"/>
                                            <p:tgtEl>
                                              <p:spTgt spid="31"/>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childTnLst>
                                    </p:cTn>
                                  </p:par>
                                  <p:par>
                                    <p:cTn id="24" presetID="42"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5000"/>
                                </p:stCondLst>
                                <p:childTnLst>
                                  <p:par>
                                    <p:cTn id="30" presetID="53" presetClass="entr" presetSubtype="16"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childTnLst>
                              </p:cTn>
                            </p:par>
                            <p:par>
                              <p:cTn id="35" fill="hold">
                                <p:stCondLst>
                                  <p:cond delay="5500"/>
                                </p:stCondLst>
                                <p:childTnLst>
                                  <p:par>
                                    <p:cTn id="36" presetID="14" presetClass="entr" presetSubtype="1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randombar(horizontal)">
                                          <p:cBhvr>
                                            <p:cTn id="38" dur="500"/>
                                            <p:tgtEl>
                                              <p:spTgt spid="17"/>
                                            </p:tgtEl>
                                          </p:cBhvr>
                                        </p:animEffect>
                                      </p:childTnLst>
                                    </p:cTn>
                                  </p:par>
                                </p:childTnLst>
                              </p:cTn>
                            </p:par>
                            <p:par>
                              <p:cTn id="39" fill="hold">
                                <p:stCondLst>
                                  <p:cond delay="6000"/>
                                </p:stCondLst>
                                <p:childTnLst>
                                  <p:par>
                                    <p:cTn id="40" presetID="53" presetClass="entr" presetSubtype="16"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6500"/>
                                </p:stCondLst>
                                <p:childTnLst>
                                  <p:par>
                                    <p:cTn id="46" presetID="53" presetClass="entr" presetSubtype="16" fill="hold"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7000"/>
                                </p:stCondLst>
                                <p:childTnLst>
                                  <p:par>
                                    <p:cTn id="52" presetID="53" presetClass="entr" presetSubtype="16" fill="hold" nodeType="afterEffect">
                                      <p:stCondLst>
                                        <p:cond delay="0"/>
                                      </p:stCondLst>
                                      <p:childTnLst>
                                        <p:set>
                                          <p:cBhvr>
                                            <p:cTn id="53" dur="1" fill="hold">
                                              <p:stCondLst>
                                                <p:cond delay="0"/>
                                              </p:stCondLst>
                                            </p:cTn>
                                            <p:tgtEl>
                                              <p:spTgt spid="83"/>
                                            </p:tgtEl>
                                            <p:attrNameLst>
                                              <p:attrName>style.visibility</p:attrName>
                                            </p:attrNameLst>
                                          </p:cBhvr>
                                          <p:to>
                                            <p:strVal val="visible"/>
                                          </p:to>
                                        </p:set>
                                        <p:anim calcmode="lin" valueType="num">
                                          <p:cBhvr>
                                            <p:cTn id="54" dur="500" fill="hold"/>
                                            <p:tgtEl>
                                              <p:spTgt spid="83"/>
                                            </p:tgtEl>
                                            <p:attrNameLst>
                                              <p:attrName>ppt_w</p:attrName>
                                            </p:attrNameLst>
                                          </p:cBhvr>
                                          <p:tavLst>
                                            <p:tav tm="0">
                                              <p:val>
                                                <p:fltVal val="0"/>
                                              </p:val>
                                            </p:tav>
                                            <p:tav tm="100000">
                                              <p:val>
                                                <p:strVal val="#ppt_w"/>
                                              </p:val>
                                            </p:tav>
                                          </p:tavLst>
                                        </p:anim>
                                        <p:anim calcmode="lin" valueType="num">
                                          <p:cBhvr>
                                            <p:cTn id="55" dur="500" fill="hold"/>
                                            <p:tgtEl>
                                              <p:spTgt spid="83"/>
                                            </p:tgtEl>
                                            <p:attrNameLst>
                                              <p:attrName>ppt_h</p:attrName>
                                            </p:attrNameLst>
                                          </p:cBhvr>
                                          <p:tavLst>
                                            <p:tav tm="0">
                                              <p:val>
                                                <p:fltVal val="0"/>
                                              </p:val>
                                            </p:tav>
                                            <p:tav tm="100000">
                                              <p:val>
                                                <p:strVal val="#ppt_h"/>
                                              </p:val>
                                            </p:tav>
                                          </p:tavLst>
                                        </p:anim>
                                        <p:animEffect transition="in" filter="fade">
                                          <p:cBhvr>
                                            <p:cTn id="56" dur="500"/>
                                            <p:tgtEl>
                                              <p:spTgt spid="83"/>
                                            </p:tgtEl>
                                          </p:cBhvr>
                                        </p:animEffect>
                                      </p:childTnLst>
                                    </p:cTn>
                                  </p:par>
                                </p:childTnLst>
                              </p:cTn>
                            </p:par>
                            <p:par>
                              <p:cTn id="57" fill="hold">
                                <p:stCondLst>
                                  <p:cond delay="7500"/>
                                </p:stCondLst>
                                <p:childTnLst>
                                  <p:par>
                                    <p:cTn id="58" presetID="53" presetClass="entr" presetSubtype="16" fill="hold"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p:cTn id="60" dur="500" fill="hold"/>
                                            <p:tgtEl>
                                              <p:spTgt spid="110"/>
                                            </p:tgtEl>
                                            <p:attrNameLst>
                                              <p:attrName>ppt_w</p:attrName>
                                            </p:attrNameLst>
                                          </p:cBhvr>
                                          <p:tavLst>
                                            <p:tav tm="0">
                                              <p:val>
                                                <p:fltVal val="0"/>
                                              </p:val>
                                            </p:tav>
                                            <p:tav tm="100000">
                                              <p:val>
                                                <p:strVal val="#ppt_w"/>
                                              </p:val>
                                            </p:tav>
                                          </p:tavLst>
                                        </p:anim>
                                        <p:anim calcmode="lin" valueType="num">
                                          <p:cBhvr>
                                            <p:cTn id="61" dur="500" fill="hold"/>
                                            <p:tgtEl>
                                              <p:spTgt spid="110"/>
                                            </p:tgtEl>
                                            <p:attrNameLst>
                                              <p:attrName>ppt_h</p:attrName>
                                            </p:attrNameLst>
                                          </p:cBhvr>
                                          <p:tavLst>
                                            <p:tav tm="0">
                                              <p:val>
                                                <p:fltVal val="0"/>
                                              </p:val>
                                            </p:tav>
                                            <p:tav tm="100000">
                                              <p:val>
                                                <p:strVal val="#ppt_h"/>
                                              </p:val>
                                            </p:tav>
                                          </p:tavLst>
                                        </p:anim>
                                        <p:animEffect transition="in" filter="fade">
                                          <p:cBhvr>
                                            <p:cTn id="62" dur="500"/>
                                            <p:tgtEl>
                                              <p:spTgt spid="110"/>
                                            </p:tgtEl>
                                          </p:cBhvr>
                                        </p:animEffect>
                                      </p:childTnLst>
                                    </p:cTn>
                                  </p:par>
                                </p:childTnLst>
                              </p:cTn>
                            </p:par>
                            <p:par>
                              <p:cTn id="63" fill="hold">
                                <p:stCondLst>
                                  <p:cond delay="8000"/>
                                </p:stCondLst>
                                <p:childTnLst>
                                  <p:par>
                                    <p:cTn id="64" presetID="53" presetClass="entr" presetSubtype="16" fill="hold" nodeType="afterEffect">
                                      <p:stCondLst>
                                        <p:cond delay="0"/>
                                      </p:stCondLst>
                                      <p:childTnLst>
                                        <p:set>
                                          <p:cBhvr>
                                            <p:cTn id="65" dur="1" fill="hold">
                                              <p:stCondLst>
                                                <p:cond delay="0"/>
                                              </p:stCondLst>
                                            </p:cTn>
                                            <p:tgtEl>
                                              <p:spTgt spid="245"/>
                                            </p:tgtEl>
                                            <p:attrNameLst>
                                              <p:attrName>style.visibility</p:attrName>
                                            </p:attrNameLst>
                                          </p:cBhvr>
                                          <p:to>
                                            <p:strVal val="visible"/>
                                          </p:to>
                                        </p:set>
                                        <p:anim calcmode="lin" valueType="num">
                                          <p:cBhvr>
                                            <p:cTn id="66" dur="500" fill="hold"/>
                                            <p:tgtEl>
                                              <p:spTgt spid="245"/>
                                            </p:tgtEl>
                                            <p:attrNameLst>
                                              <p:attrName>ppt_w</p:attrName>
                                            </p:attrNameLst>
                                          </p:cBhvr>
                                          <p:tavLst>
                                            <p:tav tm="0">
                                              <p:val>
                                                <p:fltVal val="0"/>
                                              </p:val>
                                            </p:tav>
                                            <p:tav tm="100000">
                                              <p:val>
                                                <p:strVal val="#ppt_w"/>
                                              </p:val>
                                            </p:tav>
                                          </p:tavLst>
                                        </p:anim>
                                        <p:anim calcmode="lin" valueType="num">
                                          <p:cBhvr>
                                            <p:cTn id="67" dur="500" fill="hold"/>
                                            <p:tgtEl>
                                              <p:spTgt spid="245"/>
                                            </p:tgtEl>
                                            <p:attrNameLst>
                                              <p:attrName>ppt_h</p:attrName>
                                            </p:attrNameLst>
                                          </p:cBhvr>
                                          <p:tavLst>
                                            <p:tav tm="0">
                                              <p:val>
                                                <p:fltVal val="0"/>
                                              </p:val>
                                            </p:tav>
                                            <p:tav tm="100000">
                                              <p:val>
                                                <p:strVal val="#ppt_h"/>
                                              </p:val>
                                            </p:tav>
                                          </p:tavLst>
                                        </p:anim>
                                        <p:animEffect transition="in" filter="fade">
                                          <p:cBhvr>
                                            <p:cTn id="68" dur="500"/>
                                            <p:tgtEl>
                                              <p:spTgt spid="245"/>
                                            </p:tgtEl>
                                          </p:cBhvr>
                                        </p:animEffect>
                                      </p:childTnLst>
                                    </p:cTn>
                                  </p:par>
                                </p:childTnLst>
                              </p:cTn>
                            </p:par>
                            <p:par>
                              <p:cTn id="69" fill="hold">
                                <p:stCondLst>
                                  <p:cond delay="8500"/>
                                </p:stCondLst>
                                <p:childTnLst>
                                  <p:par>
                                    <p:cTn id="70" presetID="53" presetClass="entr" presetSubtype="16" fill="hold" nodeType="afterEffect">
                                      <p:stCondLst>
                                        <p:cond delay="0"/>
                                      </p:stCondLst>
                                      <p:childTnLst>
                                        <p:set>
                                          <p:cBhvr>
                                            <p:cTn id="71" dur="1" fill="hold">
                                              <p:stCondLst>
                                                <p:cond delay="0"/>
                                              </p:stCondLst>
                                            </p:cTn>
                                            <p:tgtEl>
                                              <p:spTgt spid="273"/>
                                            </p:tgtEl>
                                            <p:attrNameLst>
                                              <p:attrName>style.visibility</p:attrName>
                                            </p:attrNameLst>
                                          </p:cBhvr>
                                          <p:to>
                                            <p:strVal val="visible"/>
                                          </p:to>
                                        </p:set>
                                        <p:anim calcmode="lin" valueType="num">
                                          <p:cBhvr>
                                            <p:cTn id="72" dur="500" fill="hold"/>
                                            <p:tgtEl>
                                              <p:spTgt spid="273"/>
                                            </p:tgtEl>
                                            <p:attrNameLst>
                                              <p:attrName>ppt_w</p:attrName>
                                            </p:attrNameLst>
                                          </p:cBhvr>
                                          <p:tavLst>
                                            <p:tav tm="0">
                                              <p:val>
                                                <p:fltVal val="0"/>
                                              </p:val>
                                            </p:tav>
                                            <p:tav tm="100000">
                                              <p:val>
                                                <p:strVal val="#ppt_w"/>
                                              </p:val>
                                            </p:tav>
                                          </p:tavLst>
                                        </p:anim>
                                        <p:anim calcmode="lin" valueType="num">
                                          <p:cBhvr>
                                            <p:cTn id="73" dur="500" fill="hold"/>
                                            <p:tgtEl>
                                              <p:spTgt spid="273"/>
                                            </p:tgtEl>
                                            <p:attrNameLst>
                                              <p:attrName>ppt_h</p:attrName>
                                            </p:attrNameLst>
                                          </p:cBhvr>
                                          <p:tavLst>
                                            <p:tav tm="0">
                                              <p:val>
                                                <p:fltVal val="0"/>
                                              </p:val>
                                            </p:tav>
                                            <p:tav tm="100000">
                                              <p:val>
                                                <p:strVal val="#ppt_h"/>
                                              </p:val>
                                            </p:tav>
                                          </p:tavLst>
                                        </p:anim>
                                        <p:animEffect transition="in" filter="fade">
                                          <p:cBhvr>
                                            <p:cTn id="74" dur="500"/>
                                            <p:tgtEl>
                                              <p:spTgt spid="273"/>
                                            </p:tgtEl>
                                          </p:cBhvr>
                                        </p:animEffect>
                                      </p:childTnLst>
                                    </p:cTn>
                                  </p:par>
                                </p:childTnLst>
                              </p:cTn>
                            </p:par>
                            <p:par>
                              <p:cTn id="75" fill="hold">
                                <p:stCondLst>
                                  <p:cond delay="9000"/>
                                </p:stCondLst>
                                <p:childTnLst>
                                  <p:par>
                                    <p:cTn id="76" presetID="53" presetClass="entr" presetSubtype="16" fill="hold" nodeType="afterEffect">
                                      <p:stCondLst>
                                        <p:cond delay="0"/>
                                      </p:stCondLst>
                                      <p:childTnLst>
                                        <p:set>
                                          <p:cBhvr>
                                            <p:cTn id="77" dur="1" fill="hold">
                                              <p:stCondLst>
                                                <p:cond delay="0"/>
                                              </p:stCondLst>
                                            </p:cTn>
                                            <p:tgtEl>
                                              <p:spTgt spid="300"/>
                                            </p:tgtEl>
                                            <p:attrNameLst>
                                              <p:attrName>style.visibility</p:attrName>
                                            </p:attrNameLst>
                                          </p:cBhvr>
                                          <p:to>
                                            <p:strVal val="visible"/>
                                          </p:to>
                                        </p:set>
                                        <p:anim calcmode="lin" valueType="num">
                                          <p:cBhvr>
                                            <p:cTn id="78" dur="500" fill="hold"/>
                                            <p:tgtEl>
                                              <p:spTgt spid="300"/>
                                            </p:tgtEl>
                                            <p:attrNameLst>
                                              <p:attrName>ppt_w</p:attrName>
                                            </p:attrNameLst>
                                          </p:cBhvr>
                                          <p:tavLst>
                                            <p:tav tm="0">
                                              <p:val>
                                                <p:fltVal val="0"/>
                                              </p:val>
                                            </p:tav>
                                            <p:tav tm="100000">
                                              <p:val>
                                                <p:strVal val="#ppt_w"/>
                                              </p:val>
                                            </p:tav>
                                          </p:tavLst>
                                        </p:anim>
                                        <p:anim calcmode="lin" valueType="num">
                                          <p:cBhvr>
                                            <p:cTn id="79" dur="500" fill="hold"/>
                                            <p:tgtEl>
                                              <p:spTgt spid="300"/>
                                            </p:tgtEl>
                                            <p:attrNameLst>
                                              <p:attrName>ppt_h</p:attrName>
                                            </p:attrNameLst>
                                          </p:cBhvr>
                                          <p:tavLst>
                                            <p:tav tm="0">
                                              <p:val>
                                                <p:fltVal val="0"/>
                                              </p:val>
                                            </p:tav>
                                            <p:tav tm="100000">
                                              <p:val>
                                                <p:strVal val="#ppt_h"/>
                                              </p:val>
                                            </p:tav>
                                          </p:tavLst>
                                        </p:anim>
                                        <p:animEffect transition="in" filter="fade">
                                          <p:cBhvr>
                                            <p:cTn id="80" dur="500"/>
                                            <p:tgtEl>
                                              <p:spTgt spid="300"/>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327"/>
                                            </p:tgtEl>
                                            <p:attrNameLst>
                                              <p:attrName>style.visibility</p:attrName>
                                            </p:attrNameLst>
                                          </p:cBhvr>
                                          <p:to>
                                            <p:strVal val="visible"/>
                                          </p:to>
                                        </p:set>
                                        <p:anim calcmode="lin" valueType="num">
                                          <p:cBhvr>
                                            <p:cTn id="84" dur="500" fill="hold"/>
                                            <p:tgtEl>
                                              <p:spTgt spid="327"/>
                                            </p:tgtEl>
                                            <p:attrNameLst>
                                              <p:attrName>ppt_w</p:attrName>
                                            </p:attrNameLst>
                                          </p:cBhvr>
                                          <p:tavLst>
                                            <p:tav tm="0">
                                              <p:val>
                                                <p:fltVal val="0"/>
                                              </p:val>
                                            </p:tav>
                                            <p:tav tm="100000">
                                              <p:val>
                                                <p:strVal val="#ppt_w"/>
                                              </p:val>
                                            </p:tav>
                                          </p:tavLst>
                                        </p:anim>
                                        <p:anim calcmode="lin" valueType="num">
                                          <p:cBhvr>
                                            <p:cTn id="85" dur="500" fill="hold"/>
                                            <p:tgtEl>
                                              <p:spTgt spid="327"/>
                                            </p:tgtEl>
                                            <p:attrNameLst>
                                              <p:attrName>ppt_h</p:attrName>
                                            </p:attrNameLst>
                                          </p:cBhvr>
                                          <p:tavLst>
                                            <p:tav tm="0">
                                              <p:val>
                                                <p:fltVal val="0"/>
                                              </p:val>
                                            </p:tav>
                                            <p:tav tm="100000">
                                              <p:val>
                                                <p:strVal val="#ppt_h"/>
                                              </p:val>
                                            </p:tav>
                                          </p:tavLst>
                                        </p:anim>
                                        <p:animEffect transition="in" filter="fade">
                                          <p:cBhvr>
                                            <p:cTn id="86" dur="500"/>
                                            <p:tgtEl>
                                              <p:spTgt spid="327"/>
                                            </p:tgtEl>
                                          </p:cBhvr>
                                        </p:animEffect>
                                      </p:childTnLst>
                                    </p:cTn>
                                  </p:par>
                                </p:childTnLst>
                              </p:cTn>
                            </p:par>
                            <p:par>
                              <p:cTn id="87" fill="hold">
                                <p:stCondLst>
                                  <p:cond delay="10000"/>
                                </p:stCondLst>
                                <p:childTnLst>
                                  <p:par>
                                    <p:cTn id="88" presetID="53" presetClass="entr" presetSubtype="16" fill="hold" nodeType="afterEffect">
                                      <p:stCondLst>
                                        <p:cond delay="0"/>
                                      </p:stCondLst>
                                      <p:childTnLst>
                                        <p:set>
                                          <p:cBhvr>
                                            <p:cTn id="89" dur="1" fill="hold">
                                              <p:stCondLst>
                                                <p:cond delay="0"/>
                                              </p:stCondLst>
                                            </p:cTn>
                                            <p:tgtEl>
                                              <p:spTgt spid="354"/>
                                            </p:tgtEl>
                                            <p:attrNameLst>
                                              <p:attrName>style.visibility</p:attrName>
                                            </p:attrNameLst>
                                          </p:cBhvr>
                                          <p:to>
                                            <p:strVal val="visible"/>
                                          </p:to>
                                        </p:set>
                                        <p:anim calcmode="lin" valueType="num">
                                          <p:cBhvr>
                                            <p:cTn id="90" dur="500" fill="hold"/>
                                            <p:tgtEl>
                                              <p:spTgt spid="354"/>
                                            </p:tgtEl>
                                            <p:attrNameLst>
                                              <p:attrName>ppt_w</p:attrName>
                                            </p:attrNameLst>
                                          </p:cBhvr>
                                          <p:tavLst>
                                            <p:tav tm="0">
                                              <p:val>
                                                <p:fltVal val="0"/>
                                              </p:val>
                                            </p:tav>
                                            <p:tav tm="100000">
                                              <p:val>
                                                <p:strVal val="#ppt_w"/>
                                              </p:val>
                                            </p:tav>
                                          </p:tavLst>
                                        </p:anim>
                                        <p:anim calcmode="lin" valueType="num">
                                          <p:cBhvr>
                                            <p:cTn id="91" dur="500" fill="hold"/>
                                            <p:tgtEl>
                                              <p:spTgt spid="354"/>
                                            </p:tgtEl>
                                            <p:attrNameLst>
                                              <p:attrName>ppt_h</p:attrName>
                                            </p:attrNameLst>
                                          </p:cBhvr>
                                          <p:tavLst>
                                            <p:tav tm="0">
                                              <p:val>
                                                <p:fltVal val="0"/>
                                              </p:val>
                                            </p:tav>
                                            <p:tav tm="100000">
                                              <p:val>
                                                <p:strVal val="#ppt_h"/>
                                              </p:val>
                                            </p:tav>
                                          </p:tavLst>
                                        </p:anim>
                                        <p:animEffect transition="in" filter="fade">
                                          <p:cBhvr>
                                            <p:cTn id="92" dur="500"/>
                                            <p:tgtEl>
                                              <p:spTgt spid="354"/>
                                            </p:tgtEl>
                                          </p:cBhvr>
                                        </p:animEffect>
                                      </p:childTnLst>
                                    </p:cTn>
                                  </p:par>
                                </p:childTnLst>
                              </p:cTn>
                            </p:par>
                            <p:par>
                              <p:cTn id="93" fill="hold">
                                <p:stCondLst>
                                  <p:cond delay="10500"/>
                                </p:stCondLst>
                                <p:childTnLst>
                                  <p:par>
                                    <p:cTn id="94" presetID="53" presetClass="entr" presetSubtype="16" fill="hold" nodeType="afterEffect">
                                      <p:stCondLst>
                                        <p:cond delay="0"/>
                                      </p:stCondLst>
                                      <p:childTnLst>
                                        <p:set>
                                          <p:cBhvr>
                                            <p:cTn id="95" dur="1" fill="hold">
                                              <p:stCondLst>
                                                <p:cond delay="0"/>
                                              </p:stCondLst>
                                            </p:cTn>
                                            <p:tgtEl>
                                              <p:spTgt spid="381"/>
                                            </p:tgtEl>
                                            <p:attrNameLst>
                                              <p:attrName>style.visibility</p:attrName>
                                            </p:attrNameLst>
                                          </p:cBhvr>
                                          <p:to>
                                            <p:strVal val="visible"/>
                                          </p:to>
                                        </p:set>
                                        <p:anim calcmode="lin" valueType="num">
                                          <p:cBhvr>
                                            <p:cTn id="96" dur="500" fill="hold"/>
                                            <p:tgtEl>
                                              <p:spTgt spid="381"/>
                                            </p:tgtEl>
                                            <p:attrNameLst>
                                              <p:attrName>ppt_w</p:attrName>
                                            </p:attrNameLst>
                                          </p:cBhvr>
                                          <p:tavLst>
                                            <p:tav tm="0">
                                              <p:val>
                                                <p:fltVal val="0"/>
                                              </p:val>
                                            </p:tav>
                                            <p:tav tm="100000">
                                              <p:val>
                                                <p:strVal val="#ppt_w"/>
                                              </p:val>
                                            </p:tav>
                                          </p:tavLst>
                                        </p:anim>
                                        <p:anim calcmode="lin" valueType="num">
                                          <p:cBhvr>
                                            <p:cTn id="97" dur="500" fill="hold"/>
                                            <p:tgtEl>
                                              <p:spTgt spid="381"/>
                                            </p:tgtEl>
                                            <p:attrNameLst>
                                              <p:attrName>ppt_h</p:attrName>
                                            </p:attrNameLst>
                                          </p:cBhvr>
                                          <p:tavLst>
                                            <p:tav tm="0">
                                              <p:val>
                                                <p:fltVal val="0"/>
                                              </p:val>
                                            </p:tav>
                                            <p:tav tm="100000">
                                              <p:val>
                                                <p:strVal val="#ppt_h"/>
                                              </p:val>
                                            </p:tav>
                                          </p:tavLst>
                                        </p:anim>
                                        <p:animEffect transition="in" filter="fade">
                                          <p:cBhvr>
                                            <p:cTn id="98" dur="500"/>
                                            <p:tgtEl>
                                              <p:spTgt spid="381"/>
                                            </p:tgtEl>
                                          </p:cBhvr>
                                        </p:animEffect>
                                      </p:childTnLst>
                                    </p:cTn>
                                  </p:par>
                                </p:childTnLst>
                              </p:cTn>
                            </p:par>
                            <p:par>
                              <p:cTn id="99" fill="hold">
                                <p:stCondLst>
                                  <p:cond delay="11000"/>
                                </p:stCondLst>
                                <p:childTnLst>
                                  <p:par>
                                    <p:cTn id="100" presetID="53" presetClass="entr" presetSubtype="16" fill="hold" nodeType="afterEffect">
                                      <p:stCondLst>
                                        <p:cond delay="0"/>
                                      </p:stCondLst>
                                      <p:childTnLst>
                                        <p:set>
                                          <p:cBhvr>
                                            <p:cTn id="101" dur="1" fill="hold">
                                              <p:stCondLst>
                                                <p:cond delay="0"/>
                                              </p:stCondLst>
                                            </p:cTn>
                                            <p:tgtEl>
                                              <p:spTgt spid="408"/>
                                            </p:tgtEl>
                                            <p:attrNameLst>
                                              <p:attrName>style.visibility</p:attrName>
                                            </p:attrNameLst>
                                          </p:cBhvr>
                                          <p:to>
                                            <p:strVal val="visible"/>
                                          </p:to>
                                        </p:set>
                                        <p:anim calcmode="lin" valueType="num">
                                          <p:cBhvr>
                                            <p:cTn id="102" dur="500" fill="hold"/>
                                            <p:tgtEl>
                                              <p:spTgt spid="408"/>
                                            </p:tgtEl>
                                            <p:attrNameLst>
                                              <p:attrName>ppt_w</p:attrName>
                                            </p:attrNameLst>
                                          </p:cBhvr>
                                          <p:tavLst>
                                            <p:tav tm="0">
                                              <p:val>
                                                <p:fltVal val="0"/>
                                              </p:val>
                                            </p:tav>
                                            <p:tav tm="100000">
                                              <p:val>
                                                <p:strVal val="#ppt_w"/>
                                              </p:val>
                                            </p:tav>
                                          </p:tavLst>
                                        </p:anim>
                                        <p:anim calcmode="lin" valueType="num">
                                          <p:cBhvr>
                                            <p:cTn id="103" dur="500" fill="hold"/>
                                            <p:tgtEl>
                                              <p:spTgt spid="408"/>
                                            </p:tgtEl>
                                            <p:attrNameLst>
                                              <p:attrName>ppt_h</p:attrName>
                                            </p:attrNameLst>
                                          </p:cBhvr>
                                          <p:tavLst>
                                            <p:tav tm="0">
                                              <p:val>
                                                <p:fltVal val="0"/>
                                              </p:val>
                                            </p:tav>
                                            <p:tav tm="100000">
                                              <p:val>
                                                <p:strVal val="#ppt_h"/>
                                              </p:val>
                                            </p:tav>
                                          </p:tavLst>
                                        </p:anim>
                                        <p:animEffect transition="in" filter="fade">
                                          <p:cBhvr>
                                            <p:cTn id="104" dur="5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bldLvl="0" autoUpdateAnimBg="0"/>
          <p:bldP spid="34" grpId="0" bldLvl="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2" presetClass="entr" presetSubtype="1"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up)">
                                          <p:cBhvr>
                                            <p:cTn id="12" dur="1000"/>
                                            <p:tgtEl>
                                              <p:spTgt spid="38"/>
                                            </p:tgtEl>
                                          </p:cBhvr>
                                        </p:animEffect>
                                      </p:childTnLst>
                                    </p:cTn>
                                  </p:par>
                                  <p:par>
                                    <p:cTn id="13" presetID="18" presetClass="entr" presetSubtype="12"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strips(downLeft)">
                                          <p:cBhvr>
                                            <p:cTn id="15" dur="1000"/>
                                            <p:tgtEl>
                                              <p:spTgt spid="31"/>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childTnLst>
                                    </p:cTn>
                                  </p:par>
                                  <p:par>
                                    <p:cTn id="24" presetID="42"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5000"/>
                                </p:stCondLst>
                                <p:childTnLst>
                                  <p:par>
                                    <p:cTn id="30" presetID="53" presetClass="entr" presetSubtype="16"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childTnLst>
                              </p:cTn>
                            </p:par>
                            <p:par>
                              <p:cTn id="35" fill="hold">
                                <p:stCondLst>
                                  <p:cond delay="5500"/>
                                </p:stCondLst>
                                <p:childTnLst>
                                  <p:par>
                                    <p:cTn id="36" presetID="14" presetClass="entr" presetSubtype="1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randombar(horizontal)">
                                          <p:cBhvr>
                                            <p:cTn id="38" dur="500"/>
                                            <p:tgtEl>
                                              <p:spTgt spid="17"/>
                                            </p:tgtEl>
                                          </p:cBhvr>
                                        </p:animEffect>
                                      </p:childTnLst>
                                    </p:cTn>
                                  </p:par>
                                </p:childTnLst>
                              </p:cTn>
                            </p:par>
                            <p:par>
                              <p:cTn id="39" fill="hold">
                                <p:stCondLst>
                                  <p:cond delay="6000"/>
                                </p:stCondLst>
                                <p:childTnLst>
                                  <p:par>
                                    <p:cTn id="40" presetID="53" presetClass="entr" presetSubtype="16"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6500"/>
                                </p:stCondLst>
                                <p:childTnLst>
                                  <p:par>
                                    <p:cTn id="46" presetID="53" presetClass="entr" presetSubtype="16" fill="hold"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7000"/>
                                </p:stCondLst>
                                <p:childTnLst>
                                  <p:par>
                                    <p:cTn id="52" presetID="53" presetClass="entr" presetSubtype="16" fill="hold" nodeType="afterEffect">
                                      <p:stCondLst>
                                        <p:cond delay="0"/>
                                      </p:stCondLst>
                                      <p:childTnLst>
                                        <p:set>
                                          <p:cBhvr>
                                            <p:cTn id="53" dur="1" fill="hold">
                                              <p:stCondLst>
                                                <p:cond delay="0"/>
                                              </p:stCondLst>
                                            </p:cTn>
                                            <p:tgtEl>
                                              <p:spTgt spid="83"/>
                                            </p:tgtEl>
                                            <p:attrNameLst>
                                              <p:attrName>style.visibility</p:attrName>
                                            </p:attrNameLst>
                                          </p:cBhvr>
                                          <p:to>
                                            <p:strVal val="visible"/>
                                          </p:to>
                                        </p:set>
                                        <p:anim calcmode="lin" valueType="num">
                                          <p:cBhvr>
                                            <p:cTn id="54" dur="500" fill="hold"/>
                                            <p:tgtEl>
                                              <p:spTgt spid="83"/>
                                            </p:tgtEl>
                                            <p:attrNameLst>
                                              <p:attrName>ppt_w</p:attrName>
                                            </p:attrNameLst>
                                          </p:cBhvr>
                                          <p:tavLst>
                                            <p:tav tm="0">
                                              <p:val>
                                                <p:fltVal val="0"/>
                                              </p:val>
                                            </p:tav>
                                            <p:tav tm="100000">
                                              <p:val>
                                                <p:strVal val="#ppt_w"/>
                                              </p:val>
                                            </p:tav>
                                          </p:tavLst>
                                        </p:anim>
                                        <p:anim calcmode="lin" valueType="num">
                                          <p:cBhvr>
                                            <p:cTn id="55" dur="500" fill="hold"/>
                                            <p:tgtEl>
                                              <p:spTgt spid="83"/>
                                            </p:tgtEl>
                                            <p:attrNameLst>
                                              <p:attrName>ppt_h</p:attrName>
                                            </p:attrNameLst>
                                          </p:cBhvr>
                                          <p:tavLst>
                                            <p:tav tm="0">
                                              <p:val>
                                                <p:fltVal val="0"/>
                                              </p:val>
                                            </p:tav>
                                            <p:tav tm="100000">
                                              <p:val>
                                                <p:strVal val="#ppt_h"/>
                                              </p:val>
                                            </p:tav>
                                          </p:tavLst>
                                        </p:anim>
                                        <p:animEffect transition="in" filter="fade">
                                          <p:cBhvr>
                                            <p:cTn id="56" dur="500"/>
                                            <p:tgtEl>
                                              <p:spTgt spid="83"/>
                                            </p:tgtEl>
                                          </p:cBhvr>
                                        </p:animEffect>
                                      </p:childTnLst>
                                    </p:cTn>
                                  </p:par>
                                </p:childTnLst>
                              </p:cTn>
                            </p:par>
                            <p:par>
                              <p:cTn id="57" fill="hold">
                                <p:stCondLst>
                                  <p:cond delay="7500"/>
                                </p:stCondLst>
                                <p:childTnLst>
                                  <p:par>
                                    <p:cTn id="58" presetID="53" presetClass="entr" presetSubtype="16" fill="hold"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p:cTn id="60" dur="500" fill="hold"/>
                                            <p:tgtEl>
                                              <p:spTgt spid="110"/>
                                            </p:tgtEl>
                                            <p:attrNameLst>
                                              <p:attrName>ppt_w</p:attrName>
                                            </p:attrNameLst>
                                          </p:cBhvr>
                                          <p:tavLst>
                                            <p:tav tm="0">
                                              <p:val>
                                                <p:fltVal val="0"/>
                                              </p:val>
                                            </p:tav>
                                            <p:tav tm="100000">
                                              <p:val>
                                                <p:strVal val="#ppt_w"/>
                                              </p:val>
                                            </p:tav>
                                          </p:tavLst>
                                        </p:anim>
                                        <p:anim calcmode="lin" valueType="num">
                                          <p:cBhvr>
                                            <p:cTn id="61" dur="500" fill="hold"/>
                                            <p:tgtEl>
                                              <p:spTgt spid="110"/>
                                            </p:tgtEl>
                                            <p:attrNameLst>
                                              <p:attrName>ppt_h</p:attrName>
                                            </p:attrNameLst>
                                          </p:cBhvr>
                                          <p:tavLst>
                                            <p:tav tm="0">
                                              <p:val>
                                                <p:fltVal val="0"/>
                                              </p:val>
                                            </p:tav>
                                            <p:tav tm="100000">
                                              <p:val>
                                                <p:strVal val="#ppt_h"/>
                                              </p:val>
                                            </p:tav>
                                          </p:tavLst>
                                        </p:anim>
                                        <p:animEffect transition="in" filter="fade">
                                          <p:cBhvr>
                                            <p:cTn id="62" dur="500"/>
                                            <p:tgtEl>
                                              <p:spTgt spid="110"/>
                                            </p:tgtEl>
                                          </p:cBhvr>
                                        </p:animEffect>
                                      </p:childTnLst>
                                    </p:cTn>
                                  </p:par>
                                </p:childTnLst>
                              </p:cTn>
                            </p:par>
                            <p:par>
                              <p:cTn id="63" fill="hold">
                                <p:stCondLst>
                                  <p:cond delay="8000"/>
                                </p:stCondLst>
                                <p:childTnLst>
                                  <p:par>
                                    <p:cTn id="64" presetID="53" presetClass="entr" presetSubtype="16" fill="hold" nodeType="afterEffect">
                                      <p:stCondLst>
                                        <p:cond delay="0"/>
                                      </p:stCondLst>
                                      <p:childTnLst>
                                        <p:set>
                                          <p:cBhvr>
                                            <p:cTn id="65" dur="1" fill="hold">
                                              <p:stCondLst>
                                                <p:cond delay="0"/>
                                              </p:stCondLst>
                                            </p:cTn>
                                            <p:tgtEl>
                                              <p:spTgt spid="245"/>
                                            </p:tgtEl>
                                            <p:attrNameLst>
                                              <p:attrName>style.visibility</p:attrName>
                                            </p:attrNameLst>
                                          </p:cBhvr>
                                          <p:to>
                                            <p:strVal val="visible"/>
                                          </p:to>
                                        </p:set>
                                        <p:anim calcmode="lin" valueType="num">
                                          <p:cBhvr>
                                            <p:cTn id="66" dur="500" fill="hold"/>
                                            <p:tgtEl>
                                              <p:spTgt spid="245"/>
                                            </p:tgtEl>
                                            <p:attrNameLst>
                                              <p:attrName>ppt_w</p:attrName>
                                            </p:attrNameLst>
                                          </p:cBhvr>
                                          <p:tavLst>
                                            <p:tav tm="0">
                                              <p:val>
                                                <p:fltVal val="0"/>
                                              </p:val>
                                            </p:tav>
                                            <p:tav tm="100000">
                                              <p:val>
                                                <p:strVal val="#ppt_w"/>
                                              </p:val>
                                            </p:tav>
                                          </p:tavLst>
                                        </p:anim>
                                        <p:anim calcmode="lin" valueType="num">
                                          <p:cBhvr>
                                            <p:cTn id="67" dur="500" fill="hold"/>
                                            <p:tgtEl>
                                              <p:spTgt spid="245"/>
                                            </p:tgtEl>
                                            <p:attrNameLst>
                                              <p:attrName>ppt_h</p:attrName>
                                            </p:attrNameLst>
                                          </p:cBhvr>
                                          <p:tavLst>
                                            <p:tav tm="0">
                                              <p:val>
                                                <p:fltVal val="0"/>
                                              </p:val>
                                            </p:tav>
                                            <p:tav tm="100000">
                                              <p:val>
                                                <p:strVal val="#ppt_h"/>
                                              </p:val>
                                            </p:tav>
                                          </p:tavLst>
                                        </p:anim>
                                        <p:animEffect transition="in" filter="fade">
                                          <p:cBhvr>
                                            <p:cTn id="68" dur="500"/>
                                            <p:tgtEl>
                                              <p:spTgt spid="245"/>
                                            </p:tgtEl>
                                          </p:cBhvr>
                                        </p:animEffect>
                                      </p:childTnLst>
                                    </p:cTn>
                                  </p:par>
                                </p:childTnLst>
                              </p:cTn>
                            </p:par>
                            <p:par>
                              <p:cTn id="69" fill="hold">
                                <p:stCondLst>
                                  <p:cond delay="8500"/>
                                </p:stCondLst>
                                <p:childTnLst>
                                  <p:par>
                                    <p:cTn id="70" presetID="53" presetClass="entr" presetSubtype="16" fill="hold" nodeType="afterEffect">
                                      <p:stCondLst>
                                        <p:cond delay="0"/>
                                      </p:stCondLst>
                                      <p:childTnLst>
                                        <p:set>
                                          <p:cBhvr>
                                            <p:cTn id="71" dur="1" fill="hold">
                                              <p:stCondLst>
                                                <p:cond delay="0"/>
                                              </p:stCondLst>
                                            </p:cTn>
                                            <p:tgtEl>
                                              <p:spTgt spid="273"/>
                                            </p:tgtEl>
                                            <p:attrNameLst>
                                              <p:attrName>style.visibility</p:attrName>
                                            </p:attrNameLst>
                                          </p:cBhvr>
                                          <p:to>
                                            <p:strVal val="visible"/>
                                          </p:to>
                                        </p:set>
                                        <p:anim calcmode="lin" valueType="num">
                                          <p:cBhvr>
                                            <p:cTn id="72" dur="500" fill="hold"/>
                                            <p:tgtEl>
                                              <p:spTgt spid="273"/>
                                            </p:tgtEl>
                                            <p:attrNameLst>
                                              <p:attrName>ppt_w</p:attrName>
                                            </p:attrNameLst>
                                          </p:cBhvr>
                                          <p:tavLst>
                                            <p:tav tm="0">
                                              <p:val>
                                                <p:fltVal val="0"/>
                                              </p:val>
                                            </p:tav>
                                            <p:tav tm="100000">
                                              <p:val>
                                                <p:strVal val="#ppt_w"/>
                                              </p:val>
                                            </p:tav>
                                          </p:tavLst>
                                        </p:anim>
                                        <p:anim calcmode="lin" valueType="num">
                                          <p:cBhvr>
                                            <p:cTn id="73" dur="500" fill="hold"/>
                                            <p:tgtEl>
                                              <p:spTgt spid="273"/>
                                            </p:tgtEl>
                                            <p:attrNameLst>
                                              <p:attrName>ppt_h</p:attrName>
                                            </p:attrNameLst>
                                          </p:cBhvr>
                                          <p:tavLst>
                                            <p:tav tm="0">
                                              <p:val>
                                                <p:fltVal val="0"/>
                                              </p:val>
                                            </p:tav>
                                            <p:tav tm="100000">
                                              <p:val>
                                                <p:strVal val="#ppt_h"/>
                                              </p:val>
                                            </p:tav>
                                          </p:tavLst>
                                        </p:anim>
                                        <p:animEffect transition="in" filter="fade">
                                          <p:cBhvr>
                                            <p:cTn id="74" dur="500"/>
                                            <p:tgtEl>
                                              <p:spTgt spid="273"/>
                                            </p:tgtEl>
                                          </p:cBhvr>
                                        </p:animEffect>
                                      </p:childTnLst>
                                    </p:cTn>
                                  </p:par>
                                </p:childTnLst>
                              </p:cTn>
                            </p:par>
                            <p:par>
                              <p:cTn id="75" fill="hold">
                                <p:stCondLst>
                                  <p:cond delay="9000"/>
                                </p:stCondLst>
                                <p:childTnLst>
                                  <p:par>
                                    <p:cTn id="76" presetID="53" presetClass="entr" presetSubtype="16" fill="hold" nodeType="afterEffect">
                                      <p:stCondLst>
                                        <p:cond delay="0"/>
                                      </p:stCondLst>
                                      <p:childTnLst>
                                        <p:set>
                                          <p:cBhvr>
                                            <p:cTn id="77" dur="1" fill="hold">
                                              <p:stCondLst>
                                                <p:cond delay="0"/>
                                              </p:stCondLst>
                                            </p:cTn>
                                            <p:tgtEl>
                                              <p:spTgt spid="300"/>
                                            </p:tgtEl>
                                            <p:attrNameLst>
                                              <p:attrName>style.visibility</p:attrName>
                                            </p:attrNameLst>
                                          </p:cBhvr>
                                          <p:to>
                                            <p:strVal val="visible"/>
                                          </p:to>
                                        </p:set>
                                        <p:anim calcmode="lin" valueType="num">
                                          <p:cBhvr>
                                            <p:cTn id="78" dur="500" fill="hold"/>
                                            <p:tgtEl>
                                              <p:spTgt spid="300"/>
                                            </p:tgtEl>
                                            <p:attrNameLst>
                                              <p:attrName>ppt_w</p:attrName>
                                            </p:attrNameLst>
                                          </p:cBhvr>
                                          <p:tavLst>
                                            <p:tav tm="0">
                                              <p:val>
                                                <p:fltVal val="0"/>
                                              </p:val>
                                            </p:tav>
                                            <p:tav tm="100000">
                                              <p:val>
                                                <p:strVal val="#ppt_w"/>
                                              </p:val>
                                            </p:tav>
                                          </p:tavLst>
                                        </p:anim>
                                        <p:anim calcmode="lin" valueType="num">
                                          <p:cBhvr>
                                            <p:cTn id="79" dur="500" fill="hold"/>
                                            <p:tgtEl>
                                              <p:spTgt spid="300"/>
                                            </p:tgtEl>
                                            <p:attrNameLst>
                                              <p:attrName>ppt_h</p:attrName>
                                            </p:attrNameLst>
                                          </p:cBhvr>
                                          <p:tavLst>
                                            <p:tav tm="0">
                                              <p:val>
                                                <p:fltVal val="0"/>
                                              </p:val>
                                            </p:tav>
                                            <p:tav tm="100000">
                                              <p:val>
                                                <p:strVal val="#ppt_h"/>
                                              </p:val>
                                            </p:tav>
                                          </p:tavLst>
                                        </p:anim>
                                        <p:animEffect transition="in" filter="fade">
                                          <p:cBhvr>
                                            <p:cTn id="80" dur="500"/>
                                            <p:tgtEl>
                                              <p:spTgt spid="300"/>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327"/>
                                            </p:tgtEl>
                                            <p:attrNameLst>
                                              <p:attrName>style.visibility</p:attrName>
                                            </p:attrNameLst>
                                          </p:cBhvr>
                                          <p:to>
                                            <p:strVal val="visible"/>
                                          </p:to>
                                        </p:set>
                                        <p:anim calcmode="lin" valueType="num">
                                          <p:cBhvr>
                                            <p:cTn id="84" dur="500" fill="hold"/>
                                            <p:tgtEl>
                                              <p:spTgt spid="327"/>
                                            </p:tgtEl>
                                            <p:attrNameLst>
                                              <p:attrName>ppt_w</p:attrName>
                                            </p:attrNameLst>
                                          </p:cBhvr>
                                          <p:tavLst>
                                            <p:tav tm="0">
                                              <p:val>
                                                <p:fltVal val="0"/>
                                              </p:val>
                                            </p:tav>
                                            <p:tav tm="100000">
                                              <p:val>
                                                <p:strVal val="#ppt_w"/>
                                              </p:val>
                                            </p:tav>
                                          </p:tavLst>
                                        </p:anim>
                                        <p:anim calcmode="lin" valueType="num">
                                          <p:cBhvr>
                                            <p:cTn id="85" dur="500" fill="hold"/>
                                            <p:tgtEl>
                                              <p:spTgt spid="327"/>
                                            </p:tgtEl>
                                            <p:attrNameLst>
                                              <p:attrName>ppt_h</p:attrName>
                                            </p:attrNameLst>
                                          </p:cBhvr>
                                          <p:tavLst>
                                            <p:tav tm="0">
                                              <p:val>
                                                <p:fltVal val="0"/>
                                              </p:val>
                                            </p:tav>
                                            <p:tav tm="100000">
                                              <p:val>
                                                <p:strVal val="#ppt_h"/>
                                              </p:val>
                                            </p:tav>
                                          </p:tavLst>
                                        </p:anim>
                                        <p:animEffect transition="in" filter="fade">
                                          <p:cBhvr>
                                            <p:cTn id="86" dur="500"/>
                                            <p:tgtEl>
                                              <p:spTgt spid="327"/>
                                            </p:tgtEl>
                                          </p:cBhvr>
                                        </p:animEffect>
                                      </p:childTnLst>
                                    </p:cTn>
                                  </p:par>
                                </p:childTnLst>
                              </p:cTn>
                            </p:par>
                            <p:par>
                              <p:cTn id="87" fill="hold">
                                <p:stCondLst>
                                  <p:cond delay="10000"/>
                                </p:stCondLst>
                                <p:childTnLst>
                                  <p:par>
                                    <p:cTn id="88" presetID="53" presetClass="entr" presetSubtype="16" fill="hold" nodeType="afterEffect">
                                      <p:stCondLst>
                                        <p:cond delay="0"/>
                                      </p:stCondLst>
                                      <p:childTnLst>
                                        <p:set>
                                          <p:cBhvr>
                                            <p:cTn id="89" dur="1" fill="hold">
                                              <p:stCondLst>
                                                <p:cond delay="0"/>
                                              </p:stCondLst>
                                            </p:cTn>
                                            <p:tgtEl>
                                              <p:spTgt spid="354"/>
                                            </p:tgtEl>
                                            <p:attrNameLst>
                                              <p:attrName>style.visibility</p:attrName>
                                            </p:attrNameLst>
                                          </p:cBhvr>
                                          <p:to>
                                            <p:strVal val="visible"/>
                                          </p:to>
                                        </p:set>
                                        <p:anim calcmode="lin" valueType="num">
                                          <p:cBhvr>
                                            <p:cTn id="90" dur="500" fill="hold"/>
                                            <p:tgtEl>
                                              <p:spTgt spid="354"/>
                                            </p:tgtEl>
                                            <p:attrNameLst>
                                              <p:attrName>ppt_w</p:attrName>
                                            </p:attrNameLst>
                                          </p:cBhvr>
                                          <p:tavLst>
                                            <p:tav tm="0">
                                              <p:val>
                                                <p:fltVal val="0"/>
                                              </p:val>
                                            </p:tav>
                                            <p:tav tm="100000">
                                              <p:val>
                                                <p:strVal val="#ppt_w"/>
                                              </p:val>
                                            </p:tav>
                                          </p:tavLst>
                                        </p:anim>
                                        <p:anim calcmode="lin" valueType="num">
                                          <p:cBhvr>
                                            <p:cTn id="91" dur="500" fill="hold"/>
                                            <p:tgtEl>
                                              <p:spTgt spid="354"/>
                                            </p:tgtEl>
                                            <p:attrNameLst>
                                              <p:attrName>ppt_h</p:attrName>
                                            </p:attrNameLst>
                                          </p:cBhvr>
                                          <p:tavLst>
                                            <p:tav tm="0">
                                              <p:val>
                                                <p:fltVal val="0"/>
                                              </p:val>
                                            </p:tav>
                                            <p:tav tm="100000">
                                              <p:val>
                                                <p:strVal val="#ppt_h"/>
                                              </p:val>
                                            </p:tav>
                                          </p:tavLst>
                                        </p:anim>
                                        <p:animEffect transition="in" filter="fade">
                                          <p:cBhvr>
                                            <p:cTn id="92" dur="500"/>
                                            <p:tgtEl>
                                              <p:spTgt spid="354"/>
                                            </p:tgtEl>
                                          </p:cBhvr>
                                        </p:animEffect>
                                      </p:childTnLst>
                                    </p:cTn>
                                  </p:par>
                                </p:childTnLst>
                              </p:cTn>
                            </p:par>
                            <p:par>
                              <p:cTn id="93" fill="hold">
                                <p:stCondLst>
                                  <p:cond delay="10500"/>
                                </p:stCondLst>
                                <p:childTnLst>
                                  <p:par>
                                    <p:cTn id="94" presetID="53" presetClass="entr" presetSubtype="16" fill="hold" nodeType="afterEffect">
                                      <p:stCondLst>
                                        <p:cond delay="0"/>
                                      </p:stCondLst>
                                      <p:childTnLst>
                                        <p:set>
                                          <p:cBhvr>
                                            <p:cTn id="95" dur="1" fill="hold">
                                              <p:stCondLst>
                                                <p:cond delay="0"/>
                                              </p:stCondLst>
                                            </p:cTn>
                                            <p:tgtEl>
                                              <p:spTgt spid="381"/>
                                            </p:tgtEl>
                                            <p:attrNameLst>
                                              <p:attrName>style.visibility</p:attrName>
                                            </p:attrNameLst>
                                          </p:cBhvr>
                                          <p:to>
                                            <p:strVal val="visible"/>
                                          </p:to>
                                        </p:set>
                                        <p:anim calcmode="lin" valueType="num">
                                          <p:cBhvr>
                                            <p:cTn id="96" dur="500" fill="hold"/>
                                            <p:tgtEl>
                                              <p:spTgt spid="381"/>
                                            </p:tgtEl>
                                            <p:attrNameLst>
                                              <p:attrName>ppt_w</p:attrName>
                                            </p:attrNameLst>
                                          </p:cBhvr>
                                          <p:tavLst>
                                            <p:tav tm="0">
                                              <p:val>
                                                <p:fltVal val="0"/>
                                              </p:val>
                                            </p:tav>
                                            <p:tav tm="100000">
                                              <p:val>
                                                <p:strVal val="#ppt_w"/>
                                              </p:val>
                                            </p:tav>
                                          </p:tavLst>
                                        </p:anim>
                                        <p:anim calcmode="lin" valueType="num">
                                          <p:cBhvr>
                                            <p:cTn id="97" dur="500" fill="hold"/>
                                            <p:tgtEl>
                                              <p:spTgt spid="381"/>
                                            </p:tgtEl>
                                            <p:attrNameLst>
                                              <p:attrName>ppt_h</p:attrName>
                                            </p:attrNameLst>
                                          </p:cBhvr>
                                          <p:tavLst>
                                            <p:tav tm="0">
                                              <p:val>
                                                <p:fltVal val="0"/>
                                              </p:val>
                                            </p:tav>
                                            <p:tav tm="100000">
                                              <p:val>
                                                <p:strVal val="#ppt_h"/>
                                              </p:val>
                                            </p:tav>
                                          </p:tavLst>
                                        </p:anim>
                                        <p:animEffect transition="in" filter="fade">
                                          <p:cBhvr>
                                            <p:cTn id="98" dur="500"/>
                                            <p:tgtEl>
                                              <p:spTgt spid="381"/>
                                            </p:tgtEl>
                                          </p:cBhvr>
                                        </p:animEffect>
                                      </p:childTnLst>
                                    </p:cTn>
                                  </p:par>
                                </p:childTnLst>
                              </p:cTn>
                            </p:par>
                            <p:par>
                              <p:cTn id="99" fill="hold">
                                <p:stCondLst>
                                  <p:cond delay="11000"/>
                                </p:stCondLst>
                                <p:childTnLst>
                                  <p:par>
                                    <p:cTn id="100" presetID="53" presetClass="entr" presetSubtype="16" fill="hold" nodeType="afterEffect">
                                      <p:stCondLst>
                                        <p:cond delay="0"/>
                                      </p:stCondLst>
                                      <p:childTnLst>
                                        <p:set>
                                          <p:cBhvr>
                                            <p:cTn id="101" dur="1" fill="hold">
                                              <p:stCondLst>
                                                <p:cond delay="0"/>
                                              </p:stCondLst>
                                            </p:cTn>
                                            <p:tgtEl>
                                              <p:spTgt spid="408"/>
                                            </p:tgtEl>
                                            <p:attrNameLst>
                                              <p:attrName>style.visibility</p:attrName>
                                            </p:attrNameLst>
                                          </p:cBhvr>
                                          <p:to>
                                            <p:strVal val="visible"/>
                                          </p:to>
                                        </p:set>
                                        <p:anim calcmode="lin" valueType="num">
                                          <p:cBhvr>
                                            <p:cTn id="102" dur="500" fill="hold"/>
                                            <p:tgtEl>
                                              <p:spTgt spid="408"/>
                                            </p:tgtEl>
                                            <p:attrNameLst>
                                              <p:attrName>ppt_w</p:attrName>
                                            </p:attrNameLst>
                                          </p:cBhvr>
                                          <p:tavLst>
                                            <p:tav tm="0">
                                              <p:val>
                                                <p:fltVal val="0"/>
                                              </p:val>
                                            </p:tav>
                                            <p:tav tm="100000">
                                              <p:val>
                                                <p:strVal val="#ppt_w"/>
                                              </p:val>
                                            </p:tav>
                                          </p:tavLst>
                                        </p:anim>
                                        <p:anim calcmode="lin" valueType="num">
                                          <p:cBhvr>
                                            <p:cTn id="103" dur="500" fill="hold"/>
                                            <p:tgtEl>
                                              <p:spTgt spid="408"/>
                                            </p:tgtEl>
                                            <p:attrNameLst>
                                              <p:attrName>ppt_h</p:attrName>
                                            </p:attrNameLst>
                                          </p:cBhvr>
                                          <p:tavLst>
                                            <p:tav tm="0">
                                              <p:val>
                                                <p:fltVal val="0"/>
                                              </p:val>
                                            </p:tav>
                                            <p:tav tm="100000">
                                              <p:val>
                                                <p:strVal val="#ppt_h"/>
                                              </p:val>
                                            </p:tav>
                                          </p:tavLst>
                                        </p:anim>
                                        <p:animEffect transition="in" filter="fade">
                                          <p:cBhvr>
                                            <p:cTn id="104" dur="5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bldLvl="0" autoUpdateAnimBg="0"/>
          <p:bldP spid="34" grpId="0" bldLvl="0" autoUpdateAnimBg="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2" cstate="screen"/>
          <a:stretch>
            <a:fillRect/>
          </a:stretch>
        </p:blipFill>
        <p:spPr>
          <a:xfrm>
            <a:off x="8714862" y="1447216"/>
            <a:ext cx="3722332" cy="5824017"/>
          </a:xfrm>
          <a:prstGeom prst="rect">
            <a:avLst/>
          </a:prstGeom>
          <a:effectLst>
            <a:softEdge rad="635000"/>
          </a:effectLst>
        </p:spPr>
      </p:pic>
      <p:sp>
        <p:nvSpPr>
          <p:cNvPr id="47" name="椭圆 46"/>
          <p:cNvSpPr/>
          <p:nvPr/>
        </p:nvSpPr>
        <p:spPr>
          <a:xfrm>
            <a:off x="4422440" y="992709"/>
            <a:ext cx="5098575" cy="5098575"/>
          </a:xfrm>
          <a:prstGeom prst="ellipse">
            <a:avLst/>
          </a:prstGeom>
          <a:blipFill dpi="0" rotWithShape="1">
            <a:blip r:embed="rId3">
              <a:alphaModFix amt="80000"/>
            </a:blip>
            <a:srcRect/>
            <a:stretch>
              <a:fillRect/>
            </a:stretch>
          </a:blipFill>
          <a:ln>
            <a:noFill/>
          </a:ln>
          <a:effectLst>
            <a:outerShdw blurRad="381000" dist="190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a:solidFill>
                  <a:srgbClr val="5DC0B9"/>
                </a:solidFill>
                <a:latin typeface="方正黄草简体" panose="03000509000000000000" pitchFamily="65" charset="-122"/>
                <a:ea typeface="方正黄草简体" panose="03000509000000000000" pitchFamily="65" charset="-122"/>
              </a:rPr>
              <a:t>贰</a:t>
            </a:r>
          </a:p>
        </p:txBody>
      </p:sp>
      <p:sp>
        <p:nvSpPr>
          <p:cNvPr id="5" name="TextBox 3"/>
          <p:cNvSpPr txBox="1">
            <a:spLocks noChangeArrowheads="1"/>
          </p:cNvSpPr>
          <p:nvPr/>
        </p:nvSpPr>
        <p:spPr bwMode="auto">
          <a:xfrm>
            <a:off x="2045367" y="538981"/>
            <a:ext cx="10547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4000" b="1" dirty="0" smtClean="0">
                <a:solidFill>
                  <a:srgbClr val="5DC0B9"/>
                </a:solidFill>
                <a:latin typeface="文悦古典明朝体 (非商业使用) W5" pitchFamily="50" charset="-122"/>
                <a:ea typeface="文悦古典明朝体 (非商业使用) W5" pitchFamily="50" charset="-122"/>
              </a:rPr>
              <a:t>扫墓</a:t>
            </a:r>
            <a:endParaRPr lang="zh-CN" altLang="en-US" sz="4000" b="1" dirty="0">
              <a:solidFill>
                <a:srgbClr val="5DC0B9"/>
              </a:solidFill>
              <a:latin typeface="文悦古典明朝体 (非商业使用) W5" pitchFamily="50" charset="-122"/>
              <a:ea typeface="文悦古典明朝体 (非商业使用) W5" pitchFamily="50" charset="-122"/>
            </a:endParaRPr>
          </a:p>
        </p:txBody>
      </p:sp>
      <p:sp>
        <p:nvSpPr>
          <p:cNvPr id="41" name="矩形 40"/>
          <p:cNvSpPr/>
          <p:nvPr/>
        </p:nvSpPr>
        <p:spPr>
          <a:xfrm flipH="1">
            <a:off x="844433" y="2466834"/>
            <a:ext cx="3169786" cy="3139321"/>
          </a:xfrm>
          <a:prstGeom prst="rect">
            <a:avLst/>
          </a:prstGeom>
        </p:spPr>
        <p:txBody>
          <a:bodyPr wrap="square">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古时</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，寒食是缅怀和感恩为主题的祭扫节日。清明是踏青春游的日子。</a:t>
            </a: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后来，清明节演变成祭祖日，在这一天主要是祭祖和扫墓。扫墓从唐朝开始盛行。唐朝扫墓日期一般在寒食节，唐玄宗诏令“寒食上墓”。因寒食与清明相接，随着时间的迁移，寒食节的习俗渐渐融入了清明节。后来就逐渐转变为清明扫墓了。唐代杜牧的名句“清明时节雨纷纷，路上行人欲断魂”的诗句，真切地反映了当时清明扫墓的情景和氛围。</a:t>
            </a:r>
          </a:p>
        </p:txBody>
      </p:sp>
      <p:sp>
        <p:nvSpPr>
          <p:cNvPr id="46" name="任意多边形 45"/>
          <p:cNvSpPr>
            <a:spLocks noChangeAspect="1"/>
          </p:cNvSpPr>
          <p:nvPr/>
        </p:nvSpPr>
        <p:spPr>
          <a:xfrm>
            <a:off x="4422440" y="1004385"/>
            <a:ext cx="5098575" cy="5075222"/>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4" name="图片 13"/>
          <p:cNvPicPr>
            <a:picLocks noChangeAspect="1" noChangeArrowheads="1"/>
          </p:cNvPicPr>
          <p:nvPr/>
        </p:nvPicPr>
        <p:blipFill>
          <a:blip r:embed="rId5" cstate="screen"/>
          <a:srcRect/>
          <a:stretch>
            <a:fillRect/>
          </a:stretch>
        </p:blipFill>
        <p:spPr bwMode="auto">
          <a:xfrm>
            <a:off x="9596683" y="1923187"/>
            <a:ext cx="256885" cy="2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p:cNvSpPr txBox="1">
            <a:spLocks noChangeArrowheads="1"/>
          </p:cNvSpPr>
          <p:nvPr/>
        </p:nvSpPr>
        <p:spPr bwMode="auto">
          <a:xfrm>
            <a:off x="9929236" y="547656"/>
            <a:ext cx="1046440" cy="150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zh-CN" altLang="en-US" sz="1400" dirty="0">
                <a:solidFill>
                  <a:srgbClr val="5DC0B9"/>
                </a:solidFill>
                <a:ea typeface="楷体_GB2312" panose="02010609030101010101" pitchFamily="49" charset="-122"/>
              </a:rPr>
              <a:t>耕夫</a:t>
            </a:r>
            <a:r>
              <a:rPr lang="zh-CN" altLang="en-US" sz="1400" dirty="0" smtClean="0">
                <a:solidFill>
                  <a:srgbClr val="5DC0B9"/>
                </a:solidFill>
                <a:ea typeface="楷体_GB2312" panose="02010609030101010101" pitchFamily="49" charset="-122"/>
              </a:rPr>
              <a:t>召募</a:t>
            </a:r>
            <a:r>
              <a:rPr lang="zh-CN" altLang="en-US" sz="1400" dirty="0">
                <a:solidFill>
                  <a:srgbClr val="5DC0B9"/>
                </a:solidFill>
                <a:ea typeface="楷体_GB2312" panose="02010609030101010101" pitchFamily="49" charset="-122"/>
              </a:rPr>
              <a:t>爱楼船，</a:t>
            </a:r>
          </a:p>
          <a:p>
            <a:pPr eaLnBrk="1" hangingPunct="1">
              <a:spcBef>
                <a:spcPct val="0"/>
              </a:spcBef>
              <a:buFontTx/>
              <a:buNone/>
            </a:pPr>
            <a:r>
              <a:rPr lang="zh-CN" altLang="en-US" sz="1400" dirty="0">
                <a:solidFill>
                  <a:srgbClr val="5DC0B9"/>
                </a:solidFill>
                <a:ea typeface="楷体_GB2312" panose="02010609030101010101" pitchFamily="49" charset="-122"/>
              </a:rPr>
              <a:t>春草青青万项田，</a:t>
            </a:r>
          </a:p>
          <a:p>
            <a:pPr eaLnBrk="1" hangingPunct="1">
              <a:spcBef>
                <a:spcPct val="0"/>
              </a:spcBef>
              <a:buFontTx/>
              <a:buNone/>
            </a:pPr>
            <a:r>
              <a:rPr lang="zh-CN" altLang="en-US" sz="1400" dirty="0">
                <a:solidFill>
                  <a:srgbClr val="5DC0B9"/>
                </a:solidFill>
                <a:ea typeface="楷体_GB2312" panose="02010609030101010101" pitchFamily="49" charset="-122"/>
              </a:rPr>
              <a:t>试上吴门窥郡郭，</a:t>
            </a:r>
          </a:p>
          <a:p>
            <a:pPr eaLnBrk="1" hangingPunct="1">
              <a:spcBef>
                <a:spcPct val="0"/>
              </a:spcBef>
              <a:buFontTx/>
              <a:buNone/>
            </a:pPr>
            <a:r>
              <a:rPr lang="zh-CN" altLang="en-US" sz="1400" dirty="0">
                <a:solidFill>
                  <a:srgbClr val="5DC0B9"/>
                </a:solidFill>
                <a:ea typeface="楷体_GB2312" panose="02010609030101010101" pitchFamily="49" charset="-122"/>
              </a:rPr>
              <a:t>清明几处有新烟。</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heel(1)">
                                          <p:cBhvr>
                                            <p:cTn id="17" dur="500"/>
                                            <p:tgtEl>
                                              <p:spTgt spid="46"/>
                                            </p:tgtEl>
                                          </p:cBhvr>
                                        </p:animEffect>
                                      </p:childTnLst>
                                    </p:cTn>
                                  </p:par>
                                </p:childTnLst>
                              </p:cTn>
                            </p:par>
                            <p:par>
                              <p:cTn id="18" fill="hold">
                                <p:stCondLst>
                                  <p:cond delay="250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4550"/>
                                </p:stCondLst>
                                <p:childTnLst>
                                  <p:par>
                                    <p:cTn id="23" presetID="14" presetClass="entr" presetSubtype="1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par>
                              <p:cTn id="26" fill="hold">
                                <p:stCondLst>
                                  <p:cond delay="5050"/>
                                </p:stCondLst>
                                <p:childTnLst>
                                  <p:par>
                                    <p:cTn id="27" presetID="14" presetClass="entr" presetSubtype="10" fill="hold" grpId="0" nodeType="afterEffect">
                                      <p:stCondLst>
                                        <p:cond delay="0"/>
                                      </p:stCondLst>
                                      <p:iterate type="lt">
                                        <p:tmPct val="10000"/>
                                      </p:iterate>
                                      <p:childTnLst>
                                        <p:set>
                                          <p:cBhvr>
                                            <p:cTn id="28" dur="1" fill="hold">
                                              <p:stCondLst>
                                                <p:cond delay="0"/>
                                              </p:stCondLst>
                                            </p:cTn>
                                            <p:tgtEl>
                                              <p:spTgt spid="41"/>
                                            </p:tgtEl>
                                            <p:attrNameLst>
                                              <p:attrName>style.visibility</p:attrName>
                                            </p:attrNameLst>
                                          </p:cBhvr>
                                          <p:to>
                                            <p:strVal val="visible"/>
                                          </p:to>
                                        </p:set>
                                        <p:animEffect transition="in" filter="randombar(horizontal)">
                                          <p:cBhvr>
                                            <p:cTn id="29" dur="3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 grpId="0"/>
          <p:bldP spid="41" grpId="0"/>
          <p:bldP spid="46" grpId="0" animBg="1"/>
          <p:bldP spid="16" grpId="0" bldLvl="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heel(1)">
                                          <p:cBhvr>
                                            <p:cTn id="17" dur="500"/>
                                            <p:tgtEl>
                                              <p:spTgt spid="46"/>
                                            </p:tgtEl>
                                          </p:cBhvr>
                                        </p:animEffect>
                                      </p:childTnLst>
                                    </p:cTn>
                                  </p:par>
                                </p:childTnLst>
                              </p:cTn>
                            </p:par>
                            <p:par>
                              <p:cTn id="18" fill="hold">
                                <p:stCondLst>
                                  <p:cond delay="250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4550"/>
                                </p:stCondLst>
                                <p:childTnLst>
                                  <p:par>
                                    <p:cTn id="23" presetID="14" presetClass="entr" presetSubtype="1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par>
                              <p:cTn id="26" fill="hold">
                                <p:stCondLst>
                                  <p:cond delay="5050"/>
                                </p:stCondLst>
                                <p:childTnLst>
                                  <p:par>
                                    <p:cTn id="27" presetID="14" presetClass="entr" presetSubtype="10" fill="hold" grpId="0" nodeType="afterEffect">
                                      <p:stCondLst>
                                        <p:cond delay="0"/>
                                      </p:stCondLst>
                                      <p:iterate type="lt">
                                        <p:tmPct val="10000"/>
                                      </p:iterate>
                                      <p:childTnLst>
                                        <p:set>
                                          <p:cBhvr>
                                            <p:cTn id="28" dur="1" fill="hold">
                                              <p:stCondLst>
                                                <p:cond delay="0"/>
                                              </p:stCondLst>
                                            </p:cTn>
                                            <p:tgtEl>
                                              <p:spTgt spid="41"/>
                                            </p:tgtEl>
                                            <p:attrNameLst>
                                              <p:attrName>style.visibility</p:attrName>
                                            </p:attrNameLst>
                                          </p:cBhvr>
                                          <p:to>
                                            <p:strVal val="visible"/>
                                          </p:to>
                                        </p:set>
                                        <p:animEffect transition="in" filter="randombar(horizontal)">
                                          <p:cBhvr>
                                            <p:cTn id="29" dur="3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 grpId="0"/>
          <p:bldP spid="41" grpId="0"/>
          <p:bldP spid="46" grpId="0" animBg="1"/>
          <p:bldP spid="16" grpId="0" bldLvl="0" autoUpdateAnimBg="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a:solidFill>
                  <a:srgbClr val="5DC0B9"/>
                </a:solidFill>
                <a:latin typeface="方正黄草简体" panose="03000509000000000000" pitchFamily="65" charset="-122"/>
                <a:ea typeface="方正黄草简体" panose="03000509000000000000" pitchFamily="65" charset="-122"/>
              </a:rPr>
              <a:t>贰</a:t>
            </a:r>
          </a:p>
        </p:txBody>
      </p:sp>
      <p:sp>
        <p:nvSpPr>
          <p:cNvPr id="5" name="TextBox 3"/>
          <p:cNvSpPr txBox="1">
            <a:spLocks noChangeArrowheads="1"/>
          </p:cNvSpPr>
          <p:nvPr/>
        </p:nvSpPr>
        <p:spPr bwMode="auto">
          <a:xfrm>
            <a:off x="2045367" y="538981"/>
            <a:ext cx="10547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4000" b="1" dirty="0" smtClean="0">
                <a:solidFill>
                  <a:srgbClr val="5DC0B9"/>
                </a:solidFill>
                <a:latin typeface="文悦古典明朝体 (非商业使用) W5" pitchFamily="50" charset="-122"/>
                <a:ea typeface="文悦古典明朝体 (非商业使用) W5" pitchFamily="50" charset="-122"/>
              </a:rPr>
              <a:t>踏青</a:t>
            </a:r>
            <a:endParaRPr lang="zh-CN" altLang="en-US" sz="4000" b="1" dirty="0">
              <a:solidFill>
                <a:srgbClr val="5DC0B9"/>
              </a:solidFill>
              <a:latin typeface="文悦古典明朝体 (非商业使用) W5" pitchFamily="50" charset="-122"/>
              <a:ea typeface="文悦古典明朝体 (非商业使用) W5" pitchFamily="50" charset="-122"/>
            </a:endParaRPr>
          </a:p>
        </p:txBody>
      </p:sp>
      <p:pic>
        <p:nvPicPr>
          <p:cNvPr id="2" name="图片 1"/>
          <p:cNvPicPr>
            <a:picLocks noChangeAspect="1"/>
          </p:cNvPicPr>
          <p:nvPr/>
        </p:nvPicPr>
        <p:blipFill>
          <a:blip r:embed="rId3"/>
          <a:stretch>
            <a:fillRect/>
          </a:stretch>
        </p:blipFill>
        <p:spPr>
          <a:xfrm>
            <a:off x="5344535" y="0"/>
            <a:ext cx="6847465" cy="6858000"/>
          </a:xfrm>
          <a:prstGeom prst="rect">
            <a:avLst/>
          </a:prstGeom>
          <a:effectLst>
            <a:softEdge rad="1270000"/>
          </a:effectLst>
        </p:spPr>
      </p:pic>
      <p:pic>
        <p:nvPicPr>
          <p:cNvPr id="21" name="图片 20"/>
          <p:cNvPicPr>
            <a:picLocks noChangeAspect="1" noChangeArrowheads="1"/>
          </p:cNvPicPr>
          <p:nvPr/>
        </p:nvPicPr>
        <p:blipFill>
          <a:blip r:embed="rId4" cstate="screen"/>
          <a:srcRect/>
          <a:stretch>
            <a:fillRect/>
          </a:stretch>
        </p:blipFill>
        <p:spPr bwMode="auto">
          <a:xfrm>
            <a:off x="5847022" y="6109642"/>
            <a:ext cx="256885" cy="2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5"/>
          <p:cNvSpPr txBox="1">
            <a:spLocks noChangeArrowheads="1"/>
          </p:cNvSpPr>
          <p:nvPr/>
        </p:nvSpPr>
        <p:spPr bwMode="auto">
          <a:xfrm>
            <a:off x="6113807" y="4576037"/>
            <a:ext cx="1169551" cy="164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1600" dirty="0">
                <a:solidFill>
                  <a:srgbClr val="5DC0B9"/>
                </a:solidFill>
                <a:ea typeface="楷体_GB2312" panose="02010609030101010101" pitchFamily="49" charset="-122"/>
              </a:rPr>
              <a:t>梨花风起正清明，</a:t>
            </a:r>
          </a:p>
          <a:p>
            <a:pPr>
              <a:spcBef>
                <a:spcPct val="0"/>
              </a:spcBef>
              <a:buNone/>
            </a:pPr>
            <a:r>
              <a:rPr lang="zh-CN" altLang="en-US" sz="1600" dirty="0">
                <a:solidFill>
                  <a:srgbClr val="5DC0B9"/>
                </a:solidFill>
                <a:ea typeface="楷体_GB2312" panose="02010609030101010101" pitchFamily="49" charset="-122"/>
              </a:rPr>
              <a:t>游子寻春半出城。 </a:t>
            </a:r>
          </a:p>
          <a:p>
            <a:pPr>
              <a:spcBef>
                <a:spcPct val="0"/>
              </a:spcBef>
              <a:buNone/>
            </a:pPr>
            <a:r>
              <a:rPr lang="zh-CN" altLang="en-US" sz="1600" dirty="0">
                <a:solidFill>
                  <a:srgbClr val="5DC0B9"/>
                </a:solidFill>
                <a:ea typeface="楷体_GB2312" panose="02010609030101010101" pitchFamily="49" charset="-122"/>
              </a:rPr>
              <a:t>日暮笙歌收拾去，</a:t>
            </a:r>
          </a:p>
          <a:p>
            <a:pPr>
              <a:spcBef>
                <a:spcPct val="0"/>
              </a:spcBef>
              <a:buNone/>
            </a:pPr>
            <a:r>
              <a:rPr lang="zh-CN" altLang="en-US" sz="1600" dirty="0">
                <a:solidFill>
                  <a:srgbClr val="5DC0B9"/>
                </a:solidFill>
                <a:ea typeface="楷体_GB2312" panose="02010609030101010101" pitchFamily="49" charset="-122"/>
              </a:rPr>
              <a:t>万株杨柳属流莺。 </a:t>
            </a:r>
          </a:p>
        </p:txBody>
      </p:sp>
      <p:sp>
        <p:nvSpPr>
          <p:cNvPr id="25" name="椭圆 24"/>
          <p:cNvSpPr/>
          <p:nvPr/>
        </p:nvSpPr>
        <p:spPr>
          <a:xfrm>
            <a:off x="587554" y="1601399"/>
            <a:ext cx="4609313" cy="4621199"/>
          </a:xfrm>
          <a:prstGeom prst="ellipse">
            <a:avLst/>
          </a:prstGeom>
          <a:solidFill>
            <a:schemeClr val="bg1">
              <a:alpha val="80000"/>
            </a:schemeClr>
          </a:solidFill>
          <a:ln>
            <a:noFill/>
          </a:ln>
          <a:effectLst>
            <a:outerShdw blurRad="3810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a:spLocks noChangeAspect="1"/>
          </p:cNvSpPr>
          <p:nvPr/>
        </p:nvSpPr>
        <p:spPr>
          <a:xfrm>
            <a:off x="580164" y="1627040"/>
            <a:ext cx="4616703" cy="4595558"/>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矩形 26"/>
          <p:cNvSpPr/>
          <p:nvPr/>
        </p:nvSpPr>
        <p:spPr>
          <a:xfrm flipH="1">
            <a:off x="1326067" y="2596253"/>
            <a:ext cx="3128124" cy="2631490"/>
          </a:xfrm>
          <a:prstGeom prst="rect">
            <a:avLst/>
          </a:prstGeom>
        </p:spPr>
        <p:txBody>
          <a:bodyPr wrap="square">
            <a:spAutoFit/>
          </a:bodyPr>
          <a:lstStyle/>
          <a:p>
            <a:pPr>
              <a:lnSpc>
                <a:spcPct val="150000"/>
              </a:lnSpc>
            </a:pP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      清明</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之时，正值春回大地，人们乃因利趁便，扫墓之余亦一家老少在山乡野间游乐一番，回家时顺手折几枝叶芽初绽的柳枝戴在头上，怡乐融融。也有的人特意于清明节期间到大自然去欣赏和领略生机勃勃的春日景象，郊外远足，一抒在严冬以来的郁结心胸，这种踏青也叫春游，古代叫探春、寻春。其含义，就是脚踏青草，在郊野游玩，观赏春色。</a:t>
            </a:r>
          </a:p>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    清明前后正是踏青的好时光，所以成为清明节俗的一项重要内容。古时妇女平日不能随便出游，清明扫墓是难得的踏青的机会，故妇女们在清明节比男人玩得更开心，民间有“女人的清明男人的年”之说。</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par>
                              <p:cTn id="13" fill="hold">
                                <p:stCondLst>
                                  <p:cond delay="4150"/>
                                </p:stCondLst>
                                <p:childTnLst>
                                  <p:par>
                                    <p:cTn id="14" presetID="14" presetClass="entr" presetSubtype="1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childTnLst>
                              </p:cTn>
                            </p:par>
                            <p:par>
                              <p:cTn id="17" fill="hold">
                                <p:stCondLst>
                                  <p:cond delay="4650"/>
                                </p:stCondLst>
                                <p:childTnLst>
                                  <p:par>
                                    <p:cTn id="18" presetID="53" presetClass="entr" presetSubtype="16"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childTnLst>
                              </p:cTn>
                            </p:par>
                            <p:par>
                              <p:cTn id="23" fill="hold">
                                <p:stCondLst>
                                  <p:cond delay="5150"/>
                                </p:stCondLst>
                                <p:childTnLst>
                                  <p:par>
                                    <p:cTn id="24" presetID="21" presetClass="entr" presetSubtype="1"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heel(1)">
                                          <p:cBhvr>
                                            <p:cTn id="26" dur="500"/>
                                            <p:tgtEl>
                                              <p:spTgt spid="26"/>
                                            </p:tgtEl>
                                          </p:cBhvr>
                                        </p:animEffect>
                                      </p:childTnLst>
                                    </p:cTn>
                                  </p:par>
                                </p:childTnLst>
                              </p:cTn>
                            </p:par>
                            <p:par>
                              <p:cTn id="27" fill="hold">
                                <p:stCondLst>
                                  <p:cond delay="5650"/>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bldLvl="0" autoUpdateAnimBg="0"/>
          <p:bldP spid="25" grpId="0" animBg="1"/>
          <p:bldP spid="26" grpId="0" animBg="1"/>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par>
                              <p:cTn id="13" fill="hold">
                                <p:stCondLst>
                                  <p:cond delay="4150"/>
                                </p:stCondLst>
                                <p:childTnLst>
                                  <p:par>
                                    <p:cTn id="14" presetID="14" presetClass="entr" presetSubtype="1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childTnLst>
                              </p:cTn>
                            </p:par>
                            <p:par>
                              <p:cTn id="17" fill="hold">
                                <p:stCondLst>
                                  <p:cond delay="4650"/>
                                </p:stCondLst>
                                <p:childTnLst>
                                  <p:par>
                                    <p:cTn id="18" presetID="53" presetClass="entr" presetSubtype="16"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childTnLst>
                              </p:cTn>
                            </p:par>
                            <p:par>
                              <p:cTn id="23" fill="hold">
                                <p:stCondLst>
                                  <p:cond delay="5150"/>
                                </p:stCondLst>
                                <p:childTnLst>
                                  <p:par>
                                    <p:cTn id="24" presetID="21" presetClass="entr" presetSubtype="1"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heel(1)">
                                          <p:cBhvr>
                                            <p:cTn id="26" dur="500"/>
                                            <p:tgtEl>
                                              <p:spTgt spid="26"/>
                                            </p:tgtEl>
                                          </p:cBhvr>
                                        </p:animEffect>
                                      </p:childTnLst>
                                    </p:cTn>
                                  </p:par>
                                </p:childTnLst>
                              </p:cTn>
                            </p:par>
                            <p:par>
                              <p:cTn id="27" fill="hold">
                                <p:stCondLst>
                                  <p:cond delay="5650"/>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bldLvl="0" autoUpdateAnimBg="0"/>
          <p:bldP spid="25" grpId="0" animBg="1"/>
          <p:bldP spid="26" grpId="0" animBg="1"/>
          <p:bldP spid="2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a:solidFill>
                  <a:srgbClr val="5DC0B9"/>
                </a:solidFill>
                <a:latin typeface="方正黄草简体" panose="03000509000000000000" pitchFamily="65" charset="-122"/>
                <a:ea typeface="方正黄草简体" panose="03000509000000000000" pitchFamily="65" charset="-122"/>
              </a:rPr>
              <a:t>贰</a:t>
            </a:r>
          </a:p>
        </p:txBody>
      </p:sp>
      <p:sp>
        <p:nvSpPr>
          <p:cNvPr id="5" name="TextBox 3"/>
          <p:cNvSpPr txBox="1">
            <a:spLocks noChangeArrowheads="1"/>
          </p:cNvSpPr>
          <p:nvPr/>
        </p:nvSpPr>
        <p:spPr bwMode="auto">
          <a:xfrm>
            <a:off x="2045367" y="538981"/>
            <a:ext cx="25564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4000" b="1" dirty="0" smtClean="0">
                <a:solidFill>
                  <a:srgbClr val="5DC0B9"/>
                </a:solidFill>
                <a:latin typeface="文悦古典明朝体 (非商业使用) W5" pitchFamily="50" charset="-122"/>
                <a:ea typeface="文悦古典明朝体 (非商业使用) W5" pitchFamily="50" charset="-122"/>
              </a:rPr>
              <a:t>插柳戴柳</a:t>
            </a:r>
            <a:endParaRPr lang="zh-CN" altLang="en-US" sz="4000" b="1" dirty="0">
              <a:solidFill>
                <a:srgbClr val="5DC0B9"/>
              </a:solidFill>
              <a:latin typeface="文悦古典明朝体 (非商业使用) W5" pitchFamily="50" charset="-122"/>
              <a:ea typeface="文悦古典明朝体 (非商业使用) W5" pitchFamily="50" charset="-122"/>
            </a:endParaRPr>
          </a:p>
        </p:txBody>
      </p:sp>
      <p:pic>
        <p:nvPicPr>
          <p:cNvPr id="2" name="图片 1"/>
          <p:cNvPicPr>
            <a:picLocks noChangeAspect="1"/>
          </p:cNvPicPr>
          <p:nvPr/>
        </p:nvPicPr>
        <p:blipFill>
          <a:blip r:embed="rId3"/>
          <a:stretch>
            <a:fillRect/>
          </a:stretch>
        </p:blipFill>
        <p:spPr>
          <a:xfrm>
            <a:off x="0" y="2564018"/>
            <a:ext cx="12192000" cy="4293981"/>
          </a:xfrm>
          <a:prstGeom prst="rect">
            <a:avLst/>
          </a:prstGeom>
          <a:effectLst>
            <a:softEdge rad="1270000"/>
          </a:effectLst>
        </p:spPr>
      </p:pic>
      <p:pic>
        <p:nvPicPr>
          <p:cNvPr id="21" name="图片 20"/>
          <p:cNvPicPr>
            <a:picLocks noChangeAspect="1" noChangeArrowheads="1"/>
          </p:cNvPicPr>
          <p:nvPr/>
        </p:nvPicPr>
        <p:blipFill>
          <a:blip r:embed="rId4" cstate="screen"/>
          <a:srcRect/>
          <a:stretch>
            <a:fillRect/>
          </a:stretch>
        </p:blipFill>
        <p:spPr bwMode="auto">
          <a:xfrm>
            <a:off x="5005033" y="3261958"/>
            <a:ext cx="256885" cy="2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5"/>
          <p:cNvSpPr txBox="1">
            <a:spLocks noChangeArrowheads="1"/>
          </p:cNvSpPr>
          <p:nvPr/>
        </p:nvSpPr>
        <p:spPr bwMode="auto">
          <a:xfrm>
            <a:off x="5133475" y="1580763"/>
            <a:ext cx="1169551" cy="210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1600" dirty="0">
                <a:solidFill>
                  <a:srgbClr val="5DC0B9"/>
                </a:solidFill>
                <a:ea typeface="楷体_GB2312" panose="02010609030101010101" pitchFamily="49" charset="-122"/>
              </a:rPr>
              <a:t>春城无处不飞花，</a:t>
            </a:r>
          </a:p>
          <a:p>
            <a:pPr>
              <a:spcBef>
                <a:spcPct val="0"/>
              </a:spcBef>
              <a:buNone/>
            </a:pPr>
            <a:r>
              <a:rPr lang="zh-CN" altLang="en-US" sz="1600" dirty="0">
                <a:solidFill>
                  <a:srgbClr val="5DC0B9"/>
                </a:solidFill>
                <a:ea typeface="楷体_GB2312" panose="02010609030101010101" pitchFamily="49" charset="-122"/>
              </a:rPr>
              <a:t>寒食    东风御    柳斜。</a:t>
            </a:r>
          </a:p>
          <a:p>
            <a:pPr>
              <a:spcBef>
                <a:spcPct val="0"/>
              </a:spcBef>
              <a:buNone/>
            </a:pPr>
            <a:r>
              <a:rPr lang="zh-CN" altLang="en-US" sz="1600" dirty="0">
                <a:solidFill>
                  <a:srgbClr val="5DC0B9"/>
                </a:solidFill>
                <a:ea typeface="楷体_GB2312" panose="02010609030101010101" pitchFamily="49" charset="-122"/>
              </a:rPr>
              <a:t>日暮汉宫传蜡烛，</a:t>
            </a:r>
          </a:p>
          <a:p>
            <a:pPr>
              <a:spcBef>
                <a:spcPct val="0"/>
              </a:spcBef>
              <a:buNone/>
            </a:pPr>
            <a:r>
              <a:rPr lang="zh-CN" altLang="en-US" sz="1600" dirty="0">
                <a:solidFill>
                  <a:srgbClr val="5DC0B9"/>
                </a:solidFill>
                <a:ea typeface="楷体_GB2312" panose="02010609030101010101" pitchFamily="49" charset="-122"/>
              </a:rPr>
              <a:t>轻烟散入五侯家。</a:t>
            </a:r>
          </a:p>
        </p:txBody>
      </p:sp>
      <p:pic>
        <p:nvPicPr>
          <p:cNvPr id="11" name="Picture 4" descr="10004015438746072987"/>
          <p:cNvPicPr>
            <a:picLocks noChangeAspect="1" noChangeArrowheads="1" noCrop="1"/>
          </p:cNvPicPr>
          <p:nvPr/>
        </p:nvPicPr>
        <p:blipFill>
          <a:blip r:embed="rId5"/>
          <a:srcRect/>
          <a:stretch>
            <a:fillRect/>
          </a:stretch>
        </p:blipFill>
        <p:spPr bwMode="auto">
          <a:xfrm flipH="1">
            <a:off x="2407011" y="1943222"/>
            <a:ext cx="1314450" cy="1314450"/>
          </a:xfrm>
          <a:prstGeom prst="rect">
            <a:avLst/>
          </a:prstGeom>
          <a:noFill/>
          <a:extLst>
            <a:ext uri="{909E8E84-426E-40DD-AFC4-6F175D3DCCD1}">
              <a14:hiddenFill xmlns:a14="http://schemas.microsoft.com/office/drawing/2010/main">
                <a:solidFill>
                  <a:srgbClr val="FFFFFF"/>
                </a:solidFill>
              </a14:hiddenFill>
            </a:ext>
          </a:extLst>
        </p:spPr>
      </p:pic>
      <p:sp>
        <p:nvSpPr>
          <p:cNvPr id="12" name="椭圆 11"/>
          <p:cNvSpPr/>
          <p:nvPr/>
        </p:nvSpPr>
        <p:spPr>
          <a:xfrm>
            <a:off x="6561318" y="1138627"/>
            <a:ext cx="5098575" cy="5098575"/>
          </a:xfrm>
          <a:prstGeom prst="ellipse">
            <a:avLst/>
          </a:prstGeom>
          <a:solidFill>
            <a:schemeClr val="bg1">
              <a:alpha val="80000"/>
            </a:schemeClr>
          </a:solidFill>
          <a:ln>
            <a:noFill/>
          </a:ln>
          <a:effectLst>
            <a:outerShdw blurRad="381000" dist="190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a:spLocks noChangeAspect="1"/>
          </p:cNvSpPr>
          <p:nvPr/>
        </p:nvSpPr>
        <p:spPr>
          <a:xfrm>
            <a:off x="6561318" y="1150303"/>
            <a:ext cx="5098575" cy="5075222"/>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矩形 13"/>
          <p:cNvSpPr/>
          <p:nvPr/>
        </p:nvSpPr>
        <p:spPr>
          <a:xfrm flipH="1">
            <a:off x="7559789" y="2154930"/>
            <a:ext cx="3128124" cy="3065968"/>
          </a:xfrm>
          <a:prstGeom prst="rect">
            <a:avLst/>
          </a:prstGeom>
        </p:spPr>
        <p:txBody>
          <a:bodyPr wrap="square">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   据说</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插柳的风俗，也是为了纪念“教民稼穑”的农事祖师神农氏。有的地方，人们把柳枝插在屋檐下，以预报天气，谚有“柳条青，雨蒙蒙；柳条干，晴了天”的说法。杨柳有强大的生命力，俗话说：“有心栽花花不发，无心插柳柳成荫。”柳条插土就活，插到哪里，活到哪里，年年插柳，处处成荫。 </a:t>
            </a:r>
          </a:p>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  中国人</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以清明、七月半和十月朔为三大鬼节，是百鬼出没讨索之时。人们为防止鬼的侵扰迫害，而插柳戴柳。受佛教的影响，人们认为柳可以却鬼，而称之为“鬼怖木”，观世音以柳枝沾水济度众生。北魏贾思勰</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齐民要术</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里说：“取柳枝著户上，百鬼不入家。”清明既是鬼节，值此柳条发芽时节，人们自然纷纷插柳戴柳以辟邪了。</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25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p:stCondLst>
                                  <p:cond delay="4949"/>
                                </p:stCondLst>
                                <p:childTnLst>
                                  <p:par>
                                    <p:cTn id="18" presetID="14" presetClass="entr" presetSubtype="1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5449"/>
                                </p:stCondLst>
                                <p:childTnLst>
                                  <p:par>
                                    <p:cTn id="27" presetID="21"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500"/>
                                            <p:tgtEl>
                                              <p:spTgt spid="13"/>
                                            </p:tgtEl>
                                          </p:cBhvr>
                                        </p:animEffect>
                                      </p:childTnLst>
                                    </p:cTn>
                                  </p:par>
                                </p:childTnLst>
                              </p:cTn>
                            </p:par>
                            <p:par>
                              <p:cTn id="30" fill="hold">
                                <p:stCondLst>
                                  <p:cond delay="5949"/>
                                </p:stCondLst>
                                <p:childTnLst>
                                  <p:par>
                                    <p:cTn id="31" presetID="14" presetClass="entr" presetSubtype="10" fill="hold" grpId="0" nodeType="afterEffect">
                                      <p:stCondLst>
                                        <p:cond delay="0"/>
                                      </p:stCondLst>
                                      <p:iterate type="lt">
                                        <p:tmPct val="10000"/>
                                      </p:iterate>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bldLvl="0" autoUpdateAnimBg="0"/>
          <p:bldP spid="12" grpId="0" animBg="1"/>
          <p:bldP spid="13"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25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p:stCondLst>
                                  <p:cond delay="4949"/>
                                </p:stCondLst>
                                <p:childTnLst>
                                  <p:par>
                                    <p:cTn id="18" presetID="14" presetClass="entr" presetSubtype="1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5449"/>
                                </p:stCondLst>
                                <p:childTnLst>
                                  <p:par>
                                    <p:cTn id="27" presetID="21"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500"/>
                                            <p:tgtEl>
                                              <p:spTgt spid="13"/>
                                            </p:tgtEl>
                                          </p:cBhvr>
                                        </p:animEffect>
                                      </p:childTnLst>
                                    </p:cTn>
                                  </p:par>
                                </p:childTnLst>
                              </p:cTn>
                            </p:par>
                            <p:par>
                              <p:cTn id="30" fill="hold">
                                <p:stCondLst>
                                  <p:cond delay="5949"/>
                                </p:stCondLst>
                                <p:childTnLst>
                                  <p:par>
                                    <p:cTn id="31" presetID="14" presetClass="entr" presetSubtype="10" fill="hold" grpId="0" nodeType="afterEffect">
                                      <p:stCondLst>
                                        <p:cond delay="0"/>
                                      </p:stCondLst>
                                      <p:iterate type="lt">
                                        <p:tmPct val="10000"/>
                                      </p:iterate>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bldLvl="0" autoUpdateAnimBg="0"/>
          <p:bldP spid="12" grpId="0" animBg="1"/>
          <p:bldP spid="13" grpId="0" animBg="1"/>
          <p:bldP spid="14"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a:solidFill>
                  <a:srgbClr val="5DC0B9"/>
                </a:solidFill>
                <a:latin typeface="方正黄草简体" panose="03000509000000000000" pitchFamily="65" charset="-122"/>
                <a:ea typeface="方正黄草简体" panose="03000509000000000000" pitchFamily="65" charset="-122"/>
              </a:rPr>
              <a:t>贰</a:t>
            </a:r>
          </a:p>
        </p:txBody>
      </p:sp>
      <p:sp>
        <p:nvSpPr>
          <p:cNvPr id="5" name="TextBox 3"/>
          <p:cNvSpPr txBox="1">
            <a:spLocks noChangeArrowheads="1"/>
          </p:cNvSpPr>
          <p:nvPr/>
        </p:nvSpPr>
        <p:spPr bwMode="auto">
          <a:xfrm>
            <a:off x="2045367" y="538981"/>
            <a:ext cx="25564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4000" b="1" dirty="0" smtClean="0">
                <a:solidFill>
                  <a:srgbClr val="5DC0B9"/>
                </a:solidFill>
                <a:latin typeface="文悦古典明朝体 (非商业使用) W5" pitchFamily="50" charset="-122"/>
                <a:ea typeface="文悦古典明朝体 (非商业使用) W5" pitchFamily="50" charset="-122"/>
              </a:rPr>
              <a:t>放风筝</a:t>
            </a:r>
            <a:endParaRPr lang="zh-CN" altLang="en-US" sz="4000" b="1" dirty="0">
              <a:solidFill>
                <a:srgbClr val="5DC0B9"/>
              </a:solidFill>
              <a:latin typeface="文悦古典明朝体 (非商业使用) W5" pitchFamily="50" charset="-122"/>
              <a:ea typeface="文悦古典明朝体 (非商业使用) W5" pitchFamily="50" charset="-122"/>
            </a:endParaRPr>
          </a:p>
        </p:txBody>
      </p:sp>
      <p:pic>
        <p:nvPicPr>
          <p:cNvPr id="6" name="图片 5"/>
          <p:cNvPicPr>
            <a:picLocks noChangeAspect="1"/>
          </p:cNvPicPr>
          <p:nvPr/>
        </p:nvPicPr>
        <p:blipFill>
          <a:blip r:embed="rId3"/>
          <a:stretch>
            <a:fillRect/>
          </a:stretch>
        </p:blipFill>
        <p:spPr>
          <a:xfrm flipH="1">
            <a:off x="6440129" y="188259"/>
            <a:ext cx="5751871" cy="6858000"/>
          </a:xfrm>
          <a:prstGeom prst="rect">
            <a:avLst/>
          </a:prstGeom>
          <a:effectLst>
            <a:softEdge rad="774700"/>
          </a:effectLst>
        </p:spPr>
      </p:pic>
      <p:pic>
        <p:nvPicPr>
          <p:cNvPr id="15" name="图片 14"/>
          <p:cNvPicPr>
            <a:picLocks noChangeAspect="1" noChangeArrowheads="1"/>
          </p:cNvPicPr>
          <p:nvPr/>
        </p:nvPicPr>
        <p:blipFill>
          <a:blip r:embed="rId4" cstate="screen"/>
          <a:srcRect/>
          <a:stretch>
            <a:fillRect/>
          </a:stretch>
        </p:blipFill>
        <p:spPr bwMode="auto">
          <a:xfrm>
            <a:off x="8945384" y="2164540"/>
            <a:ext cx="256885" cy="2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p:cNvSpPr txBox="1">
            <a:spLocks noChangeArrowheads="1"/>
          </p:cNvSpPr>
          <p:nvPr/>
        </p:nvSpPr>
        <p:spPr bwMode="auto">
          <a:xfrm>
            <a:off x="9313834" y="1039660"/>
            <a:ext cx="2154436" cy="164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1600" dirty="0">
                <a:solidFill>
                  <a:srgbClr val="5DC0B9"/>
                </a:solidFill>
                <a:ea typeface="楷体_GB2312" panose="02010609030101010101" pitchFamily="49" charset="-122"/>
              </a:rPr>
              <a:t>青门欲    曙天，车马已喧阗。禁柳疏风雨，墙花拆露鲜。  </a:t>
            </a:r>
          </a:p>
          <a:p>
            <a:pPr>
              <a:spcBef>
                <a:spcPct val="0"/>
              </a:spcBef>
              <a:buNone/>
            </a:pPr>
            <a:r>
              <a:rPr lang="zh-CN" altLang="en-US" sz="1600" dirty="0">
                <a:solidFill>
                  <a:srgbClr val="5DC0B9"/>
                </a:solidFill>
                <a:ea typeface="楷体_GB2312" panose="02010609030101010101" pitchFamily="49" charset="-122"/>
              </a:rPr>
              <a:t>向谁夸丽景，只是叹流年。不得高飞便，回头望纸鸢。</a:t>
            </a:r>
          </a:p>
        </p:txBody>
      </p:sp>
      <p:sp>
        <p:nvSpPr>
          <p:cNvPr id="17" name="椭圆 16"/>
          <p:cNvSpPr/>
          <p:nvPr/>
        </p:nvSpPr>
        <p:spPr>
          <a:xfrm>
            <a:off x="587554" y="1601399"/>
            <a:ext cx="4609313" cy="4621199"/>
          </a:xfrm>
          <a:prstGeom prst="ellipse">
            <a:avLst/>
          </a:prstGeom>
          <a:solidFill>
            <a:schemeClr val="bg1">
              <a:alpha val="80000"/>
            </a:schemeClr>
          </a:solidFill>
          <a:ln>
            <a:noFill/>
          </a:ln>
          <a:effectLst>
            <a:outerShdw blurRad="3810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a:spLocks noChangeAspect="1"/>
          </p:cNvSpPr>
          <p:nvPr/>
        </p:nvSpPr>
        <p:spPr>
          <a:xfrm>
            <a:off x="580164" y="1627040"/>
            <a:ext cx="4616703" cy="4595558"/>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矩形 18"/>
          <p:cNvSpPr/>
          <p:nvPr/>
        </p:nvSpPr>
        <p:spPr>
          <a:xfrm flipH="1">
            <a:off x="1457324" y="2596253"/>
            <a:ext cx="3031388" cy="2631490"/>
          </a:xfrm>
          <a:prstGeom prst="rect">
            <a:avLst/>
          </a:prstGeom>
        </p:spPr>
        <p:txBody>
          <a:bodyPr wrap="square">
            <a:spAutoFit/>
          </a:bodyPr>
          <a:lstStyle/>
          <a:p>
            <a:pPr>
              <a:lnSpc>
                <a:spcPct val="150000"/>
              </a:lnSpc>
            </a:pPr>
            <a:r>
              <a:rPr lang="zh-CN" altLang="en-US" sz="1100" dirty="0" smtClean="0">
                <a:solidFill>
                  <a:schemeClr val="bg1">
                    <a:lumMod val="50000"/>
                  </a:schemeClr>
                </a:solidFill>
                <a:latin typeface="微软雅黑" panose="020B0503020204020204" pitchFamily="34" charset="-122"/>
                <a:ea typeface="微软雅黑" panose="020B0503020204020204" pitchFamily="34" charset="-122"/>
              </a:rPr>
              <a:t>      放</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风筝也是清明时节人们所喜爱的活动。每逢清明时节，人们不仅白天放，夜间也放。夜里在风筝下或风稳拉线上挂上一串串彩色的小灯笼，像闪烁的明星，被称为“神灯”。</a:t>
            </a:r>
          </a:p>
          <a:p>
            <a:pPr>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    清人潘荣陛所著</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帝京岁时纪胜</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记载：“清明扫墓，倾城男女，纷出四郊，提酌挈盒，轮毂相望。各携纸鸢线轴，祭扫毕，即于坟前施放较胜。”古人还认为清明的风很适合放风筝。</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清嘉录</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中说：“春之风自下而上，纸鸢因之而起，故有‘清明放断鹞’之谚。”</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150"/>
                                </p:stCondLst>
                                <p:childTnLst>
                                  <p:par>
                                    <p:cTn id="14" presetID="14" presetClass="entr" presetSubtype="1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par>
                              <p:cTn id="17" fill="hold">
                                <p:stCondLst>
                                  <p:cond delay="5650"/>
                                </p:stCondLst>
                                <p:childTnLst>
                                  <p:par>
                                    <p:cTn id="18" presetID="5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6150"/>
                                </p:stCondLst>
                                <p:childTnLst>
                                  <p:par>
                                    <p:cTn id="24" presetID="21" presetClass="entr" presetSubtype="1"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500"/>
                                            <p:tgtEl>
                                              <p:spTgt spid="18"/>
                                            </p:tgtEl>
                                          </p:cBhvr>
                                        </p:animEffect>
                                      </p:childTnLst>
                                    </p:cTn>
                                  </p:par>
                                </p:childTnLst>
                              </p:cTn>
                            </p:par>
                            <p:par>
                              <p:cTn id="27" fill="hold">
                                <p:stCondLst>
                                  <p:cond delay="6650"/>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bldLvl="0" autoUpdateAnimBg="0"/>
          <p:bldP spid="17" grpId="0" animBg="1"/>
          <p:bldP spid="18" grpId="0" animBg="1"/>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150"/>
                                </p:stCondLst>
                                <p:childTnLst>
                                  <p:par>
                                    <p:cTn id="14" presetID="14" presetClass="entr" presetSubtype="1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par>
                              <p:cTn id="17" fill="hold">
                                <p:stCondLst>
                                  <p:cond delay="5650"/>
                                </p:stCondLst>
                                <p:childTnLst>
                                  <p:par>
                                    <p:cTn id="18" presetID="5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6150"/>
                                </p:stCondLst>
                                <p:childTnLst>
                                  <p:par>
                                    <p:cTn id="24" presetID="21" presetClass="entr" presetSubtype="1"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500"/>
                                            <p:tgtEl>
                                              <p:spTgt spid="18"/>
                                            </p:tgtEl>
                                          </p:cBhvr>
                                        </p:animEffect>
                                      </p:childTnLst>
                                    </p:cTn>
                                  </p:par>
                                </p:childTnLst>
                              </p:cTn>
                            </p:par>
                            <p:par>
                              <p:cTn id="27" fill="hold">
                                <p:stCondLst>
                                  <p:cond delay="6650"/>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bldLvl="0" autoUpdateAnimBg="0"/>
          <p:bldP spid="17" grpId="0" animBg="1"/>
          <p:bldP spid="18" grpId="0" animBg="1"/>
          <p:bldP spid="1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a:solidFill>
                  <a:srgbClr val="5DC0B9"/>
                </a:solidFill>
                <a:latin typeface="方正黄草简体" panose="03000509000000000000" pitchFamily="65" charset="-122"/>
                <a:ea typeface="方正黄草简体" panose="03000509000000000000" pitchFamily="65" charset="-122"/>
              </a:rPr>
              <a:t>贰</a:t>
            </a:r>
          </a:p>
        </p:txBody>
      </p:sp>
      <p:sp>
        <p:nvSpPr>
          <p:cNvPr id="5" name="TextBox 3"/>
          <p:cNvSpPr txBox="1">
            <a:spLocks noChangeArrowheads="1"/>
          </p:cNvSpPr>
          <p:nvPr/>
        </p:nvSpPr>
        <p:spPr bwMode="auto">
          <a:xfrm>
            <a:off x="2045367" y="538981"/>
            <a:ext cx="25564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4000" b="1" dirty="0">
                <a:solidFill>
                  <a:srgbClr val="5DC0B9"/>
                </a:solidFill>
                <a:latin typeface="文悦古典明朝体 (非商业使用) W5" pitchFamily="50" charset="-122"/>
                <a:ea typeface="文悦古典明朝体 (非商业使用) W5" pitchFamily="50" charset="-122"/>
              </a:rPr>
              <a:t>荡秋千</a:t>
            </a:r>
          </a:p>
        </p:txBody>
      </p:sp>
      <p:pic>
        <p:nvPicPr>
          <p:cNvPr id="7" name="图片 6"/>
          <p:cNvPicPr>
            <a:picLocks noChangeAspect="1"/>
          </p:cNvPicPr>
          <p:nvPr/>
        </p:nvPicPr>
        <p:blipFill>
          <a:blip r:embed="rId3"/>
          <a:stretch>
            <a:fillRect/>
          </a:stretch>
        </p:blipFill>
        <p:spPr>
          <a:xfrm>
            <a:off x="6342000" y="0"/>
            <a:ext cx="5850000" cy="6858000"/>
          </a:xfrm>
          <a:prstGeom prst="rect">
            <a:avLst/>
          </a:prstGeom>
          <a:effectLst>
            <a:softEdge rad="1270000"/>
          </a:effectLst>
        </p:spPr>
      </p:pic>
      <p:pic>
        <p:nvPicPr>
          <p:cNvPr id="13" name="图片 12"/>
          <p:cNvPicPr>
            <a:picLocks noChangeAspect="1" noChangeArrowheads="1"/>
          </p:cNvPicPr>
          <p:nvPr/>
        </p:nvPicPr>
        <p:blipFill>
          <a:blip r:embed="rId4" cstate="screen"/>
          <a:srcRect/>
          <a:stretch>
            <a:fillRect/>
          </a:stretch>
        </p:blipFill>
        <p:spPr bwMode="auto">
          <a:xfrm>
            <a:off x="5973550" y="5754905"/>
            <a:ext cx="256885" cy="2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5"/>
          <p:cNvSpPr txBox="1">
            <a:spLocks noChangeArrowheads="1"/>
          </p:cNvSpPr>
          <p:nvPr/>
        </p:nvSpPr>
        <p:spPr bwMode="auto">
          <a:xfrm>
            <a:off x="6342000" y="4630025"/>
            <a:ext cx="2154436" cy="164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1600" dirty="0">
                <a:solidFill>
                  <a:srgbClr val="5DC0B9"/>
                </a:solidFill>
                <a:ea typeface="楷体_GB2312" panose="02010609030101010101" pitchFamily="49" charset="-122"/>
              </a:rPr>
              <a:t>春来早起乘风玩得好</a:t>
            </a:r>
          </a:p>
          <a:p>
            <a:pPr>
              <a:spcBef>
                <a:spcPct val="0"/>
              </a:spcBef>
              <a:buNone/>
            </a:pPr>
            <a:r>
              <a:rPr lang="zh-CN" altLang="en-US" sz="1600" dirty="0">
                <a:solidFill>
                  <a:srgbClr val="5DC0B9"/>
                </a:solidFill>
                <a:ea typeface="楷体_GB2312" panose="02010609030101010101" pitchFamily="49" charset="-122"/>
              </a:rPr>
              <a:t>荡来荡去春心自逍遥</a:t>
            </a:r>
          </a:p>
          <a:p>
            <a:pPr>
              <a:spcBef>
                <a:spcPct val="0"/>
              </a:spcBef>
              <a:buNone/>
            </a:pPr>
            <a:r>
              <a:rPr lang="zh-CN" altLang="en-US" sz="1600" dirty="0">
                <a:solidFill>
                  <a:srgbClr val="5DC0B9"/>
                </a:solidFill>
                <a:ea typeface="楷体_GB2312" panose="02010609030101010101" pitchFamily="49" charset="-122"/>
              </a:rPr>
              <a:t>长发轻飏罗裙随风舞</a:t>
            </a:r>
          </a:p>
          <a:p>
            <a:pPr>
              <a:spcBef>
                <a:spcPct val="0"/>
              </a:spcBef>
              <a:buNone/>
            </a:pPr>
            <a:r>
              <a:rPr lang="zh-CN" altLang="en-US" sz="1600" dirty="0">
                <a:solidFill>
                  <a:srgbClr val="5DC0B9"/>
                </a:solidFill>
                <a:ea typeface="楷体_GB2312" panose="02010609030101010101" pitchFamily="49" charset="-122"/>
              </a:rPr>
              <a:t>香汗淋漓粉面红得俏 </a:t>
            </a:r>
          </a:p>
        </p:txBody>
      </p:sp>
      <p:sp>
        <p:nvSpPr>
          <p:cNvPr id="22" name="椭圆 21"/>
          <p:cNvSpPr/>
          <p:nvPr/>
        </p:nvSpPr>
        <p:spPr>
          <a:xfrm>
            <a:off x="587554" y="1601399"/>
            <a:ext cx="4609313" cy="4621199"/>
          </a:xfrm>
          <a:prstGeom prst="ellipse">
            <a:avLst/>
          </a:prstGeom>
          <a:solidFill>
            <a:schemeClr val="bg1">
              <a:alpha val="80000"/>
            </a:schemeClr>
          </a:solidFill>
          <a:ln>
            <a:noFill/>
          </a:ln>
          <a:effectLst>
            <a:outerShdw blurRad="3810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a:spLocks noChangeAspect="1"/>
          </p:cNvSpPr>
          <p:nvPr/>
        </p:nvSpPr>
        <p:spPr>
          <a:xfrm>
            <a:off x="580164" y="1627040"/>
            <a:ext cx="4616703" cy="4595558"/>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矩形 23"/>
          <p:cNvSpPr/>
          <p:nvPr/>
        </p:nvSpPr>
        <p:spPr>
          <a:xfrm flipH="1">
            <a:off x="1457324" y="2757836"/>
            <a:ext cx="3031388" cy="2308324"/>
          </a:xfrm>
          <a:prstGeom prst="rect">
            <a:avLst/>
          </a:prstGeom>
        </p:spPr>
        <p:txBody>
          <a:bodyPr wrap="square">
            <a:spAutoFit/>
          </a:bodyPr>
          <a:lstStyle/>
          <a:p>
            <a:pPr>
              <a:lnSpc>
                <a:spcPct val="150000"/>
              </a:lnSpc>
            </a:pP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       荡秋千</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是中国古代清明节习俗。秋千，意即揪着皮绳而迁移。它的历史很古老，最早叫千秋，后为了避忌讳，改为秋千。古时的秋千多用树桠枝为架，再栓上彩带做成。后来逐步发展为用两根绳索加上踏板的秋千。打秋千不仅可以增进健康，而且可以培养勇敢精神，至今为人们特别是儿童所喜爱。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4300"/>
                                </p:stCondLst>
                                <p:childTnLst>
                                  <p:par>
                                    <p:cTn id="14" presetID="14" presetClass="entr" presetSubtype="1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par>
                              <p:cTn id="17" fill="hold">
                                <p:stCondLst>
                                  <p:cond delay="4800"/>
                                </p:stCondLst>
                                <p:childTnLst>
                                  <p:par>
                                    <p:cTn id="18" presetID="53" presetClass="entr" presetSubtype="16"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childTnLst>
                              </p:cTn>
                            </p:par>
                            <p:par>
                              <p:cTn id="23" fill="hold">
                                <p:stCondLst>
                                  <p:cond delay="5300"/>
                                </p:stCondLst>
                                <p:childTnLst>
                                  <p:par>
                                    <p:cTn id="24" presetID="21" presetClass="entr" presetSubtype="1"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heel(1)">
                                          <p:cBhvr>
                                            <p:cTn id="26" dur="500"/>
                                            <p:tgtEl>
                                              <p:spTgt spid="23"/>
                                            </p:tgtEl>
                                          </p:cBhvr>
                                        </p:animEffect>
                                      </p:childTnLst>
                                    </p:cTn>
                                  </p:par>
                                </p:childTnLst>
                              </p:cTn>
                            </p:par>
                            <p:par>
                              <p:cTn id="27" fill="hold">
                                <p:stCondLst>
                                  <p:cond delay="5800"/>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bldLvl="0" autoUpdateAnimBg="0"/>
          <p:bldP spid="22" grpId="0" animBg="1"/>
          <p:bldP spid="23" grpId="0" animBg="1"/>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4300"/>
                                </p:stCondLst>
                                <p:childTnLst>
                                  <p:par>
                                    <p:cTn id="14" presetID="14" presetClass="entr" presetSubtype="1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par>
                              <p:cTn id="17" fill="hold">
                                <p:stCondLst>
                                  <p:cond delay="4800"/>
                                </p:stCondLst>
                                <p:childTnLst>
                                  <p:par>
                                    <p:cTn id="18" presetID="53" presetClass="entr" presetSubtype="16"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childTnLst>
                              </p:cTn>
                            </p:par>
                            <p:par>
                              <p:cTn id="23" fill="hold">
                                <p:stCondLst>
                                  <p:cond delay="5300"/>
                                </p:stCondLst>
                                <p:childTnLst>
                                  <p:par>
                                    <p:cTn id="24" presetID="21" presetClass="entr" presetSubtype="1"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heel(1)">
                                          <p:cBhvr>
                                            <p:cTn id="26" dur="500"/>
                                            <p:tgtEl>
                                              <p:spTgt spid="23"/>
                                            </p:tgtEl>
                                          </p:cBhvr>
                                        </p:animEffect>
                                      </p:childTnLst>
                                    </p:cTn>
                                  </p:par>
                                </p:childTnLst>
                              </p:cTn>
                            </p:par>
                            <p:par>
                              <p:cTn id="27" fill="hold">
                                <p:stCondLst>
                                  <p:cond delay="5800"/>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bldLvl="0" autoUpdateAnimBg="0"/>
          <p:bldP spid="22" grpId="0" animBg="1"/>
          <p:bldP spid="23" grpId="0" animBg="1"/>
          <p:bldP spid="24"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flipH="1">
            <a:off x="8713693" y="-416859"/>
            <a:ext cx="3610472" cy="6237784"/>
          </a:xfrm>
          <a:prstGeom prst="rect">
            <a:avLst/>
          </a:prstGeom>
          <a:effectLst>
            <a:softEdge rad="635000"/>
          </a:effectLst>
        </p:spPr>
      </p:pic>
      <p:pic>
        <p:nvPicPr>
          <p:cNvPr id="3" name="图片 2"/>
          <p:cNvPicPr>
            <a:picLocks noChangeAspect="1"/>
          </p:cNvPicPr>
          <p:nvPr/>
        </p:nvPicPr>
        <p:blipFill>
          <a:blip r:embed="rId3"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a:solidFill>
                  <a:srgbClr val="5DC0B9"/>
                </a:solidFill>
                <a:latin typeface="方正黄草简体" panose="03000509000000000000" pitchFamily="65" charset="-122"/>
                <a:ea typeface="方正黄草简体" panose="03000509000000000000" pitchFamily="65" charset="-122"/>
              </a:rPr>
              <a:t>贰</a:t>
            </a:r>
          </a:p>
        </p:txBody>
      </p:sp>
      <p:sp>
        <p:nvSpPr>
          <p:cNvPr id="5" name="TextBox 3"/>
          <p:cNvSpPr txBox="1">
            <a:spLocks noChangeArrowheads="1"/>
          </p:cNvSpPr>
          <p:nvPr/>
        </p:nvSpPr>
        <p:spPr bwMode="auto">
          <a:xfrm>
            <a:off x="2045367" y="538981"/>
            <a:ext cx="25564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4000" b="1" dirty="0" smtClean="0">
                <a:solidFill>
                  <a:srgbClr val="5DC0B9"/>
                </a:solidFill>
                <a:latin typeface="文悦古典明朝体 (非商业使用) W5" pitchFamily="50" charset="-122"/>
                <a:ea typeface="文悦古典明朝体 (非商业使用) W5" pitchFamily="50" charset="-122"/>
              </a:rPr>
              <a:t>蚕花会</a:t>
            </a:r>
            <a:endParaRPr lang="zh-CN" altLang="en-US" sz="4000" b="1" dirty="0">
              <a:solidFill>
                <a:srgbClr val="5DC0B9"/>
              </a:solidFill>
              <a:latin typeface="文悦古典明朝体 (非商业使用) W5" pitchFamily="50" charset="-122"/>
              <a:ea typeface="文悦古典明朝体 (非商业使用) W5" pitchFamily="50" charset="-122"/>
            </a:endParaRPr>
          </a:p>
        </p:txBody>
      </p:sp>
      <p:sp>
        <p:nvSpPr>
          <p:cNvPr id="11" name="椭圆 10"/>
          <p:cNvSpPr/>
          <p:nvPr/>
        </p:nvSpPr>
        <p:spPr>
          <a:xfrm>
            <a:off x="3225652" y="1142858"/>
            <a:ext cx="5098575" cy="5098575"/>
          </a:xfrm>
          <a:prstGeom prst="ellipse">
            <a:avLst/>
          </a:prstGeom>
          <a:blipFill dpi="0" rotWithShape="1">
            <a:blip r:embed="rId4"/>
            <a:srcRect/>
            <a:stretch>
              <a:fillRect/>
            </a:stretch>
          </a:blipFill>
          <a:ln>
            <a:noFill/>
          </a:ln>
          <a:effectLst>
            <a:outerShdw blurRad="381000" dist="190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a:spLocks noChangeAspect="1"/>
          </p:cNvSpPr>
          <p:nvPr/>
        </p:nvSpPr>
        <p:spPr>
          <a:xfrm>
            <a:off x="3225652" y="1154534"/>
            <a:ext cx="5098575" cy="5075222"/>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5" name="图片 14"/>
          <p:cNvPicPr>
            <a:picLocks noChangeAspect="1" noChangeArrowheads="1"/>
          </p:cNvPicPr>
          <p:nvPr/>
        </p:nvPicPr>
        <p:blipFill>
          <a:blip r:embed="rId5" cstate="screen"/>
          <a:srcRect/>
          <a:stretch>
            <a:fillRect/>
          </a:stretch>
        </p:blipFill>
        <p:spPr bwMode="auto">
          <a:xfrm>
            <a:off x="8300942" y="6115501"/>
            <a:ext cx="256885" cy="2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p:cNvSpPr txBox="1">
            <a:spLocks noChangeArrowheads="1"/>
          </p:cNvSpPr>
          <p:nvPr/>
        </p:nvSpPr>
        <p:spPr bwMode="auto">
          <a:xfrm>
            <a:off x="8560024" y="5170211"/>
            <a:ext cx="1692771" cy="132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1400" dirty="0">
                <a:solidFill>
                  <a:srgbClr val="5DC0B9"/>
                </a:solidFill>
                <a:ea typeface="楷体_GB2312" panose="02010609030101010101" pitchFamily="49" charset="-122"/>
              </a:rPr>
              <a:t>问西楼禁烟何处好？</a:t>
            </a:r>
          </a:p>
          <a:p>
            <a:pPr>
              <a:spcBef>
                <a:spcPct val="0"/>
              </a:spcBef>
              <a:buNone/>
            </a:pPr>
            <a:r>
              <a:rPr lang="zh-CN" altLang="en-US" sz="1400" dirty="0">
                <a:solidFill>
                  <a:srgbClr val="5DC0B9"/>
                </a:solidFill>
                <a:ea typeface="楷体_GB2312" panose="02010609030101010101" pitchFamily="49" charset="-122"/>
              </a:rPr>
              <a:t>绿野晴天道。</a:t>
            </a:r>
          </a:p>
          <a:p>
            <a:pPr>
              <a:spcBef>
                <a:spcPct val="0"/>
              </a:spcBef>
              <a:buNone/>
            </a:pPr>
            <a:r>
              <a:rPr lang="zh-CN" altLang="en-US" sz="1400" dirty="0">
                <a:solidFill>
                  <a:srgbClr val="5DC0B9"/>
                </a:solidFill>
                <a:ea typeface="楷体_GB2312" panose="02010609030101010101" pitchFamily="49" charset="-122"/>
              </a:rPr>
              <a:t>马穿杨柳嘶，</a:t>
            </a:r>
          </a:p>
          <a:p>
            <a:pPr>
              <a:spcBef>
                <a:spcPct val="0"/>
              </a:spcBef>
              <a:buNone/>
            </a:pPr>
            <a:r>
              <a:rPr lang="zh-CN" altLang="en-US" sz="1400" dirty="0">
                <a:solidFill>
                  <a:srgbClr val="5DC0B9"/>
                </a:solidFill>
                <a:ea typeface="楷体_GB2312" panose="02010609030101010101" pitchFamily="49" charset="-122"/>
              </a:rPr>
              <a:t>人倚秋千笑，</a:t>
            </a:r>
          </a:p>
          <a:p>
            <a:pPr>
              <a:spcBef>
                <a:spcPct val="0"/>
              </a:spcBef>
              <a:buNone/>
            </a:pPr>
            <a:r>
              <a:rPr lang="zh-CN" altLang="en-US" sz="1400" dirty="0">
                <a:solidFill>
                  <a:srgbClr val="5DC0B9"/>
                </a:solidFill>
                <a:ea typeface="楷体_GB2312" panose="02010609030101010101" pitchFamily="49" charset="-122"/>
              </a:rPr>
              <a:t>探莺花总教春</a:t>
            </a:r>
            <a:r>
              <a:rPr lang="zh-CN" altLang="en-US" sz="1400" dirty="0" smtClean="0">
                <a:solidFill>
                  <a:srgbClr val="5DC0B9"/>
                </a:solidFill>
                <a:ea typeface="楷体_GB2312" panose="02010609030101010101" pitchFamily="49" charset="-122"/>
              </a:rPr>
              <a:t>醉倒</a:t>
            </a:r>
            <a:r>
              <a:rPr lang="zh-CN" altLang="en-US" sz="1400" dirty="0">
                <a:solidFill>
                  <a:srgbClr val="5DC0B9"/>
                </a:solidFill>
                <a:ea typeface="楷体_GB2312" panose="02010609030101010101" pitchFamily="49" charset="-122"/>
              </a:rPr>
              <a:t>。</a:t>
            </a:r>
          </a:p>
        </p:txBody>
      </p:sp>
      <p:sp>
        <p:nvSpPr>
          <p:cNvPr id="17" name="矩形 16"/>
          <p:cNvSpPr/>
          <p:nvPr/>
        </p:nvSpPr>
        <p:spPr>
          <a:xfrm flipH="1">
            <a:off x="642556" y="2702033"/>
            <a:ext cx="2449553" cy="1246495"/>
          </a:xfrm>
          <a:prstGeom prst="rect">
            <a:avLst/>
          </a:prstGeom>
        </p:spPr>
        <p:txBody>
          <a:bodyPr wrap="square">
            <a:spAutoFit/>
          </a:bodyPr>
          <a:lstStyle/>
          <a:p>
            <a:pPr>
              <a:lnSpc>
                <a:spcPct val="150000"/>
              </a:lnSpc>
            </a:pP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       </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“蚕花会”是蚕乡一种特有的民俗文化，过去清明节期间，浙江梧桐、乌镇、崇福、洲泉等地都有此项民俗活动。其中以洲泉的马鸣庙和青石的双庙诸的蚕花会最为精彩隆重。</a:t>
            </a:r>
          </a:p>
        </p:txBody>
      </p:sp>
      <p:sp>
        <p:nvSpPr>
          <p:cNvPr id="18" name="矩形 17"/>
          <p:cNvSpPr/>
          <p:nvPr/>
        </p:nvSpPr>
        <p:spPr>
          <a:xfrm flipH="1">
            <a:off x="611268" y="3948528"/>
            <a:ext cx="2480841" cy="1477328"/>
          </a:xfrm>
          <a:prstGeom prst="rect">
            <a:avLst/>
          </a:prstGeom>
        </p:spPr>
        <p:txBody>
          <a:bodyPr wrap="square">
            <a:spAutoFit/>
          </a:bodyPr>
          <a:lstStyle/>
          <a:p>
            <a:pPr>
              <a:lnSpc>
                <a:spcPct val="150000"/>
              </a:lnSpc>
            </a:pP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      马鸣</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庙位于洲泉镇西，在当地有“庙中之王”之称，每年蚕花会人山人海，活动频繁，有迎蚕神、摇快船、闹台阁、拜香凳、打拳、龙灯、翘高竿、唱戏文等十多项活动。这些活动有的在岸上进行，绝大多数在船上进行，极具水乡特色。</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500"/>
                                            <p:tgtEl>
                                              <p:spTgt spid="12"/>
                                            </p:tgtEl>
                                          </p:cBhvr>
                                        </p:animEffect>
                                      </p:childTnLst>
                                    </p:cTn>
                                  </p:par>
                                </p:childTnLst>
                              </p:cTn>
                            </p:par>
                            <p:par>
                              <p:cTn id="18" fill="hold">
                                <p:stCondLst>
                                  <p:cond delay="250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4750"/>
                                </p:stCondLst>
                                <p:childTnLst>
                                  <p:par>
                                    <p:cTn id="23" presetID="14" presetClass="entr" presetSubtype="1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par>
                              <p:cTn id="26" fill="hold">
                                <p:stCondLst>
                                  <p:cond delay="5250"/>
                                </p:stCondLst>
                                <p:childTnLst>
                                  <p:par>
                                    <p:cTn id="27" presetID="2" presetClass="entr" presetSubtype="2" fill="hold" grpId="0" nodeType="afterEffect" p14:presetBounceEnd="67000">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14:bounceEnd="67000">
                                          <p:cBhvr additive="base">
                                            <p:cTn id="29" dur="2000" fill="hold"/>
                                            <p:tgtEl>
                                              <p:spTgt spid="17"/>
                                            </p:tgtEl>
                                            <p:attrNameLst>
                                              <p:attrName>ppt_x</p:attrName>
                                            </p:attrNameLst>
                                          </p:cBhvr>
                                          <p:tavLst>
                                            <p:tav tm="0">
                                              <p:val>
                                                <p:strVal val="1+#ppt_w/2"/>
                                              </p:val>
                                            </p:tav>
                                            <p:tav tm="100000">
                                              <p:val>
                                                <p:strVal val="#ppt_x"/>
                                              </p:val>
                                            </p:tav>
                                          </p:tavLst>
                                        </p:anim>
                                        <p:anim calcmode="lin" valueType="num" p14:bounceEnd="67000">
                                          <p:cBhvr additive="base">
                                            <p:cTn id="30" dur="2000" fill="hold"/>
                                            <p:tgtEl>
                                              <p:spTgt spid="17"/>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14:presetBounceEnd="67000">
                                      <p:stCondLst>
                                        <p:cond delay="200"/>
                                      </p:stCondLst>
                                      <p:childTnLst>
                                        <p:set>
                                          <p:cBhvr>
                                            <p:cTn id="32" dur="1" fill="hold">
                                              <p:stCondLst>
                                                <p:cond delay="0"/>
                                              </p:stCondLst>
                                            </p:cTn>
                                            <p:tgtEl>
                                              <p:spTgt spid="18"/>
                                            </p:tgtEl>
                                            <p:attrNameLst>
                                              <p:attrName>style.visibility</p:attrName>
                                            </p:attrNameLst>
                                          </p:cBhvr>
                                          <p:to>
                                            <p:strVal val="visible"/>
                                          </p:to>
                                        </p:set>
                                        <p:anim calcmode="lin" valueType="num" p14:bounceEnd="67000">
                                          <p:cBhvr additive="base">
                                            <p:cTn id="33" dur="2000" fill="hold"/>
                                            <p:tgtEl>
                                              <p:spTgt spid="18"/>
                                            </p:tgtEl>
                                            <p:attrNameLst>
                                              <p:attrName>ppt_x</p:attrName>
                                            </p:attrNameLst>
                                          </p:cBhvr>
                                          <p:tavLst>
                                            <p:tav tm="0">
                                              <p:val>
                                                <p:strVal val="1+#ppt_w/2"/>
                                              </p:val>
                                            </p:tav>
                                            <p:tav tm="100000">
                                              <p:val>
                                                <p:strVal val="#ppt_x"/>
                                              </p:val>
                                            </p:tav>
                                          </p:tavLst>
                                        </p:anim>
                                        <p:anim calcmode="lin" valueType="num" p14:bounceEnd="67000">
                                          <p:cBhvr additive="base">
                                            <p:cTn id="34"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6" grpId="0" bldLvl="0" autoUpdateAnimBg="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500"/>
                                            <p:tgtEl>
                                              <p:spTgt spid="12"/>
                                            </p:tgtEl>
                                          </p:cBhvr>
                                        </p:animEffect>
                                      </p:childTnLst>
                                    </p:cTn>
                                  </p:par>
                                </p:childTnLst>
                              </p:cTn>
                            </p:par>
                            <p:par>
                              <p:cTn id="18" fill="hold">
                                <p:stCondLst>
                                  <p:cond delay="250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4750"/>
                                </p:stCondLst>
                                <p:childTnLst>
                                  <p:par>
                                    <p:cTn id="23" presetID="14" presetClass="entr" presetSubtype="1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par>
                              <p:cTn id="26" fill="hold">
                                <p:stCondLst>
                                  <p:cond delay="5250"/>
                                </p:stCondLst>
                                <p:childTnLst>
                                  <p:par>
                                    <p:cTn id="27" presetID="2" presetClass="entr" presetSubtype="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2000" fill="hold"/>
                                            <p:tgtEl>
                                              <p:spTgt spid="17"/>
                                            </p:tgtEl>
                                            <p:attrNameLst>
                                              <p:attrName>ppt_x</p:attrName>
                                            </p:attrNameLst>
                                          </p:cBhvr>
                                          <p:tavLst>
                                            <p:tav tm="0">
                                              <p:val>
                                                <p:strVal val="1+#ppt_w/2"/>
                                              </p:val>
                                            </p:tav>
                                            <p:tav tm="100000">
                                              <p:val>
                                                <p:strVal val="#ppt_x"/>
                                              </p:val>
                                            </p:tav>
                                          </p:tavLst>
                                        </p:anim>
                                        <p:anim calcmode="lin" valueType="num">
                                          <p:cBhvr additive="base">
                                            <p:cTn id="30" dur="2000" fill="hold"/>
                                            <p:tgtEl>
                                              <p:spTgt spid="17"/>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20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2000" fill="hold"/>
                                            <p:tgtEl>
                                              <p:spTgt spid="18"/>
                                            </p:tgtEl>
                                            <p:attrNameLst>
                                              <p:attrName>ppt_x</p:attrName>
                                            </p:attrNameLst>
                                          </p:cBhvr>
                                          <p:tavLst>
                                            <p:tav tm="0">
                                              <p:val>
                                                <p:strVal val="1+#ppt_w/2"/>
                                              </p:val>
                                            </p:tav>
                                            <p:tav tm="100000">
                                              <p:val>
                                                <p:strVal val="#ppt_x"/>
                                              </p:val>
                                            </p:tav>
                                          </p:tavLst>
                                        </p:anim>
                                        <p:anim calcmode="lin" valueType="num">
                                          <p:cBhvr additive="base">
                                            <p:cTn id="34"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6" grpId="0" bldLvl="0" autoUpdateAnimBg="0"/>
          <p:bldP spid="17" grpId="0"/>
          <p:bldP spid="1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a:solidFill>
                  <a:srgbClr val="5DC0B9"/>
                </a:solidFill>
                <a:latin typeface="方正黄草简体" panose="03000509000000000000" pitchFamily="65" charset="-122"/>
                <a:ea typeface="方正黄草简体" panose="03000509000000000000" pitchFamily="65" charset="-122"/>
              </a:rPr>
              <a:t>贰</a:t>
            </a:r>
          </a:p>
        </p:txBody>
      </p:sp>
      <p:sp>
        <p:nvSpPr>
          <p:cNvPr id="5" name="TextBox 3"/>
          <p:cNvSpPr txBox="1">
            <a:spLocks noChangeArrowheads="1"/>
          </p:cNvSpPr>
          <p:nvPr/>
        </p:nvSpPr>
        <p:spPr bwMode="auto">
          <a:xfrm>
            <a:off x="2045367" y="538981"/>
            <a:ext cx="25564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4000" b="1" dirty="0" smtClean="0">
                <a:solidFill>
                  <a:srgbClr val="5DC0B9"/>
                </a:solidFill>
                <a:latin typeface="文悦古典明朝体 (非商业使用) W5" pitchFamily="50" charset="-122"/>
                <a:ea typeface="文悦古典明朝体 (非商业使用) W5" pitchFamily="50" charset="-122"/>
              </a:rPr>
              <a:t>拔河</a:t>
            </a:r>
            <a:endParaRPr lang="zh-CN" altLang="en-US" sz="4000" b="1" dirty="0">
              <a:solidFill>
                <a:srgbClr val="5DC0B9"/>
              </a:solidFill>
              <a:latin typeface="文悦古典明朝体 (非商业使用) W5" pitchFamily="50" charset="-122"/>
              <a:ea typeface="文悦古典明朝体 (非商业使用) W5" pitchFamily="50" charset="-122"/>
            </a:endParaRPr>
          </a:p>
        </p:txBody>
      </p:sp>
      <p:pic>
        <p:nvPicPr>
          <p:cNvPr id="8" name="图片 7"/>
          <p:cNvPicPr>
            <a:picLocks noChangeAspect="1"/>
          </p:cNvPicPr>
          <p:nvPr/>
        </p:nvPicPr>
        <p:blipFill>
          <a:blip r:embed="rId3"/>
          <a:stretch>
            <a:fillRect/>
          </a:stretch>
        </p:blipFill>
        <p:spPr>
          <a:xfrm>
            <a:off x="5952565" y="2067850"/>
            <a:ext cx="6239435" cy="4938067"/>
          </a:xfrm>
          <a:prstGeom prst="rect">
            <a:avLst/>
          </a:prstGeom>
          <a:effectLst>
            <a:softEdge rad="635000"/>
          </a:effectLst>
        </p:spPr>
      </p:pic>
      <p:pic>
        <p:nvPicPr>
          <p:cNvPr id="19" name="图片 18"/>
          <p:cNvPicPr>
            <a:picLocks noChangeAspect="1" noChangeArrowheads="1"/>
          </p:cNvPicPr>
          <p:nvPr/>
        </p:nvPicPr>
        <p:blipFill>
          <a:blip r:embed="rId4" cstate="screen"/>
          <a:srcRect/>
          <a:stretch>
            <a:fillRect/>
          </a:stretch>
        </p:blipFill>
        <p:spPr bwMode="auto">
          <a:xfrm>
            <a:off x="8569883" y="2308828"/>
            <a:ext cx="256885" cy="2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5"/>
          <p:cNvSpPr txBox="1">
            <a:spLocks noChangeArrowheads="1"/>
          </p:cNvSpPr>
          <p:nvPr/>
        </p:nvSpPr>
        <p:spPr bwMode="auto">
          <a:xfrm>
            <a:off x="8826768" y="1447217"/>
            <a:ext cx="1908215" cy="132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1400" dirty="0">
                <a:solidFill>
                  <a:srgbClr val="5DC0B9"/>
                </a:solidFill>
                <a:ea typeface="楷体_GB2312" panose="02010609030101010101" pitchFamily="49" charset="-122"/>
              </a:rPr>
              <a:t>今岁好拖勾，</a:t>
            </a:r>
          </a:p>
          <a:p>
            <a:pPr>
              <a:spcBef>
                <a:spcPct val="0"/>
              </a:spcBef>
              <a:buNone/>
            </a:pPr>
            <a:r>
              <a:rPr lang="zh-CN" altLang="en-US" sz="1400" dirty="0">
                <a:solidFill>
                  <a:srgbClr val="5DC0B9"/>
                </a:solidFill>
                <a:ea typeface="楷体_GB2312" panose="02010609030101010101" pitchFamily="49" charset="-122"/>
              </a:rPr>
              <a:t>横街敞御楼。</a:t>
            </a:r>
          </a:p>
          <a:p>
            <a:pPr>
              <a:spcBef>
                <a:spcPct val="0"/>
              </a:spcBef>
              <a:buNone/>
            </a:pPr>
            <a:r>
              <a:rPr lang="zh-CN" altLang="en-US" sz="1400" dirty="0">
                <a:solidFill>
                  <a:srgbClr val="5DC0B9"/>
                </a:solidFill>
                <a:ea typeface="楷体_GB2312" panose="02010609030101010101" pitchFamily="49" charset="-122"/>
              </a:rPr>
              <a:t>长绳系日住，</a:t>
            </a:r>
          </a:p>
          <a:p>
            <a:pPr>
              <a:spcBef>
                <a:spcPct val="0"/>
              </a:spcBef>
              <a:buNone/>
            </a:pPr>
            <a:r>
              <a:rPr lang="zh-CN" altLang="en-US" sz="1400" dirty="0">
                <a:solidFill>
                  <a:srgbClr val="5DC0B9"/>
                </a:solidFill>
                <a:ea typeface="楷体_GB2312" panose="02010609030101010101" pitchFamily="49" charset="-122"/>
              </a:rPr>
              <a:t>贯索挽河流。</a:t>
            </a:r>
          </a:p>
          <a:p>
            <a:pPr>
              <a:spcBef>
                <a:spcPct val="0"/>
              </a:spcBef>
              <a:buNone/>
            </a:pPr>
            <a:r>
              <a:rPr lang="zh-CN" altLang="en-US" sz="1400" dirty="0">
                <a:solidFill>
                  <a:srgbClr val="5DC0B9"/>
                </a:solidFill>
                <a:ea typeface="楷体_GB2312" panose="02010609030101010101" pitchFamily="49" charset="-122"/>
              </a:rPr>
              <a:t>斗力频催鼓，</a:t>
            </a:r>
          </a:p>
          <a:p>
            <a:pPr>
              <a:spcBef>
                <a:spcPct val="0"/>
              </a:spcBef>
              <a:buNone/>
            </a:pPr>
            <a:r>
              <a:rPr lang="zh-CN" altLang="en-US" sz="1400" dirty="0">
                <a:solidFill>
                  <a:srgbClr val="5DC0B9"/>
                </a:solidFill>
                <a:ea typeface="楷体_GB2312" panose="02010609030101010101" pitchFamily="49" charset="-122"/>
              </a:rPr>
              <a:t>争都更上筹。</a:t>
            </a:r>
          </a:p>
          <a:p>
            <a:pPr>
              <a:spcBef>
                <a:spcPct val="0"/>
              </a:spcBef>
              <a:buNone/>
            </a:pPr>
            <a:r>
              <a:rPr lang="zh-CN" altLang="en-US" sz="1400" dirty="0">
                <a:solidFill>
                  <a:srgbClr val="5DC0B9"/>
                </a:solidFill>
                <a:ea typeface="楷体_GB2312" panose="02010609030101010101" pitchFamily="49" charset="-122"/>
              </a:rPr>
              <a:t>春来百种戏，</a:t>
            </a:r>
          </a:p>
          <a:p>
            <a:pPr>
              <a:spcBef>
                <a:spcPct val="0"/>
              </a:spcBef>
              <a:buNone/>
            </a:pPr>
            <a:r>
              <a:rPr lang="zh-CN" altLang="en-US" sz="1400" dirty="0">
                <a:solidFill>
                  <a:srgbClr val="5DC0B9"/>
                </a:solidFill>
                <a:ea typeface="楷体_GB2312" panose="02010609030101010101" pitchFamily="49" charset="-122"/>
              </a:rPr>
              <a:t>天意在宜秋。</a:t>
            </a:r>
          </a:p>
        </p:txBody>
      </p:sp>
      <p:sp>
        <p:nvSpPr>
          <p:cNvPr id="21" name="椭圆 20"/>
          <p:cNvSpPr/>
          <p:nvPr/>
        </p:nvSpPr>
        <p:spPr>
          <a:xfrm>
            <a:off x="587554" y="1601399"/>
            <a:ext cx="4609313" cy="4621199"/>
          </a:xfrm>
          <a:prstGeom prst="ellipse">
            <a:avLst/>
          </a:prstGeom>
          <a:blipFill dpi="0" rotWithShape="1">
            <a:blip r:embed="rId5">
              <a:alphaModFix amt="80000"/>
            </a:blip>
            <a:srcRect/>
            <a:stretch>
              <a:fillRect/>
            </a:stretch>
          </a:blipFill>
          <a:ln>
            <a:noFill/>
          </a:ln>
          <a:effectLst>
            <a:outerShdw blurRad="3810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a:spLocks noChangeAspect="1"/>
          </p:cNvSpPr>
          <p:nvPr/>
        </p:nvSpPr>
        <p:spPr>
          <a:xfrm>
            <a:off x="580164" y="1627040"/>
            <a:ext cx="4616703" cy="4595558"/>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矩形 22"/>
          <p:cNvSpPr/>
          <p:nvPr/>
        </p:nvSpPr>
        <p:spPr>
          <a:xfrm flipH="1">
            <a:off x="2536807" y="2437270"/>
            <a:ext cx="1914978" cy="1200329"/>
          </a:xfrm>
          <a:prstGeom prst="rect">
            <a:avLst/>
          </a:prstGeom>
        </p:spPr>
        <p:txBody>
          <a:bodyPr wrap="square">
            <a:spAutoFit/>
          </a:bodyPr>
          <a:lstStyle/>
          <a:p>
            <a:pPr>
              <a:lnSpc>
                <a:spcPct val="150000"/>
              </a:lnSpc>
            </a:pP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      据说</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，在时值春耕春种的清明时节举行拔河，具有祈求丰收的意味，历代帝王自然非常重视</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4849"/>
                                </p:stCondLst>
                                <p:childTnLst>
                                  <p:par>
                                    <p:cTn id="14" presetID="14" presetClass="entr" presetSubtype="1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par>
                              <p:cTn id="17" fill="hold">
                                <p:stCondLst>
                                  <p:cond delay="5349"/>
                                </p:stCondLst>
                                <p:childTnLst>
                                  <p:par>
                                    <p:cTn id="18" presetID="53" presetClass="entr" presetSubtype="16"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par>
                              <p:cTn id="23" fill="hold">
                                <p:stCondLst>
                                  <p:cond delay="5849"/>
                                </p:stCondLst>
                                <p:childTnLst>
                                  <p:par>
                                    <p:cTn id="24" presetID="21" presetClass="entr" presetSubtype="1"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heel(1)">
                                          <p:cBhvr>
                                            <p:cTn id="26" dur="500"/>
                                            <p:tgtEl>
                                              <p:spTgt spid="22"/>
                                            </p:tgtEl>
                                          </p:cBhvr>
                                        </p:animEffect>
                                      </p:childTnLst>
                                    </p:cTn>
                                  </p:par>
                                </p:childTnLst>
                              </p:cTn>
                            </p:par>
                            <p:par>
                              <p:cTn id="27" fill="hold">
                                <p:stCondLst>
                                  <p:cond delay="6349"/>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bldLvl="0" autoUpdateAnimBg="0"/>
          <p:bldP spid="21" grpId="0" animBg="1"/>
          <p:bldP spid="22" grpId="0" animBg="1"/>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4849"/>
                                </p:stCondLst>
                                <p:childTnLst>
                                  <p:par>
                                    <p:cTn id="14" presetID="14" presetClass="entr" presetSubtype="1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par>
                              <p:cTn id="17" fill="hold">
                                <p:stCondLst>
                                  <p:cond delay="5349"/>
                                </p:stCondLst>
                                <p:childTnLst>
                                  <p:par>
                                    <p:cTn id="18" presetID="53" presetClass="entr" presetSubtype="16"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par>
                              <p:cTn id="23" fill="hold">
                                <p:stCondLst>
                                  <p:cond delay="5849"/>
                                </p:stCondLst>
                                <p:childTnLst>
                                  <p:par>
                                    <p:cTn id="24" presetID="21" presetClass="entr" presetSubtype="1"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heel(1)">
                                          <p:cBhvr>
                                            <p:cTn id="26" dur="500"/>
                                            <p:tgtEl>
                                              <p:spTgt spid="22"/>
                                            </p:tgtEl>
                                          </p:cBhvr>
                                        </p:animEffect>
                                      </p:childTnLst>
                                    </p:cTn>
                                  </p:par>
                                </p:childTnLst>
                              </p:cTn>
                            </p:par>
                            <p:par>
                              <p:cTn id="27" fill="hold">
                                <p:stCondLst>
                                  <p:cond delay="6349"/>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bldLvl="0" autoUpdateAnimBg="0"/>
          <p:bldP spid="21" grpId="0" animBg="1"/>
          <p:bldP spid="22" grpId="0" animBg="1"/>
          <p:bldP spid="23"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screen"/>
          <a:stretch>
            <a:fillRect/>
          </a:stretch>
        </p:blipFill>
        <p:spPr>
          <a:xfrm>
            <a:off x="5505723" y="3626270"/>
            <a:ext cx="6658784" cy="3231729"/>
          </a:xfrm>
          <a:prstGeom prst="rect">
            <a:avLst/>
          </a:prstGeom>
        </p:spPr>
      </p:pic>
      <p:sp>
        <p:nvSpPr>
          <p:cNvPr id="4" name="矩形 3"/>
          <p:cNvSpPr/>
          <p:nvPr/>
        </p:nvSpPr>
        <p:spPr>
          <a:xfrm flipH="1">
            <a:off x="0" y="0"/>
            <a:ext cx="12192000" cy="68580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4"/>
          <a:stretch>
            <a:fillRect/>
          </a:stretch>
        </p:blipFill>
        <p:spPr>
          <a:xfrm>
            <a:off x="7900093" y="2604934"/>
            <a:ext cx="4527610" cy="4527610"/>
          </a:xfrm>
          <a:prstGeom prst="rect">
            <a:avLst/>
          </a:prstGeom>
          <a:effectLst>
            <a:softEdge rad="635000"/>
          </a:effectLst>
        </p:spPr>
      </p:pic>
      <p:pic>
        <p:nvPicPr>
          <p:cNvPr id="6" name="图片 5"/>
          <p:cNvPicPr>
            <a:picLocks noChangeAspect="1"/>
          </p:cNvPicPr>
          <p:nvPr/>
        </p:nvPicPr>
        <p:blipFill>
          <a:blip r:embed="rId5" cstate="screen"/>
          <a:stretch>
            <a:fillRect/>
          </a:stretch>
        </p:blipFill>
        <p:spPr>
          <a:xfrm>
            <a:off x="6699552" y="254916"/>
            <a:ext cx="3594637" cy="2628578"/>
          </a:xfrm>
          <a:prstGeom prst="rect">
            <a:avLst/>
          </a:prstGeom>
        </p:spPr>
      </p:pic>
      <p:sp>
        <p:nvSpPr>
          <p:cNvPr id="7" name="文本框 6"/>
          <p:cNvSpPr txBox="1"/>
          <p:nvPr/>
        </p:nvSpPr>
        <p:spPr>
          <a:xfrm>
            <a:off x="7694672" y="746770"/>
            <a:ext cx="1428750" cy="1938992"/>
          </a:xfrm>
          <a:prstGeom prst="rect">
            <a:avLst/>
          </a:prstGeom>
          <a:noFill/>
        </p:spPr>
        <p:txBody>
          <a:bodyPr wrap="square" rtlCol="0">
            <a:spAutoFit/>
          </a:bodyPr>
          <a:lstStyle/>
          <a:p>
            <a:r>
              <a:rPr lang="zh-CN" altLang="en-US" sz="12000" dirty="0" smtClean="0">
                <a:solidFill>
                  <a:srgbClr val="5DC0B9"/>
                </a:solidFill>
                <a:latin typeface="方正黄草简体" panose="03000509000000000000" pitchFamily="65" charset="-122"/>
                <a:ea typeface="方正黄草简体" panose="03000509000000000000" pitchFamily="65" charset="-122"/>
              </a:rPr>
              <a:t>前</a:t>
            </a:r>
            <a:endParaRPr lang="zh-CN" altLang="en-US" sz="12000" dirty="0">
              <a:solidFill>
                <a:srgbClr val="5DC0B9"/>
              </a:solidFill>
              <a:latin typeface="方正黄草简体" panose="03000509000000000000" pitchFamily="65" charset="-122"/>
              <a:ea typeface="方正黄草简体" panose="03000509000000000000" pitchFamily="65" charset="-122"/>
            </a:endParaRPr>
          </a:p>
        </p:txBody>
      </p:sp>
      <p:sp>
        <p:nvSpPr>
          <p:cNvPr id="8" name="文本框 7"/>
          <p:cNvSpPr txBox="1"/>
          <p:nvPr/>
        </p:nvSpPr>
        <p:spPr>
          <a:xfrm>
            <a:off x="8978930" y="2101614"/>
            <a:ext cx="1428750" cy="1323439"/>
          </a:xfrm>
          <a:prstGeom prst="rect">
            <a:avLst/>
          </a:prstGeom>
          <a:noFill/>
        </p:spPr>
        <p:txBody>
          <a:bodyPr wrap="square" rtlCol="0">
            <a:spAutoFit/>
          </a:bodyPr>
          <a:lstStyle/>
          <a:p>
            <a:r>
              <a:rPr lang="zh-CN" altLang="en-US" sz="8000" dirty="0" smtClean="0">
                <a:solidFill>
                  <a:srgbClr val="5DC0B9"/>
                </a:solidFill>
                <a:latin typeface="方正黄草简体" panose="03000509000000000000" pitchFamily="65" charset="-122"/>
                <a:ea typeface="方正黄草简体" panose="03000509000000000000" pitchFamily="65" charset="-122"/>
              </a:rPr>
              <a:t>言</a:t>
            </a:r>
            <a:endParaRPr lang="zh-CN" altLang="en-US" sz="8000" dirty="0">
              <a:solidFill>
                <a:srgbClr val="5DC0B9"/>
              </a:solidFill>
              <a:latin typeface="方正黄草简体" panose="03000509000000000000" pitchFamily="65" charset="-122"/>
              <a:ea typeface="方正黄草简体" panose="03000509000000000000" pitchFamily="65" charset="-122"/>
            </a:endParaRPr>
          </a:p>
        </p:txBody>
      </p:sp>
      <p:pic>
        <p:nvPicPr>
          <p:cNvPr id="11" name="图片 8"/>
          <p:cNvPicPr>
            <a:picLocks noChangeAspect="1" noChangeArrowheads="1"/>
          </p:cNvPicPr>
          <p:nvPr/>
        </p:nvPicPr>
        <p:blipFill>
          <a:blip r:embed="rId6"/>
          <a:srcRect/>
          <a:stretch>
            <a:fillRect/>
          </a:stretch>
        </p:blipFill>
        <p:spPr bwMode="auto">
          <a:xfrm>
            <a:off x="5638113" y="2090501"/>
            <a:ext cx="970771" cy="109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9"/>
          <p:cNvPicPr>
            <a:picLocks noChangeAspect="1" noChangeArrowheads="1"/>
          </p:cNvPicPr>
          <p:nvPr/>
        </p:nvPicPr>
        <p:blipFill>
          <a:blip r:embed="rId7"/>
          <a:srcRect/>
          <a:stretch>
            <a:fillRect/>
          </a:stretch>
        </p:blipFill>
        <p:spPr bwMode="auto">
          <a:xfrm>
            <a:off x="4710064" y="765234"/>
            <a:ext cx="874061" cy="84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p:nvPicPr>
        <p:blipFill>
          <a:blip r:embed="rId8" cstate="screen"/>
          <a:srcRect/>
          <a:stretch>
            <a:fillRect/>
          </a:stretch>
        </p:blipFill>
        <p:spPr bwMode="auto">
          <a:xfrm>
            <a:off x="11042954" y="3212941"/>
            <a:ext cx="256885" cy="2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flipH="1">
            <a:off x="1781760" y="4543926"/>
            <a:ext cx="6218346" cy="1754326"/>
          </a:xfrm>
          <a:prstGeom prst="rect">
            <a:avLst/>
          </a:prstGeom>
        </p:spPr>
        <p:txBody>
          <a:bodyPr wrap="square">
            <a:spAutoFit/>
          </a:bodyPr>
          <a:lstStyle/>
          <a:p>
            <a:pPr>
              <a:lnSpc>
                <a:spcPct val="150000"/>
              </a:lnSpc>
            </a:pPr>
            <a:r>
              <a:rPr lang="zh-CN" altLang="en-US" sz="1200" dirty="0" smtClean="0">
                <a:solidFill>
                  <a:schemeClr val="bg1">
                    <a:lumMod val="65000"/>
                  </a:schemeClr>
                </a:solidFill>
                <a:latin typeface="微软雅黑" panose="020B0503020204020204" pitchFamily="34" charset="-122"/>
                <a:ea typeface="微软雅黑" panose="020B0503020204020204" pitchFamily="34" charset="-122"/>
              </a:rPr>
              <a:t>        </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 清明节是中国最重要的传统节日之一。它不仅是人们祭奠祖先、缅怀先人的节日，也是中华民族认祖归宗的纽带，更是一个远足踏青、亲近自然、催护新生的春季仪式。</a:t>
            </a:r>
          </a:p>
          <a:p>
            <a:pPr>
              <a:lnSpc>
                <a:spcPct val="15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       </a:t>
            </a:r>
            <a:r>
              <a:rPr lang="zh-CN" altLang="en-US" sz="1200" dirty="0" smtClean="0">
                <a:solidFill>
                  <a:schemeClr val="bg1">
                    <a:lumMod val="65000"/>
                  </a:schemeClr>
                </a:solidFill>
                <a:latin typeface="微软雅黑" panose="020B0503020204020204" pitchFamily="34" charset="-122"/>
                <a:ea typeface="微软雅黑" panose="020B0503020204020204" pitchFamily="34" charset="-122"/>
              </a:rPr>
              <a:t> 清明节</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已有２５００多年历史，古时又叫踏青节、三月节、祭祖节、扫墓节、扫坟节、植树节、鬼节等。它与七月十五的中元节、十月初一的寒衣节，并称为中国三大著名“鬼节”。公历四月五日前后为清明节，是二十四节气之一。在二十四个节气中，既是节气又是节日的只有清明。 </a:t>
            </a:r>
          </a:p>
        </p:txBody>
      </p:sp>
      <p:sp>
        <p:nvSpPr>
          <p:cNvPr id="14" name="TextBox 10"/>
          <p:cNvSpPr txBox="1"/>
          <p:nvPr/>
        </p:nvSpPr>
        <p:spPr>
          <a:xfrm>
            <a:off x="11071918" y="1820387"/>
            <a:ext cx="923261" cy="1512168"/>
          </a:xfrm>
          <a:prstGeom prst="rect">
            <a:avLst/>
          </a:prstGeom>
          <a:noFill/>
        </p:spPr>
        <p:txBody>
          <a:bodyPr vert="eaVert" wrap="square" lIns="91406" tIns="45703" rIns="91406" bIns="45703" rtlCol="0">
            <a:spAutoFit/>
          </a:bodyPr>
          <a:lstStyle/>
          <a:p>
            <a:r>
              <a:rPr lang="zh-CN" altLang="en-US" sz="1200" dirty="0" smtClean="0">
                <a:solidFill>
                  <a:schemeClr val="tx1">
                    <a:alpha val="55000"/>
                  </a:schemeClr>
                </a:solidFill>
                <a:latin typeface="华文行楷" panose="02010800040101010101" pitchFamily="2" charset="-122"/>
                <a:ea typeface="华文行楷" panose="02010800040101010101" pitchFamily="2" charset="-122"/>
              </a:rPr>
              <a:t>清明明节雨纷纷，</a:t>
            </a:r>
            <a:endParaRPr lang="en-US" altLang="zh-CN" sz="1200" dirty="0" smtClean="0">
              <a:solidFill>
                <a:schemeClr val="tx1">
                  <a:alpha val="55000"/>
                </a:schemeClr>
              </a:solidFill>
              <a:latin typeface="华文行楷" panose="02010800040101010101" pitchFamily="2" charset="-122"/>
              <a:ea typeface="华文行楷" panose="02010800040101010101" pitchFamily="2" charset="-122"/>
            </a:endParaRPr>
          </a:p>
          <a:p>
            <a:r>
              <a:rPr lang="zh-CN" altLang="en-US" sz="1200" dirty="0" smtClean="0">
                <a:solidFill>
                  <a:schemeClr val="tx1">
                    <a:alpha val="55000"/>
                  </a:schemeClr>
                </a:solidFill>
                <a:latin typeface="华文行楷" panose="02010800040101010101" pitchFamily="2" charset="-122"/>
                <a:ea typeface="华文行楷" panose="02010800040101010101" pitchFamily="2" charset="-122"/>
              </a:rPr>
              <a:t>路上行人欲断魂。</a:t>
            </a:r>
            <a:endParaRPr lang="en-US" altLang="zh-CN" sz="1200" dirty="0" smtClean="0">
              <a:solidFill>
                <a:schemeClr val="tx1">
                  <a:alpha val="55000"/>
                </a:schemeClr>
              </a:solidFill>
              <a:latin typeface="华文行楷" panose="02010800040101010101" pitchFamily="2" charset="-122"/>
              <a:ea typeface="华文行楷" panose="02010800040101010101" pitchFamily="2" charset="-122"/>
            </a:endParaRPr>
          </a:p>
          <a:p>
            <a:r>
              <a:rPr lang="zh-CN" altLang="en-US" sz="1200" dirty="0" smtClean="0">
                <a:solidFill>
                  <a:schemeClr val="tx1">
                    <a:alpha val="55000"/>
                  </a:schemeClr>
                </a:solidFill>
                <a:latin typeface="华文行楷" panose="02010800040101010101" pitchFamily="2" charset="-122"/>
                <a:ea typeface="华文行楷" panose="02010800040101010101" pitchFamily="2" charset="-122"/>
              </a:rPr>
              <a:t>借部酒家何处有？</a:t>
            </a:r>
            <a:endParaRPr lang="en-US" altLang="zh-CN" sz="1200" dirty="0" smtClean="0">
              <a:solidFill>
                <a:schemeClr val="tx1">
                  <a:alpha val="55000"/>
                </a:schemeClr>
              </a:solidFill>
              <a:latin typeface="华文行楷" panose="02010800040101010101" pitchFamily="2" charset="-122"/>
              <a:ea typeface="华文行楷" panose="02010800040101010101" pitchFamily="2" charset="-122"/>
            </a:endParaRPr>
          </a:p>
          <a:p>
            <a:r>
              <a:rPr lang="zh-CN" altLang="en-US" sz="1200" dirty="0" smtClean="0">
                <a:solidFill>
                  <a:schemeClr val="tx1">
                    <a:alpha val="55000"/>
                  </a:schemeClr>
                </a:solidFill>
                <a:latin typeface="华文行楷" panose="02010800040101010101" pitchFamily="2" charset="-122"/>
                <a:ea typeface="华文行楷" panose="02010800040101010101" pitchFamily="2" charset="-122"/>
              </a:rPr>
              <a:t>牧童遥指杏花村。</a:t>
            </a:r>
            <a:endParaRPr lang="zh-CN" altLang="en-US" sz="1200" dirty="0">
              <a:solidFill>
                <a:schemeClr val="tx1">
                  <a:alpha val="55000"/>
                </a:schemeClr>
              </a:solidFill>
              <a:latin typeface="华文行楷" panose="02010800040101010101" pitchFamily="2" charset="-122"/>
              <a:ea typeface="华文行楷" panose="02010800040101010101" pitchFamily="2" charset="-122"/>
            </a:endParaRPr>
          </a:p>
        </p:txBody>
      </p:sp>
      <p:sp>
        <p:nvSpPr>
          <p:cNvPr id="15" name="矩形 14"/>
          <p:cNvSpPr/>
          <p:nvPr/>
        </p:nvSpPr>
        <p:spPr>
          <a:xfrm>
            <a:off x="8763043" y="2521297"/>
            <a:ext cx="461665" cy="1327697"/>
          </a:xfrm>
          <a:prstGeom prst="rect">
            <a:avLst/>
          </a:prstGeom>
        </p:spPr>
        <p:txBody>
          <a:bodyPr vert="eaVert" wrap="square">
            <a:spAutoFit/>
          </a:bodyPr>
          <a:lstStyle/>
          <a:p>
            <a:pPr defTabSz="1218565"/>
            <a:r>
              <a:rPr lang="en-US" altLang="zh-CN" dirty="0" smtClean="0">
                <a:ln w="19050">
                  <a:noFill/>
                </a:ln>
                <a:solidFill>
                  <a:srgbClr val="5DC0B9"/>
                </a:solidFill>
                <a:latin typeface="微软雅黑" panose="020B0503020204020204" pitchFamily="34" charset="-122"/>
                <a:ea typeface="微软雅黑" panose="020B0503020204020204" pitchFamily="34" charset="-122"/>
              </a:rPr>
              <a:t>PREFACE</a:t>
            </a:r>
            <a:endParaRPr lang="zh-CN" altLang="en-US" dirty="0">
              <a:ln w="19050">
                <a:noFill/>
              </a:ln>
              <a:solidFill>
                <a:srgbClr val="5DC0B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2500"/>
                                </p:stCondLst>
                                <p:childTnLst>
                                  <p:par>
                                    <p:cTn id="21" presetID="2" presetClass="entr" presetSubtype="6" fill="hold" nodeType="afterEffect" p14:presetBounceEnd="66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66000">
                                          <p:cBhvr additive="base">
                                            <p:cTn id="23" dur="1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24" dur="1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14:presetBounceEnd="66000">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14:bounceEnd="66000">
                                          <p:cBhvr additive="base">
                                            <p:cTn id="27" dur="1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28" dur="1500" fill="hold"/>
                                            <p:tgtEl>
                                              <p:spTgt spid="11"/>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childTnLst>
                                    </p:cTn>
                                  </p:par>
                                  <p:par>
                                    <p:cTn id="32" presetID="22" presetClass="entr" presetSubtype="2" fill="hold" grpId="0" nodeType="withEffect">
                                      <p:stCondLst>
                                        <p:cond delay="50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3000"/>
                                            <p:tgtEl>
                                              <p:spTgt spid="14"/>
                                            </p:tgtEl>
                                          </p:cBhvr>
                                        </p:animEffect>
                                      </p:childTnLst>
                                    </p:cTn>
                                  </p:par>
                                </p:childTnLst>
                              </p:cTn>
                            </p:par>
                            <p:par>
                              <p:cTn id="35" fill="hold">
                                <p:stCondLst>
                                  <p:cond delay="4000"/>
                                </p:stCondLst>
                                <p:childTnLst>
                                  <p:par>
                                    <p:cTn id="36" presetID="14" presetClass="entr" presetSubtype="1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par>
                              <p:cTn id="39" fill="hold">
                                <p:stCondLst>
                                  <p:cond delay="4500"/>
                                </p:stCondLst>
                                <p:childTnLst>
                                  <p:par>
                                    <p:cTn id="40" presetID="14" presetClass="entr" presetSubtype="10" fill="hold" grpId="0" nodeType="afterEffect">
                                      <p:stCondLst>
                                        <p:cond delay="0"/>
                                      </p:stCondLst>
                                      <p:iterate type="lt">
                                        <p:tmPct val="10000"/>
                                      </p:iterate>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2500"/>
                                </p:stCondLst>
                                <p:childTnLst>
                                  <p:par>
                                    <p:cTn id="21" presetID="2" presetClass="entr" presetSubtype="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500" fill="hold"/>
                                            <p:tgtEl>
                                              <p:spTgt spid="12"/>
                                            </p:tgtEl>
                                            <p:attrNameLst>
                                              <p:attrName>ppt_x</p:attrName>
                                            </p:attrNameLst>
                                          </p:cBhvr>
                                          <p:tavLst>
                                            <p:tav tm="0">
                                              <p:val>
                                                <p:strVal val="1+#ppt_w/2"/>
                                              </p:val>
                                            </p:tav>
                                            <p:tav tm="100000">
                                              <p:val>
                                                <p:strVal val="#ppt_x"/>
                                              </p:val>
                                            </p:tav>
                                          </p:tavLst>
                                        </p:anim>
                                        <p:anim calcmode="lin" valueType="num">
                                          <p:cBhvr additive="base">
                                            <p:cTn id="24" dur="1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500" fill="hold"/>
                                            <p:tgtEl>
                                              <p:spTgt spid="11"/>
                                            </p:tgtEl>
                                            <p:attrNameLst>
                                              <p:attrName>ppt_x</p:attrName>
                                            </p:attrNameLst>
                                          </p:cBhvr>
                                          <p:tavLst>
                                            <p:tav tm="0">
                                              <p:val>
                                                <p:strVal val="1+#ppt_w/2"/>
                                              </p:val>
                                            </p:tav>
                                            <p:tav tm="100000">
                                              <p:val>
                                                <p:strVal val="#ppt_x"/>
                                              </p:val>
                                            </p:tav>
                                          </p:tavLst>
                                        </p:anim>
                                        <p:anim calcmode="lin" valueType="num">
                                          <p:cBhvr additive="base">
                                            <p:cTn id="28" dur="1500" fill="hold"/>
                                            <p:tgtEl>
                                              <p:spTgt spid="11"/>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childTnLst>
                                    </p:cTn>
                                  </p:par>
                                  <p:par>
                                    <p:cTn id="32" presetID="22" presetClass="entr" presetSubtype="2" fill="hold" grpId="0" nodeType="withEffect">
                                      <p:stCondLst>
                                        <p:cond delay="50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3000"/>
                                            <p:tgtEl>
                                              <p:spTgt spid="14"/>
                                            </p:tgtEl>
                                          </p:cBhvr>
                                        </p:animEffect>
                                      </p:childTnLst>
                                    </p:cTn>
                                  </p:par>
                                </p:childTnLst>
                              </p:cTn>
                            </p:par>
                            <p:par>
                              <p:cTn id="35" fill="hold">
                                <p:stCondLst>
                                  <p:cond delay="4000"/>
                                </p:stCondLst>
                                <p:childTnLst>
                                  <p:par>
                                    <p:cTn id="36" presetID="14" presetClass="entr" presetSubtype="1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par>
                              <p:cTn id="39" fill="hold">
                                <p:stCondLst>
                                  <p:cond delay="4500"/>
                                </p:stCondLst>
                                <p:childTnLst>
                                  <p:par>
                                    <p:cTn id="40" presetID="14" presetClass="entr" presetSubtype="10" fill="hold" grpId="0" nodeType="afterEffect">
                                      <p:stCondLst>
                                        <p:cond delay="0"/>
                                      </p:stCondLst>
                                      <p:iterate type="lt">
                                        <p:tmPct val="10000"/>
                                      </p:iterate>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P spid="1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a:solidFill>
                  <a:srgbClr val="5DC0B9"/>
                </a:solidFill>
                <a:latin typeface="方正黄草简体" panose="03000509000000000000" pitchFamily="65" charset="-122"/>
                <a:ea typeface="方正黄草简体" panose="03000509000000000000" pitchFamily="65" charset="-122"/>
              </a:rPr>
              <a:t>贰</a:t>
            </a:r>
          </a:p>
        </p:txBody>
      </p:sp>
      <p:sp>
        <p:nvSpPr>
          <p:cNvPr id="5" name="TextBox 3"/>
          <p:cNvSpPr txBox="1">
            <a:spLocks noChangeArrowheads="1"/>
          </p:cNvSpPr>
          <p:nvPr/>
        </p:nvSpPr>
        <p:spPr bwMode="auto">
          <a:xfrm>
            <a:off x="2045367" y="538981"/>
            <a:ext cx="25564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4000" b="1" dirty="0" smtClean="0">
                <a:solidFill>
                  <a:srgbClr val="5DC0B9"/>
                </a:solidFill>
                <a:latin typeface="文悦古典明朝体 (非商业使用) W5" pitchFamily="50" charset="-122"/>
                <a:ea typeface="文悦古典明朝体 (非商业使用) W5" pitchFamily="50" charset="-122"/>
              </a:rPr>
              <a:t>蹴鞠</a:t>
            </a:r>
            <a:endParaRPr lang="zh-CN" altLang="en-US" sz="4000" b="1" dirty="0">
              <a:solidFill>
                <a:srgbClr val="5DC0B9"/>
              </a:solidFill>
              <a:latin typeface="文悦古典明朝体 (非商业使用) W5" pitchFamily="50" charset="-122"/>
              <a:ea typeface="文悦古典明朝体 (非商业使用) W5" pitchFamily="50" charset="-122"/>
            </a:endParaRPr>
          </a:p>
        </p:txBody>
      </p:sp>
      <p:pic>
        <p:nvPicPr>
          <p:cNvPr id="2" name="图片 1"/>
          <p:cNvPicPr>
            <a:picLocks noChangeAspect="1"/>
          </p:cNvPicPr>
          <p:nvPr/>
        </p:nvPicPr>
        <p:blipFill>
          <a:blip r:embed="rId3"/>
          <a:stretch>
            <a:fillRect/>
          </a:stretch>
        </p:blipFill>
        <p:spPr>
          <a:xfrm>
            <a:off x="6250123" y="1512367"/>
            <a:ext cx="5941877" cy="5345633"/>
          </a:xfrm>
          <a:prstGeom prst="rect">
            <a:avLst/>
          </a:prstGeom>
          <a:effectLst>
            <a:softEdge rad="914400"/>
          </a:effectLst>
        </p:spPr>
      </p:pic>
      <p:pic>
        <p:nvPicPr>
          <p:cNvPr id="12" name="图片 11"/>
          <p:cNvPicPr>
            <a:picLocks noChangeAspect="1" noChangeArrowheads="1"/>
          </p:cNvPicPr>
          <p:nvPr/>
        </p:nvPicPr>
        <p:blipFill>
          <a:blip r:embed="rId4" cstate="screen"/>
          <a:srcRect/>
          <a:stretch>
            <a:fillRect/>
          </a:stretch>
        </p:blipFill>
        <p:spPr bwMode="auto">
          <a:xfrm>
            <a:off x="9815171" y="5809641"/>
            <a:ext cx="256885" cy="2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10072056" y="4741747"/>
            <a:ext cx="1046440" cy="132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1400" dirty="0">
                <a:solidFill>
                  <a:srgbClr val="5DC0B9"/>
                </a:solidFill>
                <a:ea typeface="楷体_GB2312" panose="02010609030101010101" pitchFamily="49" charset="-122"/>
              </a:rPr>
              <a:t>斗鸡金宫里</a:t>
            </a:r>
            <a:r>
              <a:rPr lang="en-US" altLang="zh-CN" sz="1400" dirty="0">
                <a:solidFill>
                  <a:srgbClr val="5DC0B9"/>
                </a:solidFill>
                <a:ea typeface="楷体_GB2312" panose="02010609030101010101" pitchFamily="49" charset="-122"/>
              </a:rPr>
              <a:t>,</a:t>
            </a:r>
          </a:p>
          <a:p>
            <a:pPr>
              <a:spcBef>
                <a:spcPct val="0"/>
              </a:spcBef>
              <a:buNone/>
            </a:pPr>
            <a:r>
              <a:rPr lang="zh-CN" altLang="en-US" sz="1400" dirty="0">
                <a:solidFill>
                  <a:srgbClr val="5DC0B9"/>
                </a:solidFill>
                <a:ea typeface="楷体_GB2312" panose="02010609030101010101" pitchFamily="49" charset="-122"/>
              </a:rPr>
              <a:t>蹴鞠瑶台边。</a:t>
            </a:r>
          </a:p>
          <a:p>
            <a:pPr>
              <a:spcBef>
                <a:spcPct val="0"/>
              </a:spcBef>
              <a:buNone/>
            </a:pPr>
            <a:r>
              <a:rPr lang="zh-CN" altLang="en-US" sz="1400" dirty="0">
                <a:solidFill>
                  <a:srgbClr val="5DC0B9"/>
                </a:solidFill>
                <a:ea typeface="楷体_GB2312" panose="02010609030101010101" pitchFamily="49" charset="-122"/>
              </a:rPr>
              <a:t>举动摇白日</a:t>
            </a:r>
            <a:r>
              <a:rPr lang="en-US" altLang="zh-CN" sz="1400" dirty="0">
                <a:solidFill>
                  <a:srgbClr val="5DC0B9"/>
                </a:solidFill>
                <a:ea typeface="楷体_GB2312" panose="02010609030101010101" pitchFamily="49" charset="-122"/>
              </a:rPr>
              <a:t>,</a:t>
            </a:r>
          </a:p>
          <a:p>
            <a:pPr>
              <a:spcBef>
                <a:spcPct val="0"/>
              </a:spcBef>
              <a:buNone/>
            </a:pPr>
            <a:r>
              <a:rPr lang="zh-CN" altLang="en-US" sz="1400" dirty="0">
                <a:solidFill>
                  <a:srgbClr val="5DC0B9"/>
                </a:solidFill>
                <a:ea typeface="楷体_GB2312" panose="02010609030101010101" pitchFamily="49" charset="-122"/>
              </a:rPr>
              <a:t>指挥回青天。</a:t>
            </a:r>
          </a:p>
        </p:txBody>
      </p:sp>
      <p:sp>
        <p:nvSpPr>
          <p:cNvPr id="17" name="椭圆 16"/>
          <p:cNvSpPr/>
          <p:nvPr/>
        </p:nvSpPr>
        <p:spPr>
          <a:xfrm>
            <a:off x="587554" y="1601399"/>
            <a:ext cx="4609313" cy="4621199"/>
          </a:xfrm>
          <a:prstGeom prst="ellipse">
            <a:avLst/>
          </a:prstGeom>
          <a:solidFill>
            <a:schemeClr val="bg1">
              <a:alpha val="80000"/>
            </a:schemeClr>
          </a:solidFill>
          <a:ln>
            <a:noFill/>
          </a:ln>
          <a:effectLst>
            <a:outerShdw blurRad="3810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a:spLocks noChangeAspect="1"/>
          </p:cNvSpPr>
          <p:nvPr/>
        </p:nvSpPr>
        <p:spPr>
          <a:xfrm>
            <a:off x="580164" y="1627040"/>
            <a:ext cx="4616703" cy="4595558"/>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矩形 23"/>
          <p:cNvSpPr/>
          <p:nvPr/>
        </p:nvSpPr>
        <p:spPr>
          <a:xfrm flipH="1">
            <a:off x="1457324" y="2467307"/>
            <a:ext cx="3031388" cy="1444691"/>
          </a:xfrm>
          <a:prstGeom prst="rect">
            <a:avLst/>
          </a:prstGeom>
        </p:spPr>
        <p:txBody>
          <a:bodyPr wrap="square">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       “蹴”即用脚踢，“鞠”是皮制的球，“蹴鞠”就是用脚去踢球。这是古代清明节时人们喜爱的一种游戏，相传是黄帝发明的，最初目的是用来训练武士。足球的起源</a:t>
            </a:r>
          </a:p>
        </p:txBody>
      </p:sp>
      <p:pic>
        <p:nvPicPr>
          <p:cNvPr id="6" name="图片 5"/>
          <p:cNvPicPr>
            <a:picLocks noChangeAspect="1"/>
          </p:cNvPicPr>
          <p:nvPr/>
        </p:nvPicPr>
        <p:blipFill>
          <a:blip r:embed="rId5" cstate="screen"/>
          <a:stretch>
            <a:fillRect/>
          </a:stretch>
        </p:blipFill>
        <p:spPr>
          <a:xfrm>
            <a:off x="1580753" y="3349849"/>
            <a:ext cx="2804832" cy="2804832"/>
          </a:xfrm>
          <a:prstGeom prst="ellipse">
            <a:avLst/>
          </a:prstGeom>
          <a:ln>
            <a:noFill/>
          </a:ln>
          <a:effectLst>
            <a:softEdge rad="635000"/>
          </a:effectLst>
        </p:spPr>
      </p:pic>
      <p:pic>
        <p:nvPicPr>
          <p:cNvPr id="16" name="图片 15" descr="图片包含 事情&#10;&#10;已生成极高可信度的说明"/>
          <p:cNvPicPr>
            <a:picLocks noChangeAspect="1"/>
          </p:cNvPicPr>
          <p:nvPr/>
        </p:nvPicPr>
        <p:blipFill rotWithShape="1">
          <a:blip r:embed="rId6" cstate="screen"/>
          <a:srcRect l="60740" b="26928"/>
          <a:stretch>
            <a:fillRect/>
          </a:stretch>
        </p:blipFill>
        <p:spPr>
          <a:xfrm>
            <a:off x="5647764" y="1154535"/>
            <a:ext cx="2823325" cy="148109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3650"/>
                                </p:stCondLst>
                                <p:childTnLst>
                                  <p:par>
                                    <p:cTn id="14" presetID="14" presetClass="entr" presetSubtype="1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par>
                              <p:cTn id="17" fill="hold">
                                <p:stCondLst>
                                  <p:cond delay="4150"/>
                                </p:stCondLst>
                                <p:childTnLst>
                                  <p:par>
                                    <p:cTn id="18" presetID="5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4650"/>
                                </p:stCondLst>
                                <p:childTnLst>
                                  <p:par>
                                    <p:cTn id="24" presetID="21" presetClass="entr" presetSubtype="1"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500"/>
                                            <p:tgtEl>
                                              <p:spTgt spid="18"/>
                                            </p:tgtEl>
                                          </p:cBhvr>
                                        </p:animEffect>
                                      </p:childTnLst>
                                    </p:cTn>
                                  </p:par>
                                  <p:par>
                                    <p:cTn id="27" presetID="2" presetClass="entr" presetSubtype="4" fill="hold" nodeType="withEffect" p14:presetBounceEnd="67000">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14:bounceEnd="67000">
                                          <p:cBhvr additive="base">
                                            <p:cTn id="29" dur="2000" fill="hold"/>
                                            <p:tgtEl>
                                              <p:spTgt spid="6"/>
                                            </p:tgtEl>
                                            <p:attrNameLst>
                                              <p:attrName>ppt_x</p:attrName>
                                            </p:attrNameLst>
                                          </p:cBhvr>
                                          <p:tavLst>
                                            <p:tav tm="0">
                                              <p:val>
                                                <p:strVal val="#ppt_x"/>
                                              </p:val>
                                            </p:tav>
                                            <p:tav tm="100000">
                                              <p:val>
                                                <p:strVal val="#ppt_x"/>
                                              </p:val>
                                            </p:tav>
                                          </p:tavLst>
                                        </p:anim>
                                        <p:anim calcmode="lin" valueType="num" p14:bounceEnd="67000">
                                          <p:cBhvr additive="base">
                                            <p:cTn id="30" dur="20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5150"/>
                                </p:stCondLst>
                                <p:childTnLst>
                                  <p:par>
                                    <p:cTn id="32" presetID="14" presetClass="entr" presetSubtype="10" fill="hold" grpId="0" nodeType="afterEffect">
                                      <p:stCondLst>
                                        <p:cond delay="0"/>
                                      </p:stCondLst>
                                      <p:iterate type="lt">
                                        <p:tmPct val="10000"/>
                                      </p:iterate>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300"/>
                                            <p:tgtEl>
                                              <p:spTgt spid="24"/>
                                            </p:tgtEl>
                                          </p:cBhvr>
                                        </p:animEffect>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bldLvl="0" autoUpdateAnimBg="0"/>
          <p:bldP spid="17" grpId="0" animBg="1"/>
          <p:bldP spid="18" grpId="0" animBg="1"/>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3650"/>
                                </p:stCondLst>
                                <p:childTnLst>
                                  <p:par>
                                    <p:cTn id="14" presetID="14" presetClass="entr" presetSubtype="1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par>
                              <p:cTn id="17" fill="hold">
                                <p:stCondLst>
                                  <p:cond delay="4150"/>
                                </p:stCondLst>
                                <p:childTnLst>
                                  <p:par>
                                    <p:cTn id="18" presetID="5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4650"/>
                                </p:stCondLst>
                                <p:childTnLst>
                                  <p:par>
                                    <p:cTn id="24" presetID="21" presetClass="entr" presetSubtype="1"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500"/>
                                            <p:tgtEl>
                                              <p:spTgt spid="18"/>
                                            </p:tgtEl>
                                          </p:cBhvr>
                                        </p:animEffect>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2000" fill="hold"/>
                                            <p:tgtEl>
                                              <p:spTgt spid="6"/>
                                            </p:tgtEl>
                                            <p:attrNameLst>
                                              <p:attrName>ppt_x</p:attrName>
                                            </p:attrNameLst>
                                          </p:cBhvr>
                                          <p:tavLst>
                                            <p:tav tm="0">
                                              <p:val>
                                                <p:strVal val="#ppt_x"/>
                                              </p:val>
                                            </p:tav>
                                            <p:tav tm="100000">
                                              <p:val>
                                                <p:strVal val="#ppt_x"/>
                                              </p:val>
                                            </p:tav>
                                          </p:tavLst>
                                        </p:anim>
                                        <p:anim calcmode="lin" valueType="num">
                                          <p:cBhvr additive="base">
                                            <p:cTn id="30" dur="20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5150"/>
                                </p:stCondLst>
                                <p:childTnLst>
                                  <p:par>
                                    <p:cTn id="32" presetID="14" presetClass="entr" presetSubtype="10" fill="hold" grpId="0" nodeType="afterEffect">
                                      <p:stCondLst>
                                        <p:cond delay="0"/>
                                      </p:stCondLst>
                                      <p:iterate type="lt">
                                        <p:tmPct val="10000"/>
                                      </p:iterate>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300"/>
                                            <p:tgtEl>
                                              <p:spTgt spid="24"/>
                                            </p:tgtEl>
                                          </p:cBhvr>
                                        </p:animEffect>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bldLvl="0" autoUpdateAnimBg="0"/>
          <p:bldP spid="17" grpId="0" animBg="1"/>
          <p:bldP spid="18" grpId="0" animBg="1"/>
          <p:bldP spid="24"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a:solidFill>
                  <a:srgbClr val="5DC0B9"/>
                </a:solidFill>
                <a:latin typeface="方正黄草简体" panose="03000509000000000000" pitchFamily="65" charset="-122"/>
                <a:ea typeface="方正黄草简体" panose="03000509000000000000" pitchFamily="65" charset="-122"/>
              </a:rPr>
              <a:t>贰</a:t>
            </a:r>
          </a:p>
        </p:txBody>
      </p:sp>
      <p:sp>
        <p:nvSpPr>
          <p:cNvPr id="5" name="TextBox 3"/>
          <p:cNvSpPr txBox="1">
            <a:spLocks noChangeArrowheads="1"/>
          </p:cNvSpPr>
          <p:nvPr/>
        </p:nvSpPr>
        <p:spPr bwMode="auto">
          <a:xfrm>
            <a:off x="2045367" y="538981"/>
            <a:ext cx="25564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4000" b="1" dirty="0" smtClean="0">
                <a:solidFill>
                  <a:srgbClr val="5DC0B9"/>
                </a:solidFill>
                <a:latin typeface="文悦古典明朝体 (非商业使用) W5" pitchFamily="50" charset="-122"/>
                <a:ea typeface="文悦古典明朝体 (非商业使用) W5" pitchFamily="50" charset="-122"/>
              </a:rPr>
              <a:t>斗鸡</a:t>
            </a:r>
            <a:endParaRPr lang="zh-CN" altLang="en-US" sz="4000" b="1" dirty="0">
              <a:solidFill>
                <a:srgbClr val="5DC0B9"/>
              </a:solidFill>
              <a:latin typeface="文悦古典明朝体 (非商业使用) W5" pitchFamily="50" charset="-122"/>
              <a:ea typeface="文悦古典明朝体 (非商业使用) W5" pitchFamily="50" charset="-122"/>
            </a:endParaRPr>
          </a:p>
        </p:txBody>
      </p:sp>
      <p:pic>
        <p:nvPicPr>
          <p:cNvPr id="7" name="图片 6"/>
          <p:cNvPicPr>
            <a:picLocks noChangeAspect="1"/>
          </p:cNvPicPr>
          <p:nvPr/>
        </p:nvPicPr>
        <p:blipFill>
          <a:blip r:embed="rId3"/>
          <a:stretch>
            <a:fillRect/>
          </a:stretch>
        </p:blipFill>
        <p:spPr>
          <a:xfrm>
            <a:off x="6174626" y="831367"/>
            <a:ext cx="6017374" cy="6026633"/>
          </a:xfrm>
          <a:prstGeom prst="rect">
            <a:avLst/>
          </a:prstGeom>
          <a:effectLst>
            <a:softEdge rad="635000"/>
          </a:effectLst>
        </p:spPr>
      </p:pic>
      <p:pic>
        <p:nvPicPr>
          <p:cNvPr id="14" name="图片 13"/>
          <p:cNvPicPr>
            <a:picLocks noChangeAspect="1" noChangeArrowheads="1"/>
          </p:cNvPicPr>
          <p:nvPr/>
        </p:nvPicPr>
        <p:blipFill>
          <a:blip r:embed="rId4" cstate="screen"/>
          <a:srcRect/>
          <a:stretch>
            <a:fillRect/>
          </a:stretch>
        </p:blipFill>
        <p:spPr bwMode="auto">
          <a:xfrm>
            <a:off x="5526457" y="2342000"/>
            <a:ext cx="256885" cy="2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5"/>
          <p:cNvSpPr txBox="1">
            <a:spLocks noChangeArrowheads="1"/>
          </p:cNvSpPr>
          <p:nvPr/>
        </p:nvSpPr>
        <p:spPr bwMode="auto">
          <a:xfrm>
            <a:off x="5925993" y="1447217"/>
            <a:ext cx="2339102" cy="132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1400" dirty="0">
                <a:solidFill>
                  <a:srgbClr val="5DC0B9"/>
                </a:solidFill>
                <a:ea typeface="楷体_GB2312" panose="02010609030101010101" pitchFamily="49" charset="-122"/>
              </a:rPr>
              <a:t>丹鸡被华采，双距如锋芒。</a:t>
            </a:r>
          </a:p>
          <a:p>
            <a:pPr>
              <a:spcBef>
                <a:spcPct val="0"/>
              </a:spcBef>
              <a:buNone/>
            </a:pPr>
            <a:r>
              <a:rPr lang="zh-CN" altLang="en-US" sz="1400" dirty="0">
                <a:solidFill>
                  <a:srgbClr val="5DC0B9"/>
                </a:solidFill>
                <a:ea typeface="楷体_GB2312" panose="02010609030101010101" pitchFamily="49" charset="-122"/>
              </a:rPr>
              <a:t>愿一扬炎威，会战此中唐。</a:t>
            </a:r>
          </a:p>
          <a:p>
            <a:pPr>
              <a:spcBef>
                <a:spcPct val="0"/>
              </a:spcBef>
              <a:buNone/>
            </a:pPr>
            <a:r>
              <a:rPr lang="zh-CN" altLang="en-US" sz="1400" dirty="0">
                <a:solidFill>
                  <a:srgbClr val="5DC0B9"/>
                </a:solidFill>
                <a:ea typeface="楷体_GB2312" panose="02010609030101010101" pitchFamily="49" charset="-122"/>
              </a:rPr>
              <a:t>利爪探玉除，瞋目含火光。</a:t>
            </a:r>
          </a:p>
          <a:p>
            <a:pPr>
              <a:spcBef>
                <a:spcPct val="0"/>
              </a:spcBef>
              <a:buNone/>
            </a:pPr>
            <a:r>
              <a:rPr lang="zh-CN" altLang="en-US" sz="1400" dirty="0">
                <a:solidFill>
                  <a:srgbClr val="5DC0B9"/>
                </a:solidFill>
                <a:ea typeface="楷体_GB2312" panose="02010609030101010101" pitchFamily="49" charset="-122"/>
              </a:rPr>
              <a:t>长翘惊风起，劲翮正敷张。</a:t>
            </a:r>
          </a:p>
          <a:p>
            <a:pPr>
              <a:spcBef>
                <a:spcPct val="0"/>
              </a:spcBef>
              <a:buNone/>
            </a:pPr>
            <a:r>
              <a:rPr lang="zh-CN" altLang="en-US" sz="1400" dirty="0">
                <a:solidFill>
                  <a:srgbClr val="5DC0B9"/>
                </a:solidFill>
                <a:ea typeface="楷体_GB2312" panose="02010609030101010101" pitchFamily="49" charset="-122"/>
              </a:rPr>
              <a:t>轻举奋勾喙，电击复还翔。</a:t>
            </a:r>
          </a:p>
        </p:txBody>
      </p:sp>
      <p:sp>
        <p:nvSpPr>
          <p:cNvPr id="16" name="椭圆 15"/>
          <p:cNvSpPr/>
          <p:nvPr/>
        </p:nvSpPr>
        <p:spPr>
          <a:xfrm>
            <a:off x="587554" y="1601399"/>
            <a:ext cx="4609313" cy="4621199"/>
          </a:xfrm>
          <a:prstGeom prst="ellipse">
            <a:avLst/>
          </a:prstGeom>
          <a:solidFill>
            <a:schemeClr val="bg1">
              <a:alpha val="80000"/>
            </a:schemeClr>
          </a:solidFill>
          <a:ln>
            <a:noFill/>
          </a:ln>
          <a:effectLst>
            <a:outerShdw blurRad="3810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a:spLocks noChangeAspect="1"/>
          </p:cNvSpPr>
          <p:nvPr/>
        </p:nvSpPr>
        <p:spPr>
          <a:xfrm>
            <a:off x="580164" y="1627040"/>
            <a:ext cx="4616703" cy="4595558"/>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矩形 19"/>
          <p:cNvSpPr/>
          <p:nvPr/>
        </p:nvSpPr>
        <p:spPr>
          <a:xfrm flipH="1">
            <a:off x="1452200" y="2896335"/>
            <a:ext cx="2872629" cy="2031325"/>
          </a:xfrm>
          <a:prstGeom prst="rect">
            <a:avLst/>
          </a:prstGeom>
        </p:spPr>
        <p:txBody>
          <a:bodyPr wrap="square">
            <a:spAutoFit/>
          </a:bodyPr>
          <a:lstStyle/>
          <a:p>
            <a:pPr>
              <a:lnSpc>
                <a:spcPct val="150000"/>
              </a:lnSpc>
            </a:pP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      斗鸡</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是以善打善斗而著称的珍禽，又名打鸡、咬鸡、军鸡。两雄相遇或为争食，或为夺偶相互打斗时，可置生死于度外，战斗到最后一口气。是供竞赛和娱乐用的鸡品种。斗鸡游戏起源于亚洲。中国是世界上驯养斗鸡的古老国家之一。</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449"/>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par>
                              <p:cTn id="17" fill="hold">
                                <p:stCondLst>
                                  <p:cond delay="5949"/>
                                </p:stCondLst>
                                <p:childTnLst>
                                  <p:par>
                                    <p:cTn id="18" presetID="53"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6449"/>
                                </p:stCondLst>
                                <p:childTnLst>
                                  <p:par>
                                    <p:cTn id="24" presetID="21"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500"/>
                                            <p:tgtEl>
                                              <p:spTgt spid="19"/>
                                            </p:tgtEl>
                                          </p:cBhvr>
                                        </p:animEffect>
                                      </p:childTnLst>
                                    </p:cTn>
                                  </p:par>
                                </p:childTnLst>
                              </p:cTn>
                            </p:par>
                            <p:par>
                              <p:cTn id="27" fill="hold">
                                <p:stCondLst>
                                  <p:cond delay="6949"/>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20"/>
                                            </p:tgtEl>
                                            <p:attrNameLst>
                                              <p:attrName>style.visibility</p:attrName>
                                            </p:attrNameLst>
                                          </p:cBhvr>
                                          <p:to>
                                            <p:strVal val="visible"/>
                                          </p:to>
                                        </p:set>
                                        <p:animEffect transition="in" filter="randombar(horizontal)">
                                          <p:cBhvr>
                                            <p:cTn id="30" dur="3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ldLvl="0" autoUpdateAnimBg="0"/>
          <p:bldP spid="16" grpId="0" animBg="1"/>
          <p:bldP spid="19" grpId="0" animBg="1"/>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449"/>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par>
                              <p:cTn id="17" fill="hold">
                                <p:stCondLst>
                                  <p:cond delay="5949"/>
                                </p:stCondLst>
                                <p:childTnLst>
                                  <p:par>
                                    <p:cTn id="18" presetID="53"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6449"/>
                                </p:stCondLst>
                                <p:childTnLst>
                                  <p:par>
                                    <p:cTn id="24" presetID="21"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500"/>
                                            <p:tgtEl>
                                              <p:spTgt spid="19"/>
                                            </p:tgtEl>
                                          </p:cBhvr>
                                        </p:animEffect>
                                      </p:childTnLst>
                                    </p:cTn>
                                  </p:par>
                                </p:childTnLst>
                              </p:cTn>
                            </p:par>
                            <p:par>
                              <p:cTn id="27" fill="hold">
                                <p:stCondLst>
                                  <p:cond delay="6949"/>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20"/>
                                            </p:tgtEl>
                                            <p:attrNameLst>
                                              <p:attrName>style.visibility</p:attrName>
                                            </p:attrNameLst>
                                          </p:cBhvr>
                                          <p:to>
                                            <p:strVal val="visible"/>
                                          </p:to>
                                        </p:set>
                                        <p:animEffect transition="in" filter="randombar(horizontal)">
                                          <p:cBhvr>
                                            <p:cTn id="30" dur="3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ldLvl="0" autoUpdateAnimBg="0"/>
          <p:bldP spid="16" grpId="0" animBg="1"/>
          <p:bldP spid="19" grpId="0" animBg="1"/>
          <p:bldP spid="2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a:solidFill>
                  <a:srgbClr val="5DC0B9"/>
                </a:solidFill>
                <a:latin typeface="方正黄草简体" panose="03000509000000000000" pitchFamily="65" charset="-122"/>
                <a:ea typeface="方正黄草简体" panose="03000509000000000000" pitchFamily="65" charset="-122"/>
              </a:rPr>
              <a:t>贰</a:t>
            </a:r>
          </a:p>
        </p:txBody>
      </p:sp>
      <p:sp>
        <p:nvSpPr>
          <p:cNvPr id="5" name="TextBox 3"/>
          <p:cNvSpPr txBox="1">
            <a:spLocks noChangeArrowheads="1"/>
          </p:cNvSpPr>
          <p:nvPr/>
        </p:nvSpPr>
        <p:spPr bwMode="auto">
          <a:xfrm>
            <a:off x="2045367" y="538981"/>
            <a:ext cx="25564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4000" b="1" dirty="0" smtClean="0">
                <a:solidFill>
                  <a:srgbClr val="5DC0B9"/>
                </a:solidFill>
                <a:latin typeface="文悦古典明朝体 (非商业使用) W5" pitchFamily="50" charset="-122"/>
                <a:ea typeface="文悦古典明朝体 (非商业使用) W5" pitchFamily="50" charset="-122"/>
              </a:rPr>
              <a:t>植树</a:t>
            </a:r>
            <a:endParaRPr lang="zh-CN" altLang="en-US" sz="4000" b="1" dirty="0">
              <a:solidFill>
                <a:srgbClr val="5DC0B9"/>
              </a:solidFill>
              <a:latin typeface="文悦古典明朝体 (非商业使用) W5" pitchFamily="50" charset="-122"/>
              <a:ea typeface="文悦古典明朝体 (非商业使用) W5" pitchFamily="50" charset="-122"/>
            </a:endParaRPr>
          </a:p>
        </p:txBody>
      </p:sp>
      <p:pic>
        <p:nvPicPr>
          <p:cNvPr id="11" name="图片 10"/>
          <p:cNvPicPr>
            <a:picLocks noChangeAspect="1"/>
          </p:cNvPicPr>
          <p:nvPr/>
        </p:nvPicPr>
        <p:blipFill rotWithShape="1">
          <a:blip r:embed="rId3" cstate="screen"/>
          <a:srcRect l="11652" r="8209" b="4756"/>
          <a:stretch>
            <a:fillRect/>
          </a:stretch>
        </p:blipFill>
        <p:spPr>
          <a:xfrm>
            <a:off x="6696636" y="2698060"/>
            <a:ext cx="5513294" cy="4173388"/>
          </a:xfrm>
          <a:prstGeom prst="rect">
            <a:avLst/>
          </a:prstGeom>
          <a:effectLst>
            <a:softEdge rad="635000"/>
          </a:effectLst>
        </p:spPr>
      </p:pic>
      <p:sp>
        <p:nvSpPr>
          <p:cNvPr id="12" name="Text Box 5"/>
          <p:cNvSpPr txBox="1">
            <a:spLocks noChangeArrowheads="1"/>
          </p:cNvSpPr>
          <p:nvPr/>
        </p:nvSpPr>
        <p:spPr bwMode="auto">
          <a:xfrm>
            <a:off x="9176101" y="1648923"/>
            <a:ext cx="2123658" cy="132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buNone/>
            </a:pPr>
            <a:r>
              <a:rPr lang="zh-CN" altLang="en-US" sz="1400" dirty="0">
                <a:solidFill>
                  <a:srgbClr val="5DC0B9"/>
                </a:solidFill>
                <a:ea typeface="楷体_GB2312" panose="02010609030101010101" pitchFamily="49" charset="-122"/>
              </a:rPr>
              <a:t>种树皆待春，</a:t>
            </a:r>
          </a:p>
          <a:p>
            <a:pPr>
              <a:spcBef>
                <a:spcPct val="0"/>
              </a:spcBef>
              <a:buNone/>
            </a:pPr>
            <a:r>
              <a:rPr lang="zh-CN" altLang="en-US" sz="1400" dirty="0">
                <a:solidFill>
                  <a:srgbClr val="5DC0B9"/>
                </a:solidFill>
                <a:ea typeface="楷体_GB2312" panose="02010609030101010101" pitchFamily="49" charset="-122"/>
              </a:rPr>
              <a:t>春至难久留。</a:t>
            </a:r>
          </a:p>
          <a:p>
            <a:pPr>
              <a:spcBef>
                <a:spcPct val="0"/>
              </a:spcBef>
              <a:buNone/>
            </a:pPr>
            <a:r>
              <a:rPr lang="zh-CN" altLang="en-US" sz="1400" dirty="0">
                <a:solidFill>
                  <a:srgbClr val="5DC0B9"/>
                </a:solidFill>
                <a:ea typeface="楷体_GB2312" panose="02010609030101010101" pitchFamily="49" charset="-122"/>
              </a:rPr>
              <a:t>君看朝夕花，</a:t>
            </a:r>
          </a:p>
          <a:p>
            <a:pPr>
              <a:spcBef>
                <a:spcPct val="0"/>
              </a:spcBef>
              <a:buNone/>
            </a:pPr>
            <a:r>
              <a:rPr lang="zh-CN" altLang="en-US" sz="1400" dirty="0">
                <a:solidFill>
                  <a:srgbClr val="5DC0B9"/>
                </a:solidFill>
                <a:ea typeface="楷体_GB2312" panose="02010609030101010101" pitchFamily="49" charset="-122"/>
              </a:rPr>
              <a:t>谁免离别愁。</a:t>
            </a:r>
            <a:br>
              <a:rPr lang="zh-CN" altLang="en-US" sz="1400" dirty="0">
                <a:solidFill>
                  <a:srgbClr val="5DC0B9"/>
                </a:solidFill>
                <a:ea typeface="楷体_GB2312" panose="02010609030101010101" pitchFamily="49" charset="-122"/>
              </a:rPr>
            </a:br>
            <a:r>
              <a:rPr lang="zh-CN" altLang="en-US" sz="1400" dirty="0">
                <a:solidFill>
                  <a:srgbClr val="5DC0B9"/>
                </a:solidFill>
                <a:ea typeface="楷体_GB2312" panose="02010609030101010101" pitchFamily="49" charset="-122"/>
              </a:rPr>
              <a:t>心意已零落，</a:t>
            </a:r>
          </a:p>
          <a:p>
            <a:pPr>
              <a:spcBef>
                <a:spcPct val="0"/>
              </a:spcBef>
              <a:buNone/>
            </a:pPr>
            <a:r>
              <a:rPr lang="zh-CN" altLang="en-US" sz="1400" dirty="0">
                <a:solidFill>
                  <a:srgbClr val="5DC0B9"/>
                </a:solidFill>
                <a:ea typeface="楷体_GB2312" panose="02010609030101010101" pitchFamily="49" charset="-122"/>
              </a:rPr>
              <a:t>种之仍未休。</a:t>
            </a:r>
          </a:p>
          <a:p>
            <a:pPr>
              <a:spcBef>
                <a:spcPct val="0"/>
              </a:spcBef>
              <a:buNone/>
            </a:pPr>
            <a:r>
              <a:rPr lang="zh-CN" altLang="en-US" sz="1400" dirty="0">
                <a:solidFill>
                  <a:srgbClr val="5DC0B9"/>
                </a:solidFill>
                <a:ea typeface="楷体_GB2312" panose="02010609030101010101" pitchFamily="49" charset="-122"/>
              </a:rPr>
              <a:t>胡为好奇者，</a:t>
            </a:r>
          </a:p>
          <a:p>
            <a:pPr>
              <a:spcBef>
                <a:spcPct val="0"/>
              </a:spcBef>
              <a:buNone/>
            </a:pPr>
            <a:r>
              <a:rPr lang="zh-CN" altLang="en-US" sz="1400" dirty="0">
                <a:solidFill>
                  <a:srgbClr val="5DC0B9"/>
                </a:solidFill>
                <a:ea typeface="楷体_GB2312" panose="02010609030101010101" pitchFamily="49" charset="-122"/>
              </a:rPr>
              <a:t>无事自买忧。</a:t>
            </a:r>
            <a:br>
              <a:rPr lang="zh-CN" altLang="en-US" sz="1400" dirty="0">
                <a:solidFill>
                  <a:srgbClr val="5DC0B9"/>
                </a:solidFill>
                <a:ea typeface="楷体_GB2312" panose="02010609030101010101" pitchFamily="49" charset="-122"/>
              </a:rPr>
            </a:br>
            <a:endParaRPr lang="zh-CN" altLang="en-US" sz="1400" dirty="0">
              <a:solidFill>
                <a:srgbClr val="5DC0B9"/>
              </a:solidFill>
              <a:ea typeface="楷体_GB2312" panose="02010609030101010101" pitchFamily="49" charset="-122"/>
            </a:endParaRPr>
          </a:p>
        </p:txBody>
      </p:sp>
      <p:pic>
        <p:nvPicPr>
          <p:cNvPr id="22" name="图片 21"/>
          <p:cNvPicPr>
            <a:picLocks noChangeAspect="1" noChangeArrowheads="1"/>
          </p:cNvPicPr>
          <p:nvPr/>
        </p:nvPicPr>
        <p:blipFill>
          <a:blip r:embed="rId4" cstate="screen"/>
          <a:srcRect/>
          <a:stretch>
            <a:fillRect/>
          </a:stretch>
        </p:blipFill>
        <p:spPr bwMode="auto">
          <a:xfrm>
            <a:off x="9047658" y="2698060"/>
            <a:ext cx="256885" cy="2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椭圆 22"/>
          <p:cNvSpPr/>
          <p:nvPr/>
        </p:nvSpPr>
        <p:spPr>
          <a:xfrm>
            <a:off x="2429801" y="1359726"/>
            <a:ext cx="4609313" cy="4621199"/>
          </a:xfrm>
          <a:prstGeom prst="ellipse">
            <a:avLst/>
          </a:prstGeom>
          <a:solidFill>
            <a:schemeClr val="bg1">
              <a:alpha val="80000"/>
            </a:schemeClr>
          </a:solidFill>
          <a:ln>
            <a:noFill/>
          </a:ln>
          <a:effectLst>
            <a:outerShdw blurRad="3810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a:spLocks noChangeAspect="1"/>
          </p:cNvSpPr>
          <p:nvPr/>
        </p:nvSpPr>
        <p:spPr>
          <a:xfrm>
            <a:off x="2422411" y="1385367"/>
            <a:ext cx="4616703" cy="4595558"/>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矩形 24"/>
          <p:cNvSpPr/>
          <p:nvPr/>
        </p:nvSpPr>
        <p:spPr>
          <a:xfrm flipH="1">
            <a:off x="3705552" y="2856016"/>
            <a:ext cx="2320570" cy="1754326"/>
          </a:xfrm>
          <a:prstGeom prst="rect">
            <a:avLst/>
          </a:prstGeom>
        </p:spPr>
        <p:txBody>
          <a:bodyPr wrap="square">
            <a:spAutoFit/>
          </a:bodyPr>
          <a:lstStyle/>
          <a:p>
            <a:pPr>
              <a:lnSpc>
                <a:spcPct val="150000"/>
              </a:lnSpc>
            </a:pP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      清明</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前后，春阳照临，春雨飞洒，种植树苗成活率高，成长快。因此，自古以来，我国就有清明植树的习惯。有人还把清明节叫作“植树节”。植树风俗一直流传至今。</a:t>
            </a:r>
          </a:p>
        </p:txBody>
      </p:sp>
      <p:pic>
        <p:nvPicPr>
          <p:cNvPr id="26" name="图片 25"/>
          <p:cNvPicPr>
            <a:picLocks noChangeAspect="1"/>
          </p:cNvPicPr>
          <p:nvPr/>
        </p:nvPicPr>
        <p:blipFill>
          <a:blip r:embed="rId5" cstate="screen"/>
          <a:stretch>
            <a:fillRect/>
          </a:stretch>
        </p:blipFill>
        <p:spPr>
          <a:xfrm rot="19295155" flipH="1">
            <a:off x="182562" y="721563"/>
            <a:ext cx="4162931" cy="4927457"/>
          </a:xfrm>
          <a:prstGeom prst="rect">
            <a:avLst/>
          </a:prstGeom>
        </p:spPr>
      </p:pic>
      <p:pic>
        <p:nvPicPr>
          <p:cNvPr id="27" name="图片 26"/>
          <p:cNvPicPr>
            <a:picLocks noChangeAspect="1"/>
          </p:cNvPicPr>
          <p:nvPr/>
        </p:nvPicPr>
        <p:blipFill>
          <a:blip r:embed="rId6" cstate="screen"/>
          <a:stretch>
            <a:fillRect/>
          </a:stretch>
        </p:blipFill>
        <p:spPr>
          <a:xfrm>
            <a:off x="4453189" y="3047266"/>
            <a:ext cx="4082119" cy="3687970"/>
          </a:xfrm>
          <a:prstGeom prst="rect">
            <a:avLst/>
          </a:prstGeom>
        </p:spPr>
      </p:pic>
      <p:pic>
        <p:nvPicPr>
          <p:cNvPr id="28" name="Picture 9"/>
          <p:cNvPicPr>
            <a:picLocks noChangeAspect="1" noChangeArrowheads="1"/>
          </p:cNvPicPr>
          <p:nvPr/>
        </p:nvPicPr>
        <p:blipFill>
          <a:blip r:embed="rId7"/>
          <a:stretch>
            <a:fillRect/>
          </a:stretch>
        </p:blipFill>
        <p:spPr bwMode="auto">
          <a:xfrm>
            <a:off x="1046926" y="4610342"/>
            <a:ext cx="866810" cy="8451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4849"/>
                                </p:stCondLst>
                                <p:childTnLst>
                                  <p:par>
                                    <p:cTn id="14" presetID="14" presetClass="entr" presetSubtype="1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childTnLst>
                              </p:cTn>
                            </p:par>
                            <p:par>
                              <p:cTn id="17" fill="hold">
                                <p:stCondLst>
                                  <p:cond delay="5349"/>
                                </p:stCondLst>
                                <p:childTnLst>
                                  <p:par>
                                    <p:cTn id="18" presetID="53" presetClass="entr" presetSubtype="16"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par>
                              <p:cTn id="23" fill="hold">
                                <p:stCondLst>
                                  <p:cond delay="5849"/>
                                </p:stCondLst>
                                <p:childTnLst>
                                  <p:par>
                                    <p:cTn id="24" presetID="21" presetClass="entr" presetSubtype="1"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heel(1)">
                                          <p:cBhvr>
                                            <p:cTn id="26" dur="500"/>
                                            <p:tgtEl>
                                              <p:spTgt spid="24"/>
                                            </p:tgtEl>
                                          </p:cBhvr>
                                        </p:animEffect>
                                      </p:childTnLst>
                                    </p:cTn>
                                  </p:par>
                                </p:childTnLst>
                              </p:cTn>
                            </p:par>
                            <p:par>
                              <p:cTn id="27" fill="hold">
                                <p:stCondLst>
                                  <p:cond delay="6349"/>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25"/>
                                            </p:tgtEl>
                                            <p:attrNameLst>
                                              <p:attrName>style.visibility</p:attrName>
                                            </p:attrNameLst>
                                          </p:cBhvr>
                                          <p:to>
                                            <p:strVal val="visible"/>
                                          </p:to>
                                        </p:set>
                                        <p:animEffect transition="in" filter="randombar(horizontal)">
                                          <p:cBhvr>
                                            <p:cTn id="30" dur="300"/>
                                            <p:tgtEl>
                                              <p:spTgt spid="25"/>
                                            </p:tgtEl>
                                          </p:cBhvr>
                                        </p:animEffect>
                                      </p:childTnLst>
                                    </p:cTn>
                                  </p:par>
                                  <p:par>
                                    <p:cTn id="31" presetID="47"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par>
                                    <p:cTn id="36" presetID="21" presetClass="entr" presetSubtype="1"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heel(1)">
                                          <p:cBhvr>
                                            <p:cTn id="38" dur="2000"/>
                                            <p:tgtEl>
                                              <p:spTgt spid="27"/>
                                            </p:tgtEl>
                                          </p:cBhvr>
                                        </p:animEffect>
                                      </p:childTnLst>
                                    </p:cTn>
                                  </p:par>
                                  <p:par>
                                    <p:cTn id="39" presetID="10" presetClass="entr" presetSubtype="0" fill="hold" nodeType="withEffect">
                                      <p:stCondLst>
                                        <p:cond delay="170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bldLvl="0" autoUpdateAnimBg="0"/>
          <p:bldP spid="23" grpId="0" animBg="1"/>
          <p:bldP spid="24" grpId="0" animBg="1"/>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4849"/>
                                </p:stCondLst>
                                <p:childTnLst>
                                  <p:par>
                                    <p:cTn id="14" presetID="14" presetClass="entr" presetSubtype="1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childTnLst>
                              </p:cTn>
                            </p:par>
                            <p:par>
                              <p:cTn id="17" fill="hold">
                                <p:stCondLst>
                                  <p:cond delay="5349"/>
                                </p:stCondLst>
                                <p:childTnLst>
                                  <p:par>
                                    <p:cTn id="18" presetID="53" presetClass="entr" presetSubtype="16"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par>
                              <p:cTn id="23" fill="hold">
                                <p:stCondLst>
                                  <p:cond delay="5849"/>
                                </p:stCondLst>
                                <p:childTnLst>
                                  <p:par>
                                    <p:cTn id="24" presetID="21" presetClass="entr" presetSubtype="1"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heel(1)">
                                          <p:cBhvr>
                                            <p:cTn id="26" dur="500"/>
                                            <p:tgtEl>
                                              <p:spTgt spid="24"/>
                                            </p:tgtEl>
                                          </p:cBhvr>
                                        </p:animEffect>
                                      </p:childTnLst>
                                    </p:cTn>
                                  </p:par>
                                </p:childTnLst>
                              </p:cTn>
                            </p:par>
                            <p:par>
                              <p:cTn id="27" fill="hold">
                                <p:stCondLst>
                                  <p:cond delay="6349"/>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25"/>
                                            </p:tgtEl>
                                            <p:attrNameLst>
                                              <p:attrName>style.visibility</p:attrName>
                                            </p:attrNameLst>
                                          </p:cBhvr>
                                          <p:to>
                                            <p:strVal val="visible"/>
                                          </p:to>
                                        </p:set>
                                        <p:animEffect transition="in" filter="randombar(horizontal)">
                                          <p:cBhvr>
                                            <p:cTn id="30" dur="300"/>
                                            <p:tgtEl>
                                              <p:spTgt spid="25"/>
                                            </p:tgtEl>
                                          </p:cBhvr>
                                        </p:animEffect>
                                      </p:childTnLst>
                                    </p:cTn>
                                  </p:par>
                                  <p:par>
                                    <p:cTn id="31" presetID="47"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par>
                                    <p:cTn id="36" presetID="21" presetClass="entr" presetSubtype="1"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heel(1)">
                                          <p:cBhvr>
                                            <p:cTn id="38" dur="2000"/>
                                            <p:tgtEl>
                                              <p:spTgt spid="27"/>
                                            </p:tgtEl>
                                          </p:cBhvr>
                                        </p:animEffect>
                                      </p:childTnLst>
                                    </p:cTn>
                                  </p:par>
                                  <p:par>
                                    <p:cTn id="39" presetID="10" presetClass="entr" presetSubtype="0" fill="hold" nodeType="withEffect">
                                      <p:stCondLst>
                                        <p:cond delay="170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bldLvl="0" autoUpdateAnimBg="0"/>
          <p:bldP spid="23" grpId="0" animBg="1"/>
          <p:bldP spid="24" grpId="0" animBg="1"/>
          <p:bldP spid="2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stretch>
            <a:fillRect/>
          </a:stretch>
        </p:blipFill>
        <p:spPr>
          <a:xfrm>
            <a:off x="3242498" y="750677"/>
            <a:ext cx="5172840" cy="3782639"/>
          </a:xfrm>
          <a:prstGeom prst="rect">
            <a:avLst/>
          </a:prstGeom>
        </p:spPr>
      </p:pic>
      <p:sp>
        <p:nvSpPr>
          <p:cNvPr id="7" name="文本框 6"/>
          <p:cNvSpPr txBox="1"/>
          <p:nvPr/>
        </p:nvSpPr>
        <p:spPr>
          <a:xfrm>
            <a:off x="4980046" y="1675459"/>
            <a:ext cx="1428750" cy="1938992"/>
          </a:xfrm>
          <a:prstGeom prst="rect">
            <a:avLst/>
          </a:prstGeom>
          <a:noFill/>
        </p:spPr>
        <p:txBody>
          <a:bodyPr wrap="square" rtlCol="0">
            <a:spAutoFit/>
          </a:bodyPr>
          <a:lstStyle/>
          <a:p>
            <a:r>
              <a:rPr lang="zh-CN" altLang="en-US" sz="12000" dirty="0" smtClean="0">
                <a:solidFill>
                  <a:srgbClr val="5DC0B9"/>
                </a:solidFill>
                <a:latin typeface="方正黄草简体" panose="03000509000000000000" pitchFamily="65" charset="-122"/>
                <a:ea typeface="方正黄草简体" panose="03000509000000000000" pitchFamily="65" charset="-122"/>
              </a:rPr>
              <a:t>叁</a:t>
            </a:r>
            <a:endParaRPr lang="zh-CN" altLang="en-US" sz="12000" dirty="0">
              <a:solidFill>
                <a:srgbClr val="5DC0B9"/>
              </a:solidFill>
              <a:latin typeface="方正黄草简体" panose="03000509000000000000" pitchFamily="65" charset="-122"/>
              <a:ea typeface="方正黄草简体" panose="03000509000000000000" pitchFamily="65" charset="-122"/>
            </a:endParaRPr>
          </a:p>
        </p:txBody>
      </p:sp>
      <p:sp>
        <p:nvSpPr>
          <p:cNvPr id="9" name="TextBox 3"/>
          <p:cNvSpPr txBox="1">
            <a:spLocks noChangeArrowheads="1"/>
          </p:cNvSpPr>
          <p:nvPr/>
        </p:nvSpPr>
        <p:spPr bwMode="auto">
          <a:xfrm>
            <a:off x="5974429" y="3439638"/>
            <a:ext cx="252633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4800" b="1" dirty="0">
                <a:solidFill>
                  <a:srgbClr val="5DC0B9"/>
                </a:solidFill>
                <a:latin typeface="文悦古典明朝体 (非商业使用) W5" pitchFamily="50" charset="-122"/>
                <a:ea typeface="文悦古典明朝体 (非商业使用) W5" pitchFamily="50" charset="-122"/>
              </a:rPr>
              <a:t>清明饮食</a:t>
            </a:r>
          </a:p>
        </p:txBody>
      </p:sp>
      <p:pic>
        <p:nvPicPr>
          <p:cNvPr id="11" name="图片 8"/>
          <p:cNvPicPr>
            <a:picLocks noChangeAspect="1" noChangeArrowheads="1"/>
          </p:cNvPicPr>
          <p:nvPr/>
        </p:nvPicPr>
        <p:blipFill>
          <a:blip r:embed="rId3"/>
          <a:srcRect/>
          <a:stretch>
            <a:fillRect/>
          </a:stretch>
        </p:blipFill>
        <p:spPr bwMode="auto">
          <a:xfrm>
            <a:off x="9904472" y="1595109"/>
            <a:ext cx="970771" cy="109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9"/>
          <p:cNvPicPr>
            <a:picLocks noChangeAspect="1" noChangeArrowheads="1"/>
          </p:cNvPicPr>
          <p:nvPr/>
        </p:nvPicPr>
        <p:blipFill>
          <a:blip r:embed="rId4"/>
          <a:srcRect/>
          <a:stretch>
            <a:fillRect/>
          </a:stretch>
        </p:blipFill>
        <p:spPr bwMode="auto">
          <a:xfrm>
            <a:off x="8722874" y="328461"/>
            <a:ext cx="874061" cy="84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 presetClass="entr" presetSubtype="8"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0-#ppt_w/2"/>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childTnLst>
                                    </p:cTn>
                                  </p:par>
                                  <p:par>
                                    <p:cTn id="13" presetID="26" presetClass="emph" presetSubtype="0" fill="hold" grpId="1" nodeType="withEffect">
                                      <p:stCondLst>
                                        <p:cond delay="2100"/>
                                      </p:stCondLst>
                                      <p:iterate type="lt">
                                        <p:tmPct val="10000"/>
                                      </p:iterate>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2750"/>
                                </p:stCondLst>
                                <p:childTnLst>
                                  <p:par>
                                    <p:cTn id="17" presetID="2" presetClass="entr" presetSubtype="6" fill="hold" nodeType="after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1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20" dur="1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14:presetBounceEnd="66000">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14:bounceEnd="66000">
                                          <p:cBhvr additive="base">
                                            <p:cTn id="23" dur="1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24"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 presetClass="entr" presetSubtype="8"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0-#ppt_w/2"/>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childTnLst>
                                    </p:cTn>
                                  </p:par>
                                  <p:par>
                                    <p:cTn id="13" presetID="26" presetClass="emph" presetSubtype="0" fill="hold" grpId="1" nodeType="withEffect">
                                      <p:stCondLst>
                                        <p:cond delay="2100"/>
                                      </p:stCondLst>
                                      <p:iterate type="lt">
                                        <p:tmPct val="10000"/>
                                      </p:iterate>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2750"/>
                                </p:stCondLst>
                                <p:childTnLst>
                                  <p:par>
                                    <p:cTn id="17" presetID="2" presetClass="entr" presetSubtype="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500" fill="hold"/>
                                            <p:tgtEl>
                                              <p:spTgt spid="12"/>
                                            </p:tgtEl>
                                            <p:attrNameLst>
                                              <p:attrName>ppt_x</p:attrName>
                                            </p:attrNameLst>
                                          </p:cBhvr>
                                          <p:tavLst>
                                            <p:tav tm="0">
                                              <p:val>
                                                <p:strVal val="1+#ppt_w/2"/>
                                              </p:val>
                                            </p:tav>
                                            <p:tav tm="100000">
                                              <p:val>
                                                <p:strVal val="#ppt_x"/>
                                              </p:val>
                                            </p:tav>
                                          </p:tavLst>
                                        </p:anim>
                                        <p:anim calcmode="lin" valueType="num">
                                          <p:cBhvr additive="base">
                                            <p:cTn id="20" dur="1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500" fill="hold"/>
                                            <p:tgtEl>
                                              <p:spTgt spid="11"/>
                                            </p:tgtEl>
                                            <p:attrNameLst>
                                              <p:attrName>ppt_x</p:attrName>
                                            </p:attrNameLst>
                                          </p:cBhvr>
                                          <p:tavLst>
                                            <p:tav tm="0">
                                              <p:val>
                                                <p:strVal val="1+#ppt_w/2"/>
                                              </p:val>
                                            </p:tav>
                                            <p:tav tm="100000">
                                              <p:val>
                                                <p:strVal val="#ppt_x"/>
                                              </p:val>
                                            </p:tav>
                                          </p:tavLst>
                                        </p:anim>
                                        <p:anim calcmode="lin" valueType="num">
                                          <p:cBhvr additive="base">
                                            <p:cTn id="24"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a:solidFill>
                  <a:srgbClr val="5DC0B9"/>
                </a:solidFill>
                <a:latin typeface="方正黄草简体" panose="03000509000000000000" pitchFamily="65" charset="-122"/>
                <a:ea typeface="方正黄草简体" panose="03000509000000000000" pitchFamily="65" charset="-122"/>
              </a:rPr>
              <a:t>叁</a:t>
            </a:r>
          </a:p>
        </p:txBody>
      </p:sp>
      <p:sp>
        <p:nvSpPr>
          <p:cNvPr id="5" name="TextBox 3"/>
          <p:cNvSpPr txBox="1">
            <a:spLocks noChangeArrowheads="1"/>
          </p:cNvSpPr>
          <p:nvPr/>
        </p:nvSpPr>
        <p:spPr bwMode="auto">
          <a:xfrm>
            <a:off x="2045367" y="538981"/>
            <a:ext cx="25564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4000" b="1" dirty="0">
                <a:solidFill>
                  <a:srgbClr val="5DC0B9"/>
                </a:solidFill>
                <a:latin typeface="文悦古典明朝体 (非商业使用) W5" pitchFamily="50" charset="-122"/>
                <a:ea typeface="文悦古典明朝体 (非商业使用) W5" pitchFamily="50" charset="-122"/>
              </a:rPr>
              <a:t>乌稔饭</a:t>
            </a:r>
          </a:p>
        </p:txBody>
      </p:sp>
      <p:sp>
        <p:nvSpPr>
          <p:cNvPr id="14" name="椭圆 13"/>
          <p:cNvSpPr/>
          <p:nvPr/>
        </p:nvSpPr>
        <p:spPr>
          <a:xfrm>
            <a:off x="587554" y="1601399"/>
            <a:ext cx="4609313" cy="4621199"/>
          </a:xfrm>
          <a:prstGeom prst="ellipse">
            <a:avLst/>
          </a:prstGeom>
          <a:blipFill dpi="0" rotWithShape="1">
            <a:blip r:embed="rId3"/>
            <a:srcRect/>
            <a:stretch>
              <a:fillRect/>
            </a:stretch>
          </a:blipFill>
          <a:ln>
            <a:noFill/>
          </a:ln>
          <a:effectLst>
            <a:outerShdw blurRad="3810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a:spLocks noChangeAspect="1"/>
          </p:cNvSpPr>
          <p:nvPr/>
        </p:nvSpPr>
        <p:spPr>
          <a:xfrm>
            <a:off x="580164" y="1627040"/>
            <a:ext cx="4616703" cy="4595558"/>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矩形 15"/>
          <p:cNvSpPr/>
          <p:nvPr/>
        </p:nvSpPr>
        <p:spPr>
          <a:xfrm flipH="1">
            <a:off x="6752457" y="2374521"/>
            <a:ext cx="3878401" cy="2308324"/>
          </a:xfrm>
          <a:prstGeom prst="rect">
            <a:avLst/>
          </a:prstGeom>
        </p:spPr>
        <p:txBody>
          <a:bodyPr wrap="square">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关于</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清明食俗，不能不提到畲家的“乌稔饭”，因为闽东是畲族聚居地。每年三月初三，畲族人家家户户煮“乌稔饭”，并馈赠汉族的亲戚朋友，久而久之，当地的汉族人民也有了清明时食“乌稔饭”的习俗。</a:t>
            </a: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“乌稔饭”的制作方法并不繁杂，将采摘下来的乌稔树叶洗净，放入清水中煮沸，捞掉树叶，然后，将糯米浸泡在乌稔汤中，浸泡</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9</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小时后捞出，放在蒸煮笼里蒸煮，熟时即可食用。</a:t>
            </a:r>
          </a:p>
        </p:txBody>
      </p:sp>
      <p:pic>
        <p:nvPicPr>
          <p:cNvPr id="9" name="图片 8"/>
          <p:cNvPicPr>
            <a:picLocks noChangeAspect="1"/>
          </p:cNvPicPr>
          <p:nvPr/>
        </p:nvPicPr>
        <p:blipFill>
          <a:blip r:embed="rId4" cstate="screen"/>
          <a:stretch>
            <a:fillRect/>
          </a:stretch>
        </p:blipFill>
        <p:spPr>
          <a:xfrm>
            <a:off x="11493983" y="5759916"/>
            <a:ext cx="352085" cy="476129"/>
          </a:xfrm>
          <a:prstGeom prst="rect">
            <a:avLst/>
          </a:prstGeom>
        </p:spPr>
      </p:pic>
      <p:sp>
        <p:nvSpPr>
          <p:cNvPr id="10" name="文本框 9"/>
          <p:cNvSpPr txBox="1"/>
          <p:nvPr/>
        </p:nvSpPr>
        <p:spPr>
          <a:xfrm>
            <a:off x="11475771" y="4236621"/>
            <a:ext cx="486287" cy="1523295"/>
          </a:xfrm>
          <a:prstGeom prst="rect">
            <a:avLst/>
          </a:prstGeom>
          <a:noFill/>
        </p:spPr>
        <p:txBody>
          <a:bodyPr vert="eaVert" wrap="square" rtlCol="0">
            <a:spAutoFit/>
          </a:bodyPr>
          <a:lstStyle/>
          <a:p>
            <a:pPr fontAlgn="auto">
              <a:lnSpc>
                <a:spcPct val="140000"/>
              </a:lnSpc>
            </a:pPr>
            <a:r>
              <a:rPr lang="zh-CN" altLang="en-US" sz="1400" dirty="0" smtClean="0">
                <a:latin typeface="华文楷体" panose="02010600040101010101" pitchFamily="2" charset="-122"/>
                <a:ea typeface="华文楷体" panose="02010600040101010101" pitchFamily="2" charset="-122"/>
                <a:sym typeface="+mn-ea"/>
              </a:rPr>
              <a:t>中国传统节日</a:t>
            </a:r>
            <a:endParaRPr lang="en-US" altLang="zh-CN" sz="1400" dirty="0">
              <a:latin typeface="华文楷体" panose="02010600040101010101" pitchFamily="2" charset="-122"/>
              <a:ea typeface="华文楷体" panose="02010600040101010101" pitchFamily="2" charset="-122"/>
              <a:sym typeface="+mn-ea"/>
            </a:endParaRPr>
          </a:p>
        </p:txBody>
      </p:sp>
      <p:pic>
        <p:nvPicPr>
          <p:cNvPr id="11" name="Picture 7" descr="C:\Users\Administrator\Desktop\春天\0077.png"/>
          <p:cNvPicPr>
            <a:picLocks noChangeAspect="1" noChangeArrowheads="1"/>
          </p:cNvPicPr>
          <p:nvPr/>
        </p:nvPicPr>
        <p:blipFill rotWithShape="1">
          <a:blip r:embed="rId5" cstate="screen"/>
          <a:srcRect l="50000" b="41374"/>
          <a:stretch>
            <a:fillRect/>
          </a:stretch>
        </p:blipFill>
        <p:spPr bwMode="auto">
          <a:xfrm rot="10800000">
            <a:off x="6360813" y="-4283"/>
            <a:ext cx="5831187" cy="26802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p:cNvPicPr>
            <a:picLocks noChangeAspect="1" noChangeArrowheads="1"/>
          </p:cNvPicPr>
          <p:nvPr/>
        </p:nvPicPr>
        <p:blipFill>
          <a:blip r:embed="rId6"/>
          <a:stretch>
            <a:fillRect/>
          </a:stretch>
        </p:blipFill>
        <p:spPr bwMode="auto">
          <a:xfrm>
            <a:off x="2753974" y="4485721"/>
            <a:ext cx="6575611" cy="2574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2500"/>
                                </p:stCondLst>
                                <p:childTnLst>
                                  <p:par>
                                    <p:cTn id="16" presetID="21" presetClass="entr" presetSubtype="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500"/>
                                            <p:tgtEl>
                                              <p:spTgt spid="15"/>
                                            </p:tgtEl>
                                          </p:cBhvr>
                                        </p:animEffect>
                                      </p:childTnLst>
                                    </p:cTn>
                                  </p:par>
                                </p:childTnLst>
                              </p:cTn>
                            </p:par>
                            <p:par>
                              <p:cTn id="19" fill="hold">
                                <p:stCondLst>
                                  <p:cond delay="3000"/>
                                </p:stCondLst>
                                <p:childTnLst>
                                  <p:par>
                                    <p:cTn id="20" presetID="14" presetClass="entr" presetSubtype="10" fill="hold" grpId="0" nodeType="after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300"/>
                                            <p:tgtEl>
                                              <p:spTgt spid="16"/>
                                            </p:tgtEl>
                                          </p:cBhvr>
                                        </p:animEffect>
                                      </p:childTnLst>
                                    </p:cTn>
                                  </p:par>
                                  <p:par>
                                    <p:cTn id="23" presetID="22" presetClass="entr" presetSubtype="1" fill="hold" nodeType="withEffect">
                                      <p:stCondLst>
                                        <p:cond delay="20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876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400"/>
                                            <p:tgtEl>
                                              <p:spTgt spid="12"/>
                                            </p:tgtEl>
                                          </p:cBhvr>
                                        </p:animEffect>
                                        <p:anim calcmode="lin" valueType="num">
                                          <p:cBhvr>
                                            <p:cTn id="30" dur="1400" fill="hold"/>
                                            <p:tgtEl>
                                              <p:spTgt spid="12"/>
                                            </p:tgtEl>
                                            <p:attrNameLst>
                                              <p:attrName>ppt_x</p:attrName>
                                            </p:attrNameLst>
                                          </p:cBhvr>
                                          <p:tavLst>
                                            <p:tav tm="0">
                                              <p:val>
                                                <p:strVal val="#ppt_x"/>
                                              </p:val>
                                            </p:tav>
                                            <p:tav tm="100000">
                                              <p:val>
                                                <p:strVal val="#ppt_x"/>
                                              </p:val>
                                            </p:tav>
                                          </p:tavLst>
                                        </p:anim>
                                        <p:anim calcmode="lin" valueType="num">
                                          <p:cBhvr>
                                            <p:cTn id="31" dur="14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2500"/>
                                </p:stCondLst>
                                <p:childTnLst>
                                  <p:par>
                                    <p:cTn id="16" presetID="21" presetClass="entr" presetSubtype="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500"/>
                                            <p:tgtEl>
                                              <p:spTgt spid="15"/>
                                            </p:tgtEl>
                                          </p:cBhvr>
                                        </p:animEffect>
                                      </p:childTnLst>
                                    </p:cTn>
                                  </p:par>
                                </p:childTnLst>
                              </p:cTn>
                            </p:par>
                            <p:par>
                              <p:cTn id="19" fill="hold">
                                <p:stCondLst>
                                  <p:cond delay="3000"/>
                                </p:stCondLst>
                                <p:childTnLst>
                                  <p:par>
                                    <p:cTn id="20" presetID="14" presetClass="entr" presetSubtype="10" fill="hold" grpId="0" nodeType="after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300"/>
                                            <p:tgtEl>
                                              <p:spTgt spid="16"/>
                                            </p:tgtEl>
                                          </p:cBhvr>
                                        </p:animEffect>
                                      </p:childTnLst>
                                    </p:cTn>
                                  </p:par>
                                  <p:par>
                                    <p:cTn id="23" presetID="22" presetClass="entr" presetSubtype="1" fill="hold" nodeType="withEffect">
                                      <p:stCondLst>
                                        <p:cond delay="20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876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400"/>
                                            <p:tgtEl>
                                              <p:spTgt spid="12"/>
                                            </p:tgtEl>
                                          </p:cBhvr>
                                        </p:animEffect>
                                        <p:anim calcmode="lin" valueType="num">
                                          <p:cBhvr>
                                            <p:cTn id="30" dur="1400" fill="hold"/>
                                            <p:tgtEl>
                                              <p:spTgt spid="12"/>
                                            </p:tgtEl>
                                            <p:attrNameLst>
                                              <p:attrName>ppt_x</p:attrName>
                                            </p:attrNameLst>
                                          </p:cBhvr>
                                          <p:tavLst>
                                            <p:tav tm="0">
                                              <p:val>
                                                <p:strVal val="#ppt_x"/>
                                              </p:val>
                                            </p:tav>
                                            <p:tav tm="100000">
                                              <p:val>
                                                <p:strVal val="#ppt_x"/>
                                              </p:val>
                                            </p:tav>
                                          </p:tavLst>
                                        </p:anim>
                                        <p:anim calcmode="lin" valueType="num">
                                          <p:cBhvr>
                                            <p:cTn id="31" dur="14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cstate="screen"/>
          <a:srcRect t="44478"/>
          <a:stretch>
            <a:fillRect/>
          </a:stretch>
        </p:blipFill>
        <p:spPr>
          <a:xfrm>
            <a:off x="0" y="3064380"/>
            <a:ext cx="4572215" cy="3807688"/>
          </a:xfrm>
          <a:prstGeom prst="rect">
            <a:avLst/>
          </a:prstGeom>
        </p:spPr>
      </p:pic>
      <p:pic>
        <p:nvPicPr>
          <p:cNvPr id="3" name="图片 2"/>
          <p:cNvPicPr>
            <a:picLocks noChangeAspect="1"/>
          </p:cNvPicPr>
          <p:nvPr/>
        </p:nvPicPr>
        <p:blipFill>
          <a:blip r:embed="rId3"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a:solidFill>
                  <a:srgbClr val="5DC0B9"/>
                </a:solidFill>
                <a:latin typeface="方正黄草简体" panose="03000509000000000000" pitchFamily="65" charset="-122"/>
                <a:ea typeface="方正黄草简体" panose="03000509000000000000" pitchFamily="65" charset="-122"/>
              </a:rPr>
              <a:t>叁</a:t>
            </a:r>
          </a:p>
        </p:txBody>
      </p:sp>
      <p:sp>
        <p:nvSpPr>
          <p:cNvPr id="5" name="TextBox 3"/>
          <p:cNvSpPr txBox="1">
            <a:spLocks noChangeArrowheads="1"/>
          </p:cNvSpPr>
          <p:nvPr/>
        </p:nvSpPr>
        <p:spPr bwMode="auto">
          <a:xfrm>
            <a:off x="2045367" y="538981"/>
            <a:ext cx="25564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4000" b="1" dirty="0">
                <a:solidFill>
                  <a:srgbClr val="5DC0B9"/>
                </a:solidFill>
                <a:latin typeface="文悦古典明朝体 (非商业使用) W5" pitchFamily="50" charset="-122"/>
                <a:ea typeface="文悦古典明朝体 (非商业使用) W5" pitchFamily="50" charset="-122"/>
              </a:rPr>
              <a:t>子 推 </a:t>
            </a:r>
            <a:r>
              <a:rPr lang="zh-CN" altLang="en-US" sz="4000" b="1" dirty="0" smtClean="0">
                <a:solidFill>
                  <a:srgbClr val="5DC0B9"/>
                </a:solidFill>
                <a:latin typeface="文悦古典明朝体 (非商业使用) W5" pitchFamily="50" charset="-122"/>
                <a:ea typeface="文悦古典明朝体 (非商业使用) W5" pitchFamily="50" charset="-122"/>
              </a:rPr>
              <a:t>馍</a:t>
            </a:r>
            <a:endParaRPr lang="zh-CN" altLang="en-US" sz="4000" b="1" dirty="0">
              <a:solidFill>
                <a:srgbClr val="5DC0B9"/>
              </a:solidFill>
              <a:latin typeface="文悦古典明朝体 (非商业使用) W5" pitchFamily="50" charset="-122"/>
              <a:ea typeface="文悦古典明朝体 (非商业使用) W5" pitchFamily="50" charset="-122"/>
            </a:endParaRPr>
          </a:p>
        </p:txBody>
      </p:sp>
      <p:sp>
        <p:nvSpPr>
          <p:cNvPr id="9" name="椭圆 8"/>
          <p:cNvSpPr/>
          <p:nvPr/>
        </p:nvSpPr>
        <p:spPr>
          <a:xfrm>
            <a:off x="6561318" y="1138627"/>
            <a:ext cx="5098575" cy="5098575"/>
          </a:xfrm>
          <a:prstGeom prst="ellipse">
            <a:avLst/>
          </a:prstGeom>
          <a:blipFill dpi="0" rotWithShape="1">
            <a:blip r:embed="rId4"/>
            <a:srcRect/>
            <a:stretch>
              <a:fillRect/>
            </a:stretch>
          </a:blipFill>
          <a:ln>
            <a:noFill/>
          </a:ln>
          <a:effectLst>
            <a:outerShdw blurRad="381000" dist="190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2370728" y="2757629"/>
            <a:ext cx="3634375" cy="1754326"/>
          </a:xfrm>
          <a:prstGeom prst="rect">
            <a:avLst/>
          </a:prstGeom>
        </p:spPr>
        <p:txBody>
          <a:bodyPr wrap="square">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“子推馍”，又称老馍馍，类似古代武将的头盔，重约</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250—500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克。里面包鸡蛋或红枣，上面有顶子。顶子四周贴面花。面花是面塑的小馍，形状有燕、虫、蛇、兔或文房四宝。圆形的“子推馍”是专给男人们享用的。已婚妇女吃条形的“梭子馍”，未婚姑娘则吃“抓髻馍”。</a:t>
            </a:r>
          </a:p>
        </p:txBody>
      </p:sp>
      <p:sp>
        <p:nvSpPr>
          <p:cNvPr id="13" name="任意多边形 12"/>
          <p:cNvSpPr>
            <a:spLocks noChangeAspect="1"/>
          </p:cNvSpPr>
          <p:nvPr/>
        </p:nvSpPr>
        <p:spPr>
          <a:xfrm>
            <a:off x="6561318" y="1150303"/>
            <a:ext cx="5098575" cy="5075222"/>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2" name="图片 11"/>
          <p:cNvPicPr>
            <a:picLocks noChangeAspect="1"/>
          </p:cNvPicPr>
          <p:nvPr/>
        </p:nvPicPr>
        <p:blipFill>
          <a:blip r:embed="rId5" cstate="screen"/>
          <a:stretch>
            <a:fillRect/>
          </a:stretch>
        </p:blipFill>
        <p:spPr>
          <a:xfrm>
            <a:off x="5461548" y="420565"/>
            <a:ext cx="1485163" cy="1447800"/>
          </a:xfrm>
          <a:prstGeom prst="rect">
            <a:avLst/>
          </a:prstGeom>
        </p:spPr>
      </p:pic>
      <p:pic>
        <p:nvPicPr>
          <p:cNvPr id="14" name="图片 13"/>
          <p:cNvPicPr>
            <a:picLocks noChangeAspect="1"/>
          </p:cNvPicPr>
          <p:nvPr/>
        </p:nvPicPr>
        <p:blipFill>
          <a:blip r:embed="rId6" cstate="screen"/>
          <a:stretch>
            <a:fillRect/>
          </a:stretch>
        </p:blipFill>
        <p:spPr>
          <a:xfrm>
            <a:off x="11493983" y="5759916"/>
            <a:ext cx="352085" cy="476129"/>
          </a:xfrm>
          <a:prstGeom prst="rect">
            <a:avLst/>
          </a:prstGeom>
        </p:spPr>
      </p:pic>
      <p:sp>
        <p:nvSpPr>
          <p:cNvPr id="15" name="文本框 14"/>
          <p:cNvSpPr txBox="1"/>
          <p:nvPr/>
        </p:nvSpPr>
        <p:spPr>
          <a:xfrm>
            <a:off x="11475771" y="4236621"/>
            <a:ext cx="486287" cy="1523295"/>
          </a:xfrm>
          <a:prstGeom prst="rect">
            <a:avLst/>
          </a:prstGeom>
          <a:noFill/>
        </p:spPr>
        <p:txBody>
          <a:bodyPr vert="eaVert" wrap="square" rtlCol="0">
            <a:spAutoFit/>
          </a:bodyPr>
          <a:lstStyle/>
          <a:p>
            <a:pPr fontAlgn="auto">
              <a:lnSpc>
                <a:spcPct val="140000"/>
              </a:lnSpc>
            </a:pPr>
            <a:r>
              <a:rPr lang="zh-CN" altLang="en-US" sz="1400" dirty="0" smtClean="0">
                <a:latin typeface="华文楷体" panose="02010600040101010101" pitchFamily="2" charset="-122"/>
                <a:ea typeface="华文楷体" panose="02010600040101010101" pitchFamily="2" charset="-122"/>
                <a:sym typeface="+mn-ea"/>
              </a:rPr>
              <a:t>中国传统节日</a:t>
            </a:r>
            <a:endParaRPr lang="en-US" altLang="zh-CN" sz="1400" dirty="0">
              <a:latin typeface="华文楷体" panose="02010600040101010101" pitchFamily="2" charset="-122"/>
              <a:ea typeface="华文楷体" panose="02010600040101010101" pitchFamily="2" charset="-122"/>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500"/>
                                            <p:tgtEl>
                                              <p:spTgt spid="13"/>
                                            </p:tgtEl>
                                          </p:cBhvr>
                                        </p:animEffect>
                                      </p:childTnLst>
                                    </p:cTn>
                                  </p:par>
                                </p:childTnLst>
                              </p:cTn>
                            </p:par>
                            <p:par>
                              <p:cTn id="18" fill="hold">
                                <p:stCondLst>
                                  <p:cond delay="2500"/>
                                </p:stCondLst>
                                <p:childTnLst>
                                  <p:par>
                                    <p:cTn id="19" presetID="14" presetClass="entr" presetSubtype="10"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300"/>
                                            <p:tgtEl>
                                              <p:spTgt spid="10"/>
                                            </p:tgtEl>
                                          </p:cBhvr>
                                        </p:animEffect>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750"/>
                                            <p:tgtEl>
                                              <p:spTgt spid="11"/>
                                            </p:tgtEl>
                                          </p:cBhvr>
                                        </p:animEffect>
                                        <p:anim calcmode="lin" valueType="num">
                                          <p:cBhvr>
                                            <p:cTn id="25" dur="750" fill="hold"/>
                                            <p:tgtEl>
                                              <p:spTgt spid="11"/>
                                            </p:tgtEl>
                                            <p:attrNameLst>
                                              <p:attrName>ppt_x</p:attrName>
                                            </p:attrNameLst>
                                          </p:cBhvr>
                                          <p:tavLst>
                                            <p:tav tm="0">
                                              <p:val>
                                                <p:strVal val="#ppt_x"/>
                                              </p:val>
                                            </p:tav>
                                            <p:tav tm="100000">
                                              <p:val>
                                                <p:strVal val="#ppt_x"/>
                                              </p:val>
                                            </p:tav>
                                          </p:tavLst>
                                        </p:anim>
                                        <p:anim calcmode="lin" valueType="num">
                                          <p:cBhvr>
                                            <p:cTn id="26"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500"/>
                                            <p:tgtEl>
                                              <p:spTgt spid="13"/>
                                            </p:tgtEl>
                                          </p:cBhvr>
                                        </p:animEffect>
                                      </p:childTnLst>
                                    </p:cTn>
                                  </p:par>
                                </p:childTnLst>
                              </p:cTn>
                            </p:par>
                            <p:par>
                              <p:cTn id="18" fill="hold">
                                <p:stCondLst>
                                  <p:cond delay="2500"/>
                                </p:stCondLst>
                                <p:childTnLst>
                                  <p:par>
                                    <p:cTn id="19" presetID="14" presetClass="entr" presetSubtype="10"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300"/>
                                            <p:tgtEl>
                                              <p:spTgt spid="10"/>
                                            </p:tgtEl>
                                          </p:cBhvr>
                                        </p:animEffect>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750"/>
                                            <p:tgtEl>
                                              <p:spTgt spid="11"/>
                                            </p:tgtEl>
                                          </p:cBhvr>
                                        </p:animEffect>
                                        <p:anim calcmode="lin" valueType="num">
                                          <p:cBhvr>
                                            <p:cTn id="25" dur="750" fill="hold"/>
                                            <p:tgtEl>
                                              <p:spTgt spid="11"/>
                                            </p:tgtEl>
                                            <p:attrNameLst>
                                              <p:attrName>ppt_x</p:attrName>
                                            </p:attrNameLst>
                                          </p:cBhvr>
                                          <p:tavLst>
                                            <p:tav tm="0">
                                              <p:val>
                                                <p:strVal val="#ppt_x"/>
                                              </p:val>
                                            </p:tav>
                                            <p:tav tm="100000">
                                              <p:val>
                                                <p:strVal val="#ppt_x"/>
                                              </p:val>
                                            </p:tav>
                                          </p:tavLst>
                                        </p:anim>
                                        <p:anim calcmode="lin" valueType="num">
                                          <p:cBhvr>
                                            <p:cTn id="26"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3"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flipH="1">
            <a:off x="6387351" y="697525"/>
            <a:ext cx="6006353" cy="3227294"/>
          </a:xfrm>
          <a:prstGeom prst="rect">
            <a:avLst/>
          </a:prstGeom>
          <a:effectLst>
            <a:softEdge rad="635000"/>
          </a:effectLst>
        </p:spPr>
      </p:pic>
      <p:pic>
        <p:nvPicPr>
          <p:cNvPr id="3" name="图片 2"/>
          <p:cNvPicPr>
            <a:picLocks noChangeAspect="1"/>
          </p:cNvPicPr>
          <p:nvPr/>
        </p:nvPicPr>
        <p:blipFill>
          <a:blip r:embed="rId3"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a:solidFill>
                  <a:srgbClr val="5DC0B9"/>
                </a:solidFill>
                <a:latin typeface="方正黄草简体" panose="03000509000000000000" pitchFamily="65" charset="-122"/>
                <a:ea typeface="方正黄草简体" panose="03000509000000000000" pitchFamily="65" charset="-122"/>
              </a:rPr>
              <a:t>叁</a:t>
            </a:r>
          </a:p>
        </p:txBody>
      </p:sp>
      <p:sp>
        <p:nvSpPr>
          <p:cNvPr id="5" name="TextBox 3"/>
          <p:cNvSpPr txBox="1">
            <a:spLocks noChangeArrowheads="1"/>
          </p:cNvSpPr>
          <p:nvPr/>
        </p:nvSpPr>
        <p:spPr bwMode="auto">
          <a:xfrm>
            <a:off x="2045367" y="538981"/>
            <a:ext cx="25564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4000" b="1" dirty="0">
                <a:solidFill>
                  <a:srgbClr val="5DC0B9"/>
                </a:solidFill>
                <a:latin typeface="文悦古典明朝体 (非商业使用) W5" pitchFamily="50" charset="-122"/>
                <a:ea typeface="文悦古典明朝体 (非商业使用) W5" pitchFamily="50" charset="-122"/>
              </a:rPr>
              <a:t>枣  </a:t>
            </a:r>
            <a:r>
              <a:rPr lang="zh-CN" altLang="en-US" sz="4000" b="1" dirty="0" smtClean="0">
                <a:solidFill>
                  <a:srgbClr val="5DC0B9"/>
                </a:solidFill>
                <a:latin typeface="文悦古典明朝体 (非商业使用) W5" pitchFamily="50" charset="-122"/>
                <a:ea typeface="文悦古典明朝体 (非商业使用) W5" pitchFamily="50" charset="-122"/>
              </a:rPr>
              <a:t>糕</a:t>
            </a:r>
            <a:endParaRPr lang="zh-CN" altLang="en-US" sz="4000" b="1" dirty="0">
              <a:solidFill>
                <a:srgbClr val="5DC0B9"/>
              </a:solidFill>
              <a:latin typeface="文悦古典明朝体 (非商业使用) W5" pitchFamily="50" charset="-122"/>
              <a:ea typeface="文悦古典明朝体 (非商业使用) W5" pitchFamily="50" charset="-122"/>
            </a:endParaRPr>
          </a:p>
        </p:txBody>
      </p:sp>
      <p:sp>
        <p:nvSpPr>
          <p:cNvPr id="11" name="椭圆 10"/>
          <p:cNvSpPr/>
          <p:nvPr/>
        </p:nvSpPr>
        <p:spPr>
          <a:xfrm>
            <a:off x="587554" y="1601399"/>
            <a:ext cx="4609313" cy="4621199"/>
          </a:xfrm>
          <a:prstGeom prst="ellipse">
            <a:avLst/>
          </a:prstGeom>
          <a:blipFill dpi="0" rotWithShape="1">
            <a:blip r:embed="rId4">
              <a:alphaModFix amt="80000"/>
            </a:blip>
            <a:srcRect/>
            <a:stretch>
              <a:fillRect/>
            </a:stretch>
          </a:blipFill>
          <a:ln>
            <a:noFill/>
          </a:ln>
          <a:effectLst>
            <a:outerShdw blurRad="3810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a:spLocks noChangeAspect="1"/>
          </p:cNvSpPr>
          <p:nvPr/>
        </p:nvSpPr>
        <p:spPr>
          <a:xfrm>
            <a:off x="580164" y="1627040"/>
            <a:ext cx="4616703" cy="4595558"/>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矩形 13"/>
          <p:cNvSpPr/>
          <p:nvPr/>
        </p:nvSpPr>
        <p:spPr>
          <a:xfrm flipH="1">
            <a:off x="6982358" y="4426781"/>
            <a:ext cx="3281085" cy="1200329"/>
          </a:xfrm>
          <a:prstGeom prst="rect">
            <a:avLst/>
          </a:prstGeom>
        </p:spPr>
        <p:txBody>
          <a:bodyPr wrap="square">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又</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叫“子推饼”，北方一些地方用酵糟发面，夹枣蒸食。他们还习惯将枣饼制成飞燕形，用柳条串起挂在门上，可以冷食，以纪念介子推不求名利的高尚品质。</a:t>
            </a:r>
          </a:p>
        </p:txBody>
      </p:sp>
      <p:pic>
        <p:nvPicPr>
          <p:cNvPr id="20" name="图片 19" descr="图片包含 事情&#10;&#10;已生成极高可信度的说明"/>
          <p:cNvPicPr>
            <a:picLocks noChangeAspect="1"/>
          </p:cNvPicPr>
          <p:nvPr/>
        </p:nvPicPr>
        <p:blipFill rotWithShape="1">
          <a:blip r:embed="rId5" cstate="screen"/>
          <a:srcRect l="60740" b="26928"/>
          <a:stretch>
            <a:fillRect/>
          </a:stretch>
        </p:blipFill>
        <p:spPr>
          <a:xfrm>
            <a:off x="5570696" y="2770879"/>
            <a:ext cx="2823325" cy="1481090"/>
          </a:xfrm>
          <a:prstGeom prst="rect">
            <a:avLst/>
          </a:prstGeom>
        </p:spPr>
      </p:pic>
      <p:pic>
        <p:nvPicPr>
          <p:cNvPr id="22" name="图片 21"/>
          <p:cNvPicPr>
            <a:picLocks noChangeAspect="1"/>
          </p:cNvPicPr>
          <p:nvPr/>
        </p:nvPicPr>
        <p:blipFill>
          <a:blip r:embed="rId6" cstate="screen"/>
          <a:stretch>
            <a:fillRect/>
          </a:stretch>
        </p:blipFill>
        <p:spPr>
          <a:xfrm>
            <a:off x="11493983" y="5759916"/>
            <a:ext cx="352085" cy="476129"/>
          </a:xfrm>
          <a:prstGeom prst="rect">
            <a:avLst/>
          </a:prstGeom>
        </p:spPr>
      </p:pic>
      <p:sp>
        <p:nvSpPr>
          <p:cNvPr id="23" name="文本框 22"/>
          <p:cNvSpPr txBox="1"/>
          <p:nvPr/>
        </p:nvSpPr>
        <p:spPr>
          <a:xfrm>
            <a:off x="11475771" y="4236621"/>
            <a:ext cx="486287" cy="1523295"/>
          </a:xfrm>
          <a:prstGeom prst="rect">
            <a:avLst/>
          </a:prstGeom>
          <a:noFill/>
        </p:spPr>
        <p:txBody>
          <a:bodyPr vert="eaVert" wrap="square" rtlCol="0">
            <a:spAutoFit/>
          </a:bodyPr>
          <a:lstStyle/>
          <a:p>
            <a:pPr fontAlgn="auto">
              <a:lnSpc>
                <a:spcPct val="140000"/>
              </a:lnSpc>
            </a:pPr>
            <a:r>
              <a:rPr lang="zh-CN" altLang="en-US" sz="1400" dirty="0" smtClean="0">
                <a:latin typeface="华文楷体" panose="02010600040101010101" pitchFamily="2" charset="-122"/>
                <a:ea typeface="华文楷体" panose="02010600040101010101" pitchFamily="2" charset="-122"/>
                <a:sym typeface="+mn-ea"/>
              </a:rPr>
              <a:t>中国传统节日</a:t>
            </a:r>
            <a:endParaRPr lang="en-US" altLang="zh-CN" sz="1400" dirty="0">
              <a:latin typeface="华文楷体" panose="02010600040101010101" pitchFamily="2" charset="-122"/>
              <a:ea typeface="华文楷体" panose="02010600040101010101" pitchFamily="2" charset="-122"/>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2500"/>
                                </p:stCondLst>
                                <p:childTnLst>
                                  <p:par>
                                    <p:cTn id="16" presetID="21" presetClass="entr" presetSubtype="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500"/>
                                            <p:tgtEl>
                                              <p:spTgt spid="12"/>
                                            </p:tgtEl>
                                          </p:cBhvr>
                                        </p:animEffect>
                                      </p:childTnLst>
                                    </p:cTn>
                                  </p:par>
                                </p:childTnLst>
                              </p:cTn>
                            </p:par>
                            <p:par>
                              <p:cTn id="19" fill="hold">
                                <p:stCondLst>
                                  <p:cond delay="3000"/>
                                </p:stCondLst>
                                <p:childTnLst>
                                  <p:par>
                                    <p:cTn id="20" presetID="14" presetClass="entr" presetSubtype="1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300"/>
                                            <p:tgtEl>
                                              <p:spTgt spid="14"/>
                                            </p:tgtEl>
                                          </p:cBhvr>
                                        </p:animEffect>
                                      </p:childTnLst>
                                    </p:cTn>
                                  </p:par>
                                  <p:par>
                                    <p:cTn id="23" presetID="42"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2500"/>
                                </p:stCondLst>
                                <p:childTnLst>
                                  <p:par>
                                    <p:cTn id="16" presetID="21" presetClass="entr" presetSubtype="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500"/>
                                            <p:tgtEl>
                                              <p:spTgt spid="12"/>
                                            </p:tgtEl>
                                          </p:cBhvr>
                                        </p:animEffect>
                                      </p:childTnLst>
                                    </p:cTn>
                                  </p:par>
                                </p:childTnLst>
                              </p:cTn>
                            </p:par>
                            <p:par>
                              <p:cTn id="19" fill="hold">
                                <p:stCondLst>
                                  <p:cond delay="3000"/>
                                </p:stCondLst>
                                <p:childTnLst>
                                  <p:par>
                                    <p:cTn id="20" presetID="14" presetClass="entr" presetSubtype="1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300"/>
                                            <p:tgtEl>
                                              <p:spTgt spid="14"/>
                                            </p:tgtEl>
                                          </p:cBhvr>
                                        </p:animEffect>
                                      </p:childTnLst>
                                    </p:cTn>
                                  </p:par>
                                  <p:par>
                                    <p:cTn id="23" presetID="42"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4"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2" cstate="screen"/>
          <a:srcRect b="14680"/>
          <a:stretch>
            <a:fillRect/>
          </a:stretch>
        </p:blipFill>
        <p:spPr>
          <a:xfrm>
            <a:off x="706026" y="3512438"/>
            <a:ext cx="6557614" cy="3143162"/>
          </a:xfrm>
          <a:prstGeom prst="rect">
            <a:avLst/>
          </a:prstGeom>
        </p:spPr>
      </p:pic>
      <p:pic>
        <p:nvPicPr>
          <p:cNvPr id="3" name="图片 2"/>
          <p:cNvPicPr>
            <a:picLocks noChangeAspect="1"/>
          </p:cNvPicPr>
          <p:nvPr/>
        </p:nvPicPr>
        <p:blipFill>
          <a:blip r:embed="rId3"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a:solidFill>
                  <a:srgbClr val="5DC0B9"/>
                </a:solidFill>
                <a:latin typeface="方正黄草简体" panose="03000509000000000000" pitchFamily="65" charset="-122"/>
                <a:ea typeface="方正黄草简体" panose="03000509000000000000" pitchFamily="65" charset="-122"/>
              </a:rPr>
              <a:t>叁</a:t>
            </a:r>
          </a:p>
        </p:txBody>
      </p:sp>
      <p:sp>
        <p:nvSpPr>
          <p:cNvPr id="5" name="TextBox 3"/>
          <p:cNvSpPr txBox="1">
            <a:spLocks noChangeArrowheads="1"/>
          </p:cNvSpPr>
          <p:nvPr/>
        </p:nvSpPr>
        <p:spPr bwMode="auto">
          <a:xfrm>
            <a:off x="2045367" y="538981"/>
            <a:ext cx="25564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4000" b="1" dirty="0">
                <a:solidFill>
                  <a:srgbClr val="5DC0B9"/>
                </a:solidFill>
                <a:latin typeface="文悦古典明朝体 (非商业使用) W5" pitchFamily="50" charset="-122"/>
                <a:ea typeface="文悦古典明朝体 (非商业使用) W5" pitchFamily="50" charset="-122"/>
              </a:rPr>
              <a:t>润 饼 菜</a:t>
            </a:r>
          </a:p>
        </p:txBody>
      </p:sp>
      <p:sp>
        <p:nvSpPr>
          <p:cNvPr id="9" name="椭圆 8"/>
          <p:cNvSpPr/>
          <p:nvPr/>
        </p:nvSpPr>
        <p:spPr>
          <a:xfrm>
            <a:off x="6561318" y="1138627"/>
            <a:ext cx="5098575" cy="5098575"/>
          </a:xfrm>
          <a:prstGeom prst="ellipse">
            <a:avLst/>
          </a:prstGeom>
          <a:blipFill dpi="0" rotWithShape="1">
            <a:blip r:embed="rId4"/>
            <a:srcRect/>
            <a:stretch>
              <a:fillRect/>
            </a:stretch>
          </a:blipFill>
          <a:ln>
            <a:noFill/>
          </a:ln>
          <a:effectLst>
            <a:outerShdw blurRad="381000" dist="190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2312263" y="1933588"/>
            <a:ext cx="3751304" cy="1754326"/>
          </a:xfrm>
          <a:prstGeom prst="rect">
            <a:avLst/>
          </a:prstGeom>
        </p:spPr>
        <p:txBody>
          <a:bodyPr wrap="square">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每</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到清明时节，福建泉州人有吃“润饼菜”的食俗。据说，这是古时寒食节食俗之遗风。 据说润饼的来源，是在太平天国的时期。当时捻匪作乱，一直蔓延到闽南，尤其是漳、泉一带，由于兵荒马乱，没有时间准备祭品，便有人想出一个办法，把所有的食物卷进面皮中，以此来祭墓。</a:t>
            </a:r>
          </a:p>
        </p:txBody>
      </p:sp>
      <p:sp>
        <p:nvSpPr>
          <p:cNvPr id="13" name="任意多边形 12"/>
          <p:cNvSpPr>
            <a:spLocks noChangeAspect="1"/>
          </p:cNvSpPr>
          <p:nvPr/>
        </p:nvSpPr>
        <p:spPr>
          <a:xfrm>
            <a:off x="6561318" y="1150303"/>
            <a:ext cx="5098575" cy="5075222"/>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8" name="图片 27" descr="铃铛"/>
          <p:cNvPicPr>
            <a:picLocks noChangeAspect="1"/>
          </p:cNvPicPr>
          <p:nvPr/>
        </p:nvPicPr>
        <p:blipFill>
          <a:blip r:embed="rId5" cstate="screen"/>
          <a:srcRect/>
          <a:stretch>
            <a:fillRect/>
          </a:stretch>
        </p:blipFill>
        <p:spPr>
          <a:xfrm flipH="1">
            <a:off x="659812" y="1385367"/>
            <a:ext cx="751298" cy="3467821"/>
          </a:xfrm>
          <a:prstGeom prst="rect">
            <a:avLst/>
          </a:prstGeom>
        </p:spPr>
      </p:pic>
      <p:pic>
        <p:nvPicPr>
          <p:cNvPr id="33" name="图片 32"/>
          <p:cNvPicPr>
            <a:picLocks noChangeAspect="1"/>
          </p:cNvPicPr>
          <p:nvPr/>
        </p:nvPicPr>
        <p:blipFill>
          <a:blip r:embed="rId6" cstate="screen"/>
          <a:stretch>
            <a:fillRect/>
          </a:stretch>
        </p:blipFill>
        <p:spPr>
          <a:xfrm>
            <a:off x="11493983" y="5759916"/>
            <a:ext cx="352085" cy="476129"/>
          </a:xfrm>
          <a:prstGeom prst="rect">
            <a:avLst/>
          </a:prstGeom>
        </p:spPr>
      </p:pic>
      <p:sp>
        <p:nvSpPr>
          <p:cNvPr id="34" name="文本框 33"/>
          <p:cNvSpPr txBox="1"/>
          <p:nvPr/>
        </p:nvSpPr>
        <p:spPr>
          <a:xfrm>
            <a:off x="11475771" y="4236621"/>
            <a:ext cx="486287" cy="1523295"/>
          </a:xfrm>
          <a:prstGeom prst="rect">
            <a:avLst/>
          </a:prstGeom>
          <a:noFill/>
        </p:spPr>
        <p:txBody>
          <a:bodyPr vert="eaVert" wrap="square" rtlCol="0">
            <a:spAutoFit/>
          </a:bodyPr>
          <a:lstStyle/>
          <a:p>
            <a:pPr fontAlgn="auto">
              <a:lnSpc>
                <a:spcPct val="140000"/>
              </a:lnSpc>
            </a:pPr>
            <a:r>
              <a:rPr lang="zh-CN" altLang="en-US" sz="1400" dirty="0" smtClean="0">
                <a:latin typeface="华文楷体" panose="02010600040101010101" pitchFamily="2" charset="-122"/>
                <a:ea typeface="华文楷体" panose="02010600040101010101" pitchFamily="2" charset="-122"/>
                <a:sym typeface="+mn-ea"/>
              </a:rPr>
              <a:t>中国传统节日</a:t>
            </a:r>
            <a:endParaRPr lang="en-US" altLang="zh-CN" sz="1400" dirty="0">
              <a:latin typeface="华文楷体" panose="02010600040101010101" pitchFamily="2" charset="-122"/>
              <a:ea typeface="华文楷体" panose="02010600040101010101" pitchFamily="2" charset="-122"/>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500"/>
                                            <p:tgtEl>
                                              <p:spTgt spid="13"/>
                                            </p:tgtEl>
                                          </p:cBhvr>
                                        </p:animEffect>
                                      </p:childTnLst>
                                    </p:cTn>
                                  </p:par>
                                </p:childTnLst>
                              </p:cTn>
                            </p:par>
                            <p:par>
                              <p:cTn id="18" fill="hold">
                                <p:stCondLst>
                                  <p:cond delay="2500"/>
                                </p:stCondLst>
                                <p:childTnLst>
                                  <p:par>
                                    <p:cTn id="19" presetID="14" presetClass="entr" presetSubtype="10"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300"/>
                                            <p:tgtEl>
                                              <p:spTgt spid="10"/>
                                            </p:tgtEl>
                                          </p:cBhvr>
                                        </p:animEffect>
                                      </p:childTnLst>
                                    </p:cTn>
                                  </p:par>
                                </p:childTnLst>
                              </p:cTn>
                            </p:par>
                            <p:par>
                              <p:cTn id="22" fill="hold">
                                <p:stCondLst>
                                  <p:cond delay="6730"/>
                                </p:stCondLst>
                                <p:childTnLst>
                                  <p:par>
                                    <p:cTn id="23" presetID="22" presetClass="entr" presetSubtype="1"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1000"/>
                                            <p:tgtEl>
                                              <p:spTgt spid="28"/>
                                            </p:tgtEl>
                                          </p:cBhvr>
                                        </p:animEffect>
                                      </p:childTnLst>
                                    </p:cTn>
                                  </p:par>
                                  <p:par>
                                    <p:cTn id="26" presetID="42"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500"/>
                                            <p:tgtEl>
                                              <p:spTgt spid="13"/>
                                            </p:tgtEl>
                                          </p:cBhvr>
                                        </p:animEffect>
                                      </p:childTnLst>
                                    </p:cTn>
                                  </p:par>
                                </p:childTnLst>
                              </p:cTn>
                            </p:par>
                            <p:par>
                              <p:cTn id="18" fill="hold">
                                <p:stCondLst>
                                  <p:cond delay="2500"/>
                                </p:stCondLst>
                                <p:childTnLst>
                                  <p:par>
                                    <p:cTn id="19" presetID="14" presetClass="entr" presetSubtype="10"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300"/>
                                            <p:tgtEl>
                                              <p:spTgt spid="10"/>
                                            </p:tgtEl>
                                          </p:cBhvr>
                                        </p:animEffect>
                                      </p:childTnLst>
                                    </p:cTn>
                                  </p:par>
                                </p:childTnLst>
                              </p:cTn>
                            </p:par>
                            <p:par>
                              <p:cTn id="22" fill="hold">
                                <p:stCondLst>
                                  <p:cond delay="6730"/>
                                </p:stCondLst>
                                <p:childTnLst>
                                  <p:par>
                                    <p:cTn id="23" presetID="22" presetClass="entr" presetSubtype="1"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1000"/>
                                            <p:tgtEl>
                                              <p:spTgt spid="28"/>
                                            </p:tgtEl>
                                          </p:cBhvr>
                                        </p:animEffect>
                                      </p:childTnLst>
                                    </p:cTn>
                                  </p:par>
                                  <p:par>
                                    <p:cTn id="26" presetID="42"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3"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a:solidFill>
                  <a:srgbClr val="5DC0B9"/>
                </a:solidFill>
                <a:latin typeface="方正黄草简体" panose="03000509000000000000" pitchFamily="65" charset="-122"/>
                <a:ea typeface="方正黄草简体" panose="03000509000000000000" pitchFamily="65" charset="-122"/>
              </a:rPr>
              <a:t>叁</a:t>
            </a:r>
          </a:p>
        </p:txBody>
      </p:sp>
      <p:sp>
        <p:nvSpPr>
          <p:cNvPr id="5" name="TextBox 3"/>
          <p:cNvSpPr txBox="1">
            <a:spLocks noChangeArrowheads="1"/>
          </p:cNvSpPr>
          <p:nvPr/>
        </p:nvSpPr>
        <p:spPr bwMode="auto">
          <a:xfrm>
            <a:off x="2045367" y="538981"/>
            <a:ext cx="25564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4000" b="1" dirty="0">
                <a:solidFill>
                  <a:srgbClr val="5DC0B9"/>
                </a:solidFill>
                <a:latin typeface="文悦古典明朝体 (非商业使用) W5" pitchFamily="50" charset="-122"/>
                <a:ea typeface="文悦古典明朝体 (非商业使用) W5" pitchFamily="50" charset="-122"/>
              </a:rPr>
              <a:t>清 </a:t>
            </a:r>
            <a:r>
              <a:rPr lang="zh-CN" altLang="en-US" sz="4000" b="1" dirty="0" smtClean="0">
                <a:solidFill>
                  <a:srgbClr val="5DC0B9"/>
                </a:solidFill>
                <a:latin typeface="文悦古典明朝体 (非商业使用) W5" pitchFamily="50" charset="-122"/>
                <a:ea typeface="文悦古典明朝体 (非商业使用) W5" pitchFamily="50" charset="-122"/>
              </a:rPr>
              <a:t>明螺</a:t>
            </a:r>
            <a:endParaRPr lang="zh-CN" altLang="en-US" sz="4000" b="1" dirty="0">
              <a:solidFill>
                <a:srgbClr val="5DC0B9"/>
              </a:solidFill>
              <a:latin typeface="文悦古典明朝体 (非商业使用) W5" pitchFamily="50" charset="-122"/>
              <a:ea typeface="文悦古典明朝体 (非商业使用) W5" pitchFamily="50" charset="-122"/>
            </a:endParaRPr>
          </a:p>
        </p:txBody>
      </p:sp>
      <p:sp>
        <p:nvSpPr>
          <p:cNvPr id="11" name="椭圆 10"/>
          <p:cNvSpPr/>
          <p:nvPr/>
        </p:nvSpPr>
        <p:spPr>
          <a:xfrm>
            <a:off x="587554" y="1601399"/>
            <a:ext cx="4609313" cy="4621199"/>
          </a:xfrm>
          <a:prstGeom prst="ellipse">
            <a:avLst/>
          </a:prstGeom>
          <a:blipFill dpi="0" rotWithShape="1">
            <a:blip r:embed="rId3"/>
            <a:srcRect/>
            <a:stretch>
              <a:fillRect/>
            </a:stretch>
          </a:blipFill>
          <a:ln>
            <a:noFill/>
          </a:ln>
          <a:effectLst>
            <a:outerShdw blurRad="3810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a:spLocks noChangeAspect="1"/>
          </p:cNvSpPr>
          <p:nvPr/>
        </p:nvSpPr>
        <p:spPr>
          <a:xfrm>
            <a:off x="580164" y="1627040"/>
            <a:ext cx="4616703" cy="4595558"/>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矩形 13"/>
          <p:cNvSpPr/>
          <p:nvPr/>
        </p:nvSpPr>
        <p:spPr>
          <a:xfrm flipH="1">
            <a:off x="6716803" y="2705042"/>
            <a:ext cx="3238503" cy="2031325"/>
          </a:xfrm>
          <a:prstGeom prst="rect">
            <a:avLst/>
          </a:prstGeom>
        </p:spPr>
        <p:txBody>
          <a:bodyPr wrap="square">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清明</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时节，正是采食螺蛳的最佳时令，因这个时节螺蛳还未繁殖，最为丰满、肥美，故有“清明螺，抵只鹅”之说。螺蛳食法颇多，可与葱、姜、酱油、料酒、白糖同炒；也可煮熟挑出螺肉，可拌、可醉、可糟、可炝，无不适宜。若食法得当，真可称得上“一味螺蛳千般趣，美味佳酿均不及”了。</a:t>
            </a:r>
          </a:p>
        </p:txBody>
      </p:sp>
      <p:pic>
        <p:nvPicPr>
          <p:cNvPr id="10" name="图片 9"/>
          <p:cNvPicPr>
            <a:picLocks noChangeAspect="1"/>
          </p:cNvPicPr>
          <p:nvPr/>
        </p:nvPicPr>
        <p:blipFill>
          <a:blip r:embed="rId4"/>
          <a:stretch>
            <a:fillRect/>
          </a:stretch>
        </p:blipFill>
        <p:spPr>
          <a:xfrm>
            <a:off x="6382312" y="4998268"/>
            <a:ext cx="4210050" cy="1519900"/>
          </a:xfrm>
          <a:prstGeom prst="rect">
            <a:avLst/>
          </a:prstGeom>
        </p:spPr>
      </p:pic>
      <p:pic>
        <p:nvPicPr>
          <p:cNvPr id="16" name="图片 15"/>
          <p:cNvPicPr>
            <a:picLocks noChangeAspect="1"/>
          </p:cNvPicPr>
          <p:nvPr/>
        </p:nvPicPr>
        <p:blipFill rotWithShape="1">
          <a:blip r:embed="rId5" cstate="screen"/>
          <a:srcRect/>
          <a:stretch>
            <a:fillRect/>
          </a:stretch>
        </p:blipFill>
        <p:spPr>
          <a:xfrm>
            <a:off x="7718612" y="0"/>
            <a:ext cx="4473388" cy="2851242"/>
          </a:xfrm>
          <a:prstGeom prst="rect">
            <a:avLst/>
          </a:prstGeom>
        </p:spPr>
      </p:pic>
      <p:pic>
        <p:nvPicPr>
          <p:cNvPr id="17" name="图片 16"/>
          <p:cNvPicPr>
            <a:picLocks noChangeAspect="1"/>
          </p:cNvPicPr>
          <p:nvPr/>
        </p:nvPicPr>
        <p:blipFill>
          <a:blip r:embed="rId6" cstate="screen"/>
          <a:stretch>
            <a:fillRect/>
          </a:stretch>
        </p:blipFill>
        <p:spPr>
          <a:xfrm>
            <a:off x="11493983" y="5759916"/>
            <a:ext cx="352085" cy="476129"/>
          </a:xfrm>
          <a:prstGeom prst="rect">
            <a:avLst/>
          </a:prstGeom>
        </p:spPr>
      </p:pic>
      <p:sp>
        <p:nvSpPr>
          <p:cNvPr id="18" name="文本框 17"/>
          <p:cNvSpPr txBox="1"/>
          <p:nvPr/>
        </p:nvSpPr>
        <p:spPr>
          <a:xfrm>
            <a:off x="11475771" y="4236621"/>
            <a:ext cx="486287" cy="1523295"/>
          </a:xfrm>
          <a:prstGeom prst="rect">
            <a:avLst/>
          </a:prstGeom>
          <a:noFill/>
        </p:spPr>
        <p:txBody>
          <a:bodyPr vert="eaVert" wrap="square" rtlCol="0">
            <a:spAutoFit/>
          </a:bodyPr>
          <a:lstStyle/>
          <a:p>
            <a:pPr fontAlgn="auto">
              <a:lnSpc>
                <a:spcPct val="140000"/>
              </a:lnSpc>
            </a:pPr>
            <a:r>
              <a:rPr lang="zh-CN" altLang="en-US" sz="1400" dirty="0" smtClean="0">
                <a:latin typeface="华文楷体" panose="02010600040101010101" pitchFamily="2" charset="-122"/>
                <a:ea typeface="华文楷体" panose="02010600040101010101" pitchFamily="2" charset="-122"/>
                <a:sym typeface="+mn-ea"/>
              </a:rPr>
              <a:t>中国传统节日</a:t>
            </a:r>
            <a:endParaRPr lang="en-US" altLang="zh-CN" sz="1400" dirty="0">
              <a:latin typeface="华文楷体" panose="02010600040101010101" pitchFamily="2" charset="-122"/>
              <a:ea typeface="华文楷体" panose="02010600040101010101" pitchFamily="2" charset="-122"/>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2500"/>
                                </p:stCondLst>
                                <p:childTnLst>
                                  <p:par>
                                    <p:cTn id="16" presetID="21" presetClass="entr" presetSubtype="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500"/>
                                            <p:tgtEl>
                                              <p:spTgt spid="12"/>
                                            </p:tgtEl>
                                          </p:cBhvr>
                                        </p:animEffect>
                                      </p:childTnLst>
                                    </p:cTn>
                                  </p:par>
                                </p:childTnLst>
                              </p:cTn>
                            </p:par>
                            <p:par>
                              <p:cTn id="19" fill="hold">
                                <p:stCondLst>
                                  <p:cond delay="3000"/>
                                </p:stCondLst>
                                <p:childTnLst>
                                  <p:par>
                                    <p:cTn id="20" presetID="14" presetClass="entr" presetSubtype="1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3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Horizont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2500"/>
                                </p:stCondLst>
                                <p:childTnLst>
                                  <p:par>
                                    <p:cTn id="16" presetID="21" presetClass="entr" presetSubtype="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500"/>
                                            <p:tgtEl>
                                              <p:spTgt spid="12"/>
                                            </p:tgtEl>
                                          </p:cBhvr>
                                        </p:animEffect>
                                      </p:childTnLst>
                                    </p:cTn>
                                  </p:par>
                                </p:childTnLst>
                              </p:cTn>
                            </p:par>
                            <p:par>
                              <p:cTn id="19" fill="hold">
                                <p:stCondLst>
                                  <p:cond delay="3000"/>
                                </p:stCondLst>
                                <p:childTnLst>
                                  <p:par>
                                    <p:cTn id="20" presetID="14" presetClass="entr" presetSubtype="1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3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Horizont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4"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a:solidFill>
                  <a:srgbClr val="5DC0B9"/>
                </a:solidFill>
                <a:latin typeface="方正黄草简体" panose="03000509000000000000" pitchFamily="65" charset="-122"/>
                <a:ea typeface="方正黄草简体" panose="03000509000000000000" pitchFamily="65" charset="-122"/>
              </a:rPr>
              <a:t>叁</a:t>
            </a:r>
          </a:p>
        </p:txBody>
      </p:sp>
      <p:sp>
        <p:nvSpPr>
          <p:cNvPr id="5" name="TextBox 3"/>
          <p:cNvSpPr txBox="1">
            <a:spLocks noChangeArrowheads="1"/>
          </p:cNvSpPr>
          <p:nvPr/>
        </p:nvSpPr>
        <p:spPr bwMode="auto">
          <a:xfrm>
            <a:off x="2045367" y="538981"/>
            <a:ext cx="25564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4000" b="1" dirty="0">
                <a:solidFill>
                  <a:srgbClr val="5DC0B9"/>
                </a:solidFill>
                <a:latin typeface="文悦古典明朝体 (非商业使用) W5" pitchFamily="50" charset="-122"/>
                <a:ea typeface="文悦古典明朝体 (非商业使用) W5" pitchFamily="50" charset="-122"/>
              </a:rPr>
              <a:t>青 团</a:t>
            </a:r>
          </a:p>
        </p:txBody>
      </p:sp>
      <p:sp>
        <p:nvSpPr>
          <p:cNvPr id="9" name="椭圆 8"/>
          <p:cNvSpPr/>
          <p:nvPr/>
        </p:nvSpPr>
        <p:spPr>
          <a:xfrm>
            <a:off x="6561318" y="1138627"/>
            <a:ext cx="5098575" cy="5098575"/>
          </a:xfrm>
          <a:prstGeom prst="ellipse">
            <a:avLst/>
          </a:prstGeom>
          <a:blipFill dpi="0" rotWithShape="1">
            <a:blip r:embed="rId3">
              <a:alphaModFix amt="80000"/>
            </a:blip>
            <a:srcRect/>
            <a:stretch>
              <a:fillRect/>
            </a:stretch>
          </a:blipFill>
          <a:ln>
            <a:noFill/>
          </a:ln>
          <a:effectLst>
            <a:outerShdw blurRad="381000" dist="190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1457324" y="2441337"/>
            <a:ext cx="3608659" cy="3383683"/>
          </a:xfrm>
          <a:prstGeom prst="rect">
            <a:avLst/>
          </a:prstGeom>
        </p:spPr>
        <p:txBody>
          <a:bodyPr wrap="square">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清明</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时节，江南一带主要是江浙皖沪一带有吃青团的风俗习惯。</a:t>
            </a: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每逢寒食节，人们便不生火做饭，只吃冷食。冷食是事先做好无需加热的食品。在北方，老百姓喜欢吃枣饼、年糕等；在南方，则多为青团和糯米糖藕。糯米糖藕我们都熟，今天着重说说青团。青团是江南一带的小吃，青色的，用清明前后才有的一种艾草的汁拌进面粉里，再包裹进豆沙馅儿。那种味道，怎么形容呢，真是春天的味道。绿绿的松软的皮儿，不甜不腻，带有清淡却悠长的青草香气，有一点儿黏，却不粘牙齿，再加上清甜的豆沙，入口即溶，简直让人停不了口。 </a:t>
            </a:r>
          </a:p>
        </p:txBody>
      </p:sp>
      <p:sp>
        <p:nvSpPr>
          <p:cNvPr id="13" name="任意多边形 12"/>
          <p:cNvSpPr>
            <a:spLocks noChangeAspect="1"/>
          </p:cNvSpPr>
          <p:nvPr/>
        </p:nvSpPr>
        <p:spPr>
          <a:xfrm>
            <a:off x="6561318" y="1150303"/>
            <a:ext cx="5098575" cy="5075222"/>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0" name="图片 19" descr="铃铛"/>
          <p:cNvPicPr>
            <a:picLocks noChangeAspect="1"/>
          </p:cNvPicPr>
          <p:nvPr/>
        </p:nvPicPr>
        <p:blipFill>
          <a:blip r:embed="rId4" cstate="screen"/>
          <a:stretch>
            <a:fillRect/>
          </a:stretch>
        </p:blipFill>
        <p:spPr>
          <a:xfrm flipH="1">
            <a:off x="5603757" y="0"/>
            <a:ext cx="1795780" cy="3903345"/>
          </a:xfrm>
          <a:prstGeom prst="rect">
            <a:avLst/>
          </a:prstGeom>
        </p:spPr>
      </p:pic>
      <p:pic>
        <p:nvPicPr>
          <p:cNvPr id="21" name="图片 20"/>
          <p:cNvPicPr>
            <a:picLocks noChangeAspect="1"/>
          </p:cNvPicPr>
          <p:nvPr/>
        </p:nvPicPr>
        <p:blipFill>
          <a:blip r:embed="rId5" cstate="screen"/>
          <a:stretch>
            <a:fillRect/>
          </a:stretch>
        </p:blipFill>
        <p:spPr>
          <a:xfrm>
            <a:off x="11493983" y="5759916"/>
            <a:ext cx="352085" cy="476129"/>
          </a:xfrm>
          <a:prstGeom prst="rect">
            <a:avLst/>
          </a:prstGeom>
        </p:spPr>
      </p:pic>
      <p:sp>
        <p:nvSpPr>
          <p:cNvPr id="22" name="文本框 21"/>
          <p:cNvSpPr txBox="1"/>
          <p:nvPr/>
        </p:nvSpPr>
        <p:spPr>
          <a:xfrm>
            <a:off x="11475771" y="4236621"/>
            <a:ext cx="486287" cy="1523295"/>
          </a:xfrm>
          <a:prstGeom prst="rect">
            <a:avLst/>
          </a:prstGeom>
          <a:noFill/>
        </p:spPr>
        <p:txBody>
          <a:bodyPr vert="eaVert" wrap="square" rtlCol="0">
            <a:spAutoFit/>
          </a:bodyPr>
          <a:lstStyle/>
          <a:p>
            <a:pPr fontAlgn="auto">
              <a:lnSpc>
                <a:spcPct val="140000"/>
              </a:lnSpc>
            </a:pPr>
            <a:r>
              <a:rPr lang="zh-CN" altLang="en-US" sz="1400" dirty="0" smtClean="0">
                <a:latin typeface="华文楷体" panose="02010600040101010101" pitchFamily="2" charset="-122"/>
                <a:ea typeface="华文楷体" panose="02010600040101010101" pitchFamily="2" charset="-122"/>
                <a:sym typeface="+mn-ea"/>
              </a:rPr>
              <a:t>中国传统节日</a:t>
            </a:r>
            <a:endParaRPr lang="en-US" altLang="zh-CN" sz="1400" dirty="0">
              <a:latin typeface="华文楷体" panose="02010600040101010101" pitchFamily="2" charset="-122"/>
              <a:ea typeface="华文楷体" panose="02010600040101010101" pitchFamily="2" charset="-122"/>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500"/>
                                            <p:tgtEl>
                                              <p:spTgt spid="13"/>
                                            </p:tgtEl>
                                          </p:cBhvr>
                                        </p:animEffect>
                                      </p:childTnLst>
                                    </p:cTn>
                                  </p:par>
                                </p:childTnLst>
                              </p:cTn>
                            </p:par>
                            <p:par>
                              <p:cTn id="18" fill="hold">
                                <p:stCondLst>
                                  <p:cond delay="2500"/>
                                </p:stCondLst>
                                <p:childTnLst>
                                  <p:par>
                                    <p:cTn id="19" presetID="14" presetClass="entr" presetSubtype="10"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300"/>
                                            <p:tgtEl>
                                              <p:spTgt spid="10"/>
                                            </p:tgtEl>
                                          </p:cBhvr>
                                        </p:animEffect>
                                      </p:childTnLst>
                                    </p:cTn>
                                  </p:par>
                                </p:childTnLst>
                              </p:cTn>
                            </p:par>
                            <p:par>
                              <p:cTn id="22" fill="hold">
                                <p:stCondLst>
                                  <p:cond delay="10180"/>
                                </p:stCondLst>
                                <p:childTnLst>
                                  <p:par>
                                    <p:cTn id="23" presetID="22" presetClass="entr" presetSubtype="1"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500"/>
                                            <p:tgtEl>
                                              <p:spTgt spid="13"/>
                                            </p:tgtEl>
                                          </p:cBhvr>
                                        </p:animEffect>
                                      </p:childTnLst>
                                    </p:cTn>
                                  </p:par>
                                </p:childTnLst>
                              </p:cTn>
                            </p:par>
                            <p:par>
                              <p:cTn id="18" fill="hold">
                                <p:stCondLst>
                                  <p:cond delay="2500"/>
                                </p:stCondLst>
                                <p:childTnLst>
                                  <p:par>
                                    <p:cTn id="19" presetID="14" presetClass="entr" presetSubtype="10"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300"/>
                                            <p:tgtEl>
                                              <p:spTgt spid="10"/>
                                            </p:tgtEl>
                                          </p:cBhvr>
                                        </p:animEffect>
                                      </p:childTnLst>
                                    </p:cTn>
                                  </p:par>
                                </p:childTnLst>
                              </p:cTn>
                            </p:par>
                            <p:par>
                              <p:cTn id="22" fill="hold">
                                <p:stCondLst>
                                  <p:cond delay="10180"/>
                                </p:stCondLst>
                                <p:childTnLst>
                                  <p:par>
                                    <p:cTn id="23" presetID="22" presetClass="entr" presetSubtype="1"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3"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图片 121"/>
          <p:cNvPicPr>
            <a:picLocks noChangeAspect="1"/>
          </p:cNvPicPr>
          <p:nvPr/>
        </p:nvPicPr>
        <p:blipFill>
          <a:blip r:embed="rId2" cstate="screen"/>
          <a:stretch>
            <a:fillRect/>
          </a:stretch>
        </p:blipFill>
        <p:spPr>
          <a:xfrm>
            <a:off x="5628546" y="3906415"/>
            <a:ext cx="6563454" cy="2969915"/>
          </a:xfrm>
          <a:prstGeom prst="rect">
            <a:avLst/>
          </a:prstGeom>
        </p:spPr>
      </p:pic>
      <p:pic>
        <p:nvPicPr>
          <p:cNvPr id="2" name="图片 1"/>
          <p:cNvPicPr>
            <a:picLocks noChangeAspect="1"/>
          </p:cNvPicPr>
          <p:nvPr/>
        </p:nvPicPr>
        <p:blipFill>
          <a:blip r:embed="rId3" cstate="screen"/>
          <a:stretch>
            <a:fillRect/>
          </a:stretch>
        </p:blipFill>
        <p:spPr>
          <a:xfrm>
            <a:off x="4213527" y="269205"/>
            <a:ext cx="3594637" cy="2628578"/>
          </a:xfrm>
          <a:prstGeom prst="rect">
            <a:avLst/>
          </a:prstGeom>
        </p:spPr>
      </p:pic>
      <p:sp>
        <p:nvSpPr>
          <p:cNvPr id="3" name="文本框 2"/>
          <p:cNvSpPr txBox="1"/>
          <p:nvPr/>
        </p:nvSpPr>
        <p:spPr>
          <a:xfrm>
            <a:off x="5131651" y="725601"/>
            <a:ext cx="1428750" cy="2092881"/>
          </a:xfrm>
          <a:prstGeom prst="rect">
            <a:avLst/>
          </a:prstGeom>
          <a:noFill/>
        </p:spPr>
        <p:txBody>
          <a:bodyPr wrap="square" rtlCol="0">
            <a:spAutoFit/>
          </a:bodyPr>
          <a:lstStyle/>
          <a:p>
            <a:r>
              <a:rPr lang="zh-CN" altLang="en-US" sz="13000" dirty="0" smtClean="0">
                <a:solidFill>
                  <a:srgbClr val="5DC0B9"/>
                </a:solidFill>
                <a:latin typeface="方正黄草简体" panose="03000509000000000000" pitchFamily="65" charset="-122"/>
                <a:ea typeface="方正黄草简体" panose="03000509000000000000" pitchFamily="65" charset="-122"/>
              </a:rPr>
              <a:t>目</a:t>
            </a:r>
            <a:endParaRPr lang="zh-CN" altLang="en-US" sz="13000" dirty="0">
              <a:solidFill>
                <a:srgbClr val="5DC0B9"/>
              </a:solidFill>
              <a:latin typeface="方正黄草简体" panose="03000509000000000000" pitchFamily="65" charset="-122"/>
              <a:ea typeface="方正黄草简体" panose="03000509000000000000" pitchFamily="65" charset="-122"/>
            </a:endParaRPr>
          </a:p>
        </p:txBody>
      </p:sp>
      <p:sp>
        <p:nvSpPr>
          <p:cNvPr id="4" name="文本框 3"/>
          <p:cNvSpPr txBox="1"/>
          <p:nvPr/>
        </p:nvSpPr>
        <p:spPr>
          <a:xfrm>
            <a:off x="6556802" y="2107199"/>
            <a:ext cx="1428750" cy="1323439"/>
          </a:xfrm>
          <a:prstGeom prst="rect">
            <a:avLst/>
          </a:prstGeom>
          <a:noFill/>
        </p:spPr>
        <p:txBody>
          <a:bodyPr wrap="square" rtlCol="0">
            <a:spAutoFit/>
          </a:bodyPr>
          <a:lstStyle/>
          <a:p>
            <a:r>
              <a:rPr lang="zh-CN" altLang="en-US" sz="8000" dirty="0" smtClean="0">
                <a:solidFill>
                  <a:srgbClr val="5DC0B9"/>
                </a:solidFill>
                <a:latin typeface="方正黄草简体" panose="03000509000000000000" pitchFamily="65" charset="-122"/>
                <a:ea typeface="方正黄草简体" panose="03000509000000000000" pitchFamily="65" charset="-122"/>
              </a:rPr>
              <a:t>录</a:t>
            </a:r>
            <a:endParaRPr lang="zh-CN" altLang="en-US" sz="8000" dirty="0">
              <a:solidFill>
                <a:srgbClr val="5DC0B9"/>
              </a:solidFill>
              <a:latin typeface="方正黄草简体" panose="03000509000000000000" pitchFamily="65" charset="-122"/>
              <a:ea typeface="方正黄草简体" panose="03000509000000000000" pitchFamily="65" charset="-122"/>
            </a:endParaRPr>
          </a:p>
        </p:txBody>
      </p:sp>
      <p:grpSp>
        <p:nvGrpSpPr>
          <p:cNvPr id="93" name="组合 92"/>
          <p:cNvGrpSpPr/>
          <p:nvPr/>
        </p:nvGrpSpPr>
        <p:grpSpPr>
          <a:xfrm>
            <a:off x="1356143" y="3532905"/>
            <a:ext cx="1062186" cy="1146317"/>
            <a:chOff x="10499817" y="2390775"/>
            <a:chExt cx="1062186" cy="1146317"/>
          </a:xfrm>
        </p:grpSpPr>
        <p:pic>
          <p:nvPicPr>
            <p:cNvPr id="94" name="图片 93"/>
            <p:cNvPicPr>
              <a:picLocks noChangeAspect="1"/>
            </p:cNvPicPr>
            <p:nvPr userDrawn="1"/>
          </p:nvPicPr>
          <p:blipFill>
            <a:blip r:embed="rId4"/>
            <a:stretch>
              <a:fillRect/>
            </a:stretch>
          </p:blipFill>
          <p:spPr>
            <a:xfrm>
              <a:off x="10499817" y="2390775"/>
              <a:ext cx="1062186" cy="1146317"/>
            </a:xfrm>
            <a:prstGeom prst="rect">
              <a:avLst/>
            </a:prstGeom>
          </p:spPr>
        </p:pic>
        <p:sp>
          <p:nvSpPr>
            <p:cNvPr id="95" name="文本框 94"/>
            <p:cNvSpPr txBox="1"/>
            <p:nvPr userDrawn="1"/>
          </p:nvSpPr>
          <p:spPr>
            <a:xfrm>
              <a:off x="10652462" y="2477115"/>
              <a:ext cx="909541" cy="830997"/>
            </a:xfrm>
            <a:prstGeom prst="rect">
              <a:avLst/>
            </a:prstGeom>
            <a:noFill/>
          </p:spPr>
          <p:txBody>
            <a:bodyPr wrap="square" rtlCol="0">
              <a:spAutoFit/>
            </a:bodyPr>
            <a:lstStyle/>
            <a:p>
              <a:r>
                <a:rPr lang="zh-CN" altLang="en-US" sz="4800" dirty="0">
                  <a:solidFill>
                    <a:srgbClr val="5DC0B9"/>
                  </a:solidFill>
                  <a:latin typeface="微软雅黑" panose="020B0503020204020204" pitchFamily="34" charset="-122"/>
                  <a:ea typeface="微软雅黑" panose="020B0503020204020204" pitchFamily="34" charset="-122"/>
                </a:rPr>
                <a:t>壹</a:t>
              </a:r>
            </a:p>
          </p:txBody>
        </p:sp>
      </p:grpSp>
      <p:pic>
        <p:nvPicPr>
          <p:cNvPr id="96" name="图片 95"/>
          <p:cNvPicPr>
            <a:picLocks noChangeAspect="1"/>
          </p:cNvPicPr>
          <p:nvPr/>
        </p:nvPicPr>
        <p:blipFill>
          <a:blip r:embed="rId5" cstate="screen"/>
          <a:stretch>
            <a:fillRect/>
          </a:stretch>
        </p:blipFill>
        <p:spPr>
          <a:xfrm>
            <a:off x="1126133" y="4679222"/>
            <a:ext cx="1522206" cy="549542"/>
          </a:xfrm>
          <a:prstGeom prst="rect">
            <a:avLst/>
          </a:prstGeom>
        </p:spPr>
      </p:pic>
      <p:sp>
        <p:nvSpPr>
          <p:cNvPr id="97" name="矩形 96"/>
          <p:cNvSpPr/>
          <p:nvPr/>
        </p:nvSpPr>
        <p:spPr>
          <a:xfrm>
            <a:off x="1216703" y="5309539"/>
            <a:ext cx="1415772" cy="338554"/>
          </a:xfrm>
          <a:prstGeom prst="rect">
            <a:avLst/>
          </a:prstGeom>
        </p:spPr>
        <p:txBody>
          <a:bodyPr wrap="none">
            <a:spAutoFit/>
          </a:bodyPr>
          <a:lstStyle/>
          <a:p>
            <a:pPr algn="ctr"/>
            <a:r>
              <a:rPr lang="zh-CN" altLang="en-US" sz="1600" dirty="0">
                <a:solidFill>
                  <a:srgbClr val="5DC0B9"/>
                </a:solidFill>
                <a:latin typeface="微软雅黑" panose="020B0503020204020204" pitchFamily="34" charset="-122"/>
                <a:ea typeface="微软雅黑" panose="020B0503020204020204" pitchFamily="34" charset="-122"/>
              </a:rPr>
              <a:t>清明节的来源</a:t>
            </a:r>
          </a:p>
        </p:txBody>
      </p:sp>
      <p:grpSp>
        <p:nvGrpSpPr>
          <p:cNvPr id="98" name="组合 97"/>
          <p:cNvGrpSpPr/>
          <p:nvPr/>
        </p:nvGrpSpPr>
        <p:grpSpPr>
          <a:xfrm>
            <a:off x="4070978" y="3532905"/>
            <a:ext cx="1062186" cy="1146317"/>
            <a:chOff x="10499817" y="2390775"/>
            <a:chExt cx="1062186" cy="1146317"/>
          </a:xfrm>
        </p:grpSpPr>
        <p:pic>
          <p:nvPicPr>
            <p:cNvPr id="99" name="图片 98"/>
            <p:cNvPicPr>
              <a:picLocks noChangeAspect="1"/>
            </p:cNvPicPr>
            <p:nvPr userDrawn="1"/>
          </p:nvPicPr>
          <p:blipFill>
            <a:blip r:embed="rId4"/>
            <a:stretch>
              <a:fillRect/>
            </a:stretch>
          </p:blipFill>
          <p:spPr>
            <a:xfrm>
              <a:off x="10499817" y="2390775"/>
              <a:ext cx="1062186" cy="1146317"/>
            </a:xfrm>
            <a:prstGeom prst="rect">
              <a:avLst/>
            </a:prstGeom>
          </p:spPr>
        </p:pic>
        <p:sp>
          <p:nvSpPr>
            <p:cNvPr id="100" name="文本框 99"/>
            <p:cNvSpPr txBox="1"/>
            <p:nvPr userDrawn="1"/>
          </p:nvSpPr>
          <p:spPr>
            <a:xfrm>
              <a:off x="10652462" y="2477115"/>
              <a:ext cx="909541" cy="830997"/>
            </a:xfrm>
            <a:prstGeom prst="rect">
              <a:avLst/>
            </a:prstGeom>
            <a:noFill/>
          </p:spPr>
          <p:txBody>
            <a:bodyPr wrap="square" rtlCol="0">
              <a:spAutoFit/>
            </a:bodyPr>
            <a:lstStyle/>
            <a:p>
              <a:r>
                <a:rPr lang="zh-CN" altLang="en-US" sz="4800" dirty="0">
                  <a:solidFill>
                    <a:srgbClr val="5DC0B9"/>
                  </a:solidFill>
                  <a:latin typeface="微软雅黑" panose="020B0503020204020204" pitchFamily="34" charset="-122"/>
                  <a:ea typeface="微软雅黑" panose="020B0503020204020204" pitchFamily="34" charset="-122"/>
                </a:rPr>
                <a:t>贰</a:t>
              </a:r>
            </a:p>
          </p:txBody>
        </p:sp>
      </p:grpSp>
      <p:pic>
        <p:nvPicPr>
          <p:cNvPr id="101" name="图片 100"/>
          <p:cNvPicPr>
            <a:picLocks noChangeAspect="1"/>
          </p:cNvPicPr>
          <p:nvPr/>
        </p:nvPicPr>
        <p:blipFill>
          <a:blip r:embed="rId5" cstate="screen"/>
          <a:stretch>
            <a:fillRect/>
          </a:stretch>
        </p:blipFill>
        <p:spPr>
          <a:xfrm>
            <a:off x="3840968" y="4679222"/>
            <a:ext cx="1522206" cy="549542"/>
          </a:xfrm>
          <a:prstGeom prst="rect">
            <a:avLst/>
          </a:prstGeom>
        </p:spPr>
      </p:pic>
      <p:sp>
        <p:nvSpPr>
          <p:cNvPr id="102" name="矩形 101"/>
          <p:cNvSpPr/>
          <p:nvPr/>
        </p:nvSpPr>
        <p:spPr>
          <a:xfrm>
            <a:off x="3931538" y="5309539"/>
            <a:ext cx="1415772" cy="338554"/>
          </a:xfrm>
          <a:prstGeom prst="rect">
            <a:avLst/>
          </a:prstGeom>
        </p:spPr>
        <p:txBody>
          <a:bodyPr wrap="none">
            <a:spAutoFit/>
          </a:bodyPr>
          <a:lstStyle/>
          <a:p>
            <a:pPr algn="ctr"/>
            <a:r>
              <a:rPr lang="zh-CN" altLang="en-US" sz="1600" dirty="0">
                <a:solidFill>
                  <a:srgbClr val="5DC0B9"/>
                </a:solidFill>
                <a:latin typeface="微软雅黑" panose="020B0503020204020204" pitchFamily="34" charset="-122"/>
                <a:ea typeface="微软雅黑" panose="020B0503020204020204" pitchFamily="34" charset="-122"/>
              </a:rPr>
              <a:t>清明节的习俗</a:t>
            </a:r>
          </a:p>
        </p:txBody>
      </p:sp>
      <p:grpSp>
        <p:nvGrpSpPr>
          <p:cNvPr id="103" name="组合 102"/>
          <p:cNvGrpSpPr/>
          <p:nvPr/>
        </p:nvGrpSpPr>
        <p:grpSpPr>
          <a:xfrm>
            <a:off x="6785813" y="3532905"/>
            <a:ext cx="1062186" cy="1146317"/>
            <a:chOff x="10499817" y="2390775"/>
            <a:chExt cx="1062186" cy="1146317"/>
          </a:xfrm>
        </p:grpSpPr>
        <p:pic>
          <p:nvPicPr>
            <p:cNvPr id="104" name="图片 103"/>
            <p:cNvPicPr>
              <a:picLocks noChangeAspect="1"/>
            </p:cNvPicPr>
            <p:nvPr userDrawn="1"/>
          </p:nvPicPr>
          <p:blipFill>
            <a:blip r:embed="rId4"/>
            <a:stretch>
              <a:fillRect/>
            </a:stretch>
          </p:blipFill>
          <p:spPr>
            <a:xfrm>
              <a:off x="10499817" y="2390775"/>
              <a:ext cx="1062186" cy="1146317"/>
            </a:xfrm>
            <a:prstGeom prst="rect">
              <a:avLst/>
            </a:prstGeom>
          </p:spPr>
        </p:pic>
        <p:sp>
          <p:nvSpPr>
            <p:cNvPr id="105" name="文本框 104"/>
            <p:cNvSpPr txBox="1"/>
            <p:nvPr userDrawn="1"/>
          </p:nvSpPr>
          <p:spPr>
            <a:xfrm>
              <a:off x="10652462" y="2477115"/>
              <a:ext cx="909541" cy="830997"/>
            </a:xfrm>
            <a:prstGeom prst="rect">
              <a:avLst/>
            </a:prstGeom>
            <a:noFill/>
          </p:spPr>
          <p:txBody>
            <a:bodyPr wrap="square" rtlCol="0">
              <a:spAutoFit/>
            </a:bodyPr>
            <a:lstStyle/>
            <a:p>
              <a:r>
                <a:rPr lang="zh-CN" altLang="en-US" sz="4800" dirty="0" smtClean="0">
                  <a:solidFill>
                    <a:srgbClr val="5DC0B9"/>
                  </a:solidFill>
                  <a:latin typeface="微软雅黑" panose="020B0503020204020204" pitchFamily="34" charset="-122"/>
                  <a:ea typeface="微软雅黑" panose="020B0503020204020204" pitchFamily="34" charset="-122"/>
                </a:rPr>
                <a:t>叁</a:t>
              </a:r>
              <a:endParaRPr lang="zh-CN" altLang="en-US" sz="4800" dirty="0">
                <a:solidFill>
                  <a:srgbClr val="5DC0B9"/>
                </a:solidFill>
                <a:latin typeface="微软雅黑" panose="020B0503020204020204" pitchFamily="34" charset="-122"/>
                <a:ea typeface="微软雅黑" panose="020B0503020204020204" pitchFamily="34" charset="-122"/>
              </a:endParaRPr>
            </a:p>
          </p:txBody>
        </p:sp>
      </p:grpSp>
      <p:pic>
        <p:nvPicPr>
          <p:cNvPr id="106" name="图片 105"/>
          <p:cNvPicPr>
            <a:picLocks noChangeAspect="1"/>
          </p:cNvPicPr>
          <p:nvPr/>
        </p:nvPicPr>
        <p:blipFill>
          <a:blip r:embed="rId5" cstate="screen"/>
          <a:stretch>
            <a:fillRect/>
          </a:stretch>
        </p:blipFill>
        <p:spPr>
          <a:xfrm>
            <a:off x="6555803" y="4679222"/>
            <a:ext cx="1522206" cy="549542"/>
          </a:xfrm>
          <a:prstGeom prst="rect">
            <a:avLst/>
          </a:prstGeom>
        </p:spPr>
      </p:pic>
      <p:sp>
        <p:nvSpPr>
          <p:cNvPr id="107" name="矩形 106"/>
          <p:cNvSpPr/>
          <p:nvPr/>
        </p:nvSpPr>
        <p:spPr>
          <a:xfrm>
            <a:off x="6851558" y="5309539"/>
            <a:ext cx="1005403" cy="338554"/>
          </a:xfrm>
          <a:prstGeom prst="rect">
            <a:avLst/>
          </a:prstGeom>
        </p:spPr>
        <p:txBody>
          <a:bodyPr wrap="none">
            <a:spAutoFit/>
          </a:bodyPr>
          <a:lstStyle/>
          <a:p>
            <a:pPr algn="ctr"/>
            <a:r>
              <a:rPr lang="zh-CN" altLang="en-US" sz="1600" dirty="0">
                <a:solidFill>
                  <a:srgbClr val="5DC0B9"/>
                </a:solidFill>
                <a:latin typeface="微软雅黑" panose="020B0503020204020204" pitchFamily="34" charset="-122"/>
                <a:ea typeface="微软雅黑" panose="020B0503020204020204" pitchFamily="34" charset="-122"/>
              </a:rPr>
              <a:t>清明饮食</a:t>
            </a:r>
          </a:p>
        </p:txBody>
      </p:sp>
      <p:grpSp>
        <p:nvGrpSpPr>
          <p:cNvPr id="108" name="组合 107"/>
          <p:cNvGrpSpPr/>
          <p:nvPr/>
        </p:nvGrpSpPr>
        <p:grpSpPr>
          <a:xfrm>
            <a:off x="9500648" y="3532905"/>
            <a:ext cx="1062186" cy="1146317"/>
            <a:chOff x="10499817" y="2390775"/>
            <a:chExt cx="1062186" cy="1146317"/>
          </a:xfrm>
        </p:grpSpPr>
        <p:pic>
          <p:nvPicPr>
            <p:cNvPr id="109" name="图片 108"/>
            <p:cNvPicPr>
              <a:picLocks noChangeAspect="1"/>
            </p:cNvPicPr>
            <p:nvPr userDrawn="1"/>
          </p:nvPicPr>
          <p:blipFill>
            <a:blip r:embed="rId4"/>
            <a:stretch>
              <a:fillRect/>
            </a:stretch>
          </p:blipFill>
          <p:spPr>
            <a:xfrm>
              <a:off x="10499817" y="2390775"/>
              <a:ext cx="1062186" cy="1146317"/>
            </a:xfrm>
            <a:prstGeom prst="rect">
              <a:avLst/>
            </a:prstGeom>
          </p:spPr>
        </p:pic>
        <p:sp>
          <p:nvSpPr>
            <p:cNvPr id="110" name="文本框 109"/>
            <p:cNvSpPr txBox="1"/>
            <p:nvPr userDrawn="1"/>
          </p:nvSpPr>
          <p:spPr>
            <a:xfrm>
              <a:off x="10652462" y="2477115"/>
              <a:ext cx="909541" cy="830997"/>
            </a:xfrm>
            <a:prstGeom prst="rect">
              <a:avLst/>
            </a:prstGeom>
            <a:noFill/>
          </p:spPr>
          <p:txBody>
            <a:bodyPr wrap="square" rtlCol="0">
              <a:spAutoFit/>
            </a:bodyPr>
            <a:lstStyle/>
            <a:p>
              <a:r>
                <a:rPr lang="zh-CN" altLang="en-US" sz="4800" dirty="0" smtClean="0">
                  <a:solidFill>
                    <a:srgbClr val="5DC0B9"/>
                  </a:solidFill>
                  <a:latin typeface="微软雅黑" panose="020B0503020204020204" pitchFamily="34" charset="-122"/>
                  <a:ea typeface="微软雅黑" panose="020B0503020204020204" pitchFamily="34" charset="-122"/>
                </a:rPr>
                <a:t>肆</a:t>
              </a:r>
              <a:endParaRPr lang="zh-CN" altLang="en-US" sz="4800" dirty="0">
                <a:solidFill>
                  <a:srgbClr val="5DC0B9"/>
                </a:solidFill>
                <a:latin typeface="微软雅黑" panose="020B0503020204020204" pitchFamily="34" charset="-122"/>
                <a:ea typeface="微软雅黑" panose="020B0503020204020204" pitchFamily="34" charset="-122"/>
              </a:endParaRPr>
            </a:p>
          </p:txBody>
        </p:sp>
      </p:grpSp>
      <p:pic>
        <p:nvPicPr>
          <p:cNvPr id="111" name="图片 110"/>
          <p:cNvPicPr>
            <a:picLocks noChangeAspect="1"/>
          </p:cNvPicPr>
          <p:nvPr/>
        </p:nvPicPr>
        <p:blipFill>
          <a:blip r:embed="rId5" cstate="screen"/>
          <a:stretch>
            <a:fillRect/>
          </a:stretch>
        </p:blipFill>
        <p:spPr>
          <a:xfrm>
            <a:off x="9270638" y="4679222"/>
            <a:ext cx="1522206" cy="549542"/>
          </a:xfrm>
          <a:prstGeom prst="rect">
            <a:avLst/>
          </a:prstGeom>
        </p:spPr>
      </p:pic>
      <p:sp>
        <p:nvSpPr>
          <p:cNvPr id="112" name="矩形 111"/>
          <p:cNvSpPr/>
          <p:nvPr/>
        </p:nvSpPr>
        <p:spPr>
          <a:xfrm>
            <a:off x="8950839" y="5309539"/>
            <a:ext cx="2236511" cy="338554"/>
          </a:xfrm>
          <a:prstGeom prst="rect">
            <a:avLst/>
          </a:prstGeom>
        </p:spPr>
        <p:txBody>
          <a:bodyPr wrap="none">
            <a:spAutoFit/>
          </a:bodyPr>
          <a:lstStyle/>
          <a:p>
            <a:pPr algn="ctr"/>
            <a:r>
              <a:rPr lang="zh-CN" altLang="en-US" sz="1600" dirty="0">
                <a:solidFill>
                  <a:srgbClr val="5DC0B9"/>
                </a:solidFill>
                <a:latin typeface="微软雅黑" panose="020B0503020204020204" pitchFamily="34" charset="-122"/>
                <a:ea typeface="微软雅黑" panose="020B0503020204020204" pitchFamily="34" charset="-122"/>
              </a:rPr>
              <a:t>缅怀先烈领悟革命精神</a:t>
            </a:r>
          </a:p>
        </p:txBody>
      </p:sp>
      <p:sp>
        <p:nvSpPr>
          <p:cNvPr id="114" name="矩形 113"/>
          <p:cNvSpPr/>
          <p:nvPr/>
        </p:nvSpPr>
        <p:spPr>
          <a:xfrm>
            <a:off x="6312187" y="2496838"/>
            <a:ext cx="461665" cy="1327697"/>
          </a:xfrm>
          <a:prstGeom prst="rect">
            <a:avLst/>
          </a:prstGeom>
        </p:spPr>
        <p:txBody>
          <a:bodyPr vert="eaVert" wrap="square">
            <a:spAutoFit/>
          </a:bodyPr>
          <a:lstStyle/>
          <a:p>
            <a:pPr defTabSz="1218565"/>
            <a:r>
              <a:rPr lang="en-US" altLang="zh-CN" dirty="0">
                <a:ln w="19050">
                  <a:noFill/>
                </a:ln>
                <a:solidFill>
                  <a:srgbClr val="5DC0B9"/>
                </a:solidFill>
                <a:latin typeface="微软雅黑" panose="020B0503020204020204" pitchFamily="34" charset="-122"/>
                <a:ea typeface="微软雅黑" panose="020B0503020204020204" pitchFamily="34" charset="-122"/>
              </a:rPr>
              <a:t>CONTENTS</a:t>
            </a:r>
            <a:endParaRPr lang="zh-CN" altLang="en-US" dirty="0">
              <a:ln w="19050">
                <a:noFill/>
              </a:ln>
              <a:solidFill>
                <a:srgbClr val="5DC0B9"/>
              </a:solidFill>
              <a:latin typeface="微软雅黑" panose="020B0503020204020204" pitchFamily="34" charset="-122"/>
              <a:ea typeface="微软雅黑" panose="020B0503020204020204" pitchFamily="34" charset="-122"/>
            </a:endParaRPr>
          </a:p>
        </p:txBody>
      </p:sp>
      <p:pic>
        <p:nvPicPr>
          <p:cNvPr id="115" name="图片 114"/>
          <p:cNvPicPr>
            <a:picLocks noChangeAspect="1"/>
          </p:cNvPicPr>
          <p:nvPr/>
        </p:nvPicPr>
        <p:blipFill>
          <a:blip r:embed="rId6"/>
          <a:stretch>
            <a:fillRect/>
          </a:stretch>
        </p:blipFill>
        <p:spPr>
          <a:xfrm>
            <a:off x="0" y="57335"/>
            <a:ext cx="4762500" cy="4219575"/>
          </a:xfrm>
          <a:prstGeom prst="rect">
            <a:avLst/>
          </a:prstGeom>
        </p:spPr>
      </p:pic>
      <p:pic>
        <p:nvPicPr>
          <p:cNvPr id="123" name="图片 8"/>
          <p:cNvPicPr>
            <a:picLocks noChangeAspect="1" noChangeArrowheads="1"/>
          </p:cNvPicPr>
          <p:nvPr/>
        </p:nvPicPr>
        <p:blipFill>
          <a:blip r:embed="rId7"/>
          <a:srcRect/>
          <a:stretch>
            <a:fillRect/>
          </a:stretch>
        </p:blipFill>
        <p:spPr bwMode="auto">
          <a:xfrm>
            <a:off x="10236654" y="1783024"/>
            <a:ext cx="970771" cy="109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9"/>
          <p:cNvPicPr>
            <a:picLocks noChangeAspect="1" noChangeArrowheads="1"/>
          </p:cNvPicPr>
          <p:nvPr/>
        </p:nvPicPr>
        <p:blipFill>
          <a:blip r:embed="rId8"/>
          <a:srcRect/>
          <a:stretch>
            <a:fillRect/>
          </a:stretch>
        </p:blipFill>
        <p:spPr bwMode="auto">
          <a:xfrm>
            <a:off x="8749471" y="785799"/>
            <a:ext cx="874061" cy="84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图片 124"/>
          <p:cNvPicPr>
            <a:picLocks noChangeAspect="1" noChangeArrowheads="1"/>
          </p:cNvPicPr>
          <p:nvPr/>
        </p:nvPicPr>
        <p:blipFill>
          <a:blip r:embed="rId9" cstate="screen"/>
          <a:srcRect/>
          <a:stretch>
            <a:fillRect/>
          </a:stretch>
        </p:blipFill>
        <p:spPr bwMode="auto">
          <a:xfrm>
            <a:off x="11236241" y="1183750"/>
            <a:ext cx="256885" cy="2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wipe(up)">
                                          <p:cBhvr>
                                            <p:cTn id="19" dur="500"/>
                                            <p:tgtEl>
                                              <p:spTgt spid="114"/>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p:cTn id="23" dur="500" fill="hold"/>
                                            <p:tgtEl>
                                              <p:spTgt spid="93"/>
                                            </p:tgtEl>
                                            <p:attrNameLst>
                                              <p:attrName>ppt_w</p:attrName>
                                            </p:attrNameLst>
                                          </p:cBhvr>
                                          <p:tavLst>
                                            <p:tav tm="0">
                                              <p:val>
                                                <p:fltVal val="0"/>
                                              </p:val>
                                            </p:tav>
                                            <p:tav tm="100000">
                                              <p:val>
                                                <p:strVal val="#ppt_w"/>
                                              </p:val>
                                            </p:tav>
                                          </p:tavLst>
                                        </p:anim>
                                        <p:anim calcmode="lin" valueType="num">
                                          <p:cBhvr>
                                            <p:cTn id="24" dur="500" fill="hold"/>
                                            <p:tgtEl>
                                              <p:spTgt spid="93"/>
                                            </p:tgtEl>
                                            <p:attrNameLst>
                                              <p:attrName>ppt_h</p:attrName>
                                            </p:attrNameLst>
                                          </p:cBhvr>
                                          <p:tavLst>
                                            <p:tav tm="0">
                                              <p:val>
                                                <p:fltVal val="0"/>
                                              </p:val>
                                            </p:tav>
                                            <p:tav tm="100000">
                                              <p:val>
                                                <p:strVal val="#ppt_h"/>
                                              </p:val>
                                            </p:tav>
                                          </p:tavLst>
                                        </p:anim>
                                        <p:animEffect transition="in" filter="fade">
                                          <p:cBhvr>
                                            <p:cTn id="25" dur="500"/>
                                            <p:tgtEl>
                                              <p:spTgt spid="93"/>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1000" fill="hold"/>
                                            <p:tgtEl>
                                              <p:spTgt spid="97"/>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8"/>
                                            </p:tgtEl>
                                            <p:attrNameLst>
                                              <p:attrName>style.visibility</p:attrName>
                                            </p:attrNameLst>
                                          </p:cBhvr>
                                          <p:to>
                                            <p:strVal val="visible"/>
                                          </p:to>
                                        </p:set>
                                        <p:anim calcmode="lin" valueType="num">
                                          <p:cBhvr>
                                            <p:cTn id="41" dur="500" fill="hold"/>
                                            <p:tgtEl>
                                              <p:spTgt spid="98"/>
                                            </p:tgtEl>
                                            <p:attrNameLst>
                                              <p:attrName>ppt_w</p:attrName>
                                            </p:attrNameLst>
                                          </p:cBhvr>
                                          <p:tavLst>
                                            <p:tav tm="0">
                                              <p:val>
                                                <p:fltVal val="0"/>
                                              </p:val>
                                            </p:tav>
                                            <p:tav tm="100000">
                                              <p:val>
                                                <p:strVal val="#ppt_w"/>
                                              </p:val>
                                            </p:tav>
                                          </p:tavLst>
                                        </p:anim>
                                        <p:anim calcmode="lin" valueType="num">
                                          <p:cBhvr>
                                            <p:cTn id="42" dur="500" fill="hold"/>
                                            <p:tgtEl>
                                              <p:spTgt spid="98"/>
                                            </p:tgtEl>
                                            <p:attrNameLst>
                                              <p:attrName>ppt_h</p:attrName>
                                            </p:attrNameLst>
                                          </p:cBhvr>
                                          <p:tavLst>
                                            <p:tav tm="0">
                                              <p:val>
                                                <p:fltVal val="0"/>
                                              </p:val>
                                            </p:tav>
                                            <p:tav tm="100000">
                                              <p:val>
                                                <p:strVal val="#ppt_h"/>
                                              </p:val>
                                            </p:tav>
                                          </p:tavLst>
                                        </p:anim>
                                        <p:animEffect transition="in" filter="fade">
                                          <p:cBhvr>
                                            <p:cTn id="43" dur="500"/>
                                            <p:tgtEl>
                                              <p:spTgt spid="98"/>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01"/>
                                            </p:tgtEl>
                                            <p:attrNameLst>
                                              <p:attrName>style.visibility</p:attrName>
                                            </p:attrNameLst>
                                          </p:cBhvr>
                                          <p:to>
                                            <p:strVal val="visible"/>
                                          </p:to>
                                        </p:set>
                                        <p:animEffect transition="in" filter="fade">
                                          <p:cBhvr>
                                            <p:cTn id="47" dur="1000"/>
                                            <p:tgtEl>
                                              <p:spTgt spid="101"/>
                                            </p:tgtEl>
                                          </p:cBhvr>
                                        </p:animEffect>
                                        <p:anim calcmode="lin" valueType="num">
                                          <p:cBhvr>
                                            <p:cTn id="48" dur="1000" fill="hold"/>
                                            <p:tgtEl>
                                              <p:spTgt spid="101"/>
                                            </p:tgtEl>
                                            <p:attrNameLst>
                                              <p:attrName>ppt_x</p:attrName>
                                            </p:attrNameLst>
                                          </p:cBhvr>
                                          <p:tavLst>
                                            <p:tav tm="0">
                                              <p:val>
                                                <p:strVal val="#ppt_x"/>
                                              </p:val>
                                            </p:tav>
                                            <p:tav tm="100000">
                                              <p:val>
                                                <p:strVal val="#ppt_x"/>
                                              </p:val>
                                            </p:tav>
                                          </p:tavLst>
                                        </p:anim>
                                        <p:anim calcmode="lin" valueType="num">
                                          <p:cBhvr>
                                            <p:cTn id="49" dur="1000" fill="hold"/>
                                            <p:tgtEl>
                                              <p:spTgt spid="101"/>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1000"/>
                                            <p:tgtEl>
                                              <p:spTgt spid="102"/>
                                            </p:tgtEl>
                                          </p:cBhvr>
                                        </p:animEffect>
                                        <p:anim calcmode="lin" valueType="num">
                                          <p:cBhvr>
                                            <p:cTn id="54" dur="1000" fill="hold"/>
                                            <p:tgtEl>
                                              <p:spTgt spid="102"/>
                                            </p:tgtEl>
                                            <p:attrNameLst>
                                              <p:attrName>ppt_x</p:attrName>
                                            </p:attrNameLst>
                                          </p:cBhvr>
                                          <p:tavLst>
                                            <p:tav tm="0">
                                              <p:val>
                                                <p:strVal val="#ppt_x"/>
                                              </p:val>
                                            </p:tav>
                                            <p:tav tm="100000">
                                              <p:val>
                                                <p:strVal val="#ppt_x"/>
                                              </p:val>
                                            </p:tav>
                                          </p:tavLst>
                                        </p:anim>
                                        <p:anim calcmode="lin" valueType="num">
                                          <p:cBhvr>
                                            <p:cTn id="55" dur="1000" fill="hold"/>
                                            <p:tgtEl>
                                              <p:spTgt spid="10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nodeType="afterEffect">
                                      <p:stCondLst>
                                        <p:cond delay="0"/>
                                      </p:stCondLst>
                                      <p:childTnLst>
                                        <p:set>
                                          <p:cBhvr>
                                            <p:cTn id="58" dur="1" fill="hold">
                                              <p:stCondLst>
                                                <p:cond delay="0"/>
                                              </p:stCondLst>
                                            </p:cTn>
                                            <p:tgtEl>
                                              <p:spTgt spid="103"/>
                                            </p:tgtEl>
                                            <p:attrNameLst>
                                              <p:attrName>style.visibility</p:attrName>
                                            </p:attrNameLst>
                                          </p:cBhvr>
                                          <p:to>
                                            <p:strVal val="visible"/>
                                          </p:to>
                                        </p:set>
                                        <p:anim calcmode="lin" valueType="num">
                                          <p:cBhvr>
                                            <p:cTn id="59" dur="500" fill="hold"/>
                                            <p:tgtEl>
                                              <p:spTgt spid="103"/>
                                            </p:tgtEl>
                                            <p:attrNameLst>
                                              <p:attrName>ppt_w</p:attrName>
                                            </p:attrNameLst>
                                          </p:cBhvr>
                                          <p:tavLst>
                                            <p:tav tm="0">
                                              <p:val>
                                                <p:fltVal val="0"/>
                                              </p:val>
                                            </p:tav>
                                            <p:tav tm="100000">
                                              <p:val>
                                                <p:strVal val="#ppt_w"/>
                                              </p:val>
                                            </p:tav>
                                          </p:tavLst>
                                        </p:anim>
                                        <p:anim calcmode="lin" valueType="num">
                                          <p:cBhvr>
                                            <p:cTn id="60" dur="500" fill="hold"/>
                                            <p:tgtEl>
                                              <p:spTgt spid="103"/>
                                            </p:tgtEl>
                                            <p:attrNameLst>
                                              <p:attrName>ppt_h</p:attrName>
                                            </p:attrNameLst>
                                          </p:cBhvr>
                                          <p:tavLst>
                                            <p:tav tm="0">
                                              <p:val>
                                                <p:fltVal val="0"/>
                                              </p:val>
                                            </p:tav>
                                            <p:tav tm="100000">
                                              <p:val>
                                                <p:strVal val="#ppt_h"/>
                                              </p:val>
                                            </p:tav>
                                          </p:tavLst>
                                        </p:anim>
                                        <p:animEffect transition="in" filter="fade">
                                          <p:cBhvr>
                                            <p:cTn id="61" dur="500"/>
                                            <p:tgtEl>
                                              <p:spTgt spid="10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106"/>
                                            </p:tgtEl>
                                            <p:attrNameLst>
                                              <p:attrName>style.visibility</p:attrName>
                                            </p:attrNameLst>
                                          </p:cBhvr>
                                          <p:to>
                                            <p:strVal val="visible"/>
                                          </p:to>
                                        </p:set>
                                        <p:animEffect transition="in" filter="fade">
                                          <p:cBhvr>
                                            <p:cTn id="65" dur="1000"/>
                                            <p:tgtEl>
                                              <p:spTgt spid="106"/>
                                            </p:tgtEl>
                                          </p:cBhvr>
                                        </p:animEffect>
                                        <p:anim calcmode="lin" valueType="num">
                                          <p:cBhvr>
                                            <p:cTn id="66" dur="1000" fill="hold"/>
                                            <p:tgtEl>
                                              <p:spTgt spid="106"/>
                                            </p:tgtEl>
                                            <p:attrNameLst>
                                              <p:attrName>ppt_x</p:attrName>
                                            </p:attrNameLst>
                                          </p:cBhvr>
                                          <p:tavLst>
                                            <p:tav tm="0">
                                              <p:val>
                                                <p:strVal val="#ppt_x"/>
                                              </p:val>
                                            </p:tav>
                                            <p:tav tm="100000">
                                              <p:val>
                                                <p:strVal val="#ppt_x"/>
                                              </p:val>
                                            </p:tav>
                                          </p:tavLst>
                                        </p:anim>
                                        <p:anim calcmode="lin" valueType="num">
                                          <p:cBhvr>
                                            <p:cTn id="67" dur="1000" fill="hold"/>
                                            <p:tgtEl>
                                              <p:spTgt spid="106"/>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107"/>
                                            </p:tgtEl>
                                            <p:attrNameLst>
                                              <p:attrName>style.visibility</p:attrName>
                                            </p:attrNameLst>
                                          </p:cBhvr>
                                          <p:to>
                                            <p:strVal val="visible"/>
                                          </p:to>
                                        </p:set>
                                        <p:animEffect transition="in" filter="fade">
                                          <p:cBhvr>
                                            <p:cTn id="71" dur="1000"/>
                                            <p:tgtEl>
                                              <p:spTgt spid="107"/>
                                            </p:tgtEl>
                                          </p:cBhvr>
                                        </p:animEffect>
                                        <p:anim calcmode="lin" valueType="num">
                                          <p:cBhvr>
                                            <p:cTn id="72" dur="1000" fill="hold"/>
                                            <p:tgtEl>
                                              <p:spTgt spid="107"/>
                                            </p:tgtEl>
                                            <p:attrNameLst>
                                              <p:attrName>ppt_x</p:attrName>
                                            </p:attrNameLst>
                                          </p:cBhvr>
                                          <p:tavLst>
                                            <p:tav tm="0">
                                              <p:val>
                                                <p:strVal val="#ppt_x"/>
                                              </p:val>
                                            </p:tav>
                                            <p:tav tm="100000">
                                              <p:val>
                                                <p:strVal val="#ppt_x"/>
                                              </p:val>
                                            </p:tav>
                                          </p:tavLst>
                                        </p:anim>
                                        <p:anim calcmode="lin" valueType="num">
                                          <p:cBhvr>
                                            <p:cTn id="73" dur="1000" fill="hold"/>
                                            <p:tgtEl>
                                              <p:spTgt spid="107"/>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53" presetClass="entr" presetSubtype="16" fill="hold" nodeType="afterEffect">
                                      <p:stCondLst>
                                        <p:cond delay="0"/>
                                      </p:stCondLst>
                                      <p:childTnLst>
                                        <p:set>
                                          <p:cBhvr>
                                            <p:cTn id="76" dur="1" fill="hold">
                                              <p:stCondLst>
                                                <p:cond delay="0"/>
                                              </p:stCondLst>
                                            </p:cTn>
                                            <p:tgtEl>
                                              <p:spTgt spid="108"/>
                                            </p:tgtEl>
                                            <p:attrNameLst>
                                              <p:attrName>style.visibility</p:attrName>
                                            </p:attrNameLst>
                                          </p:cBhvr>
                                          <p:to>
                                            <p:strVal val="visible"/>
                                          </p:to>
                                        </p:set>
                                        <p:anim calcmode="lin" valueType="num">
                                          <p:cBhvr>
                                            <p:cTn id="77" dur="500" fill="hold"/>
                                            <p:tgtEl>
                                              <p:spTgt spid="108"/>
                                            </p:tgtEl>
                                            <p:attrNameLst>
                                              <p:attrName>ppt_w</p:attrName>
                                            </p:attrNameLst>
                                          </p:cBhvr>
                                          <p:tavLst>
                                            <p:tav tm="0">
                                              <p:val>
                                                <p:fltVal val="0"/>
                                              </p:val>
                                            </p:tav>
                                            <p:tav tm="100000">
                                              <p:val>
                                                <p:strVal val="#ppt_w"/>
                                              </p:val>
                                            </p:tav>
                                          </p:tavLst>
                                        </p:anim>
                                        <p:anim calcmode="lin" valueType="num">
                                          <p:cBhvr>
                                            <p:cTn id="78" dur="500" fill="hold"/>
                                            <p:tgtEl>
                                              <p:spTgt spid="108"/>
                                            </p:tgtEl>
                                            <p:attrNameLst>
                                              <p:attrName>ppt_h</p:attrName>
                                            </p:attrNameLst>
                                          </p:cBhvr>
                                          <p:tavLst>
                                            <p:tav tm="0">
                                              <p:val>
                                                <p:fltVal val="0"/>
                                              </p:val>
                                            </p:tav>
                                            <p:tav tm="100000">
                                              <p:val>
                                                <p:strVal val="#ppt_h"/>
                                              </p:val>
                                            </p:tav>
                                          </p:tavLst>
                                        </p:anim>
                                        <p:animEffect transition="in" filter="fade">
                                          <p:cBhvr>
                                            <p:cTn id="79" dur="500"/>
                                            <p:tgtEl>
                                              <p:spTgt spid="108"/>
                                            </p:tgtEl>
                                          </p:cBhvr>
                                        </p:animEffect>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11"/>
                                            </p:tgtEl>
                                            <p:attrNameLst>
                                              <p:attrName>style.visibility</p:attrName>
                                            </p:attrNameLst>
                                          </p:cBhvr>
                                          <p:to>
                                            <p:strVal val="visible"/>
                                          </p:to>
                                        </p:set>
                                        <p:animEffect transition="in" filter="fade">
                                          <p:cBhvr>
                                            <p:cTn id="83" dur="1000"/>
                                            <p:tgtEl>
                                              <p:spTgt spid="111"/>
                                            </p:tgtEl>
                                          </p:cBhvr>
                                        </p:animEffect>
                                        <p:anim calcmode="lin" valueType="num">
                                          <p:cBhvr>
                                            <p:cTn id="84" dur="1000" fill="hold"/>
                                            <p:tgtEl>
                                              <p:spTgt spid="111"/>
                                            </p:tgtEl>
                                            <p:attrNameLst>
                                              <p:attrName>ppt_x</p:attrName>
                                            </p:attrNameLst>
                                          </p:cBhvr>
                                          <p:tavLst>
                                            <p:tav tm="0">
                                              <p:val>
                                                <p:strVal val="#ppt_x"/>
                                              </p:val>
                                            </p:tav>
                                            <p:tav tm="100000">
                                              <p:val>
                                                <p:strVal val="#ppt_x"/>
                                              </p:val>
                                            </p:tav>
                                          </p:tavLst>
                                        </p:anim>
                                        <p:anim calcmode="lin" valueType="num">
                                          <p:cBhvr>
                                            <p:cTn id="85" dur="1000" fill="hold"/>
                                            <p:tgtEl>
                                              <p:spTgt spid="111"/>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112"/>
                                            </p:tgtEl>
                                            <p:attrNameLst>
                                              <p:attrName>style.visibility</p:attrName>
                                            </p:attrNameLst>
                                          </p:cBhvr>
                                          <p:to>
                                            <p:strVal val="visible"/>
                                          </p:to>
                                        </p:set>
                                        <p:animEffect transition="in" filter="fade">
                                          <p:cBhvr>
                                            <p:cTn id="89" dur="1000"/>
                                            <p:tgtEl>
                                              <p:spTgt spid="112"/>
                                            </p:tgtEl>
                                          </p:cBhvr>
                                        </p:animEffect>
                                        <p:anim calcmode="lin" valueType="num">
                                          <p:cBhvr>
                                            <p:cTn id="90" dur="1000" fill="hold"/>
                                            <p:tgtEl>
                                              <p:spTgt spid="112"/>
                                            </p:tgtEl>
                                            <p:attrNameLst>
                                              <p:attrName>ppt_x</p:attrName>
                                            </p:attrNameLst>
                                          </p:cBhvr>
                                          <p:tavLst>
                                            <p:tav tm="0">
                                              <p:val>
                                                <p:strVal val="#ppt_x"/>
                                              </p:val>
                                            </p:tav>
                                            <p:tav tm="100000">
                                              <p:val>
                                                <p:strVal val="#ppt_x"/>
                                              </p:val>
                                            </p:tav>
                                          </p:tavLst>
                                        </p:anim>
                                        <p:anim calcmode="lin" valueType="num">
                                          <p:cBhvr>
                                            <p:cTn id="91" dur="1000" fill="hold"/>
                                            <p:tgtEl>
                                              <p:spTgt spid="112"/>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2" presetClass="entr" presetSubtype="6" fill="hold" nodeType="afterEffect" p14:presetBounceEnd="66000">
                                      <p:stCondLst>
                                        <p:cond delay="0"/>
                                      </p:stCondLst>
                                      <p:childTnLst>
                                        <p:set>
                                          <p:cBhvr>
                                            <p:cTn id="94" dur="1" fill="hold">
                                              <p:stCondLst>
                                                <p:cond delay="0"/>
                                              </p:stCondLst>
                                            </p:cTn>
                                            <p:tgtEl>
                                              <p:spTgt spid="124"/>
                                            </p:tgtEl>
                                            <p:attrNameLst>
                                              <p:attrName>style.visibility</p:attrName>
                                            </p:attrNameLst>
                                          </p:cBhvr>
                                          <p:to>
                                            <p:strVal val="visible"/>
                                          </p:to>
                                        </p:set>
                                        <p:anim calcmode="lin" valueType="num" p14:bounceEnd="66000">
                                          <p:cBhvr additive="base">
                                            <p:cTn id="95" dur="1500" fill="hold"/>
                                            <p:tgtEl>
                                              <p:spTgt spid="124"/>
                                            </p:tgtEl>
                                            <p:attrNameLst>
                                              <p:attrName>ppt_x</p:attrName>
                                            </p:attrNameLst>
                                          </p:cBhvr>
                                          <p:tavLst>
                                            <p:tav tm="0">
                                              <p:val>
                                                <p:strVal val="1+#ppt_w/2"/>
                                              </p:val>
                                            </p:tav>
                                            <p:tav tm="100000">
                                              <p:val>
                                                <p:strVal val="#ppt_x"/>
                                              </p:val>
                                            </p:tav>
                                          </p:tavLst>
                                        </p:anim>
                                        <p:anim calcmode="lin" valueType="num" p14:bounceEnd="66000">
                                          <p:cBhvr additive="base">
                                            <p:cTn id="96" dur="1500" fill="hold"/>
                                            <p:tgtEl>
                                              <p:spTgt spid="124"/>
                                            </p:tgtEl>
                                            <p:attrNameLst>
                                              <p:attrName>ppt_y</p:attrName>
                                            </p:attrNameLst>
                                          </p:cBhvr>
                                          <p:tavLst>
                                            <p:tav tm="0">
                                              <p:val>
                                                <p:strVal val="1+#ppt_h/2"/>
                                              </p:val>
                                            </p:tav>
                                            <p:tav tm="100000">
                                              <p:val>
                                                <p:strVal val="#ppt_y"/>
                                              </p:val>
                                            </p:tav>
                                          </p:tavLst>
                                        </p:anim>
                                      </p:childTnLst>
                                    </p:cTn>
                                  </p:par>
                                  <p:par>
                                    <p:cTn id="97" presetID="2" presetClass="entr" presetSubtype="6" fill="hold" nodeType="withEffect" p14:presetBounceEnd="66000">
                                      <p:stCondLst>
                                        <p:cond delay="500"/>
                                      </p:stCondLst>
                                      <p:childTnLst>
                                        <p:set>
                                          <p:cBhvr>
                                            <p:cTn id="98" dur="1" fill="hold">
                                              <p:stCondLst>
                                                <p:cond delay="0"/>
                                              </p:stCondLst>
                                            </p:cTn>
                                            <p:tgtEl>
                                              <p:spTgt spid="123"/>
                                            </p:tgtEl>
                                            <p:attrNameLst>
                                              <p:attrName>style.visibility</p:attrName>
                                            </p:attrNameLst>
                                          </p:cBhvr>
                                          <p:to>
                                            <p:strVal val="visible"/>
                                          </p:to>
                                        </p:set>
                                        <p:anim calcmode="lin" valueType="num" p14:bounceEnd="66000">
                                          <p:cBhvr additive="base">
                                            <p:cTn id="99" dur="1500" fill="hold"/>
                                            <p:tgtEl>
                                              <p:spTgt spid="123"/>
                                            </p:tgtEl>
                                            <p:attrNameLst>
                                              <p:attrName>ppt_x</p:attrName>
                                            </p:attrNameLst>
                                          </p:cBhvr>
                                          <p:tavLst>
                                            <p:tav tm="0">
                                              <p:val>
                                                <p:strVal val="1+#ppt_w/2"/>
                                              </p:val>
                                            </p:tav>
                                            <p:tav tm="100000">
                                              <p:val>
                                                <p:strVal val="#ppt_x"/>
                                              </p:val>
                                            </p:tav>
                                          </p:tavLst>
                                        </p:anim>
                                        <p:anim calcmode="lin" valueType="num" p14:bounceEnd="66000">
                                          <p:cBhvr additive="base">
                                            <p:cTn id="100" dur="1500" fill="hold"/>
                                            <p:tgtEl>
                                              <p:spTgt spid="123"/>
                                            </p:tgtEl>
                                            <p:attrNameLst>
                                              <p:attrName>ppt_y</p:attrName>
                                            </p:attrNameLst>
                                          </p:cBhvr>
                                          <p:tavLst>
                                            <p:tav tm="0">
                                              <p:val>
                                                <p:strVal val="1+#ppt_h/2"/>
                                              </p:val>
                                            </p:tav>
                                            <p:tav tm="100000">
                                              <p:val>
                                                <p:strVal val="#ppt_y"/>
                                              </p:val>
                                            </p:tav>
                                          </p:tavLst>
                                        </p:anim>
                                      </p:childTnLst>
                                    </p:cTn>
                                  </p:par>
                                </p:childTnLst>
                              </p:cTn>
                            </p:par>
                            <p:par>
                              <p:cTn id="101" fill="hold">
                                <p:stCondLst>
                                  <p:cond delay="14000"/>
                                </p:stCondLst>
                                <p:childTnLst>
                                  <p:par>
                                    <p:cTn id="102" presetID="14" presetClass="entr" presetSubtype="10" fill="hold" nodeType="afterEffect">
                                      <p:stCondLst>
                                        <p:cond delay="0"/>
                                      </p:stCondLst>
                                      <p:childTnLst>
                                        <p:set>
                                          <p:cBhvr>
                                            <p:cTn id="103" dur="1" fill="hold">
                                              <p:stCondLst>
                                                <p:cond delay="0"/>
                                              </p:stCondLst>
                                            </p:cTn>
                                            <p:tgtEl>
                                              <p:spTgt spid="125"/>
                                            </p:tgtEl>
                                            <p:attrNameLst>
                                              <p:attrName>style.visibility</p:attrName>
                                            </p:attrNameLst>
                                          </p:cBhvr>
                                          <p:to>
                                            <p:strVal val="visible"/>
                                          </p:to>
                                        </p:set>
                                        <p:animEffect transition="in" filter="randombar(horizontal)">
                                          <p:cBhvr>
                                            <p:cTn id="104"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7" grpId="0"/>
          <p:bldP spid="102" grpId="0"/>
          <p:bldP spid="107" grpId="0"/>
          <p:bldP spid="112" grpId="0"/>
          <p:bldP spid="1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wipe(up)">
                                          <p:cBhvr>
                                            <p:cTn id="19" dur="500"/>
                                            <p:tgtEl>
                                              <p:spTgt spid="114"/>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p:cTn id="23" dur="500" fill="hold"/>
                                            <p:tgtEl>
                                              <p:spTgt spid="93"/>
                                            </p:tgtEl>
                                            <p:attrNameLst>
                                              <p:attrName>ppt_w</p:attrName>
                                            </p:attrNameLst>
                                          </p:cBhvr>
                                          <p:tavLst>
                                            <p:tav tm="0">
                                              <p:val>
                                                <p:fltVal val="0"/>
                                              </p:val>
                                            </p:tav>
                                            <p:tav tm="100000">
                                              <p:val>
                                                <p:strVal val="#ppt_w"/>
                                              </p:val>
                                            </p:tav>
                                          </p:tavLst>
                                        </p:anim>
                                        <p:anim calcmode="lin" valueType="num">
                                          <p:cBhvr>
                                            <p:cTn id="24" dur="500" fill="hold"/>
                                            <p:tgtEl>
                                              <p:spTgt spid="93"/>
                                            </p:tgtEl>
                                            <p:attrNameLst>
                                              <p:attrName>ppt_h</p:attrName>
                                            </p:attrNameLst>
                                          </p:cBhvr>
                                          <p:tavLst>
                                            <p:tav tm="0">
                                              <p:val>
                                                <p:fltVal val="0"/>
                                              </p:val>
                                            </p:tav>
                                            <p:tav tm="100000">
                                              <p:val>
                                                <p:strVal val="#ppt_h"/>
                                              </p:val>
                                            </p:tav>
                                          </p:tavLst>
                                        </p:anim>
                                        <p:animEffect transition="in" filter="fade">
                                          <p:cBhvr>
                                            <p:cTn id="25" dur="500"/>
                                            <p:tgtEl>
                                              <p:spTgt spid="93"/>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1000" fill="hold"/>
                                            <p:tgtEl>
                                              <p:spTgt spid="97"/>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8"/>
                                            </p:tgtEl>
                                            <p:attrNameLst>
                                              <p:attrName>style.visibility</p:attrName>
                                            </p:attrNameLst>
                                          </p:cBhvr>
                                          <p:to>
                                            <p:strVal val="visible"/>
                                          </p:to>
                                        </p:set>
                                        <p:anim calcmode="lin" valueType="num">
                                          <p:cBhvr>
                                            <p:cTn id="41" dur="500" fill="hold"/>
                                            <p:tgtEl>
                                              <p:spTgt spid="98"/>
                                            </p:tgtEl>
                                            <p:attrNameLst>
                                              <p:attrName>ppt_w</p:attrName>
                                            </p:attrNameLst>
                                          </p:cBhvr>
                                          <p:tavLst>
                                            <p:tav tm="0">
                                              <p:val>
                                                <p:fltVal val="0"/>
                                              </p:val>
                                            </p:tav>
                                            <p:tav tm="100000">
                                              <p:val>
                                                <p:strVal val="#ppt_w"/>
                                              </p:val>
                                            </p:tav>
                                          </p:tavLst>
                                        </p:anim>
                                        <p:anim calcmode="lin" valueType="num">
                                          <p:cBhvr>
                                            <p:cTn id="42" dur="500" fill="hold"/>
                                            <p:tgtEl>
                                              <p:spTgt spid="98"/>
                                            </p:tgtEl>
                                            <p:attrNameLst>
                                              <p:attrName>ppt_h</p:attrName>
                                            </p:attrNameLst>
                                          </p:cBhvr>
                                          <p:tavLst>
                                            <p:tav tm="0">
                                              <p:val>
                                                <p:fltVal val="0"/>
                                              </p:val>
                                            </p:tav>
                                            <p:tav tm="100000">
                                              <p:val>
                                                <p:strVal val="#ppt_h"/>
                                              </p:val>
                                            </p:tav>
                                          </p:tavLst>
                                        </p:anim>
                                        <p:animEffect transition="in" filter="fade">
                                          <p:cBhvr>
                                            <p:cTn id="43" dur="500"/>
                                            <p:tgtEl>
                                              <p:spTgt spid="98"/>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01"/>
                                            </p:tgtEl>
                                            <p:attrNameLst>
                                              <p:attrName>style.visibility</p:attrName>
                                            </p:attrNameLst>
                                          </p:cBhvr>
                                          <p:to>
                                            <p:strVal val="visible"/>
                                          </p:to>
                                        </p:set>
                                        <p:animEffect transition="in" filter="fade">
                                          <p:cBhvr>
                                            <p:cTn id="47" dur="1000"/>
                                            <p:tgtEl>
                                              <p:spTgt spid="101"/>
                                            </p:tgtEl>
                                          </p:cBhvr>
                                        </p:animEffect>
                                        <p:anim calcmode="lin" valueType="num">
                                          <p:cBhvr>
                                            <p:cTn id="48" dur="1000" fill="hold"/>
                                            <p:tgtEl>
                                              <p:spTgt spid="101"/>
                                            </p:tgtEl>
                                            <p:attrNameLst>
                                              <p:attrName>ppt_x</p:attrName>
                                            </p:attrNameLst>
                                          </p:cBhvr>
                                          <p:tavLst>
                                            <p:tav tm="0">
                                              <p:val>
                                                <p:strVal val="#ppt_x"/>
                                              </p:val>
                                            </p:tav>
                                            <p:tav tm="100000">
                                              <p:val>
                                                <p:strVal val="#ppt_x"/>
                                              </p:val>
                                            </p:tav>
                                          </p:tavLst>
                                        </p:anim>
                                        <p:anim calcmode="lin" valueType="num">
                                          <p:cBhvr>
                                            <p:cTn id="49" dur="1000" fill="hold"/>
                                            <p:tgtEl>
                                              <p:spTgt spid="101"/>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1000"/>
                                            <p:tgtEl>
                                              <p:spTgt spid="102"/>
                                            </p:tgtEl>
                                          </p:cBhvr>
                                        </p:animEffect>
                                        <p:anim calcmode="lin" valueType="num">
                                          <p:cBhvr>
                                            <p:cTn id="54" dur="1000" fill="hold"/>
                                            <p:tgtEl>
                                              <p:spTgt spid="102"/>
                                            </p:tgtEl>
                                            <p:attrNameLst>
                                              <p:attrName>ppt_x</p:attrName>
                                            </p:attrNameLst>
                                          </p:cBhvr>
                                          <p:tavLst>
                                            <p:tav tm="0">
                                              <p:val>
                                                <p:strVal val="#ppt_x"/>
                                              </p:val>
                                            </p:tav>
                                            <p:tav tm="100000">
                                              <p:val>
                                                <p:strVal val="#ppt_x"/>
                                              </p:val>
                                            </p:tav>
                                          </p:tavLst>
                                        </p:anim>
                                        <p:anim calcmode="lin" valueType="num">
                                          <p:cBhvr>
                                            <p:cTn id="55" dur="1000" fill="hold"/>
                                            <p:tgtEl>
                                              <p:spTgt spid="10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nodeType="afterEffect">
                                      <p:stCondLst>
                                        <p:cond delay="0"/>
                                      </p:stCondLst>
                                      <p:childTnLst>
                                        <p:set>
                                          <p:cBhvr>
                                            <p:cTn id="58" dur="1" fill="hold">
                                              <p:stCondLst>
                                                <p:cond delay="0"/>
                                              </p:stCondLst>
                                            </p:cTn>
                                            <p:tgtEl>
                                              <p:spTgt spid="103"/>
                                            </p:tgtEl>
                                            <p:attrNameLst>
                                              <p:attrName>style.visibility</p:attrName>
                                            </p:attrNameLst>
                                          </p:cBhvr>
                                          <p:to>
                                            <p:strVal val="visible"/>
                                          </p:to>
                                        </p:set>
                                        <p:anim calcmode="lin" valueType="num">
                                          <p:cBhvr>
                                            <p:cTn id="59" dur="500" fill="hold"/>
                                            <p:tgtEl>
                                              <p:spTgt spid="103"/>
                                            </p:tgtEl>
                                            <p:attrNameLst>
                                              <p:attrName>ppt_w</p:attrName>
                                            </p:attrNameLst>
                                          </p:cBhvr>
                                          <p:tavLst>
                                            <p:tav tm="0">
                                              <p:val>
                                                <p:fltVal val="0"/>
                                              </p:val>
                                            </p:tav>
                                            <p:tav tm="100000">
                                              <p:val>
                                                <p:strVal val="#ppt_w"/>
                                              </p:val>
                                            </p:tav>
                                          </p:tavLst>
                                        </p:anim>
                                        <p:anim calcmode="lin" valueType="num">
                                          <p:cBhvr>
                                            <p:cTn id="60" dur="500" fill="hold"/>
                                            <p:tgtEl>
                                              <p:spTgt spid="103"/>
                                            </p:tgtEl>
                                            <p:attrNameLst>
                                              <p:attrName>ppt_h</p:attrName>
                                            </p:attrNameLst>
                                          </p:cBhvr>
                                          <p:tavLst>
                                            <p:tav tm="0">
                                              <p:val>
                                                <p:fltVal val="0"/>
                                              </p:val>
                                            </p:tav>
                                            <p:tav tm="100000">
                                              <p:val>
                                                <p:strVal val="#ppt_h"/>
                                              </p:val>
                                            </p:tav>
                                          </p:tavLst>
                                        </p:anim>
                                        <p:animEffect transition="in" filter="fade">
                                          <p:cBhvr>
                                            <p:cTn id="61" dur="500"/>
                                            <p:tgtEl>
                                              <p:spTgt spid="10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106"/>
                                            </p:tgtEl>
                                            <p:attrNameLst>
                                              <p:attrName>style.visibility</p:attrName>
                                            </p:attrNameLst>
                                          </p:cBhvr>
                                          <p:to>
                                            <p:strVal val="visible"/>
                                          </p:to>
                                        </p:set>
                                        <p:animEffect transition="in" filter="fade">
                                          <p:cBhvr>
                                            <p:cTn id="65" dur="1000"/>
                                            <p:tgtEl>
                                              <p:spTgt spid="106"/>
                                            </p:tgtEl>
                                          </p:cBhvr>
                                        </p:animEffect>
                                        <p:anim calcmode="lin" valueType="num">
                                          <p:cBhvr>
                                            <p:cTn id="66" dur="1000" fill="hold"/>
                                            <p:tgtEl>
                                              <p:spTgt spid="106"/>
                                            </p:tgtEl>
                                            <p:attrNameLst>
                                              <p:attrName>ppt_x</p:attrName>
                                            </p:attrNameLst>
                                          </p:cBhvr>
                                          <p:tavLst>
                                            <p:tav tm="0">
                                              <p:val>
                                                <p:strVal val="#ppt_x"/>
                                              </p:val>
                                            </p:tav>
                                            <p:tav tm="100000">
                                              <p:val>
                                                <p:strVal val="#ppt_x"/>
                                              </p:val>
                                            </p:tav>
                                          </p:tavLst>
                                        </p:anim>
                                        <p:anim calcmode="lin" valueType="num">
                                          <p:cBhvr>
                                            <p:cTn id="67" dur="1000" fill="hold"/>
                                            <p:tgtEl>
                                              <p:spTgt spid="106"/>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107"/>
                                            </p:tgtEl>
                                            <p:attrNameLst>
                                              <p:attrName>style.visibility</p:attrName>
                                            </p:attrNameLst>
                                          </p:cBhvr>
                                          <p:to>
                                            <p:strVal val="visible"/>
                                          </p:to>
                                        </p:set>
                                        <p:animEffect transition="in" filter="fade">
                                          <p:cBhvr>
                                            <p:cTn id="71" dur="1000"/>
                                            <p:tgtEl>
                                              <p:spTgt spid="107"/>
                                            </p:tgtEl>
                                          </p:cBhvr>
                                        </p:animEffect>
                                        <p:anim calcmode="lin" valueType="num">
                                          <p:cBhvr>
                                            <p:cTn id="72" dur="1000" fill="hold"/>
                                            <p:tgtEl>
                                              <p:spTgt spid="107"/>
                                            </p:tgtEl>
                                            <p:attrNameLst>
                                              <p:attrName>ppt_x</p:attrName>
                                            </p:attrNameLst>
                                          </p:cBhvr>
                                          <p:tavLst>
                                            <p:tav tm="0">
                                              <p:val>
                                                <p:strVal val="#ppt_x"/>
                                              </p:val>
                                            </p:tav>
                                            <p:tav tm="100000">
                                              <p:val>
                                                <p:strVal val="#ppt_x"/>
                                              </p:val>
                                            </p:tav>
                                          </p:tavLst>
                                        </p:anim>
                                        <p:anim calcmode="lin" valueType="num">
                                          <p:cBhvr>
                                            <p:cTn id="73" dur="1000" fill="hold"/>
                                            <p:tgtEl>
                                              <p:spTgt spid="107"/>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53" presetClass="entr" presetSubtype="16" fill="hold" nodeType="afterEffect">
                                      <p:stCondLst>
                                        <p:cond delay="0"/>
                                      </p:stCondLst>
                                      <p:childTnLst>
                                        <p:set>
                                          <p:cBhvr>
                                            <p:cTn id="76" dur="1" fill="hold">
                                              <p:stCondLst>
                                                <p:cond delay="0"/>
                                              </p:stCondLst>
                                            </p:cTn>
                                            <p:tgtEl>
                                              <p:spTgt spid="108"/>
                                            </p:tgtEl>
                                            <p:attrNameLst>
                                              <p:attrName>style.visibility</p:attrName>
                                            </p:attrNameLst>
                                          </p:cBhvr>
                                          <p:to>
                                            <p:strVal val="visible"/>
                                          </p:to>
                                        </p:set>
                                        <p:anim calcmode="lin" valueType="num">
                                          <p:cBhvr>
                                            <p:cTn id="77" dur="500" fill="hold"/>
                                            <p:tgtEl>
                                              <p:spTgt spid="108"/>
                                            </p:tgtEl>
                                            <p:attrNameLst>
                                              <p:attrName>ppt_w</p:attrName>
                                            </p:attrNameLst>
                                          </p:cBhvr>
                                          <p:tavLst>
                                            <p:tav tm="0">
                                              <p:val>
                                                <p:fltVal val="0"/>
                                              </p:val>
                                            </p:tav>
                                            <p:tav tm="100000">
                                              <p:val>
                                                <p:strVal val="#ppt_w"/>
                                              </p:val>
                                            </p:tav>
                                          </p:tavLst>
                                        </p:anim>
                                        <p:anim calcmode="lin" valueType="num">
                                          <p:cBhvr>
                                            <p:cTn id="78" dur="500" fill="hold"/>
                                            <p:tgtEl>
                                              <p:spTgt spid="108"/>
                                            </p:tgtEl>
                                            <p:attrNameLst>
                                              <p:attrName>ppt_h</p:attrName>
                                            </p:attrNameLst>
                                          </p:cBhvr>
                                          <p:tavLst>
                                            <p:tav tm="0">
                                              <p:val>
                                                <p:fltVal val="0"/>
                                              </p:val>
                                            </p:tav>
                                            <p:tav tm="100000">
                                              <p:val>
                                                <p:strVal val="#ppt_h"/>
                                              </p:val>
                                            </p:tav>
                                          </p:tavLst>
                                        </p:anim>
                                        <p:animEffect transition="in" filter="fade">
                                          <p:cBhvr>
                                            <p:cTn id="79" dur="500"/>
                                            <p:tgtEl>
                                              <p:spTgt spid="108"/>
                                            </p:tgtEl>
                                          </p:cBhvr>
                                        </p:animEffect>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11"/>
                                            </p:tgtEl>
                                            <p:attrNameLst>
                                              <p:attrName>style.visibility</p:attrName>
                                            </p:attrNameLst>
                                          </p:cBhvr>
                                          <p:to>
                                            <p:strVal val="visible"/>
                                          </p:to>
                                        </p:set>
                                        <p:animEffect transition="in" filter="fade">
                                          <p:cBhvr>
                                            <p:cTn id="83" dur="1000"/>
                                            <p:tgtEl>
                                              <p:spTgt spid="111"/>
                                            </p:tgtEl>
                                          </p:cBhvr>
                                        </p:animEffect>
                                        <p:anim calcmode="lin" valueType="num">
                                          <p:cBhvr>
                                            <p:cTn id="84" dur="1000" fill="hold"/>
                                            <p:tgtEl>
                                              <p:spTgt spid="111"/>
                                            </p:tgtEl>
                                            <p:attrNameLst>
                                              <p:attrName>ppt_x</p:attrName>
                                            </p:attrNameLst>
                                          </p:cBhvr>
                                          <p:tavLst>
                                            <p:tav tm="0">
                                              <p:val>
                                                <p:strVal val="#ppt_x"/>
                                              </p:val>
                                            </p:tav>
                                            <p:tav tm="100000">
                                              <p:val>
                                                <p:strVal val="#ppt_x"/>
                                              </p:val>
                                            </p:tav>
                                          </p:tavLst>
                                        </p:anim>
                                        <p:anim calcmode="lin" valueType="num">
                                          <p:cBhvr>
                                            <p:cTn id="85" dur="1000" fill="hold"/>
                                            <p:tgtEl>
                                              <p:spTgt spid="111"/>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112"/>
                                            </p:tgtEl>
                                            <p:attrNameLst>
                                              <p:attrName>style.visibility</p:attrName>
                                            </p:attrNameLst>
                                          </p:cBhvr>
                                          <p:to>
                                            <p:strVal val="visible"/>
                                          </p:to>
                                        </p:set>
                                        <p:animEffect transition="in" filter="fade">
                                          <p:cBhvr>
                                            <p:cTn id="89" dur="1000"/>
                                            <p:tgtEl>
                                              <p:spTgt spid="112"/>
                                            </p:tgtEl>
                                          </p:cBhvr>
                                        </p:animEffect>
                                        <p:anim calcmode="lin" valueType="num">
                                          <p:cBhvr>
                                            <p:cTn id="90" dur="1000" fill="hold"/>
                                            <p:tgtEl>
                                              <p:spTgt spid="112"/>
                                            </p:tgtEl>
                                            <p:attrNameLst>
                                              <p:attrName>ppt_x</p:attrName>
                                            </p:attrNameLst>
                                          </p:cBhvr>
                                          <p:tavLst>
                                            <p:tav tm="0">
                                              <p:val>
                                                <p:strVal val="#ppt_x"/>
                                              </p:val>
                                            </p:tav>
                                            <p:tav tm="100000">
                                              <p:val>
                                                <p:strVal val="#ppt_x"/>
                                              </p:val>
                                            </p:tav>
                                          </p:tavLst>
                                        </p:anim>
                                        <p:anim calcmode="lin" valueType="num">
                                          <p:cBhvr>
                                            <p:cTn id="91" dur="1000" fill="hold"/>
                                            <p:tgtEl>
                                              <p:spTgt spid="112"/>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2" presetClass="entr" presetSubtype="6" fill="hold" nodeType="afterEffect">
                                      <p:stCondLst>
                                        <p:cond delay="0"/>
                                      </p:stCondLst>
                                      <p:childTnLst>
                                        <p:set>
                                          <p:cBhvr>
                                            <p:cTn id="94" dur="1" fill="hold">
                                              <p:stCondLst>
                                                <p:cond delay="0"/>
                                              </p:stCondLst>
                                            </p:cTn>
                                            <p:tgtEl>
                                              <p:spTgt spid="124"/>
                                            </p:tgtEl>
                                            <p:attrNameLst>
                                              <p:attrName>style.visibility</p:attrName>
                                            </p:attrNameLst>
                                          </p:cBhvr>
                                          <p:to>
                                            <p:strVal val="visible"/>
                                          </p:to>
                                        </p:set>
                                        <p:anim calcmode="lin" valueType="num">
                                          <p:cBhvr additive="base">
                                            <p:cTn id="95" dur="1500" fill="hold"/>
                                            <p:tgtEl>
                                              <p:spTgt spid="124"/>
                                            </p:tgtEl>
                                            <p:attrNameLst>
                                              <p:attrName>ppt_x</p:attrName>
                                            </p:attrNameLst>
                                          </p:cBhvr>
                                          <p:tavLst>
                                            <p:tav tm="0">
                                              <p:val>
                                                <p:strVal val="1+#ppt_w/2"/>
                                              </p:val>
                                            </p:tav>
                                            <p:tav tm="100000">
                                              <p:val>
                                                <p:strVal val="#ppt_x"/>
                                              </p:val>
                                            </p:tav>
                                          </p:tavLst>
                                        </p:anim>
                                        <p:anim calcmode="lin" valueType="num">
                                          <p:cBhvr additive="base">
                                            <p:cTn id="96" dur="1500" fill="hold"/>
                                            <p:tgtEl>
                                              <p:spTgt spid="124"/>
                                            </p:tgtEl>
                                            <p:attrNameLst>
                                              <p:attrName>ppt_y</p:attrName>
                                            </p:attrNameLst>
                                          </p:cBhvr>
                                          <p:tavLst>
                                            <p:tav tm="0">
                                              <p:val>
                                                <p:strVal val="1+#ppt_h/2"/>
                                              </p:val>
                                            </p:tav>
                                            <p:tav tm="100000">
                                              <p:val>
                                                <p:strVal val="#ppt_y"/>
                                              </p:val>
                                            </p:tav>
                                          </p:tavLst>
                                        </p:anim>
                                      </p:childTnLst>
                                    </p:cTn>
                                  </p:par>
                                  <p:par>
                                    <p:cTn id="97" presetID="2" presetClass="entr" presetSubtype="6" fill="hold" nodeType="withEffect">
                                      <p:stCondLst>
                                        <p:cond delay="500"/>
                                      </p:stCondLst>
                                      <p:childTnLst>
                                        <p:set>
                                          <p:cBhvr>
                                            <p:cTn id="98" dur="1" fill="hold">
                                              <p:stCondLst>
                                                <p:cond delay="0"/>
                                              </p:stCondLst>
                                            </p:cTn>
                                            <p:tgtEl>
                                              <p:spTgt spid="123"/>
                                            </p:tgtEl>
                                            <p:attrNameLst>
                                              <p:attrName>style.visibility</p:attrName>
                                            </p:attrNameLst>
                                          </p:cBhvr>
                                          <p:to>
                                            <p:strVal val="visible"/>
                                          </p:to>
                                        </p:set>
                                        <p:anim calcmode="lin" valueType="num">
                                          <p:cBhvr additive="base">
                                            <p:cTn id="99" dur="1500" fill="hold"/>
                                            <p:tgtEl>
                                              <p:spTgt spid="123"/>
                                            </p:tgtEl>
                                            <p:attrNameLst>
                                              <p:attrName>ppt_x</p:attrName>
                                            </p:attrNameLst>
                                          </p:cBhvr>
                                          <p:tavLst>
                                            <p:tav tm="0">
                                              <p:val>
                                                <p:strVal val="1+#ppt_w/2"/>
                                              </p:val>
                                            </p:tav>
                                            <p:tav tm="100000">
                                              <p:val>
                                                <p:strVal val="#ppt_x"/>
                                              </p:val>
                                            </p:tav>
                                          </p:tavLst>
                                        </p:anim>
                                        <p:anim calcmode="lin" valueType="num">
                                          <p:cBhvr additive="base">
                                            <p:cTn id="100" dur="1500" fill="hold"/>
                                            <p:tgtEl>
                                              <p:spTgt spid="123"/>
                                            </p:tgtEl>
                                            <p:attrNameLst>
                                              <p:attrName>ppt_y</p:attrName>
                                            </p:attrNameLst>
                                          </p:cBhvr>
                                          <p:tavLst>
                                            <p:tav tm="0">
                                              <p:val>
                                                <p:strVal val="1+#ppt_h/2"/>
                                              </p:val>
                                            </p:tav>
                                            <p:tav tm="100000">
                                              <p:val>
                                                <p:strVal val="#ppt_y"/>
                                              </p:val>
                                            </p:tav>
                                          </p:tavLst>
                                        </p:anim>
                                      </p:childTnLst>
                                    </p:cTn>
                                  </p:par>
                                </p:childTnLst>
                              </p:cTn>
                            </p:par>
                            <p:par>
                              <p:cTn id="101" fill="hold">
                                <p:stCondLst>
                                  <p:cond delay="14000"/>
                                </p:stCondLst>
                                <p:childTnLst>
                                  <p:par>
                                    <p:cTn id="102" presetID="14" presetClass="entr" presetSubtype="10" fill="hold" nodeType="afterEffect">
                                      <p:stCondLst>
                                        <p:cond delay="0"/>
                                      </p:stCondLst>
                                      <p:childTnLst>
                                        <p:set>
                                          <p:cBhvr>
                                            <p:cTn id="103" dur="1" fill="hold">
                                              <p:stCondLst>
                                                <p:cond delay="0"/>
                                              </p:stCondLst>
                                            </p:cTn>
                                            <p:tgtEl>
                                              <p:spTgt spid="125"/>
                                            </p:tgtEl>
                                            <p:attrNameLst>
                                              <p:attrName>style.visibility</p:attrName>
                                            </p:attrNameLst>
                                          </p:cBhvr>
                                          <p:to>
                                            <p:strVal val="visible"/>
                                          </p:to>
                                        </p:set>
                                        <p:animEffect transition="in" filter="randombar(horizontal)">
                                          <p:cBhvr>
                                            <p:cTn id="104"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7" grpId="0"/>
          <p:bldP spid="102" grpId="0"/>
          <p:bldP spid="107" grpId="0"/>
          <p:bldP spid="112" grpId="0"/>
          <p:bldP spid="114"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stretch>
            <a:fillRect/>
          </a:stretch>
        </p:blipFill>
        <p:spPr>
          <a:xfrm>
            <a:off x="3242498" y="750677"/>
            <a:ext cx="5172840" cy="3782639"/>
          </a:xfrm>
          <a:prstGeom prst="rect">
            <a:avLst/>
          </a:prstGeom>
        </p:spPr>
      </p:pic>
      <p:sp>
        <p:nvSpPr>
          <p:cNvPr id="7" name="文本框 6"/>
          <p:cNvSpPr txBox="1"/>
          <p:nvPr/>
        </p:nvSpPr>
        <p:spPr>
          <a:xfrm>
            <a:off x="4980046" y="1675459"/>
            <a:ext cx="1428750" cy="1938992"/>
          </a:xfrm>
          <a:prstGeom prst="rect">
            <a:avLst/>
          </a:prstGeom>
          <a:noFill/>
        </p:spPr>
        <p:txBody>
          <a:bodyPr wrap="square" rtlCol="0">
            <a:spAutoFit/>
          </a:bodyPr>
          <a:lstStyle/>
          <a:p>
            <a:r>
              <a:rPr lang="zh-CN" altLang="en-US" sz="12000" dirty="0" smtClean="0">
                <a:solidFill>
                  <a:srgbClr val="5DC0B9"/>
                </a:solidFill>
                <a:latin typeface="方正黄草简体" panose="03000509000000000000" pitchFamily="65" charset="-122"/>
                <a:ea typeface="方正黄草简体" panose="03000509000000000000" pitchFamily="65" charset="-122"/>
              </a:rPr>
              <a:t>肆</a:t>
            </a:r>
            <a:endParaRPr lang="zh-CN" altLang="en-US" sz="12000" dirty="0">
              <a:solidFill>
                <a:srgbClr val="5DC0B9"/>
              </a:solidFill>
              <a:latin typeface="方正黄草简体" panose="03000509000000000000" pitchFamily="65" charset="-122"/>
              <a:ea typeface="方正黄草简体" panose="03000509000000000000" pitchFamily="65" charset="-122"/>
            </a:endParaRPr>
          </a:p>
        </p:txBody>
      </p:sp>
      <p:sp>
        <p:nvSpPr>
          <p:cNvPr id="9" name="TextBox 3"/>
          <p:cNvSpPr txBox="1">
            <a:spLocks noChangeArrowheads="1"/>
          </p:cNvSpPr>
          <p:nvPr/>
        </p:nvSpPr>
        <p:spPr bwMode="auto">
          <a:xfrm>
            <a:off x="6088729" y="3482503"/>
            <a:ext cx="580287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4400" b="1" spc="-150" dirty="0">
                <a:solidFill>
                  <a:srgbClr val="5DC0B9"/>
                </a:solidFill>
                <a:latin typeface="文悦古典明朝体 (非商业使用) W5" pitchFamily="50" charset="-122"/>
                <a:ea typeface="文悦古典明朝体 (非商业使用) W5" pitchFamily="50" charset="-122"/>
              </a:rPr>
              <a:t>缅怀</a:t>
            </a:r>
            <a:r>
              <a:rPr lang="zh-CN" altLang="en-US" sz="4400" b="1" spc="-150" dirty="0" smtClean="0">
                <a:solidFill>
                  <a:srgbClr val="5DC0B9"/>
                </a:solidFill>
                <a:latin typeface="文悦古典明朝体 (非商业使用) W5" pitchFamily="50" charset="-122"/>
                <a:ea typeface="文悦古典明朝体 (非商业使用) W5" pitchFamily="50" charset="-122"/>
              </a:rPr>
              <a:t>先烈领悟</a:t>
            </a:r>
            <a:r>
              <a:rPr lang="zh-CN" altLang="en-US" sz="4400" b="1" spc="-150" dirty="0">
                <a:solidFill>
                  <a:srgbClr val="5DC0B9"/>
                </a:solidFill>
                <a:latin typeface="文悦古典明朝体 (非商业使用) W5" pitchFamily="50" charset="-122"/>
                <a:ea typeface="文悦古典明朝体 (非商业使用) W5" pitchFamily="50" charset="-122"/>
              </a:rPr>
              <a:t>革命精神</a:t>
            </a:r>
          </a:p>
        </p:txBody>
      </p:sp>
      <p:pic>
        <p:nvPicPr>
          <p:cNvPr id="11" name="图片 8"/>
          <p:cNvPicPr>
            <a:picLocks noChangeAspect="1" noChangeArrowheads="1"/>
          </p:cNvPicPr>
          <p:nvPr/>
        </p:nvPicPr>
        <p:blipFill>
          <a:blip r:embed="rId3"/>
          <a:srcRect/>
          <a:stretch>
            <a:fillRect/>
          </a:stretch>
        </p:blipFill>
        <p:spPr bwMode="auto">
          <a:xfrm>
            <a:off x="9904472" y="1595109"/>
            <a:ext cx="970771" cy="109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9"/>
          <p:cNvPicPr>
            <a:picLocks noChangeAspect="1" noChangeArrowheads="1"/>
          </p:cNvPicPr>
          <p:nvPr/>
        </p:nvPicPr>
        <p:blipFill>
          <a:blip r:embed="rId4"/>
          <a:srcRect/>
          <a:stretch>
            <a:fillRect/>
          </a:stretch>
        </p:blipFill>
        <p:spPr bwMode="auto">
          <a:xfrm>
            <a:off x="8722874" y="328461"/>
            <a:ext cx="874061" cy="84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 presetClass="entr" presetSubtype="8"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0-#ppt_w/2"/>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childTnLst>
                                    </p:cTn>
                                  </p:par>
                                  <p:par>
                                    <p:cTn id="13" presetID="26" presetClass="emph" presetSubtype="0" fill="hold" grpId="1" nodeType="withEffect">
                                      <p:stCondLst>
                                        <p:cond delay="2100"/>
                                      </p:stCondLst>
                                      <p:iterate type="lt">
                                        <p:tmPct val="10000"/>
                                      </p:iterate>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3049"/>
                                </p:stCondLst>
                                <p:childTnLst>
                                  <p:par>
                                    <p:cTn id="17" presetID="2" presetClass="entr" presetSubtype="6" fill="hold" nodeType="after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1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20" dur="1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14:presetBounceEnd="66000">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14:bounceEnd="66000">
                                          <p:cBhvr additive="base">
                                            <p:cTn id="23" dur="1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24"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 presetClass="entr" presetSubtype="8"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0-#ppt_w/2"/>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childTnLst>
                                    </p:cTn>
                                  </p:par>
                                  <p:par>
                                    <p:cTn id="13" presetID="26" presetClass="emph" presetSubtype="0" fill="hold" grpId="1" nodeType="withEffect">
                                      <p:stCondLst>
                                        <p:cond delay="2100"/>
                                      </p:stCondLst>
                                      <p:iterate type="lt">
                                        <p:tmPct val="10000"/>
                                      </p:iterate>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3049"/>
                                </p:stCondLst>
                                <p:childTnLst>
                                  <p:par>
                                    <p:cTn id="17" presetID="2" presetClass="entr" presetSubtype="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500" fill="hold"/>
                                            <p:tgtEl>
                                              <p:spTgt spid="12"/>
                                            </p:tgtEl>
                                            <p:attrNameLst>
                                              <p:attrName>ppt_x</p:attrName>
                                            </p:attrNameLst>
                                          </p:cBhvr>
                                          <p:tavLst>
                                            <p:tav tm="0">
                                              <p:val>
                                                <p:strVal val="1+#ppt_w/2"/>
                                              </p:val>
                                            </p:tav>
                                            <p:tav tm="100000">
                                              <p:val>
                                                <p:strVal val="#ppt_x"/>
                                              </p:val>
                                            </p:tav>
                                          </p:tavLst>
                                        </p:anim>
                                        <p:anim calcmode="lin" valueType="num">
                                          <p:cBhvr additive="base">
                                            <p:cTn id="20" dur="1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500" fill="hold"/>
                                            <p:tgtEl>
                                              <p:spTgt spid="11"/>
                                            </p:tgtEl>
                                            <p:attrNameLst>
                                              <p:attrName>ppt_x</p:attrName>
                                            </p:attrNameLst>
                                          </p:cBhvr>
                                          <p:tavLst>
                                            <p:tav tm="0">
                                              <p:val>
                                                <p:strVal val="1+#ppt_w/2"/>
                                              </p:val>
                                            </p:tav>
                                            <p:tav tm="100000">
                                              <p:val>
                                                <p:strVal val="#ppt_x"/>
                                              </p:val>
                                            </p:tav>
                                          </p:tavLst>
                                        </p:anim>
                                        <p:anim calcmode="lin" valueType="num">
                                          <p:cBhvr additive="base">
                                            <p:cTn id="24"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screen"/>
          <a:srcRect l="5566" r="8649"/>
          <a:stretch>
            <a:fillRect/>
          </a:stretch>
        </p:blipFill>
        <p:spPr>
          <a:xfrm>
            <a:off x="7221071" y="-43029"/>
            <a:ext cx="5096435" cy="4908176"/>
          </a:xfrm>
          <a:prstGeom prst="rect">
            <a:avLst/>
          </a:prstGeom>
          <a:effectLst>
            <a:softEdge rad="635000"/>
          </a:effectLst>
        </p:spPr>
      </p:pic>
      <p:pic>
        <p:nvPicPr>
          <p:cNvPr id="3" name="图片 2"/>
          <p:cNvPicPr>
            <a:picLocks noChangeAspect="1"/>
          </p:cNvPicPr>
          <p:nvPr/>
        </p:nvPicPr>
        <p:blipFill>
          <a:blip r:embed="rId3"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a:solidFill>
                  <a:srgbClr val="5DC0B9"/>
                </a:solidFill>
                <a:latin typeface="方正黄草简体" panose="03000509000000000000" pitchFamily="65" charset="-122"/>
                <a:ea typeface="方正黄草简体" panose="03000509000000000000" pitchFamily="65" charset="-122"/>
              </a:rPr>
              <a:t>肆</a:t>
            </a:r>
          </a:p>
        </p:txBody>
      </p:sp>
      <p:sp>
        <p:nvSpPr>
          <p:cNvPr id="5" name="TextBox 3"/>
          <p:cNvSpPr txBox="1">
            <a:spLocks noChangeArrowheads="1"/>
          </p:cNvSpPr>
          <p:nvPr/>
        </p:nvSpPr>
        <p:spPr bwMode="auto">
          <a:xfrm>
            <a:off x="2045367" y="538981"/>
            <a:ext cx="25564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4000" b="1" dirty="0">
                <a:solidFill>
                  <a:srgbClr val="5DC0B9"/>
                </a:solidFill>
                <a:latin typeface="文悦古典明朝体 (非商业使用) W5" pitchFamily="50" charset="-122"/>
                <a:ea typeface="文悦古典明朝体 (非商业使用) W5" pitchFamily="50" charset="-122"/>
              </a:rPr>
              <a:t>邱少云</a:t>
            </a:r>
          </a:p>
        </p:txBody>
      </p:sp>
      <p:sp>
        <p:nvSpPr>
          <p:cNvPr id="11" name="椭圆 10"/>
          <p:cNvSpPr/>
          <p:nvPr/>
        </p:nvSpPr>
        <p:spPr>
          <a:xfrm>
            <a:off x="587554" y="1601399"/>
            <a:ext cx="4609313" cy="4621199"/>
          </a:xfrm>
          <a:prstGeom prst="ellipse">
            <a:avLst/>
          </a:prstGeom>
          <a:blipFill dpi="0" rotWithShape="1">
            <a:blip r:embed="rId4"/>
            <a:srcRect/>
            <a:stretch>
              <a:fillRect/>
            </a:stretch>
          </a:blipFill>
          <a:ln>
            <a:noFill/>
          </a:ln>
          <a:effectLst>
            <a:outerShdw blurRad="3810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a:spLocks noChangeAspect="1"/>
          </p:cNvSpPr>
          <p:nvPr/>
        </p:nvSpPr>
        <p:spPr>
          <a:xfrm>
            <a:off x="580164" y="1627040"/>
            <a:ext cx="4616703" cy="4595558"/>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矩形 13"/>
          <p:cNvSpPr/>
          <p:nvPr/>
        </p:nvSpPr>
        <p:spPr>
          <a:xfrm flipH="1">
            <a:off x="6706888" y="3689044"/>
            <a:ext cx="3512022" cy="1754326"/>
          </a:xfrm>
          <a:prstGeom prst="rect">
            <a:avLst/>
          </a:prstGeom>
        </p:spPr>
        <p:txBody>
          <a:bodyPr wrap="square">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1952</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月，为打击美国和南朝鲜军队，中国人民志愿军第</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军第</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29</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师第</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87</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团战士邱少云参加潜伏部队，并担任爆破任务。</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12</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日上午，敌机进行低空扫射，并投掷烧弹。飞迸的燃烧液燃遍他全身，为了不暴漏潜伏目标，邱少云任凭烈火烧焦身体一动不动，直至壮烈牺牲。</a:t>
            </a:r>
          </a:p>
        </p:txBody>
      </p:sp>
      <p:pic>
        <p:nvPicPr>
          <p:cNvPr id="9" name="图片 8"/>
          <p:cNvPicPr>
            <a:picLocks noChangeAspect="1"/>
          </p:cNvPicPr>
          <p:nvPr/>
        </p:nvPicPr>
        <p:blipFill>
          <a:blip r:embed="rId5" cstate="screen"/>
          <a:stretch>
            <a:fillRect/>
          </a:stretch>
        </p:blipFill>
        <p:spPr>
          <a:xfrm>
            <a:off x="11493983" y="5759916"/>
            <a:ext cx="352085" cy="476129"/>
          </a:xfrm>
          <a:prstGeom prst="rect">
            <a:avLst/>
          </a:prstGeom>
        </p:spPr>
      </p:pic>
      <p:sp>
        <p:nvSpPr>
          <p:cNvPr id="10" name="文本框 9"/>
          <p:cNvSpPr txBox="1"/>
          <p:nvPr/>
        </p:nvSpPr>
        <p:spPr>
          <a:xfrm>
            <a:off x="11475771" y="4236621"/>
            <a:ext cx="486287" cy="1523295"/>
          </a:xfrm>
          <a:prstGeom prst="rect">
            <a:avLst/>
          </a:prstGeom>
          <a:noFill/>
        </p:spPr>
        <p:txBody>
          <a:bodyPr vert="eaVert" wrap="square" rtlCol="0">
            <a:spAutoFit/>
          </a:bodyPr>
          <a:lstStyle/>
          <a:p>
            <a:pPr fontAlgn="auto">
              <a:lnSpc>
                <a:spcPct val="140000"/>
              </a:lnSpc>
            </a:pPr>
            <a:r>
              <a:rPr lang="zh-CN" altLang="en-US" sz="1400" dirty="0" smtClean="0">
                <a:latin typeface="华文楷体" panose="02010600040101010101" pitchFamily="2" charset="-122"/>
                <a:ea typeface="华文楷体" panose="02010600040101010101" pitchFamily="2" charset="-122"/>
                <a:sym typeface="+mn-ea"/>
              </a:rPr>
              <a:t>中国传统节日</a:t>
            </a:r>
            <a:endParaRPr lang="en-US" altLang="zh-CN" sz="1400" dirty="0">
              <a:latin typeface="华文楷体" panose="02010600040101010101" pitchFamily="2" charset="-122"/>
              <a:ea typeface="华文楷体" panose="02010600040101010101" pitchFamily="2" charset="-122"/>
              <a:sym typeface="+mn-ea"/>
            </a:endParaRPr>
          </a:p>
        </p:txBody>
      </p:sp>
      <p:pic>
        <p:nvPicPr>
          <p:cNvPr id="16" name="图片 15" descr="铃铛2"/>
          <p:cNvPicPr>
            <a:picLocks noChangeAspect="1"/>
          </p:cNvPicPr>
          <p:nvPr/>
        </p:nvPicPr>
        <p:blipFill>
          <a:blip r:embed="rId6" cstate="screen"/>
          <a:stretch>
            <a:fillRect/>
          </a:stretch>
        </p:blipFill>
        <p:spPr>
          <a:xfrm>
            <a:off x="5886468" y="-93031"/>
            <a:ext cx="820420" cy="325501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2500"/>
                                </p:stCondLst>
                                <p:childTnLst>
                                  <p:par>
                                    <p:cTn id="16" presetID="21" presetClass="entr" presetSubtype="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500"/>
                                            <p:tgtEl>
                                              <p:spTgt spid="12"/>
                                            </p:tgtEl>
                                          </p:cBhvr>
                                        </p:animEffect>
                                      </p:childTnLst>
                                    </p:cTn>
                                  </p:par>
                                </p:childTnLst>
                              </p:cTn>
                            </p:par>
                            <p:par>
                              <p:cTn id="19" fill="hold">
                                <p:stCondLst>
                                  <p:cond delay="3000"/>
                                </p:stCondLst>
                                <p:childTnLst>
                                  <p:par>
                                    <p:cTn id="20" presetID="14" presetClass="entr" presetSubtype="1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300"/>
                                            <p:tgtEl>
                                              <p:spTgt spid="14"/>
                                            </p:tgtEl>
                                          </p:cBhvr>
                                        </p:animEffect>
                                      </p:childTnLst>
                                    </p:cTn>
                                  </p:par>
                                  <p:par>
                                    <p:cTn id="23" presetID="22" presetClass="entr" presetSubtype="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2500"/>
                                </p:stCondLst>
                                <p:childTnLst>
                                  <p:par>
                                    <p:cTn id="16" presetID="21" presetClass="entr" presetSubtype="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500"/>
                                            <p:tgtEl>
                                              <p:spTgt spid="12"/>
                                            </p:tgtEl>
                                          </p:cBhvr>
                                        </p:animEffect>
                                      </p:childTnLst>
                                    </p:cTn>
                                  </p:par>
                                </p:childTnLst>
                              </p:cTn>
                            </p:par>
                            <p:par>
                              <p:cTn id="19" fill="hold">
                                <p:stCondLst>
                                  <p:cond delay="3000"/>
                                </p:stCondLst>
                                <p:childTnLst>
                                  <p:par>
                                    <p:cTn id="20" presetID="14" presetClass="entr" presetSubtype="1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300"/>
                                            <p:tgtEl>
                                              <p:spTgt spid="14"/>
                                            </p:tgtEl>
                                          </p:cBhvr>
                                        </p:animEffect>
                                      </p:childTnLst>
                                    </p:cTn>
                                  </p:par>
                                  <p:par>
                                    <p:cTn id="23" presetID="22" presetClass="entr" presetSubtype="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4"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stretch>
            <a:fillRect/>
          </a:stretch>
        </p:blipFill>
        <p:spPr>
          <a:xfrm>
            <a:off x="2893919" y="307855"/>
            <a:ext cx="4383186" cy="6858000"/>
          </a:xfrm>
          <a:prstGeom prst="rect">
            <a:avLst/>
          </a:prstGeom>
          <a:effectLst>
            <a:softEdge rad="1270000"/>
          </a:effectLst>
        </p:spPr>
      </p:pic>
      <p:pic>
        <p:nvPicPr>
          <p:cNvPr id="3" name="图片 2"/>
          <p:cNvPicPr>
            <a:picLocks noChangeAspect="1"/>
          </p:cNvPicPr>
          <p:nvPr/>
        </p:nvPicPr>
        <p:blipFill>
          <a:blip r:embed="rId3"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a:solidFill>
                  <a:srgbClr val="5DC0B9"/>
                </a:solidFill>
                <a:latin typeface="方正黄草简体" panose="03000509000000000000" pitchFamily="65" charset="-122"/>
                <a:ea typeface="方正黄草简体" panose="03000509000000000000" pitchFamily="65" charset="-122"/>
              </a:rPr>
              <a:t>肆</a:t>
            </a:r>
          </a:p>
        </p:txBody>
      </p:sp>
      <p:sp>
        <p:nvSpPr>
          <p:cNvPr id="5" name="TextBox 3"/>
          <p:cNvSpPr txBox="1">
            <a:spLocks noChangeArrowheads="1"/>
          </p:cNvSpPr>
          <p:nvPr/>
        </p:nvSpPr>
        <p:spPr bwMode="auto">
          <a:xfrm>
            <a:off x="2045367" y="538981"/>
            <a:ext cx="25564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4000" b="1" dirty="0">
                <a:solidFill>
                  <a:srgbClr val="5DC0B9"/>
                </a:solidFill>
                <a:latin typeface="文悦古典明朝体 (非商业使用) W5" pitchFamily="50" charset="-122"/>
                <a:ea typeface="文悦古典明朝体 (非商业使用) W5" pitchFamily="50" charset="-122"/>
              </a:rPr>
              <a:t>雷锋</a:t>
            </a:r>
          </a:p>
        </p:txBody>
      </p:sp>
      <p:sp>
        <p:nvSpPr>
          <p:cNvPr id="9" name="椭圆 8"/>
          <p:cNvSpPr/>
          <p:nvPr/>
        </p:nvSpPr>
        <p:spPr>
          <a:xfrm>
            <a:off x="6561318" y="1138627"/>
            <a:ext cx="5098575" cy="5098575"/>
          </a:xfrm>
          <a:prstGeom prst="ellipse">
            <a:avLst/>
          </a:prstGeom>
          <a:blipFill dpi="0" rotWithShape="1">
            <a:blip r:embed="rId4" cstate="screen"/>
            <a:srcRect/>
            <a:stretch>
              <a:fillRect/>
            </a:stretch>
          </a:blipFill>
          <a:ln>
            <a:noFill/>
          </a:ln>
          <a:effectLst>
            <a:outerShdw blurRad="381000" dist="190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1209012" y="2810751"/>
            <a:ext cx="2677060" cy="1754326"/>
          </a:xfrm>
          <a:prstGeom prst="rect">
            <a:avLst/>
          </a:prstGeom>
        </p:spPr>
        <p:txBody>
          <a:bodyPr wrap="square">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雷锋</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，原名雷正兴，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1940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12</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18</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日</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-1962</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8</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日，享年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22</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岁，雷锋出生在湖南省长沙望城县简家塘一个贫苦胡农民家里。因为这一年是农历“庚辰”年，所以给他取了小名叫“庚伢子”</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任意多边形 12"/>
          <p:cNvSpPr>
            <a:spLocks noChangeAspect="1"/>
          </p:cNvSpPr>
          <p:nvPr/>
        </p:nvSpPr>
        <p:spPr>
          <a:xfrm>
            <a:off x="6561318" y="1150303"/>
            <a:ext cx="5098575" cy="5075222"/>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2" name="图片 11"/>
          <p:cNvPicPr>
            <a:picLocks noChangeAspect="1"/>
          </p:cNvPicPr>
          <p:nvPr/>
        </p:nvPicPr>
        <p:blipFill>
          <a:blip r:embed="rId5" cstate="screen"/>
          <a:stretch>
            <a:fillRect/>
          </a:stretch>
        </p:blipFill>
        <p:spPr>
          <a:xfrm>
            <a:off x="11493983" y="5759916"/>
            <a:ext cx="352085" cy="476129"/>
          </a:xfrm>
          <a:prstGeom prst="rect">
            <a:avLst/>
          </a:prstGeom>
        </p:spPr>
      </p:pic>
      <p:sp>
        <p:nvSpPr>
          <p:cNvPr id="14" name="文本框 13"/>
          <p:cNvSpPr txBox="1"/>
          <p:nvPr/>
        </p:nvSpPr>
        <p:spPr>
          <a:xfrm>
            <a:off x="11475771" y="4236621"/>
            <a:ext cx="486287" cy="1523295"/>
          </a:xfrm>
          <a:prstGeom prst="rect">
            <a:avLst/>
          </a:prstGeom>
          <a:noFill/>
        </p:spPr>
        <p:txBody>
          <a:bodyPr vert="eaVert" wrap="square" rtlCol="0">
            <a:spAutoFit/>
          </a:bodyPr>
          <a:lstStyle/>
          <a:p>
            <a:pPr fontAlgn="auto">
              <a:lnSpc>
                <a:spcPct val="140000"/>
              </a:lnSpc>
            </a:pPr>
            <a:r>
              <a:rPr lang="zh-CN" altLang="en-US" sz="1400" dirty="0" smtClean="0">
                <a:latin typeface="华文楷体" panose="02010600040101010101" pitchFamily="2" charset="-122"/>
                <a:ea typeface="华文楷体" panose="02010600040101010101" pitchFamily="2" charset="-122"/>
                <a:sym typeface="+mn-ea"/>
              </a:rPr>
              <a:t>中国传统节日</a:t>
            </a:r>
            <a:endParaRPr lang="en-US" altLang="zh-CN" sz="1400" dirty="0">
              <a:latin typeface="华文楷体" panose="02010600040101010101" pitchFamily="2" charset="-122"/>
              <a:ea typeface="华文楷体" panose="02010600040101010101" pitchFamily="2" charset="-122"/>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500"/>
                                            <p:tgtEl>
                                              <p:spTgt spid="13"/>
                                            </p:tgtEl>
                                          </p:cBhvr>
                                        </p:animEffect>
                                      </p:childTnLst>
                                    </p:cTn>
                                  </p:par>
                                </p:childTnLst>
                              </p:cTn>
                            </p:par>
                            <p:par>
                              <p:cTn id="18" fill="hold">
                                <p:stCondLst>
                                  <p:cond delay="2500"/>
                                </p:stCondLst>
                                <p:childTnLst>
                                  <p:par>
                                    <p:cTn id="19" presetID="14" presetClass="entr" presetSubtype="10"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500"/>
                                            <p:tgtEl>
                                              <p:spTgt spid="13"/>
                                            </p:tgtEl>
                                          </p:cBhvr>
                                        </p:animEffect>
                                      </p:childTnLst>
                                    </p:cTn>
                                  </p:par>
                                </p:childTnLst>
                              </p:cTn>
                            </p:par>
                            <p:par>
                              <p:cTn id="18" fill="hold">
                                <p:stCondLst>
                                  <p:cond delay="2500"/>
                                </p:stCondLst>
                                <p:childTnLst>
                                  <p:par>
                                    <p:cTn id="19" presetID="14" presetClass="entr" presetSubtype="10"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3" grpId="0" animBg="1"/>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a:solidFill>
                  <a:srgbClr val="5DC0B9"/>
                </a:solidFill>
                <a:latin typeface="方正黄草简体" panose="03000509000000000000" pitchFamily="65" charset="-122"/>
                <a:ea typeface="方正黄草简体" panose="03000509000000000000" pitchFamily="65" charset="-122"/>
              </a:rPr>
              <a:t>肆</a:t>
            </a:r>
          </a:p>
        </p:txBody>
      </p:sp>
      <p:sp>
        <p:nvSpPr>
          <p:cNvPr id="5" name="TextBox 3"/>
          <p:cNvSpPr txBox="1">
            <a:spLocks noChangeArrowheads="1"/>
          </p:cNvSpPr>
          <p:nvPr/>
        </p:nvSpPr>
        <p:spPr bwMode="auto">
          <a:xfrm>
            <a:off x="2045367" y="538981"/>
            <a:ext cx="25564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4000" b="1" dirty="0">
                <a:solidFill>
                  <a:srgbClr val="5DC0B9"/>
                </a:solidFill>
                <a:latin typeface="文悦古典明朝体 (非商业使用) W5" pitchFamily="50" charset="-122"/>
                <a:ea typeface="文悦古典明朝体 (非商业使用) W5" pitchFamily="50" charset="-122"/>
              </a:rPr>
              <a:t>刘胡兰</a:t>
            </a:r>
          </a:p>
        </p:txBody>
      </p:sp>
      <p:sp>
        <p:nvSpPr>
          <p:cNvPr id="11" name="椭圆 10"/>
          <p:cNvSpPr/>
          <p:nvPr/>
        </p:nvSpPr>
        <p:spPr>
          <a:xfrm>
            <a:off x="587554" y="1601399"/>
            <a:ext cx="4609313" cy="4621199"/>
          </a:xfrm>
          <a:prstGeom prst="ellipse">
            <a:avLst/>
          </a:prstGeom>
          <a:blipFill dpi="0" rotWithShape="1">
            <a:blip r:embed="rId3"/>
            <a:srcRect/>
            <a:stretch>
              <a:fillRect/>
            </a:stretch>
          </a:blipFill>
          <a:ln>
            <a:noFill/>
          </a:ln>
          <a:effectLst>
            <a:outerShdw blurRad="3810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a:spLocks noChangeAspect="1"/>
          </p:cNvSpPr>
          <p:nvPr/>
        </p:nvSpPr>
        <p:spPr>
          <a:xfrm>
            <a:off x="580164" y="1627040"/>
            <a:ext cx="4616703" cy="4595558"/>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矩形 13"/>
          <p:cNvSpPr/>
          <p:nvPr/>
        </p:nvSpPr>
        <p:spPr>
          <a:xfrm flipH="1">
            <a:off x="6857992" y="2824320"/>
            <a:ext cx="3644159" cy="2585323"/>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云周西村胡反动村长石佩怀，为阎锡山军派粮派款、递送情报，成为当地一害。</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1946</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12</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月的一天，刘胡兰配合武工队员将其处死。阎锡山匪军恼羞成怒，决定实施报复行动。</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1947</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12</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日，刘胡兰因叛徒告密而被捕。她镇静地把奶奶给的银戒指、八路军连长送的手绢和作为入党信物的万金油盒</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三件宝贵的纪念品交给继母后，被敌人带走。刘胡兰在威逼利诱面前不为所动，坦然躺在刀座上，尚未满</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周岁。 </a:t>
            </a:r>
          </a:p>
        </p:txBody>
      </p:sp>
      <p:pic>
        <p:nvPicPr>
          <p:cNvPr id="8" name="图片 11"/>
          <p:cNvPicPr>
            <a:picLocks noChangeAspect="1" noChangeArrowheads="1"/>
          </p:cNvPicPr>
          <p:nvPr/>
        </p:nvPicPr>
        <p:blipFill>
          <a:blip r:embed="rId4"/>
          <a:srcRect/>
          <a:stretch>
            <a:fillRect/>
          </a:stretch>
        </p:blipFill>
        <p:spPr bwMode="auto">
          <a:xfrm flipH="1">
            <a:off x="7536953" y="-53587"/>
            <a:ext cx="4655047" cy="287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5" cstate="screen"/>
          <a:stretch>
            <a:fillRect/>
          </a:stretch>
        </p:blipFill>
        <p:spPr>
          <a:xfrm>
            <a:off x="11493983" y="5759916"/>
            <a:ext cx="352085" cy="476129"/>
          </a:xfrm>
          <a:prstGeom prst="rect">
            <a:avLst/>
          </a:prstGeom>
        </p:spPr>
      </p:pic>
      <p:sp>
        <p:nvSpPr>
          <p:cNvPr id="10" name="文本框 9"/>
          <p:cNvSpPr txBox="1"/>
          <p:nvPr/>
        </p:nvSpPr>
        <p:spPr>
          <a:xfrm>
            <a:off x="11475771" y="4236621"/>
            <a:ext cx="486287" cy="1523295"/>
          </a:xfrm>
          <a:prstGeom prst="rect">
            <a:avLst/>
          </a:prstGeom>
          <a:noFill/>
        </p:spPr>
        <p:txBody>
          <a:bodyPr vert="eaVert" wrap="square" rtlCol="0">
            <a:spAutoFit/>
          </a:bodyPr>
          <a:lstStyle/>
          <a:p>
            <a:pPr fontAlgn="auto">
              <a:lnSpc>
                <a:spcPct val="140000"/>
              </a:lnSpc>
            </a:pPr>
            <a:r>
              <a:rPr lang="zh-CN" altLang="en-US" sz="1400" dirty="0" smtClean="0">
                <a:latin typeface="华文楷体" panose="02010600040101010101" pitchFamily="2" charset="-122"/>
                <a:ea typeface="华文楷体" panose="02010600040101010101" pitchFamily="2" charset="-122"/>
                <a:sym typeface="+mn-ea"/>
              </a:rPr>
              <a:t>中国传统节日</a:t>
            </a:r>
            <a:endParaRPr lang="en-US" altLang="zh-CN" sz="1400" dirty="0">
              <a:latin typeface="华文楷体" panose="02010600040101010101" pitchFamily="2" charset="-122"/>
              <a:ea typeface="华文楷体" panose="02010600040101010101" pitchFamily="2" charset="-122"/>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2500"/>
                                </p:stCondLst>
                                <p:childTnLst>
                                  <p:par>
                                    <p:cTn id="16" presetID="21" presetClass="entr" presetSubtype="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500"/>
                                            <p:tgtEl>
                                              <p:spTgt spid="12"/>
                                            </p:tgtEl>
                                          </p:cBhvr>
                                        </p:animEffect>
                                      </p:childTnLst>
                                    </p:cTn>
                                  </p:par>
                                </p:childTnLst>
                              </p:cTn>
                            </p:par>
                            <p:par>
                              <p:cTn id="19" fill="hold">
                                <p:stCondLst>
                                  <p:cond delay="3000"/>
                                </p:stCondLst>
                                <p:childTnLst>
                                  <p:par>
                                    <p:cTn id="20" presetID="14" presetClass="entr" presetSubtype="1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2500"/>
                                </p:stCondLst>
                                <p:childTnLst>
                                  <p:par>
                                    <p:cTn id="16" presetID="21" presetClass="entr" presetSubtype="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500"/>
                                            <p:tgtEl>
                                              <p:spTgt spid="12"/>
                                            </p:tgtEl>
                                          </p:cBhvr>
                                        </p:animEffect>
                                      </p:childTnLst>
                                    </p:cTn>
                                  </p:par>
                                </p:childTnLst>
                              </p:cTn>
                            </p:par>
                            <p:par>
                              <p:cTn id="19" fill="hold">
                                <p:stCondLst>
                                  <p:cond delay="3000"/>
                                </p:stCondLst>
                                <p:childTnLst>
                                  <p:par>
                                    <p:cTn id="20" presetID="14" presetClass="entr" presetSubtype="10" fill="hold" grpId="0"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4"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flipH="1">
            <a:off x="3773971" y="44685"/>
            <a:ext cx="4116066" cy="6858000"/>
          </a:xfrm>
          <a:prstGeom prst="rect">
            <a:avLst/>
          </a:prstGeom>
          <a:effectLst>
            <a:softEdge rad="1270000"/>
          </a:effectLst>
        </p:spPr>
      </p:pic>
      <p:pic>
        <p:nvPicPr>
          <p:cNvPr id="3" name="图片 2"/>
          <p:cNvPicPr>
            <a:picLocks noChangeAspect="1"/>
          </p:cNvPicPr>
          <p:nvPr/>
        </p:nvPicPr>
        <p:blipFill>
          <a:blip r:embed="rId3"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a:solidFill>
                  <a:srgbClr val="5DC0B9"/>
                </a:solidFill>
                <a:latin typeface="方正黄草简体" panose="03000509000000000000" pitchFamily="65" charset="-122"/>
                <a:ea typeface="方正黄草简体" panose="03000509000000000000" pitchFamily="65" charset="-122"/>
              </a:rPr>
              <a:t>肆</a:t>
            </a:r>
          </a:p>
        </p:txBody>
      </p:sp>
      <p:sp>
        <p:nvSpPr>
          <p:cNvPr id="5" name="TextBox 3"/>
          <p:cNvSpPr txBox="1">
            <a:spLocks noChangeArrowheads="1"/>
          </p:cNvSpPr>
          <p:nvPr/>
        </p:nvSpPr>
        <p:spPr bwMode="auto">
          <a:xfrm>
            <a:off x="2045367" y="538981"/>
            <a:ext cx="25564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4000" b="1" dirty="0">
                <a:solidFill>
                  <a:srgbClr val="5DC0B9"/>
                </a:solidFill>
                <a:latin typeface="文悦古典明朝体 (非商业使用) W5" pitchFamily="50" charset="-122"/>
                <a:ea typeface="文悦古典明朝体 (非商业使用) W5" pitchFamily="50" charset="-122"/>
              </a:rPr>
              <a:t>董存瑞</a:t>
            </a:r>
          </a:p>
        </p:txBody>
      </p:sp>
      <p:sp>
        <p:nvSpPr>
          <p:cNvPr id="9" name="椭圆 8"/>
          <p:cNvSpPr/>
          <p:nvPr/>
        </p:nvSpPr>
        <p:spPr>
          <a:xfrm>
            <a:off x="6561318" y="1138627"/>
            <a:ext cx="5098575" cy="5098575"/>
          </a:xfrm>
          <a:prstGeom prst="ellipse">
            <a:avLst/>
          </a:prstGeom>
          <a:blipFill dpi="0" rotWithShape="1">
            <a:blip r:embed="rId4"/>
            <a:srcRect/>
            <a:stretch>
              <a:fillRect/>
            </a:stretch>
          </a:blipFill>
          <a:ln>
            <a:noFill/>
          </a:ln>
          <a:effectLst>
            <a:outerShdw blurRad="381000" dist="190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1027452" y="2532391"/>
            <a:ext cx="3461334" cy="3139321"/>
          </a:xfrm>
          <a:prstGeom prst="rect">
            <a:avLst/>
          </a:prstGeom>
        </p:spPr>
        <p:txBody>
          <a:bodyPr wrap="square">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1948</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日，我军攻打隆化城的战斗打响。董存瑞任爆破组组长，带领战友接连炸毁</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4</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座炮楼、</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座碉堡，胜利完成了规定的任务。连队随机发起冲锋，突然遭敌猛烈火力的封锁。部队受阻于开阔地带，董存瑞挺身而出，向连长请战，毅然抱起炸药包，冲向暗堡，前进时左腿负伤，顽强坚持冲至桥下。危急关头，他毅然地用左手托起炸药包，右手拉燃导火索，高喊：“为了新中国，冲啊！！”碉堡被炸毁，董存瑞以自己的生命为部队开辟了前进的道路，此时，他年仅</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19</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岁。</a:t>
            </a:r>
          </a:p>
        </p:txBody>
      </p:sp>
      <p:sp>
        <p:nvSpPr>
          <p:cNvPr id="13" name="任意多边形 12"/>
          <p:cNvSpPr>
            <a:spLocks noChangeAspect="1"/>
          </p:cNvSpPr>
          <p:nvPr/>
        </p:nvSpPr>
        <p:spPr>
          <a:xfrm>
            <a:off x="6561318" y="1150303"/>
            <a:ext cx="5098575" cy="5075222"/>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1" name="图片 10"/>
          <p:cNvPicPr>
            <a:picLocks noChangeAspect="1"/>
          </p:cNvPicPr>
          <p:nvPr/>
        </p:nvPicPr>
        <p:blipFill>
          <a:blip r:embed="rId5" cstate="screen"/>
          <a:stretch>
            <a:fillRect/>
          </a:stretch>
        </p:blipFill>
        <p:spPr>
          <a:xfrm>
            <a:off x="11493983" y="5759916"/>
            <a:ext cx="352085" cy="476129"/>
          </a:xfrm>
          <a:prstGeom prst="rect">
            <a:avLst/>
          </a:prstGeom>
        </p:spPr>
      </p:pic>
      <p:sp>
        <p:nvSpPr>
          <p:cNvPr id="12" name="文本框 11"/>
          <p:cNvSpPr txBox="1"/>
          <p:nvPr/>
        </p:nvSpPr>
        <p:spPr>
          <a:xfrm>
            <a:off x="11475771" y="4236621"/>
            <a:ext cx="486287" cy="1523295"/>
          </a:xfrm>
          <a:prstGeom prst="rect">
            <a:avLst/>
          </a:prstGeom>
          <a:noFill/>
        </p:spPr>
        <p:txBody>
          <a:bodyPr vert="eaVert" wrap="square" rtlCol="0">
            <a:spAutoFit/>
          </a:bodyPr>
          <a:lstStyle/>
          <a:p>
            <a:pPr fontAlgn="auto">
              <a:lnSpc>
                <a:spcPct val="140000"/>
              </a:lnSpc>
            </a:pPr>
            <a:r>
              <a:rPr lang="zh-CN" altLang="en-US" sz="1400" dirty="0" smtClean="0">
                <a:latin typeface="华文楷体" panose="02010600040101010101" pitchFamily="2" charset="-122"/>
                <a:ea typeface="华文楷体" panose="02010600040101010101" pitchFamily="2" charset="-122"/>
                <a:sym typeface="+mn-ea"/>
              </a:rPr>
              <a:t>中国传统节日</a:t>
            </a:r>
            <a:endParaRPr lang="en-US" altLang="zh-CN" sz="1400" dirty="0">
              <a:latin typeface="华文楷体" panose="02010600040101010101" pitchFamily="2" charset="-122"/>
              <a:ea typeface="华文楷体" panose="02010600040101010101" pitchFamily="2" charset="-122"/>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500"/>
                                            <p:tgtEl>
                                              <p:spTgt spid="13"/>
                                            </p:tgtEl>
                                          </p:cBhvr>
                                        </p:animEffect>
                                      </p:childTnLst>
                                    </p:cTn>
                                  </p:par>
                                </p:childTnLst>
                              </p:cTn>
                            </p:par>
                            <p:par>
                              <p:cTn id="18" fill="hold">
                                <p:stCondLst>
                                  <p:cond delay="2500"/>
                                </p:stCondLst>
                                <p:childTnLst>
                                  <p:par>
                                    <p:cTn id="19" presetID="14" presetClass="entr" presetSubtype="10"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500"/>
                                            <p:tgtEl>
                                              <p:spTgt spid="13"/>
                                            </p:tgtEl>
                                          </p:cBhvr>
                                        </p:animEffect>
                                      </p:childTnLst>
                                    </p:cTn>
                                  </p:par>
                                </p:childTnLst>
                              </p:cTn>
                            </p:par>
                            <p:par>
                              <p:cTn id="18" fill="hold">
                                <p:stCondLst>
                                  <p:cond delay="2500"/>
                                </p:stCondLst>
                                <p:childTnLst>
                                  <p:par>
                                    <p:cTn id="19" presetID="14" presetClass="entr" presetSubtype="10"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3"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920251" y="244143"/>
            <a:ext cx="5921188" cy="338554"/>
          </a:xfrm>
          <a:prstGeom prst="rect">
            <a:avLst/>
          </a:prstGeom>
          <a:noFill/>
        </p:spPr>
        <p:txBody>
          <a:bodyPr wrap="square" rtlCol="0">
            <a:spAutoFit/>
          </a:bodyPr>
          <a:lstStyle/>
          <a:p>
            <a:pPr algn="ctr"/>
            <a:r>
              <a:rPr lang="zh-CN" altLang="en-US" sz="1600" spc="600" dirty="0" smtClean="0">
                <a:solidFill>
                  <a:schemeClr val="bg1">
                    <a:lumMod val="50000"/>
                  </a:schemeClr>
                </a:solidFill>
                <a:latin typeface="华文楷体" panose="02010600040101010101" pitchFamily="2" charset="-122"/>
                <a:ea typeface="华文楷体" panose="02010600040101010101" pitchFamily="2" charset="-122"/>
              </a:rPr>
              <a:t>中</a:t>
            </a:r>
            <a:r>
              <a:rPr lang="en-US" altLang="zh-CN" sz="1600" spc="600" dirty="0" smtClean="0">
                <a:solidFill>
                  <a:schemeClr val="bg1">
                    <a:lumMod val="50000"/>
                  </a:schemeClr>
                </a:solidFill>
                <a:latin typeface="华文楷体" panose="02010600040101010101" pitchFamily="2" charset="-122"/>
                <a:ea typeface="华文楷体" panose="02010600040101010101" pitchFamily="2" charset="-122"/>
              </a:rPr>
              <a:t>/</a:t>
            </a:r>
            <a:r>
              <a:rPr lang="zh-CN" altLang="en-US" sz="1600" spc="600" dirty="0" smtClean="0">
                <a:solidFill>
                  <a:schemeClr val="bg1">
                    <a:lumMod val="50000"/>
                  </a:schemeClr>
                </a:solidFill>
                <a:latin typeface="华文楷体" panose="02010600040101010101" pitchFamily="2" charset="-122"/>
                <a:ea typeface="华文楷体" panose="02010600040101010101" pitchFamily="2" charset="-122"/>
              </a:rPr>
              <a:t>国</a:t>
            </a:r>
            <a:r>
              <a:rPr lang="en-US" altLang="zh-CN" sz="1600" spc="600" dirty="0" smtClean="0">
                <a:solidFill>
                  <a:schemeClr val="bg1">
                    <a:lumMod val="50000"/>
                  </a:schemeClr>
                </a:solidFill>
                <a:latin typeface="华文楷体" panose="02010600040101010101" pitchFamily="2" charset="-122"/>
                <a:ea typeface="华文楷体" panose="02010600040101010101" pitchFamily="2" charset="-122"/>
              </a:rPr>
              <a:t>/</a:t>
            </a:r>
            <a:r>
              <a:rPr lang="zh-CN" altLang="en-US" sz="1600" spc="600" dirty="0" smtClean="0">
                <a:solidFill>
                  <a:schemeClr val="bg1">
                    <a:lumMod val="50000"/>
                  </a:schemeClr>
                </a:solidFill>
                <a:latin typeface="华文楷体" panose="02010600040101010101" pitchFamily="2" charset="-122"/>
                <a:ea typeface="华文楷体" panose="02010600040101010101" pitchFamily="2" charset="-122"/>
              </a:rPr>
              <a:t>二</a:t>
            </a:r>
            <a:r>
              <a:rPr lang="en-US" altLang="zh-CN" sz="1600" spc="600" dirty="0" smtClean="0">
                <a:solidFill>
                  <a:schemeClr val="bg1">
                    <a:lumMod val="50000"/>
                  </a:schemeClr>
                </a:solidFill>
                <a:latin typeface="华文楷体" panose="02010600040101010101" pitchFamily="2" charset="-122"/>
                <a:ea typeface="华文楷体" panose="02010600040101010101" pitchFamily="2" charset="-122"/>
              </a:rPr>
              <a:t>/</a:t>
            </a:r>
            <a:r>
              <a:rPr lang="zh-CN" altLang="en-US" sz="1600" spc="600" dirty="0" smtClean="0">
                <a:solidFill>
                  <a:schemeClr val="bg1">
                    <a:lumMod val="50000"/>
                  </a:schemeClr>
                </a:solidFill>
                <a:latin typeface="华文楷体" panose="02010600040101010101" pitchFamily="2" charset="-122"/>
                <a:ea typeface="华文楷体" panose="02010600040101010101" pitchFamily="2" charset="-122"/>
              </a:rPr>
              <a:t>十</a:t>
            </a:r>
            <a:r>
              <a:rPr lang="en-US" altLang="zh-CN" sz="1600" spc="600" dirty="0" smtClean="0">
                <a:solidFill>
                  <a:schemeClr val="bg1">
                    <a:lumMod val="50000"/>
                  </a:schemeClr>
                </a:solidFill>
                <a:latin typeface="华文楷体" panose="02010600040101010101" pitchFamily="2" charset="-122"/>
                <a:ea typeface="华文楷体" panose="02010600040101010101" pitchFamily="2" charset="-122"/>
              </a:rPr>
              <a:t>/</a:t>
            </a:r>
            <a:r>
              <a:rPr lang="zh-CN" altLang="en-US" sz="1600" spc="600" dirty="0" smtClean="0">
                <a:solidFill>
                  <a:schemeClr val="bg1">
                    <a:lumMod val="50000"/>
                  </a:schemeClr>
                </a:solidFill>
                <a:latin typeface="华文楷体" panose="02010600040101010101" pitchFamily="2" charset="-122"/>
                <a:ea typeface="华文楷体" panose="02010600040101010101" pitchFamily="2" charset="-122"/>
              </a:rPr>
              <a:t>四</a:t>
            </a:r>
            <a:r>
              <a:rPr lang="en-US" altLang="zh-CN" sz="1600" spc="600" dirty="0" smtClean="0">
                <a:solidFill>
                  <a:schemeClr val="bg1">
                    <a:lumMod val="50000"/>
                  </a:schemeClr>
                </a:solidFill>
                <a:latin typeface="华文楷体" panose="02010600040101010101" pitchFamily="2" charset="-122"/>
                <a:ea typeface="华文楷体" panose="02010600040101010101" pitchFamily="2" charset="-122"/>
              </a:rPr>
              <a:t>/</a:t>
            </a:r>
            <a:r>
              <a:rPr lang="zh-CN" altLang="en-US" sz="1600" spc="600" dirty="0" smtClean="0">
                <a:solidFill>
                  <a:schemeClr val="bg1">
                    <a:lumMod val="50000"/>
                  </a:schemeClr>
                </a:solidFill>
                <a:latin typeface="华文楷体" panose="02010600040101010101" pitchFamily="2" charset="-122"/>
                <a:ea typeface="华文楷体" panose="02010600040101010101" pitchFamily="2" charset="-122"/>
              </a:rPr>
              <a:t>传</a:t>
            </a:r>
            <a:r>
              <a:rPr lang="en-US" altLang="zh-CN" sz="1600" spc="600" dirty="0" smtClean="0">
                <a:solidFill>
                  <a:schemeClr val="bg1">
                    <a:lumMod val="50000"/>
                  </a:schemeClr>
                </a:solidFill>
                <a:latin typeface="华文楷体" panose="02010600040101010101" pitchFamily="2" charset="-122"/>
                <a:ea typeface="华文楷体" panose="02010600040101010101" pitchFamily="2" charset="-122"/>
              </a:rPr>
              <a:t>/</a:t>
            </a:r>
            <a:r>
              <a:rPr lang="zh-CN" altLang="en-US" sz="1600" spc="600" dirty="0" smtClean="0">
                <a:solidFill>
                  <a:schemeClr val="bg1">
                    <a:lumMod val="50000"/>
                  </a:schemeClr>
                </a:solidFill>
                <a:latin typeface="华文楷体" panose="02010600040101010101" pitchFamily="2" charset="-122"/>
                <a:ea typeface="华文楷体" panose="02010600040101010101" pitchFamily="2" charset="-122"/>
              </a:rPr>
              <a:t>统</a:t>
            </a:r>
            <a:r>
              <a:rPr lang="en-US" altLang="zh-CN" sz="1600" spc="600" dirty="0" smtClean="0">
                <a:solidFill>
                  <a:schemeClr val="bg1">
                    <a:lumMod val="50000"/>
                  </a:schemeClr>
                </a:solidFill>
                <a:latin typeface="华文楷体" panose="02010600040101010101" pitchFamily="2" charset="-122"/>
                <a:ea typeface="华文楷体" panose="02010600040101010101" pitchFamily="2" charset="-122"/>
              </a:rPr>
              <a:t>/</a:t>
            </a:r>
            <a:r>
              <a:rPr lang="zh-CN" altLang="en-US" sz="1600" spc="600" dirty="0" smtClean="0">
                <a:solidFill>
                  <a:schemeClr val="bg1">
                    <a:lumMod val="50000"/>
                  </a:schemeClr>
                </a:solidFill>
                <a:latin typeface="华文楷体" panose="02010600040101010101" pitchFamily="2" charset="-122"/>
                <a:ea typeface="华文楷体" panose="02010600040101010101" pitchFamily="2" charset="-122"/>
              </a:rPr>
              <a:t>节</a:t>
            </a:r>
            <a:r>
              <a:rPr lang="en-US" altLang="zh-CN" sz="1600" spc="600" dirty="0" smtClean="0">
                <a:solidFill>
                  <a:schemeClr val="bg1">
                    <a:lumMod val="50000"/>
                  </a:schemeClr>
                </a:solidFill>
                <a:latin typeface="华文楷体" panose="02010600040101010101" pitchFamily="2" charset="-122"/>
                <a:ea typeface="华文楷体" panose="02010600040101010101" pitchFamily="2" charset="-122"/>
              </a:rPr>
              <a:t>/</a:t>
            </a:r>
            <a:r>
              <a:rPr lang="zh-CN" altLang="en-US" sz="1600" spc="600" dirty="0" smtClean="0">
                <a:solidFill>
                  <a:schemeClr val="bg1">
                    <a:lumMod val="50000"/>
                  </a:schemeClr>
                </a:solidFill>
                <a:latin typeface="华文楷体" panose="02010600040101010101" pitchFamily="2" charset="-122"/>
                <a:ea typeface="华文楷体" panose="02010600040101010101" pitchFamily="2" charset="-122"/>
              </a:rPr>
              <a:t>气</a:t>
            </a:r>
            <a:endParaRPr lang="zh-CN" altLang="en-US" sz="1600" spc="600" dirty="0">
              <a:solidFill>
                <a:schemeClr val="bg1">
                  <a:lumMod val="50000"/>
                </a:schemeClr>
              </a:solidFill>
              <a:latin typeface="华文楷体" panose="02010600040101010101" pitchFamily="2" charset="-122"/>
              <a:ea typeface="华文楷体" panose="02010600040101010101" pitchFamily="2" charset="-122"/>
            </a:endParaRPr>
          </a:p>
        </p:txBody>
      </p:sp>
      <p:pic>
        <p:nvPicPr>
          <p:cNvPr id="7" name="图片 6"/>
          <p:cNvPicPr>
            <a:picLocks noChangeAspect="1"/>
          </p:cNvPicPr>
          <p:nvPr/>
        </p:nvPicPr>
        <p:blipFill>
          <a:blip r:embed="rId2" cstate="screen"/>
          <a:stretch>
            <a:fillRect/>
          </a:stretch>
        </p:blipFill>
        <p:spPr>
          <a:xfrm>
            <a:off x="3378141" y="640999"/>
            <a:ext cx="4779869" cy="4158486"/>
          </a:xfrm>
          <a:prstGeom prst="rect">
            <a:avLst/>
          </a:prstGeom>
        </p:spPr>
      </p:pic>
      <p:pic>
        <p:nvPicPr>
          <p:cNvPr id="9" name="图片 8"/>
          <p:cNvPicPr>
            <a:picLocks noChangeAspect="1" noChangeArrowheads="1"/>
          </p:cNvPicPr>
          <p:nvPr/>
        </p:nvPicPr>
        <p:blipFill>
          <a:blip r:embed="rId3"/>
          <a:srcRect/>
          <a:stretch>
            <a:fillRect/>
          </a:stretch>
        </p:blipFill>
        <p:spPr bwMode="auto">
          <a:xfrm>
            <a:off x="9556341" y="2239893"/>
            <a:ext cx="970771" cy="109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noChangeArrowheads="1"/>
          </p:cNvPicPr>
          <p:nvPr/>
        </p:nvPicPr>
        <p:blipFill>
          <a:blip r:embed="rId4"/>
          <a:srcRect/>
          <a:stretch>
            <a:fillRect/>
          </a:stretch>
        </p:blipFill>
        <p:spPr bwMode="auto">
          <a:xfrm>
            <a:off x="8841439" y="1186700"/>
            <a:ext cx="874061" cy="84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 presetClass="entr" presetSubtype="6" fill="hold" nodeType="after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1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14:presetBounceEnd="66000">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14:bounceEnd="66000">
                                          <p:cBhvr additive="base">
                                            <p:cTn id="15" dur="1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16" dur="1500" fill="hold"/>
                                            <p:tgtEl>
                                              <p:spTgt spid="9"/>
                                            </p:tgtEl>
                                            <p:attrNameLst>
                                              <p:attrName>ppt_y</p:attrName>
                                            </p:attrNameLst>
                                          </p:cBhvr>
                                          <p:tavLst>
                                            <p:tav tm="0">
                                              <p:val>
                                                <p:strVal val="1+#ppt_h/2"/>
                                              </p:val>
                                            </p:tav>
                                            <p:tav tm="100000">
                                              <p:val>
                                                <p:strVal val="#ppt_y"/>
                                              </p:val>
                                            </p:tav>
                                          </p:tavLst>
                                        </p:anim>
                                      </p:childTnLst>
                                    </p:cTn>
                                  </p:par>
                                  <p:par>
                                    <p:cTn id="17" presetID="6" presetClass="entr" presetSubtype="32"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circle(out)">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 presetClass="entr" presetSubtype="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1+#ppt_w/2"/>
                                              </p:val>
                                            </p:tav>
                                            <p:tav tm="100000">
                                              <p:val>
                                                <p:strVal val="#ppt_x"/>
                                              </p:val>
                                            </p:tav>
                                          </p:tavLst>
                                        </p:anim>
                                        <p:anim calcmode="lin" valueType="num">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1+#ppt_w/2"/>
                                              </p:val>
                                            </p:tav>
                                            <p:tav tm="100000">
                                              <p:val>
                                                <p:strVal val="#ppt_x"/>
                                              </p:val>
                                            </p:tav>
                                          </p:tavLst>
                                        </p:anim>
                                        <p:anim calcmode="lin" valueType="num">
                                          <p:cBhvr additive="base">
                                            <p:cTn id="16" dur="1500" fill="hold"/>
                                            <p:tgtEl>
                                              <p:spTgt spid="9"/>
                                            </p:tgtEl>
                                            <p:attrNameLst>
                                              <p:attrName>ppt_y</p:attrName>
                                            </p:attrNameLst>
                                          </p:cBhvr>
                                          <p:tavLst>
                                            <p:tav tm="0">
                                              <p:val>
                                                <p:strVal val="1+#ppt_h/2"/>
                                              </p:val>
                                            </p:tav>
                                            <p:tav tm="100000">
                                              <p:val>
                                                <p:strVal val="#ppt_y"/>
                                              </p:val>
                                            </p:tav>
                                          </p:tavLst>
                                        </p:anim>
                                      </p:childTnLst>
                                    </p:cTn>
                                  </p:par>
                                  <p:par>
                                    <p:cTn id="17" presetID="6" presetClass="entr" presetSubtype="32"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circle(out)">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stretch>
            <a:fillRect/>
          </a:stretch>
        </p:blipFill>
        <p:spPr>
          <a:xfrm>
            <a:off x="3242498" y="750677"/>
            <a:ext cx="5172840" cy="3782639"/>
          </a:xfrm>
          <a:prstGeom prst="rect">
            <a:avLst/>
          </a:prstGeom>
        </p:spPr>
      </p:pic>
      <p:sp>
        <p:nvSpPr>
          <p:cNvPr id="7" name="文本框 6"/>
          <p:cNvSpPr txBox="1"/>
          <p:nvPr/>
        </p:nvSpPr>
        <p:spPr>
          <a:xfrm>
            <a:off x="4980046" y="1675459"/>
            <a:ext cx="1428750" cy="1938992"/>
          </a:xfrm>
          <a:prstGeom prst="rect">
            <a:avLst/>
          </a:prstGeom>
          <a:noFill/>
        </p:spPr>
        <p:txBody>
          <a:bodyPr wrap="square" rtlCol="0">
            <a:spAutoFit/>
          </a:bodyPr>
          <a:lstStyle/>
          <a:p>
            <a:r>
              <a:rPr lang="zh-CN" altLang="en-US" sz="12000" dirty="0" smtClean="0">
                <a:solidFill>
                  <a:srgbClr val="5DC0B9"/>
                </a:solidFill>
                <a:latin typeface="方正黄草简体" panose="03000509000000000000" pitchFamily="65" charset="-122"/>
                <a:ea typeface="方正黄草简体" panose="03000509000000000000" pitchFamily="65" charset="-122"/>
              </a:rPr>
              <a:t>壹</a:t>
            </a:r>
            <a:endParaRPr lang="zh-CN" altLang="en-US" sz="12000" dirty="0">
              <a:solidFill>
                <a:srgbClr val="5DC0B9"/>
              </a:solidFill>
              <a:latin typeface="方正黄草简体" panose="03000509000000000000" pitchFamily="65" charset="-122"/>
              <a:ea typeface="方正黄草简体" panose="03000509000000000000" pitchFamily="65" charset="-122"/>
            </a:endParaRPr>
          </a:p>
        </p:txBody>
      </p:sp>
      <p:sp>
        <p:nvSpPr>
          <p:cNvPr id="9" name="TextBox 3"/>
          <p:cNvSpPr txBox="1">
            <a:spLocks noChangeArrowheads="1"/>
          </p:cNvSpPr>
          <p:nvPr/>
        </p:nvSpPr>
        <p:spPr bwMode="auto">
          <a:xfrm>
            <a:off x="5974429" y="3439638"/>
            <a:ext cx="378949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4800" b="1" dirty="0">
                <a:solidFill>
                  <a:srgbClr val="5DC0B9"/>
                </a:solidFill>
                <a:latin typeface="文悦古典明朝体 (非商业使用) W5" pitchFamily="50" charset="-122"/>
                <a:ea typeface="文悦古典明朝体 (非商业使用) W5" pitchFamily="50" charset="-122"/>
              </a:rPr>
              <a:t>清明节的来源</a:t>
            </a:r>
          </a:p>
        </p:txBody>
      </p:sp>
      <p:pic>
        <p:nvPicPr>
          <p:cNvPr id="11" name="图片 8"/>
          <p:cNvPicPr>
            <a:picLocks noChangeAspect="1" noChangeArrowheads="1"/>
          </p:cNvPicPr>
          <p:nvPr/>
        </p:nvPicPr>
        <p:blipFill>
          <a:blip r:embed="rId3"/>
          <a:srcRect/>
          <a:stretch>
            <a:fillRect/>
          </a:stretch>
        </p:blipFill>
        <p:spPr bwMode="auto">
          <a:xfrm>
            <a:off x="9904472" y="1595109"/>
            <a:ext cx="970771" cy="109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9"/>
          <p:cNvPicPr>
            <a:picLocks noChangeAspect="1" noChangeArrowheads="1"/>
          </p:cNvPicPr>
          <p:nvPr/>
        </p:nvPicPr>
        <p:blipFill>
          <a:blip r:embed="rId4"/>
          <a:srcRect/>
          <a:stretch>
            <a:fillRect/>
          </a:stretch>
        </p:blipFill>
        <p:spPr bwMode="auto">
          <a:xfrm>
            <a:off x="8722874" y="328461"/>
            <a:ext cx="874061" cy="84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 presetClass="entr" presetSubtype="8"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0-#ppt_w/2"/>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childTnLst>
                                    </p:cTn>
                                  </p:par>
                                  <p:par>
                                    <p:cTn id="13" presetID="26" presetClass="emph" presetSubtype="0" fill="hold" grpId="1" nodeType="withEffect">
                                      <p:stCondLst>
                                        <p:cond delay="2100"/>
                                      </p:stCondLst>
                                      <p:iterate type="lt">
                                        <p:tmPct val="10000"/>
                                      </p:iterate>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2849"/>
                                </p:stCondLst>
                                <p:childTnLst>
                                  <p:par>
                                    <p:cTn id="17" presetID="2" presetClass="entr" presetSubtype="6" fill="hold" nodeType="after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1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20" dur="1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14:presetBounceEnd="66000">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14:bounceEnd="66000">
                                          <p:cBhvr additive="base">
                                            <p:cTn id="23" dur="1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24"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 presetClass="entr" presetSubtype="8"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0-#ppt_w/2"/>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childTnLst>
                                    </p:cTn>
                                  </p:par>
                                  <p:par>
                                    <p:cTn id="13" presetID="26" presetClass="emph" presetSubtype="0" fill="hold" grpId="1" nodeType="withEffect">
                                      <p:stCondLst>
                                        <p:cond delay="2100"/>
                                      </p:stCondLst>
                                      <p:iterate type="lt">
                                        <p:tmPct val="10000"/>
                                      </p:iterate>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2849"/>
                                </p:stCondLst>
                                <p:childTnLst>
                                  <p:par>
                                    <p:cTn id="17" presetID="2" presetClass="entr" presetSubtype="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500" fill="hold"/>
                                            <p:tgtEl>
                                              <p:spTgt spid="12"/>
                                            </p:tgtEl>
                                            <p:attrNameLst>
                                              <p:attrName>ppt_x</p:attrName>
                                            </p:attrNameLst>
                                          </p:cBhvr>
                                          <p:tavLst>
                                            <p:tav tm="0">
                                              <p:val>
                                                <p:strVal val="1+#ppt_w/2"/>
                                              </p:val>
                                            </p:tav>
                                            <p:tav tm="100000">
                                              <p:val>
                                                <p:strVal val="#ppt_x"/>
                                              </p:val>
                                            </p:tav>
                                          </p:tavLst>
                                        </p:anim>
                                        <p:anim calcmode="lin" valueType="num">
                                          <p:cBhvr additive="base">
                                            <p:cTn id="20" dur="1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500" fill="hold"/>
                                            <p:tgtEl>
                                              <p:spTgt spid="11"/>
                                            </p:tgtEl>
                                            <p:attrNameLst>
                                              <p:attrName>ppt_x</p:attrName>
                                            </p:attrNameLst>
                                          </p:cBhvr>
                                          <p:tavLst>
                                            <p:tav tm="0">
                                              <p:val>
                                                <p:strVal val="1+#ppt_w/2"/>
                                              </p:val>
                                            </p:tav>
                                            <p:tav tm="100000">
                                              <p:val>
                                                <p:strVal val="#ppt_x"/>
                                              </p:val>
                                            </p:tav>
                                          </p:tavLst>
                                        </p:anim>
                                        <p:anim calcmode="lin" valueType="num">
                                          <p:cBhvr additive="base">
                                            <p:cTn id="24"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screen"/>
          <a:stretch>
            <a:fillRect/>
          </a:stretch>
        </p:blipFill>
        <p:spPr>
          <a:xfrm>
            <a:off x="6539924" y="1385367"/>
            <a:ext cx="5106886" cy="5314840"/>
          </a:xfrm>
          <a:prstGeom prst="rect">
            <a:avLst/>
          </a:prstGeom>
          <a:effectLst>
            <a:outerShdw blurRad="381000" dist="190500" dir="2700000" algn="tl" rotWithShape="0">
              <a:prstClr val="black">
                <a:alpha val="40000"/>
              </a:prstClr>
            </a:outerShdw>
          </a:effectLst>
        </p:spPr>
      </p:pic>
      <p:pic>
        <p:nvPicPr>
          <p:cNvPr id="3" name="图片 2"/>
          <p:cNvPicPr>
            <a:picLocks noChangeAspect="1"/>
          </p:cNvPicPr>
          <p:nvPr/>
        </p:nvPicPr>
        <p:blipFill>
          <a:blip r:embed="rId4" cstate="screen"/>
          <a:stretch>
            <a:fillRect/>
          </a:stretch>
        </p:blipFill>
        <p:spPr>
          <a:xfrm>
            <a:off x="256410" y="307855"/>
            <a:ext cx="1558102" cy="1139362"/>
          </a:xfrm>
          <a:prstGeom prst="rect">
            <a:avLst/>
          </a:prstGeom>
        </p:spPr>
      </p:pic>
      <p:sp>
        <p:nvSpPr>
          <p:cNvPr id="16" name="任意多边形 15"/>
          <p:cNvSpPr>
            <a:spLocks noChangeAspect="1"/>
          </p:cNvSpPr>
          <p:nvPr/>
        </p:nvSpPr>
        <p:spPr>
          <a:xfrm>
            <a:off x="6520977" y="1419707"/>
            <a:ext cx="5098575" cy="5075222"/>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smtClean="0">
                <a:solidFill>
                  <a:srgbClr val="5DC0B9"/>
                </a:solidFill>
                <a:latin typeface="方正黄草简体" panose="03000509000000000000" pitchFamily="65" charset="-122"/>
                <a:ea typeface="方正黄草简体" panose="03000509000000000000" pitchFamily="65" charset="-122"/>
              </a:rPr>
              <a:t>壹</a:t>
            </a:r>
            <a:endParaRPr lang="zh-CN" altLang="en-US" sz="5400" dirty="0">
              <a:solidFill>
                <a:srgbClr val="5DC0B9"/>
              </a:solidFill>
              <a:latin typeface="方正黄草简体" panose="03000509000000000000" pitchFamily="65" charset="-122"/>
              <a:ea typeface="方正黄草简体" panose="03000509000000000000" pitchFamily="65" charset="-122"/>
            </a:endParaRPr>
          </a:p>
        </p:txBody>
      </p:sp>
      <p:sp>
        <p:nvSpPr>
          <p:cNvPr id="5" name="TextBox 3"/>
          <p:cNvSpPr txBox="1">
            <a:spLocks noChangeArrowheads="1"/>
          </p:cNvSpPr>
          <p:nvPr/>
        </p:nvSpPr>
        <p:spPr bwMode="auto">
          <a:xfrm>
            <a:off x="2045367" y="538981"/>
            <a:ext cx="263694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4000" b="1" dirty="0">
                <a:solidFill>
                  <a:srgbClr val="5DC0B9"/>
                </a:solidFill>
                <a:latin typeface="文悦古典明朝体 (非商业使用) W5" pitchFamily="50" charset="-122"/>
                <a:ea typeface="文悦古典明朝体 (非商业使用) W5" pitchFamily="50" charset="-122"/>
              </a:rPr>
              <a:t>清明节来历</a:t>
            </a:r>
          </a:p>
        </p:txBody>
      </p:sp>
      <p:sp>
        <p:nvSpPr>
          <p:cNvPr id="6" name="矩形 5"/>
          <p:cNvSpPr/>
          <p:nvPr/>
        </p:nvSpPr>
        <p:spPr>
          <a:xfrm>
            <a:off x="8585535" y="1632024"/>
            <a:ext cx="1015663" cy="1420800"/>
          </a:xfrm>
          <a:prstGeom prst="rect">
            <a:avLst/>
          </a:prstGeom>
        </p:spPr>
        <p:txBody>
          <a:bodyPr vert="eaVert" wrap="square">
            <a:spAutoFit/>
          </a:bodyPr>
          <a:lstStyle/>
          <a:p>
            <a:pPr>
              <a:lnSpc>
                <a:spcPct val="150000"/>
              </a:lnSpc>
            </a:pPr>
            <a:r>
              <a:rPr lang="zh-CN" altLang="en-US" sz="1200" u="sng" spc="300" dirty="0">
                <a:solidFill>
                  <a:srgbClr val="333333"/>
                </a:solidFill>
                <a:latin typeface="微软雅黑" panose="020B0503020204020204" pitchFamily="34" charset="-122"/>
                <a:ea typeface="微软雅黑" panose="020B0503020204020204" pitchFamily="34" charset="-122"/>
              </a:rPr>
              <a:t>万物生长此时</a:t>
            </a:r>
            <a:r>
              <a:rPr lang="zh-CN" altLang="en-US" sz="1200" u="sng" spc="300" dirty="0" smtClean="0">
                <a:solidFill>
                  <a:srgbClr val="333333"/>
                </a:solidFill>
                <a:latin typeface="微软雅黑" panose="020B0503020204020204" pitchFamily="34" charset="-122"/>
                <a:ea typeface="微软雅黑" panose="020B0503020204020204" pitchFamily="34" charset="-122"/>
              </a:rPr>
              <a:t>，皆</a:t>
            </a:r>
            <a:r>
              <a:rPr lang="zh-CN" altLang="en-US" sz="1200" u="sng" spc="300" dirty="0">
                <a:solidFill>
                  <a:srgbClr val="333333"/>
                </a:solidFill>
                <a:latin typeface="微软雅黑" panose="020B0503020204020204" pitchFamily="34" charset="-122"/>
                <a:ea typeface="微软雅黑" panose="020B0503020204020204" pitchFamily="34" charset="-122"/>
              </a:rPr>
              <a:t>清洁而明净</a:t>
            </a:r>
            <a:r>
              <a:rPr lang="zh-CN" altLang="en-US" sz="1200" u="sng" spc="300" dirty="0" smtClean="0">
                <a:solidFill>
                  <a:srgbClr val="333333"/>
                </a:solidFill>
                <a:latin typeface="微软雅黑" panose="020B0503020204020204" pitchFamily="34" charset="-122"/>
                <a:ea typeface="微软雅黑" panose="020B0503020204020204" pitchFamily="34" charset="-122"/>
              </a:rPr>
              <a:t>。故</a:t>
            </a:r>
            <a:r>
              <a:rPr lang="zh-CN" altLang="en-US" sz="1200" u="sng" spc="300" dirty="0">
                <a:solidFill>
                  <a:srgbClr val="333333"/>
                </a:solidFill>
                <a:latin typeface="微软雅黑" panose="020B0503020204020204" pitchFamily="34" charset="-122"/>
                <a:ea typeface="微软雅黑" panose="020B0503020204020204" pitchFamily="34" charset="-122"/>
              </a:rPr>
              <a:t>谓之清明</a:t>
            </a:r>
            <a:r>
              <a:rPr lang="zh-CN" altLang="en-US" sz="1200" u="sng" spc="300" dirty="0" smtClean="0">
                <a:solidFill>
                  <a:srgbClr val="333333"/>
                </a:solidFill>
                <a:latin typeface="微软雅黑" panose="020B0503020204020204" pitchFamily="34" charset="-122"/>
                <a:ea typeface="微软雅黑" panose="020B0503020204020204" pitchFamily="34" charset="-122"/>
              </a:rPr>
              <a:t>。 </a:t>
            </a:r>
            <a:endParaRPr lang="zh-CN" altLang="en-US" sz="1200" u="sng" spc="300" dirty="0">
              <a:solidFill>
                <a:srgbClr val="333333"/>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185425" y="2003554"/>
            <a:ext cx="400110" cy="2039233"/>
          </a:xfrm>
          <a:prstGeom prst="rect">
            <a:avLst/>
          </a:prstGeom>
          <a:noFill/>
        </p:spPr>
        <p:txBody>
          <a:bodyPr vert="eaVert" wrap="square" rtlCol="0">
            <a:spAutoFit/>
          </a:bodyPr>
          <a:lstStyle/>
          <a:p>
            <a:r>
              <a:rPr lang="zh-CN" altLang="en-US" sz="1400"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岁时百问</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5" cstate="screen"/>
          <a:stretch>
            <a:fillRect/>
          </a:stretch>
        </p:blipFill>
        <p:spPr>
          <a:xfrm>
            <a:off x="8585535" y="233734"/>
            <a:ext cx="1950845" cy="1212525"/>
          </a:xfrm>
          <a:prstGeom prst="rect">
            <a:avLst/>
          </a:prstGeom>
        </p:spPr>
      </p:pic>
      <p:pic>
        <p:nvPicPr>
          <p:cNvPr id="11" name="图片 10"/>
          <p:cNvPicPr>
            <a:picLocks noChangeAspect="1"/>
          </p:cNvPicPr>
          <p:nvPr/>
        </p:nvPicPr>
        <p:blipFill>
          <a:blip r:embed="rId6" cstate="screen"/>
          <a:stretch>
            <a:fillRect/>
          </a:stretch>
        </p:blipFill>
        <p:spPr>
          <a:xfrm>
            <a:off x="8524021" y="3261780"/>
            <a:ext cx="4082119" cy="3687970"/>
          </a:xfrm>
          <a:prstGeom prst="rect">
            <a:avLst/>
          </a:prstGeom>
        </p:spPr>
      </p:pic>
      <p:pic>
        <p:nvPicPr>
          <p:cNvPr id="15" name="Picture 9"/>
          <p:cNvPicPr>
            <a:picLocks noChangeAspect="1" noChangeArrowheads="1"/>
          </p:cNvPicPr>
          <p:nvPr/>
        </p:nvPicPr>
        <p:blipFill>
          <a:blip r:embed="rId7"/>
          <a:stretch>
            <a:fillRect/>
          </a:stretch>
        </p:blipFill>
        <p:spPr bwMode="auto">
          <a:xfrm>
            <a:off x="6082984" y="4794838"/>
            <a:ext cx="866810" cy="845139"/>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6"/>
          <p:cNvPicPr>
            <a:picLocks noChangeAspect="1" noChangeArrowheads="1"/>
          </p:cNvPicPr>
          <p:nvPr/>
        </p:nvPicPr>
        <p:blipFill>
          <a:blip r:embed="rId8" cstate="screen"/>
          <a:srcRect/>
          <a:stretch>
            <a:fillRect/>
          </a:stretch>
        </p:blipFill>
        <p:spPr bwMode="auto">
          <a:xfrm>
            <a:off x="1027452" y="2894727"/>
            <a:ext cx="256885" cy="2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p:cNvPicPr>
            <a:picLocks noChangeAspect="1"/>
          </p:cNvPicPr>
          <p:nvPr/>
        </p:nvPicPr>
        <p:blipFill rotWithShape="1">
          <a:blip r:embed="rId9" cstate="screen"/>
          <a:srcRect/>
          <a:stretch>
            <a:fillRect/>
          </a:stretch>
        </p:blipFill>
        <p:spPr>
          <a:xfrm>
            <a:off x="172517" y="3254047"/>
            <a:ext cx="3116366" cy="3305679"/>
          </a:xfrm>
          <a:prstGeom prst="rect">
            <a:avLst/>
          </a:prstGeom>
          <a:effectLst>
            <a:softEdge rad="635000"/>
          </a:effectLst>
        </p:spPr>
      </p:pic>
      <p:pic>
        <p:nvPicPr>
          <p:cNvPr id="20" name="图片 19"/>
          <p:cNvPicPr>
            <a:picLocks noChangeAspect="1"/>
          </p:cNvPicPr>
          <p:nvPr/>
        </p:nvPicPr>
        <p:blipFill>
          <a:blip r:embed="rId10" cstate="screen"/>
          <a:stretch>
            <a:fillRect/>
          </a:stretch>
        </p:blipFill>
        <p:spPr>
          <a:xfrm>
            <a:off x="380333" y="6083597"/>
            <a:ext cx="352085" cy="476129"/>
          </a:xfrm>
          <a:prstGeom prst="rect">
            <a:avLst/>
          </a:prstGeom>
        </p:spPr>
      </p:pic>
      <p:sp>
        <p:nvSpPr>
          <p:cNvPr id="21" name="文本框 20"/>
          <p:cNvSpPr txBox="1"/>
          <p:nvPr/>
        </p:nvSpPr>
        <p:spPr>
          <a:xfrm>
            <a:off x="362121" y="4560302"/>
            <a:ext cx="486287" cy="1523295"/>
          </a:xfrm>
          <a:prstGeom prst="rect">
            <a:avLst/>
          </a:prstGeom>
          <a:noFill/>
        </p:spPr>
        <p:txBody>
          <a:bodyPr vert="eaVert" wrap="square" rtlCol="0">
            <a:spAutoFit/>
          </a:bodyPr>
          <a:lstStyle/>
          <a:p>
            <a:pPr fontAlgn="auto">
              <a:lnSpc>
                <a:spcPct val="140000"/>
              </a:lnSpc>
            </a:pPr>
            <a:r>
              <a:rPr lang="zh-CN" altLang="en-US" sz="1400" dirty="0" smtClean="0">
                <a:latin typeface="华文楷体" panose="02010600040101010101" pitchFamily="2" charset="-122"/>
                <a:ea typeface="华文楷体" panose="02010600040101010101" pitchFamily="2" charset="-122"/>
                <a:sym typeface="+mn-ea"/>
              </a:rPr>
              <a:t>中国传统节日</a:t>
            </a:r>
            <a:endParaRPr lang="en-US" altLang="zh-CN" sz="1400" dirty="0">
              <a:latin typeface="华文楷体" panose="02010600040101010101" pitchFamily="2" charset="-122"/>
              <a:ea typeface="华文楷体" panose="02010600040101010101" pitchFamily="2" charset="-122"/>
              <a:sym typeface="+mn-ea"/>
            </a:endParaRPr>
          </a:p>
        </p:txBody>
      </p:sp>
      <p:sp>
        <p:nvSpPr>
          <p:cNvPr id="9" name="矩形 8"/>
          <p:cNvSpPr/>
          <p:nvPr/>
        </p:nvSpPr>
        <p:spPr>
          <a:xfrm flipH="1">
            <a:off x="3071721" y="2763513"/>
            <a:ext cx="2714391" cy="2031325"/>
          </a:xfrm>
          <a:prstGeom prst="rect">
            <a:avLst/>
          </a:prstGeom>
        </p:spPr>
        <p:txBody>
          <a:bodyPr wrap="square">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清明节</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在仲春与暮春之交。</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历书</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：“春分后十五日，斗指丁，为清明，时万物皆洁齐而清明，盖时当气清景明，万物皆显，因此得名。”清明一到，气温升高，正是春耕春种的大好时节，故有“清明前后，种瓜点豆”之说。</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2000"/>
                                            <p:tgtEl>
                                              <p:spTgt spid="7"/>
                                            </p:tgtEl>
                                          </p:cBhvr>
                                        </p:animEffect>
                                      </p:childTnLst>
                                    </p:cTn>
                                  </p:par>
                                </p:childTnLst>
                              </p:cTn>
                            </p:par>
                            <p:par>
                              <p:cTn id="13" fill="hold">
                                <p:stCondLst>
                                  <p:cond delay="4000"/>
                                </p:stCondLst>
                                <p:childTnLst>
                                  <p:par>
                                    <p:cTn id="14" presetID="21"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heel(1)">
                                          <p:cBhvr>
                                            <p:cTn id="16" dur="500"/>
                                            <p:tgtEl>
                                              <p:spTgt spid="1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3000"/>
                                            <p:tgtEl>
                                              <p:spTgt spid="6"/>
                                            </p:tgtEl>
                                          </p:cBhvr>
                                        </p:animEffect>
                                      </p:childTnLst>
                                    </p:cTn>
                                  </p:par>
                                </p:childTnLst>
                              </p:cTn>
                            </p:par>
                            <p:par>
                              <p:cTn id="20" fill="hold">
                                <p:stCondLst>
                                  <p:cond delay="45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1000"/>
                                            <p:tgtEl>
                                              <p:spTgt spid="8"/>
                                            </p:tgtEl>
                                          </p:cBhvr>
                                        </p:animEffect>
                                      </p:childTnLst>
                                    </p:cTn>
                                  </p:par>
                                  <p:par>
                                    <p:cTn id="24" presetID="21" presetClass="entr" presetSubtype="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par>
                              <p:cTn id="27" fill="hold">
                                <p:stCondLst>
                                  <p:cond delay="5500"/>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300"/>
                                            <p:tgtEl>
                                              <p:spTgt spid="9"/>
                                            </p:tgtEl>
                                          </p:cBhvr>
                                        </p:animEffect>
                                      </p:childTnLst>
                                    </p:cTn>
                                  </p:par>
                                  <p:par>
                                    <p:cTn id="31" presetID="2" presetClass="entr" presetSubtype="3" fill="hold" nodeType="withEffect" p14:presetBounceEnd="66000">
                                      <p:stCondLst>
                                        <p:cond delay="750"/>
                                      </p:stCondLst>
                                      <p:childTnLst>
                                        <p:set>
                                          <p:cBhvr>
                                            <p:cTn id="32" dur="1" fill="hold">
                                              <p:stCondLst>
                                                <p:cond delay="0"/>
                                              </p:stCondLst>
                                            </p:cTn>
                                            <p:tgtEl>
                                              <p:spTgt spid="10"/>
                                            </p:tgtEl>
                                            <p:attrNameLst>
                                              <p:attrName>style.visibility</p:attrName>
                                            </p:attrNameLst>
                                          </p:cBhvr>
                                          <p:to>
                                            <p:strVal val="visible"/>
                                          </p:to>
                                        </p:set>
                                        <p:anim calcmode="lin" valueType="num" p14:bounceEnd="66000">
                                          <p:cBhvr additive="base">
                                            <p:cTn id="33"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34" dur="500" fill="hold"/>
                                            <p:tgtEl>
                                              <p:spTgt spid="10"/>
                                            </p:tgtEl>
                                            <p:attrNameLst>
                                              <p:attrName>ppt_y</p:attrName>
                                            </p:attrNameLst>
                                          </p:cBhvr>
                                          <p:tavLst>
                                            <p:tav tm="0">
                                              <p:val>
                                                <p:strVal val="0-#ppt_h/2"/>
                                              </p:val>
                                            </p:tav>
                                            <p:tav tm="100000">
                                              <p:val>
                                                <p:strVal val="#ppt_y"/>
                                              </p:val>
                                            </p:tav>
                                          </p:tavLst>
                                        </p:anim>
                                      </p:childTnLst>
                                    </p:cTn>
                                  </p:par>
                                  <p:par>
                                    <p:cTn id="35" presetID="10" presetClass="entr" presetSubtype="0" fill="hold" nodeType="withEffect">
                                      <p:stCondLst>
                                        <p:cond delay="17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12479"/>
                                </p:stCondLst>
                                <p:childTnLst>
                                  <p:par>
                                    <p:cTn id="39" presetID="10"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childTnLst>
                                    </p:cTn>
                                  </p:par>
                                </p:childTnLst>
                              </p:cTn>
                            </p:par>
                            <p:par>
                              <p:cTn id="42" fill="hold">
                                <p:stCondLst>
                                  <p:cond delay="13479"/>
                                </p:stCondLst>
                                <p:childTnLst>
                                  <p:par>
                                    <p:cTn id="43" presetID="14" presetClass="entr" presetSubtype="1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P spid="6"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2000"/>
                                            <p:tgtEl>
                                              <p:spTgt spid="7"/>
                                            </p:tgtEl>
                                          </p:cBhvr>
                                        </p:animEffect>
                                      </p:childTnLst>
                                    </p:cTn>
                                  </p:par>
                                </p:childTnLst>
                              </p:cTn>
                            </p:par>
                            <p:par>
                              <p:cTn id="13" fill="hold">
                                <p:stCondLst>
                                  <p:cond delay="4000"/>
                                </p:stCondLst>
                                <p:childTnLst>
                                  <p:par>
                                    <p:cTn id="14" presetID="21"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heel(1)">
                                          <p:cBhvr>
                                            <p:cTn id="16" dur="500"/>
                                            <p:tgtEl>
                                              <p:spTgt spid="1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3000"/>
                                            <p:tgtEl>
                                              <p:spTgt spid="6"/>
                                            </p:tgtEl>
                                          </p:cBhvr>
                                        </p:animEffect>
                                      </p:childTnLst>
                                    </p:cTn>
                                  </p:par>
                                </p:childTnLst>
                              </p:cTn>
                            </p:par>
                            <p:par>
                              <p:cTn id="20" fill="hold">
                                <p:stCondLst>
                                  <p:cond delay="45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1000"/>
                                            <p:tgtEl>
                                              <p:spTgt spid="8"/>
                                            </p:tgtEl>
                                          </p:cBhvr>
                                        </p:animEffect>
                                      </p:childTnLst>
                                    </p:cTn>
                                  </p:par>
                                  <p:par>
                                    <p:cTn id="24" presetID="21" presetClass="entr" presetSubtype="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par>
                              <p:cTn id="27" fill="hold">
                                <p:stCondLst>
                                  <p:cond delay="5500"/>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300"/>
                                            <p:tgtEl>
                                              <p:spTgt spid="9"/>
                                            </p:tgtEl>
                                          </p:cBhvr>
                                        </p:animEffect>
                                      </p:childTnLst>
                                    </p:cTn>
                                  </p:par>
                                  <p:par>
                                    <p:cTn id="31" presetID="2" presetClass="entr" presetSubtype="3" fill="hold" nodeType="withEffect">
                                      <p:stCondLst>
                                        <p:cond delay="75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0-#ppt_h/2"/>
                                              </p:val>
                                            </p:tav>
                                            <p:tav tm="100000">
                                              <p:val>
                                                <p:strVal val="#ppt_y"/>
                                              </p:val>
                                            </p:tav>
                                          </p:tavLst>
                                        </p:anim>
                                      </p:childTnLst>
                                    </p:cTn>
                                  </p:par>
                                  <p:par>
                                    <p:cTn id="35" presetID="10" presetClass="entr" presetSubtype="0" fill="hold" nodeType="withEffect">
                                      <p:stCondLst>
                                        <p:cond delay="17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12479"/>
                                </p:stCondLst>
                                <p:childTnLst>
                                  <p:par>
                                    <p:cTn id="39" presetID="10"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childTnLst>
                                    </p:cTn>
                                  </p:par>
                                </p:childTnLst>
                              </p:cTn>
                            </p:par>
                            <p:par>
                              <p:cTn id="42" fill="hold">
                                <p:stCondLst>
                                  <p:cond delay="13479"/>
                                </p:stCondLst>
                                <p:childTnLst>
                                  <p:par>
                                    <p:cTn id="43" presetID="14" presetClass="entr" presetSubtype="1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P spid="6" grpId="0"/>
          <p:bldP spid="8" grpId="0"/>
          <p:bldP spid="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smtClean="0">
                <a:solidFill>
                  <a:srgbClr val="5DC0B9"/>
                </a:solidFill>
                <a:latin typeface="方正黄草简体" panose="03000509000000000000" pitchFamily="65" charset="-122"/>
                <a:ea typeface="方正黄草简体" panose="03000509000000000000" pitchFamily="65" charset="-122"/>
              </a:rPr>
              <a:t>壹</a:t>
            </a:r>
            <a:endParaRPr lang="zh-CN" altLang="en-US" sz="5400" dirty="0">
              <a:solidFill>
                <a:srgbClr val="5DC0B9"/>
              </a:solidFill>
              <a:latin typeface="方正黄草简体" panose="03000509000000000000" pitchFamily="65" charset="-122"/>
              <a:ea typeface="方正黄草简体" panose="03000509000000000000" pitchFamily="65" charset="-122"/>
            </a:endParaRPr>
          </a:p>
        </p:txBody>
      </p:sp>
      <p:sp>
        <p:nvSpPr>
          <p:cNvPr id="5" name="TextBox 3"/>
          <p:cNvSpPr txBox="1">
            <a:spLocks noChangeArrowheads="1"/>
          </p:cNvSpPr>
          <p:nvPr/>
        </p:nvSpPr>
        <p:spPr bwMode="auto">
          <a:xfrm>
            <a:off x="2045367" y="538981"/>
            <a:ext cx="263694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4000" b="1" dirty="0">
                <a:solidFill>
                  <a:srgbClr val="5DC0B9"/>
                </a:solidFill>
                <a:latin typeface="文悦古典明朝体 (非商业使用) W5" pitchFamily="50" charset="-122"/>
                <a:ea typeface="文悦古典明朝体 (非商业使用) W5" pitchFamily="50" charset="-122"/>
              </a:rPr>
              <a:t>清明节起源</a:t>
            </a:r>
          </a:p>
        </p:txBody>
      </p:sp>
      <p:sp>
        <p:nvSpPr>
          <p:cNvPr id="26" name="椭圆 25"/>
          <p:cNvSpPr/>
          <p:nvPr/>
        </p:nvSpPr>
        <p:spPr>
          <a:xfrm>
            <a:off x="597581" y="1601399"/>
            <a:ext cx="4634646" cy="4634646"/>
          </a:xfrm>
          <a:prstGeom prst="ellipse">
            <a:avLst/>
          </a:prstGeom>
          <a:blipFill dpi="0" rotWithShape="1">
            <a:blip r:embed="rId3">
              <a:alphaModFix amt="80000"/>
            </a:blip>
            <a:srcRect/>
            <a:stretch>
              <a:fillRect/>
            </a:stretch>
          </a:blipFill>
          <a:ln>
            <a:noFill/>
          </a:ln>
          <a:effectLst>
            <a:outerShdw blurRad="381000" dist="190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4"/>
          <a:stretch>
            <a:fillRect/>
          </a:stretch>
        </p:blipFill>
        <p:spPr>
          <a:xfrm flipH="1">
            <a:off x="8471646" y="0"/>
            <a:ext cx="3720353" cy="4748801"/>
          </a:xfrm>
          <a:prstGeom prst="rect">
            <a:avLst/>
          </a:prstGeom>
        </p:spPr>
      </p:pic>
      <p:sp>
        <p:nvSpPr>
          <p:cNvPr id="28" name="任意多边形 27"/>
          <p:cNvSpPr>
            <a:spLocks noChangeAspect="1"/>
          </p:cNvSpPr>
          <p:nvPr/>
        </p:nvSpPr>
        <p:spPr>
          <a:xfrm>
            <a:off x="580164" y="1627040"/>
            <a:ext cx="4616703" cy="4595558"/>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矩形 28"/>
          <p:cNvSpPr/>
          <p:nvPr/>
        </p:nvSpPr>
        <p:spPr>
          <a:xfrm flipH="1">
            <a:off x="5895634" y="3696826"/>
            <a:ext cx="3355942" cy="1754326"/>
          </a:xfrm>
          <a:prstGeom prst="rect">
            <a:avLst/>
          </a:prstGeom>
        </p:spPr>
        <p:txBody>
          <a:bodyPr wrap="square">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相传</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大禹治水后，人们就用“清明”之语庆贺水患已除，天下太平。此时春暖花开，万物复苏，天清地明，正是春游踏青的好时节。踏青早在唐代就已开始，历代承袭成为习惯。踏青除了欣赏大自然的湖光山色、春光美景之外，还开展各种文娱活动，增添生活情趣。 </a:t>
            </a:r>
          </a:p>
        </p:txBody>
      </p:sp>
      <p:pic>
        <p:nvPicPr>
          <p:cNvPr id="30" name="图片 29"/>
          <p:cNvPicPr>
            <a:picLocks noChangeAspect="1" noChangeArrowheads="1"/>
          </p:cNvPicPr>
          <p:nvPr/>
        </p:nvPicPr>
        <p:blipFill>
          <a:blip r:embed="rId5" cstate="screen"/>
          <a:srcRect/>
          <a:stretch>
            <a:fillRect/>
          </a:stretch>
        </p:blipFill>
        <p:spPr bwMode="auto">
          <a:xfrm>
            <a:off x="7640840" y="2016862"/>
            <a:ext cx="256885" cy="2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p:cNvPicPr>
            <a:picLocks noChangeAspect="1"/>
          </p:cNvPicPr>
          <p:nvPr/>
        </p:nvPicPr>
        <p:blipFill>
          <a:blip r:embed="rId6" cstate="screen"/>
          <a:stretch>
            <a:fillRect/>
          </a:stretch>
        </p:blipFill>
        <p:spPr>
          <a:xfrm>
            <a:off x="11493983" y="5759916"/>
            <a:ext cx="352085" cy="476129"/>
          </a:xfrm>
          <a:prstGeom prst="rect">
            <a:avLst/>
          </a:prstGeom>
        </p:spPr>
      </p:pic>
      <p:sp>
        <p:nvSpPr>
          <p:cNvPr id="32" name="文本框 31"/>
          <p:cNvSpPr txBox="1"/>
          <p:nvPr/>
        </p:nvSpPr>
        <p:spPr>
          <a:xfrm>
            <a:off x="11475771" y="4236621"/>
            <a:ext cx="486287" cy="1523295"/>
          </a:xfrm>
          <a:prstGeom prst="rect">
            <a:avLst/>
          </a:prstGeom>
          <a:noFill/>
        </p:spPr>
        <p:txBody>
          <a:bodyPr vert="eaVert" wrap="square" rtlCol="0">
            <a:spAutoFit/>
          </a:bodyPr>
          <a:lstStyle/>
          <a:p>
            <a:pPr fontAlgn="auto">
              <a:lnSpc>
                <a:spcPct val="140000"/>
              </a:lnSpc>
            </a:pPr>
            <a:r>
              <a:rPr lang="zh-CN" altLang="en-US" sz="1400" dirty="0" smtClean="0">
                <a:latin typeface="华文楷体" panose="02010600040101010101" pitchFamily="2" charset="-122"/>
                <a:ea typeface="华文楷体" panose="02010600040101010101" pitchFamily="2" charset="-122"/>
                <a:sym typeface="+mn-ea"/>
              </a:rPr>
              <a:t>中国传统节日</a:t>
            </a:r>
            <a:endParaRPr lang="en-US" altLang="zh-CN" sz="1400" dirty="0">
              <a:latin typeface="华文楷体" panose="02010600040101010101" pitchFamily="2" charset="-122"/>
              <a:ea typeface="华文楷体" panose="02010600040101010101" pitchFamily="2" charset="-122"/>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000"/>
                                            <p:tgtEl>
                                              <p:spTgt spid="26"/>
                                            </p:tgtEl>
                                          </p:cBhvr>
                                        </p:animEffect>
                                        <p:anim calcmode="lin" valueType="num">
                                          <p:cBhvr>
                                            <p:cTn id="18" dur="2000" fill="hold"/>
                                            <p:tgtEl>
                                              <p:spTgt spid="26"/>
                                            </p:tgtEl>
                                            <p:attrNameLst>
                                              <p:attrName>ppt_w</p:attrName>
                                            </p:attrNameLst>
                                          </p:cBhvr>
                                          <p:tavLst>
                                            <p:tav tm="0" fmla="#ppt_w*sin(2.5*pi*$)">
                                              <p:val>
                                                <p:fltVal val="0"/>
                                              </p:val>
                                            </p:tav>
                                            <p:tav tm="100000">
                                              <p:val>
                                                <p:fltVal val="1"/>
                                              </p:val>
                                            </p:tav>
                                          </p:tavLst>
                                        </p:anim>
                                        <p:anim calcmode="lin" valueType="num">
                                          <p:cBhvr>
                                            <p:cTn id="19" dur="2000" fill="hold"/>
                                            <p:tgtEl>
                                              <p:spTgt spid="26"/>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21" presetClass="entr" presetSubtype="1"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heel(1)">
                                          <p:cBhvr>
                                            <p:cTn id="23" dur="500"/>
                                            <p:tgtEl>
                                              <p:spTgt spid="28"/>
                                            </p:tgtEl>
                                          </p:cBhvr>
                                        </p:animEffect>
                                      </p:childTnLst>
                                    </p:cTn>
                                  </p:par>
                                </p:childTnLst>
                              </p:cTn>
                            </p:par>
                            <p:par>
                              <p:cTn id="24" fill="hold">
                                <p:stCondLst>
                                  <p:cond delay="4500"/>
                                </p:stCondLst>
                                <p:childTnLst>
                                  <p:par>
                                    <p:cTn id="25" presetID="14" presetClass="entr" presetSubtype="10" fill="hold" grpId="0" nodeType="afterEffect">
                                      <p:stCondLst>
                                        <p:cond delay="0"/>
                                      </p:stCondLst>
                                      <p:iterate type="lt">
                                        <p:tmPct val="10000"/>
                                      </p:iterate>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300"/>
                                            <p:tgtEl>
                                              <p:spTgt spid="29"/>
                                            </p:tgtEl>
                                          </p:cBhvr>
                                        </p:animEffect>
                                      </p:childTnLst>
                                    </p:cTn>
                                  </p:par>
                                </p:childTnLst>
                              </p:cTn>
                            </p:par>
                            <p:par>
                              <p:cTn id="28" fill="hold">
                                <p:stCondLst>
                                  <p:cond delay="8520"/>
                                </p:stCondLst>
                                <p:childTnLst>
                                  <p:par>
                                    <p:cTn id="29" presetID="14" presetClass="entr" presetSubtype="1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randombar(horizontal)">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animBg="1"/>
          <p:bldP spid="28" grpId="0" animBg="1"/>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000"/>
                                            <p:tgtEl>
                                              <p:spTgt spid="26"/>
                                            </p:tgtEl>
                                          </p:cBhvr>
                                        </p:animEffect>
                                        <p:anim calcmode="lin" valueType="num">
                                          <p:cBhvr>
                                            <p:cTn id="18" dur="2000" fill="hold"/>
                                            <p:tgtEl>
                                              <p:spTgt spid="26"/>
                                            </p:tgtEl>
                                            <p:attrNameLst>
                                              <p:attrName>ppt_w</p:attrName>
                                            </p:attrNameLst>
                                          </p:cBhvr>
                                          <p:tavLst>
                                            <p:tav tm="0" fmla="#ppt_w*sin(2.5*pi*$)">
                                              <p:val>
                                                <p:fltVal val="0"/>
                                              </p:val>
                                            </p:tav>
                                            <p:tav tm="100000">
                                              <p:val>
                                                <p:fltVal val="1"/>
                                              </p:val>
                                            </p:tav>
                                          </p:tavLst>
                                        </p:anim>
                                        <p:anim calcmode="lin" valueType="num">
                                          <p:cBhvr>
                                            <p:cTn id="19" dur="2000" fill="hold"/>
                                            <p:tgtEl>
                                              <p:spTgt spid="26"/>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21" presetClass="entr" presetSubtype="1"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heel(1)">
                                          <p:cBhvr>
                                            <p:cTn id="23" dur="500"/>
                                            <p:tgtEl>
                                              <p:spTgt spid="28"/>
                                            </p:tgtEl>
                                          </p:cBhvr>
                                        </p:animEffect>
                                      </p:childTnLst>
                                    </p:cTn>
                                  </p:par>
                                </p:childTnLst>
                              </p:cTn>
                            </p:par>
                            <p:par>
                              <p:cTn id="24" fill="hold">
                                <p:stCondLst>
                                  <p:cond delay="4500"/>
                                </p:stCondLst>
                                <p:childTnLst>
                                  <p:par>
                                    <p:cTn id="25" presetID="14" presetClass="entr" presetSubtype="10" fill="hold" grpId="0" nodeType="afterEffect">
                                      <p:stCondLst>
                                        <p:cond delay="0"/>
                                      </p:stCondLst>
                                      <p:iterate type="lt">
                                        <p:tmPct val="10000"/>
                                      </p:iterate>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300"/>
                                            <p:tgtEl>
                                              <p:spTgt spid="29"/>
                                            </p:tgtEl>
                                          </p:cBhvr>
                                        </p:animEffect>
                                      </p:childTnLst>
                                    </p:cTn>
                                  </p:par>
                                </p:childTnLst>
                              </p:cTn>
                            </p:par>
                            <p:par>
                              <p:cTn id="28" fill="hold">
                                <p:stCondLst>
                                  <p:cond delay="8520"/>
                                </p:stCondLst>
                                <p:childTnLst>
                                  <p:par>
                                    <p:cTn id="29" presetID="14" presetClass="entr" presetSubtype="1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randombar(horizontal)">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animBg="1"/>
          <p:bldP spid="28" grpId="0" animBg="1"/>
          <p:bldP spid="29"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a:off x="6561318" y="1138627"/>
            <a:ext cx="5098575" cy="5098575"/>
          </a:xfrm>
          <a:prstGeom prst="ellipse">
            <a:avLst/>
          </a:prstGeom>
          <a:blipFill dpi="0" rotWithShape="1">
            <a:blip r:embed="rId2">
              <a:alphaModFix amt="80000"/>
            </a:blip>
            <a:srcRect/>
            <a:stretch>
              <a:fillRect/>
            </a:stretch>
          </a:blipFill>
          <a:ln>
            <a:noFill/>
          </a:ln>
          <a:effectLst>
            <a:outerShdw blurRad="381000" dist="190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smtClean="0">
                <a:solidFill>
                  <a:srgbClr val="5DC0B9"/>
                </a:solidFill>
                <a:latin typeface="方正黄草简体" panose="03000509000000000000" pitchFamily="65" charset="-122"/>
                <a:ea typeface="方正黄草简体" panose="03000509000000000000" pitchFamily="65" charset="-122"/>
              </a:rPr>
              <a:t>壹</a:t>
            </a:r>
            <a:endParaRPr lang="zh-CN" altLang="en-US" sz="5400" dirty="0">
              <a:solidFill>
                <a:srgbClr val="5DC0B9"/>
              </a:solidFill>
              <a:latin typeface="方正黄草简体" panose="03000509000000000000" pitchFamily="65" charset="-122"/>
              <a:ea typeface="方正黄草简体" panose="03000509000000000000" pitchFamily="65" charset="-122"/>
            </a:endParaRPr>
          </a:p>
        </p:txBody>
      </p:sp>
      <p:sp>
        <p:nvSpPr>
          <p:cNvPr id="5" name="TextBox 3"/>
          <p:cNvSpPr txBox="1">
            <a:spLocks noChangeArrowheads="1"/>
          </p:cNvSpPr>
          <p:nvPr/>
        </p:nvSpPr>
        <p:spPr bwMode="auto">
          <a:xfrm>
            <a:off x="2045367" y="538981"/>
            <a:ext cx="158216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4000" b="1" dirty="0">
                <a:solidFill>
                  <a:srgbClr val="5DC0B9"/>
                </a:solidFill>
                <a:latin typeface="文悦古典明朝体 (非商业使用) W5" pitchFamily="50" charset="-122"/>
                <a:ea typeface="文悦古典明朝体 (非商业使用) W5" pitchFamily="50" charset="-122"/>
              </a:rPr>
              <a:t>寒食</a:t>
            </a:r>
            <a:r>
              <a:rPr lang="zh-CN" altLang="en-US" sz="4000" b="1" dirty="0" smtClean="0">
                <a:solidFill>
                  <a:srgbClr val="5DC0B9"/>
                </a:solidFill>
                <a:latin typeface="文悦古典明朝体 (非商业使用) W5" pitchFamily="50" charset="-122"/>
                <a:ea typeface="文悦古典明朝体 (非商业使用) W5" pitchFamily="50" charset="-122"/>
              </a:rPr>
              <a:t>节</a:t>
            </a:r>
            <a:endParaRPr lang="zh-CN" altLang="en-US" sz="4000" b="1" dirty="0">
              <a:solidFill>
                <a:srgbClr val="5DC0B9"/>
              </a:solidFill>
              <a:latin typeface="文悦古典明朝体 (非商业使用) W5" pitchFamily="50" charset="-122"/>
              <a:ea typeface="文悦古典明朝体 (非商业使用) W5" pitchFamily="50" charset="-122"/>
            </a:endParaRPr>
          </a:p>
        </p:txBody>
      </p:sp>
      <p:sp>
        <p:nvSpPr>
          <p:cNvPr id="41" name="矩形 40"/>
          <p:cNvSpPr/>
          <p:nvPr/>
        </p:nvSpPr>
        <p:spPr>
          <a:xfrm flipH="1">
            <a:off x="1588882" y="2233041"/>
            <a:ext cx="3722122" cy="3139321"/>
          </a:xfrm>
          <a:prstGeom prst="rect">
            <a:avLst/>
          </a:prstGeom>
        </p:spPr>
        <p:txBody>
          <a:bodyPr wrap="square">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寒食</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节亦称“禁烟节”“冷节”，在夏历冬至后一百零五日，清明节前一日。</a:t>
            </a: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寒食节的源头，应为远古时期人类的火崇拜。古人的生活离不开火，但是，火又往往给人类造成极大的灾害，于是古人便认为火有神灵，要祀火。各家所祀之火，每年又要止熄一次。然后再重新燃起新火，称为改火。改火时，要举行隆重的祭祖活动，将谷神稷的象征物焚烧，称为人牺。相沿成俗，便形成了后来的禁火节。</a:t>
            </a: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寒食节的具体日期，古俗讲究在冬至节后的一百零五天。现在大部分地区是在清明节前一天过寒食节。</a:t>
            </a:r>
          </a:p>
        </p:txBody>
      </p:sp>
      <p:pic>
        <p:nvPicPr>
          <p:cNvPr id="44" name="图片 43"/>
          <p:cNvPicPr>
            <a:picLocks noChangeAspect="1"/>
          </p:cNvPicPr>
          <p:nvPr/>
        </p:nvPicPr>
        <p:blipFill>
          <a:blip r:embed="rId4" cstate="screen"/>
          <a:stretch>
            <a:fillRect/>
          </a:stretch>
        </p:blipFill>
        <p:spPr>
          <a:xfrm>
            <a:off x="380333" y="6083597"/>
            <a:ext cx="352085" cy="476129"/>
          </a:xfrm>
          <a:prstGeom prst="rect">
            <a:avLst/>
          </a:prstGeom>
        </p:spPr>
      </p:pic>
      <p:sp>
        <p:nvSpPr>
          <p:cNvPr id="45" name="文本框 44"/>
          <p:cNvSpPr txBox="1"/>
          <p:nvPr/>
        </p:nvSpPr>
        <p:spPr>
          <a:xfrm>
            <a:off x="362121" y="4560302"/>
            <a:ext cx="486287" cy="1523295"/>
          </a:xfrm>
          <a:prstGeom prst="rect">
            <a:avLst/>
          </a:prstGeom>
          <a:noFill/>
        </p:spPr>
        <p:txBody>
          <a:bodyPr vert="eaVert" wrap="square" rtlCol="0">
            <a:spAutoFit/>
          </a:bodyPr>
          <a:lstStyle/>
          <a:p>
            <a:pPr fontAlgn="auto">
              <a:lnSpc>
                <a:spcPct val="140000"/>
              </a:lnSpc>
            </a:pPr>
            <a:r>
              <a:rPr lang="zh-CN" altLang="en-US" sz="1400" dirty="0" smtClean="0">
                <a:latin typeface="华文楷体" panose="02010600040101010101" pitchFamily="2" charset="-122"/>
                <a:ea typeface="华文楷体" panose="02010600040101010101" pitchFamily="2" charset="-122"/>
                <a:sym typeface="+mn-ea"/>
              </a:rPr>
              <a:t>中国传统节日</a:t>
            </a:r>
            <a:endParaRPr lang="en-US" altLang="zh-CN" sz="1400" dirty="0">
              <a:latin typeface="华文楷体" panose="02010600040101010101" pitchFamily="2" charset="-122"/>
              <a:ea typeface="华文楷体" panose="02010600040101010101" pitchFamily="2" charset="-122"/>
              <a:sym typeface="+mn-ea"/>
            </a:endParaRPr>
          </a:p>
        </p:txBody>
      </p:sp>
      <p:sp>
        <p:nvSpPr>
          <p:cNvPr id="46" name="任意多边形 45"/>
          <p:cNvSpPr>
            <a:spLocks noChangeAspect="1"/>
          </p:cNvSpPr>
          <p:nvPr/>
        </p:nvSpPr>
        <p:spPr>
          <a:xfrm>
            <a:off x="6561318" y="1150303"/>
            <a:ext cx="5098575" cy="5075222"/>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1" name="图片 10"/>
          <p:cNvPicPr>
            <a:picLocks noChangeAspect="1"/>
          </p:cNvPicPr>
          <p:nvPr/>
        </p:nvPicPr>
        <p:blipFill>
          <a:blip r:embed="rId5" cstate="screen"/>
          <a:stretch>
            <a:fillRect/>
          </a:stretch>
        </p:blipFill>
        <p:spPr>
          <a:xfrm>
            <a:off x="9850282" y="0"/>
            <a:ext cx="2481277" cy="3493247"/>
          </a:xfrm>
          <a:prstGeom prst="rect">
            <a:avLst/>
          </a:prstGeom>
        </p:spPr>
      </p:pic>
      <p:pic>
        <p:nvPicPr>
          <p:cNvPr id="12" name="图片 11"/>
          <p:cNvPicPr>
            <a:picLocks noChangeAspect="1"/>
          </p:cNvPicPr>
          <p:nvPr/>
        </p:nvPicPr>
        <p:blipFill>
          <a:blip r:embed="rId6" cstate="screen"/>
          <a:stretch>
            <a:fillRect/>
          </a:stretch>
        </p:blipFill>
        <p:spPr>
          <a:xfrm>
            <a:off x="5288287" y="4032139"/>
            <a:ext cx="3094310" cy="2680446"/>
          </a:xfrm>
          <a:prstGeom prst="rect">
            <a:avLst/>
          </a:prstGeom>
        </p:spPr>
      </p:pic>
      <p:pic>
        <p:nvPicPr>
          <p:cNvPr id="13" name="图片 12"/>
          <p:cNvPicPr>
            <a:picLocks noChangeAspect="1" noChangeArrowheads="1"/>
          </p:cNvPicPr>
          <p:nvPr/>
        </p:nvPicPr>
        <p:blipFill>
          <a:blip r:embed="rId7" cstate="screen"/>
          <a:srcRect/>
          <a:stretch>
            <a:fillRect/>
          </a:stretch>
        </p:blipFill>
        <p:spPr bwMode="auto">
          <a:xfrm>
            <a:off x="4846591" y="1318774"/>
            <a:ext cx="256885" cy="2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heel(1)">
                                          <p:cBhvr>
                                            <p:cTn id="17" dur="500"/>
                                            <p:tgtEl>
                                              <p:spTgt spid="46"/>
                                            </p:tgtEl>
                                          </p:cBhvr>
                                        </p:animEffect>
                                      </p:childTnLst>
                                    </p:cTn>
                                  </p:par>
                                </p:childTnLst>
                              </p:cTn>
                            </p:par>
                            <p:par>
                              <p:cTn id="18" fill="hold">
                                <p:stCondLst>
                                  <p:cond delay="2500"/>
                                </p:stCondLst>
                                <p:childTnLst>
                                  <p:par>
                                    <p:cTn id="19" presetID="14" presetClass="entr" presetSubtype="10" fill="hold" grpId="0" nodeType="afterEffect">
                                      <p:stCondLst>
                                        <p:cond delay="0"/>
                                      </p:stCondLst>
                                      <p:iterate type="lt">
                                        <p:tmPct val="10000"/>
                                      </p:iterate>
                                      <p:childTnLst>
                                        <p:set>
                                          <p:cBhvr>
                                            <p:cTn id="20" dur="1" fill="hold">
                                              <p:stCondLst>
                                                <p:cond delay="0"/>
                                              </p:stCondLst>
                                            </p:cTn>
                                            <p:tgtEl>
                                              <p:spTgt spid="41"/>
                                            </p:tgtEl>
                                            <p:attrNameLst>
                                              <p:attrName>style.visibility</p:attrName>
                                            </p:attrNameLst>
                                          </p:cBhvr>
                                          <p:to>
                                            <p:strVal val="visible"/>
                                          </p:to>
                                        </p:set>
                                        <p:animEffect transition="in" filter="randombar(horizontal)">
                                          <p:cBhvr>
                                            <p:cTn id="21" dur="300"/>
                                            <p:tgtEl>
                                              <p:spTgt spid="41"/>
                                            </p:tgtEl>
                                          </p:cBhvr>
                                        </p:animEffect>
                                      </p:childTnLst>
                                    </p:cTn>
                                  </p:par>
                                  <p:par>
                                    <p:cTn id="22" presetID="47"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0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9970"/>
                                </p:stCondLst>
                                <p:childTnLst>
                                  <p:par>
                                    <p:cTn id="33" presetID="14" presetClass="entr" presetSubtype="1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 grpId="0"/>
          <p:bldP spid="41" grpId="0"/>
          <p:bldP spid="4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heel(1)">
                                          <p:cBhvr>
                                            <p:cTn id="17" dur="500"/>
                                            <p:tgtEl>
                                              <p:spTgt spid="46"/>
                                            </p:tgtEl>
                                          </p:cBhvr>
                                        </p:animEffect>
                                      </p:childTnLst>
                                    </p:cTn>
                                  </p:par>
                                </p:childTnLst>
                              </p:cTn>
                            </p:par>
                            <p:par>
                              <p:cTn id="18" fill="hold">
                                <p:stCondLst>
                                  <p:cond delay="2500"/>
                                </p:stCondLst>
                                <p:childTnLst>
                                  <p:par>
                                    <p:cTn id="19" presetID="14" presetClass="entr" presetSubtype="10" fill="hold" grpId="0" nodeType="afterEffect">
                                      <p:stCondLst>
                                        <p:cond delay="0"/>
                                      </p:stCondLst>
                                      <p:iterate type="lt">
                                        <p:tmPct val="10000"/>
                                      </p:iterate>
                                      <p:childTnLst>
                                        <p:set>
                                          <p:cBhvr>
                                            <p:cTn id="20" dur="1" fill="hold">
                                              <p:stCondLst>
                                                <p:cond delay="0"/>
                                              </p:stCondLst>
                                            </p:cTn>
                                            <p:tgtEl>
                                              <p:spTgt spid="41"/>
                                            </p:tgtEl>
                                            <p:attrNameLst>
                                              <p:attrName>style.visibility</p:attrName>
                                            </p:attrNameLst>
                                          </p:cBhvr>
                                          <p:to>
                                            <p:strVal val="visible"/>
                                          </p:to>
                                        </p:set>
                                        <p:animEffect transition="in" filter="randombar(horizontal)">
                                          <p:cBhvr>
                                            <p:cTn id="21" dur="300"/>
                                            <p:tgtEl>
                                              <p:spTgt spid="41"/>
                                            </p:tgtEl>
                                          </p:cBhvr>
                                        </p:animEffect>
                                      </p:childTnLst>
                                    </p:cTn>
                                  </p:par>
                                  <p:par>
                                    <p:cTn id="22" presetID="47"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0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9970"/>
                                </p:stCondLst>
                                <p:childTnLst>
                                  <p:par>
                                    <p:cTn id="33" presetID="14" presetClass="entr" presetSubtype="1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 grpId="0"/>
          <p:bldP spid="41" grpId="0"/>
          <p:bldP spid="46"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print"/>
          <a:stretch>
            <a:fillRect/>
          </a:stretch>
        </p:blipFill>
        <p:spPr>
          <a:xfrm>
            <a:off x="8951323" y="-1"/>
            <a:ext cx="3240677" cy="5217459"/>
          </a:xfrm>
          <a:prstGeom prst="rect">
            <a:avLst/>
          </a:prstGeom>
          <a:effectLst>
            <a:softEdge rad="12700"/>
          </a:effectLst>
        </p:spPr>
      </p:pic>
      <p:pic>
        <p:nvPicPr>
          <p:cNvPr id="3" name="图片 2"/>
          <p:cNvPicPr>
            <a:picLocks noChangeAspect="1"/>
          </p:cNvPicPr>
          <p:nvPr/>
        </p:nvPicPr>
        <p:blipFill>
          <a:blip r:embed="rId3"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smtClean="0">
                <a:solidFill>
                  <a:srgbClr val="5DC0B9"/>
                </a:solidFill>
                <a:latin typeface="方正黄草简体" panose="03000509000000000000" pitchFamily="65" charset="-122"/>
                <a:ea typeface="方正黄草简体" panose="03000509000000000000" pitchFamily="65" charset="-122"/>
              </a:rPr>
              <a:t>壹</a:t>
            </a:r>
            <a:endParaRPr lang="zh-CN" altLang="en-US" sz="5400" dirty="0">
              <a:solidFill>
                <a:srgbClr val="5DC0B9"/>
              </a:solidFill>
              <a:latin typeface="方正黄草简体" panose="03000509000000000000" pitchFamily="65" charset="-122"/>
              <a:ea typeface="方正黄草简体" panose="03000509000000000000" pitchFamily="65" charset="-122"/>
            </a:endParaRPr>
          </a:p>
        </p:txBody>
      </p:sp>
      <p:sp>
        <p:nvSpPr>
          <p:cNvPr id="5" name="TextBox 3"/>
          <p:cNvSpPr txBox="1">
            <a:spLocks noChangeArrowheads="1"/>
          </p:cNvSpPr>
          <p:nvPr/>
        </p:nvSpPr>
        <p:spPr bwMode="auto">
          <a:xfrm>
            <a:off x="2045367" y="538981"/>
            <a:ext cx="31643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4000" b="1" dirty="0">
                <a:solidFill>
                  <a:srgbClr val="5DC0B9"/>
                </a:solidFill>
                <a:latin typeface="文悦古典明朝体 (非商业使用) W5" pitchFamily="50" charset="-122"/>
                <a:ea typeface="文悦古典明朝体 (非商业使用) W5" pitchFamily="50" charset="-122"/>
              </a:rPr>
              <a:t>寒食节的传说</a:t>
            </a:r>
          </a:p>
        </p:txBody>
      </p:sp>
      <p:sp>
        <p:nvSpPr>
          <p:cNvPr id="26" name="椭圆 25"/>
          <p:cNvSpPr/>
          <p:nvPr/>
        </p:nvSpPr>
        <p:spPr>
          <a:xfrm>
            <a:off x="597581" y="1601399"/>
            <a:ext cx="4634646" cy="4634646"/>
          </a:xfrm>
          <a:prstGeom prst="ellipse">
            <a:avLst/>
          </a:prstGeom>
          <a:blipFill dpi="0" rotWithShape="1">
            <a:blip r:embed="rId4">
              <a:alphaModFix amt="80000"/>
            </a:blip>
            <a:srcRect/>
            <a:stretch>
              <a:fillRect/>
            </a:stretch>
          </a:blipFill>
          <a:ln>
            <a:noFill/>
          </a:ln>
          <a:effectLst>
            <a:outerShdw blurRad="381000" dist="190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a:spLocks noChangeAspect="1"/>
          </p:cNvSpPr>
          <p:nvPr/>
        </p:nvSpPr>
        <p:spPr>
          <a:xfrm>
            <a:off x="580164" y="1627040"/>
            <a:ext cx="4616703" cy="4595558"/>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30" name="图片 29"/>
          <p:cNvPicPr>
            <a:picLocks noChangeAspect="1" noChangeArrowheads="1"/>
          </p:cNvPicPr>
          <p:nvPr/>
        </p:nvPicPr>
        <p:blipFill>
          <a:blip r:embed="rId5" cstate="screen"/>
          <a:srcRect/>
          <a:stretch>
            <a:fillRect/>
          </a:stretch>
        </p:blipFill>
        <p:spPr bwMode="auto">
          <a:xfrm>
            <a:off x="8237039" y="1601399"/>
            <a:ext cx="256885" cy="2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flipH="1">
            <a:off x="5825548" y="2683279"/>
            <a:ext cx="3614349" cy="3106684"/>
          </a:xfrm>
          <a:prstGeom prst="rect">
            <a:avLst/>
          </a:prstGeom>
        </p:spPr>
        <p:txBody>
          <a:bodyPr wrap="square">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据</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历史记载，在两千多年以前的春秋时代，晋国公子重耳逃亡在外，生活艰苦，跟随他的介子推不惜从自己的腿上割下一块肉让他充饥。后来，重耳回到晋国，做了国君（即晋文公，春秋五霸之一</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，封赏了所有跟随他流亡在外的随从，惟独介子推拒绝接受封赏，他带了母亲隐居绵山，不肯出来</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，晋文公</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无计可施，只好放火烧山，他想，介子推孝顺母亲</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一定会带着老母亲出来。谁知这场大火却把介子推母子烧死了。为了纪念介子推，晋文公下令每年的这一天，禁止生火，家家户户只能吃生冷的食物。</a:t>
            </a:r>
          </a:p>
        </p:txBody>
      </p:sp>
      <p:pic>
        <p:nvPicPr>
          <p:cNvPr id="14" name="图片 13"/>
          <p:cNvPicPr>
            <a:picLocks noChangeAspect="1"/>
          </p:cNvPicPr>
          <p:nvPr/>
        </p:nvPicPr>
        <p:blipFill>
          <a:blip r:embed="rId6" cstate="screen"/>
          <a:stretch>
            <a:fillRect/>
          </a:stretch>
        </p:blipFill>
        <p:spPr>
          <a:xfrm>
            <a:off x="11493983" y="5759916"/>
            <a:ext cx="352085" cy="476129"/>
          </a:xfrm>
          <a:prstGeom prst="rect">
            <a:avLst/>
          </a:prstGeom>
        </p:spPr>
      </p:pic>
      <p:sp>
        <p:nvSpPr>
          <p:cNvPr id="15" name="文本框 14"/>
          <p:cNvSpPr txBox="1"/>
          <p:nvPr/>
        </p:nvSpPr>
        <p:spPr>
          <a:xfrm>
            <a:off x="11475771" y="4236621"/>
            <a:ext cx="486287" cy="1523295"/>
          </a:xfrm>
          <a:prstGeom prst="rect">
            <a:avLst/>
          </a:prstGeom>
          <a:noFill/>
        </p:spPr>
        <p:txBody>
          <a:bodyPr vert="eaVert" wrap="square" rtlCol="0">
            <a:spAutoFit/>
          </a:bodyPr>
          <a:lstStyle/>
          <a:p>
            <a:pPr fontAlgn="auto">
              <a:lnSpc>
                <a:spcPct val="140000"/>
              </a:lnSpc>
            </a:pPr>
            <a:r>
              <a:rPr lang="zh-CN" altLang="en-US" sz="1400" dirty="0" smtClean="0">
                <a:latin typeface="华文楷体" panose="02010600040101010101" pitchFamily="2" charset="-122"/>
                <a:ea typeface="华文楷体" panose="02010600040101010101" pitchFamily="2" charset="-122"/>
                <a:sym typeface="+mn-ea"/>
              </a:rPr>
              <a:t>中国传统节日</a:t>
            </a:r>
            <a:endParaRPr lang="en-US" altLang="zh-CN" sz="1400" dirty="0">
              <a:latin typeface="华文楷体" panose="02010600040101010101" pitchFamily="2" charset="-122"/>
              <a:ea typeface="华文楷体" panose="02010600040101010101" pitchFamily="2" charset="-122"/>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2500"/>
                                </p:stCondLst>
                                <p:childTnLst>
                                  <p:par>
                                    <p:cTn id="19" presetID="21"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heel(1)">
                                          <p:cBhvr>
                                            <p:cTn id="21" dur="500"/>
                                            <p:tgtEl>
                                              <p:spTgt spid="28"/>
                                            </p:tgtEl>
                                          </p:cBhvr>
                                        </p:animEffect>
                                      </p:childTnLst>
                                    </p:cTn>
                                  </p:par>
                                </p:childTnLst>
                              </p:cTn>
                            </p:par>
                            <p:par>
                              <p:cTn id="22" fill="hold">
                                <p:stCondLst>
                                  <p:cond delay="3000"/>
                                </p:stCondLst>
                                <p:childTnLst>
                                  <p:par>
                                    <p:cTn id="23" presetID="14" presetClass="entr" presetSubtype="10" fill="hold" grpId="0" nodeType="afterEffect">
                                      <p:stCondLst>
                                        <p:cond delay="0"/>
                                      </p:stCondLst>
                                      <p:iterate type="lt">
                                        <p:tmPct val="10000"/>
                                      </p:iterate>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300"/>
                                            <p:tgtEl>
                                              <p:spTgt spid="29"/>
                                            </p:tgtEl>
                                          </p:cBhvr>
                                        </p:animEffect>
                                      </p:childTnLst>
                                    </p:cTn>
                                  </p:par>
                                </p:childTnLst>
                              </p:cTn>
                            </p:par>
                            <p:par>
                              <p:cTn id="26" fill="hold">
                                <p:stCondLst>
                                  <p:cond delay="10170"/>
                                </p:stCondLst>
                                <p:childTnLst>
                                  <p:par>
                                    <p:cTn id="27" presetID="14" presetClass="entr" presetSubtype="1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randombar(horizontal)">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animBg="1"/>
          <p:bldP spid="28" grpId="0" animBg="1"/>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2500"/>
                                </p:stCondLst>
                                <p:childTnLst>
                                  <p:par>
                                    <p:cTn id="19" presetID="21"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heel(1)">
                                          <p:cBhvr>
                                            <p:cTn id="21" dur="500"/>
                                            <p:tgtEl>
                                              <p:spTgt spid="28"/>
                                            </p:tgtEl>
                                          </p:cBhvr>
                                        </p:animEffect>
                                      </p:childTnLst>
                                    </p:cTn>
                                  </p:par>
                                </p:childTnLst>
                              </p:cTn>
                            </p:par>
                            <p:par>
                              <p:cTn id="22" fill="hold">
                                <p:stCondLst>
                                  <p:cond delay="3000"/>
                                </p:stCondLst>
                                <p:childTnLst>
                                  <p:par>
                                    <p:cTn id="23" presetID="14" presetClass="entr" presetSubtype="10" fill="hold" grpId="0" nodeType="afterEffect">
                                      <p:stCondLst>
                                        <p:cond delay="0"/>
                                      </p:stCondLst>
                                      <p:iterate type="lt">
                                        <p:tmPct val="10000"/>
                                      </p:iterate>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300"/>
                                            <p:tgtEl>
                                              <p:spTgt spid="29"/>
                                            </p:tgtEl>
                                          </p:cBhvr>
                                        </p:animEffect>
                                      </p:childTnLst>
                                    </p:cTn>
                                  </p:par>
                                </p:childTnLst>
                              </p:cTn>
                            </p:par>
                            <p:par>
                              <p:cTn id="26" fill="hold">
                                <p:stCondLst>
                                  <p:cond delay="10170"/>
                                </p:stCondLst>
                                <p:childTnLst>
                                  <p:par>
                                    <p:cTn id="27" presetID="14" presetClass="entr" presetSubtype="1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randombar(horizontal)">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animBg="1"/>
          <p:bldP spid="28" grpId="0" animBg="1"/>
          <p:bldP spid="2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a:off x="6561318" y="1138627"/>
            <a:ext cx="5098575" cy="5098575"/>
          </a:xfrm>
          <a:prstGeom prst="ellipse">
            <a:avLst/>
          </a:prstGeom>
          <a:blipFill dpi="0" rotWithShape="1">
            <a:blip r:embed="rId2">
              <a:alphaModFix amt="80000"/>
            </a:blip>
            <a:srcRect/>
            <a:stretch>
              <a:fillRect/>
            </a:stretch>
          </a:blipFill>
          <a:ln>
            <a:noFill/>
          </a:ln>
          <a:effectLst>
            <a:outerShdw blurRad="381000" dist="190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screen"/>
          <a:stretch>
            <a:fillRect/>
          </a:stretch>
        </p:blipFill>
        <p:spPr>
          <a:xfrm>
            <a:off x="256410" y="307855"/>
            <a:ext cx="1558102" cy="1139362"/>
          </a:xfrm>
          <a:prstGeom prst="rect">
            <a:avLst/>
          </a:prstGeom>
        </p:spPr>
      </p:pic>
      <p:sp>
        <p:nvSpPr>
          <p:cNvPr id="4" name="文本框 3"/>
          <p:cNvSpPr txBox="1"/>
          <p:nvPr/>
        </p:nvSpPr>
        <p:spPr>
          <a:xfrm>
            <a:off x="597581" y="462037"/>
            <a:ext cx="859743" cy="923330"/>
          </a:xfrm>
          <a:prstGeom prst="rect">
            <a:avLst/>
          </a:prstGeom>
          <a:noFill/>
        </p:spPr>
        <p:txBody>
          <a:bodyPr wrap="square" rtlCol="0">
            <a:spAutoFit/>
          </a:bodyPr>
          <a:lstStyle/>
          <a:p>
            <a:r>
              <a:rPr lang="zh-CN" altLang="en-US" sz="5400" dirty="0" smtClean="0">
                <a:solidFill>
                  <a:srgbClr val="5DC0B9"/>
                </a:solidFill>
                <a:latin typeface="方正黄草简体" panose="03000509000000000000" pitchFamily="65" charset="-122"/>
                <a:ea typeface="方正黄草简体" panose="03000509000000000000" pitchFamily="65" charset="-122"/>
              </a:rPr>
              <a:t>壹</a:t>
            </a:r>
            <a:endParaRPr lang="zh-CN" altLang="en-US" sz="5400" dirty="0">
              <a:solidFill>
                <a:srgbClr val="5DC0B9"/>
              </a:solidFill>
              <a:latin typeface="方正黄草简体" panose="03000509000000000000" pitchFamily="65" charset="-122"/>
              <a:ea typeface="方正黄草简体" panose="03000509000000000000" pitchFamily="65" charset="-122"/>
            </a:endParaRPr>
          </a:p>
        </p:txBody>
      </p:sp>
      <p:sp>
        <p:nvSpPr>
          <p:cNvPr id="5" name="TextBox 3"/>
          <p:cNvSpPr txBox="1">
            <a:spLocks noChangeArrowheads="1"/>
          </p:cNvSpPr>
          <p:nvPr/>
        </p:nvSpPr>
        <p:spPr bwMode="auto">
          <a:xfrm>
            <a:off x="2045367" y="538981"/>
            <a:ext cx="52738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4000" b="1" dirty="0">
                <a:solidFill>
                  <a:srgbClr val="5DC0B9"/>
                </a:solidFill>
                <a:latin typeface="文悦古典明朝体 (非商业使用) W5" pitchFamily="50" charset="-122"/>
                <a:ea typeface="文悦古典明朝体 (非商业使用) W5" pitchFamily="50" charset="-122"/>
              </a:rPr>
              <a:t>寒食节与清明节的演变</a:t>
            </a:r>
          </a:p>
        </p:txBody>
      </p:sp>
      <p:sp>
        <p:nvSpPr>
          <p:cNvPr id="41" name="矩形 40"/>
          <p:cNvSpPr/>
          <p:nvPr/>
        </p:nvSpPr>
        <p:spPr>
          <a:xfrm flipH="1">
            <a:off x="1750831" y="2893702"/>
            <a:ext cx="3894425" cy="2585323"/>
          </a:xfrm>
          <a:prstGeom prst="rect">
            <a:avLst/>
          </a:prstGeom>
        </p:spPr>
        <p:txBody>
          <a:bodyPr wrap="square">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古时</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，寒食是缅怀和感恩为主题的祭扫节日。清明是踏青春游的日子。</a:t>
            </a: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后来，清明节演变成祭祖日，在这一天主要是祭祖和扫墓。扫墓从唐朝开始盛行。唐朝扫墓日期一般在寒食节，唐玄宗诏令“寒食上墓”。因寒食与清明相接，随着时间的迁移，寒食节的习俗渐渐融入了清明节。后来就逐渐转变为清明扫墓了。唐代杜牧的名句“清明时节雨纷纷，路上行人欲断魂”的诗句，真切地反映了当时清明扫墓的情景和氛围。</a:t>
            </a:r>
          </a:p>
        </p:txBody>
      </p:sp>
      <p:pic>
        <p:nvPicPr>
          <p:cNvPr id="44" name="图片 43"/>
          <p:cNvPicPr>
            <a:picLocks noChangeAspect="1"/>
          </p:cNvPicPr>
          <p:nvPr/>
        </p:nvPicPr>
        <p:blipFill>
          <a:blip r:embed="rId4" cstate="screen"/>
          <a:stretch>
            <a:fillRect/>
          </a:stretch>
        </p:blipFill>
        <p:spPr>
          <a:xfrm>
            <a:off x="380333" y="6083597"/>
            <a:ext cx="352085" cy="476129"/>
          </a:xfrm>
          <a:prstGeom prst="rect">
            <a:avLst/>
          </a:prstGeom>
        </p:spPr>
      </p:pic>
      <p:sp>
        <p:nvSpPr>
          <p:cNvPr id="45" name="文本框 44"/>
          <p:cNvSpPr txBox="1"/>
          <p:nvPr/>
        </p:nvSpPr>
        <p:spPr>
          <a:xfrm>
            <a:off x="362121" y="4560302"/>
            <a:ext cx="486287" cy="1523295"/>
          </a:xfrm>
          <a:prstGeom prst="rect">
            <a:avLst/>
          </a:prstGeom>
          <a:noFill/>
        </p:spPr>
        <p:txBody>
          <a:bodyPr vert="eaVert" wrap="square" rtlCol="0">
            <a:spAutoFit/>
          </a:bodyPr>
          <a:lstStyle/>
          <a:p>
            <a:pPr fontAlgn="auto">
              <a:lnSpc>
                <a:spcPct val="140000"/>
              </a:lnSpc>
            </a:pPr>
            <a:r>
              <a:rPr lang="zh-CN" altLang="en-US" sz="1400" dirty="0" smtClean="0">
                <a:latin typeface="华文楷体" panose="02010600040101010101" pitchFamily="2" charset="-122"/>
                <a:ea typeface="华文楷体" panose="02010600040101010101" pitchFamily="2" charset="-122"/>
                <a:sym typeface="+mn-ea"/>
              </a:rPr>
              <a:t>中国传统节日</a:t>
            </a:r>
            <a:endParaRPr lang="en-US" altLang="zh-CN" sz="1400" dirty="0">
              <a:latin typeface="华文楷体" panose="02010600040101010101" pitchFamily="2" charset="-122"/>
              <a:ea typeface="华文楷体" panose="02010600040101010101" pitchFamily="2" charset="-122"/>
              <a:sym typeface="+mn-ea"/>
            </a:endParaRPr>
          </a:p>
        </p:txBody>
      </p:sp>
      <p:sp>
        <p:nvSpPr>
          <p:cNvPr id="46" name="任意多边形 45"/>
          <p:cNvSpPr>
            <a:spLocks noChangeAspect="1"/>
          </p:cNvSpPr>
          <p:nvPr/>
        </p:nvSpPr>
        <p:spPr>
          <a:xfrm>
            <a:off x="6561318" y="1150303"/>
            <a:ext cx="5098575" cy="5075222"/>
          </a:xfrm>
          <a:custGeom>
            <a:avLst/>
            <a:gdLst>
              <a:gd name="connsiteX0" fmla="*/ 2323116 w 3888000"/>
              <a:gd name="connsiteY0" fmla="*/ 0 h 3850438"/>
              <a:gd name="connsiteX1" fmla="*/ 2335784 w 3888000"/>
              <a:gd name="connsiteY1" fmla="*/ 1933 h 3850438"/>
              <a:gd name="connsiteX2" fmla="*/ 3888000 w 3888000"/>
              <a:gd name="connsiteY2" fmla="*/ 1906438 h 3850438"/>
              <a:gd name="connsiteX3" fmla="*/ 1944000 w 3888000"/>
              <a:gd name="connsiteY3" fmla="*/ 3850438 h 3850438"/>
              <a:gd name="connsiteX4" fmla="*/ 0 w 3888000"/>
              <a:gd name="connsiteY4" fmla="*/ 1906438 h 3850438"/>
              <a:gd name="connsiteX5" fmla="*/ 1365914 w 3888000"/>
              <a:gd name="connsiteY5" fmla="*/ 49837 h 3850438"/>
              <a:gd name="connsiteX6" fmla="*/ 1551263 w 3888000"/>
              <a:gd name="connsiteY6" fmla="*/ 2178 h 3850438"/>
              <a:gd name="connsiteX7" fmla="*/ 1551263 w 3888000"/>
              <a:gd name="connsiteY7" fmla="*/ 287203 h 3850438"/>
              <a:gd name="connsiteX8" fmla="*/ 1448083 w 3888000"/>
              <a:gd name="connsiteY8" fmla="*/ 313734 h 3850438"/>
              <a:gd name="connsiteX9" fmla="*/ 276320 w 3888000"/>
              <a:gd name="connsiteY9" fmla="*/ 1906438 h 3850438"/>
              <a:gd name="connsiteX10" fmla="*/ 1944000 w 3888000"/>
              <a:gd name="connsiteY10" fmla="*/ 3574118 h 3850438"/>
              <a:gd name="connsiteX11" fmla="*/ 3611680 w 3888000"/>
              <a:gd name="connsiteY11" fmla="*/ 1906438 h 3850438"/>
              <a:gd name="connsiteX12" fmla="*/ 2439917 w 3888000"/>
              <a:gd name="connsiteY12" fmla="*/ 313734 h 3850438"/>
              <a:gd name="connsiteX13" fmla="*/ 2323116 w 3888000"/>
              <a:gd name="connsiteY13" fmla="*/ 283701 h 385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88000" h="3850438">
                <a:moveTo>
                  <a:pt x="2323116" y="0"/>
                </a:moveTo>
                <a:lnTo>
                  <a:pt x="2335784" y="1933"/>
                </a:lnTo>
                <a:cubicBezTo>
                  <a:pt x="3221632" y="183204"/>
                  <a:pt x="3888000" y="967001"/>
                  <a:pt x="3888000" y="1906438"/>
                </a:cubicBezTo>
                <a:cubicBezTo>
                  <a:pt x="3888000" y="2980080"/>
                  <a:pt x="3017642" y="3850438"/>
                  <a:pt x="1944000" y="3850438"/>
                </a:cubicBezTo>
                <a:cubicBezTo>
                  <a:pt x="870358" y="3850438"/>
                  <a:pt x="0" y="2980080"/>
                  <a:pt x="0" y="1906438"/>
                </a:cubicBezTo>
                <a:cubicBezTo>
                  <a:pt x="0" y="1034104"/>
                  <a:pt x="574573" y="295969"/>
                  <a:pt x="1365914" y="49837"/>
                </a:cubicBezTo>
                <a:lnTo>
                  <a:pt x="1551263" y="2178"/>
                </a:lnTo>
                <a:lnTo>
                  <a:pt x="1551263" y="287203"/>
                </a:lnTo>
                <a:lnTo>
                  <a:pt x="1448083" y="313734"/>
                </a:lnTo>
                <a:cubicBezTo>
                  <a:pt x="769223" y="524881"/>
                  <a:pt x="276320" y="1158098"/>
                  <a:pt x="276320" y="1906438"/>
                </a:cubicBezTo>
                <a:cubicBezTo>
                  <a:pt x="276320" y="2827472"/>
                  <a:pt x="1022966" y="3574118"/>
                  <a:pt x="1944000" y="3574118"/>
                </a:cubicBezTo>
                <a:cubicBezTo>
                  <a:pt x="2865034" y="3574118"/>
                  <a:pt x="3611680" y="2827472"/>
                  <a:pt x="3611680" y="1906438"/>
                </a:cubicBezTo>
                <a:cubicBezTo>
                  <a:pt x="3611680" y="1158098"/>
                  <a:pt x="3118777" y="524881"/>
                  <a:pt x="2439917" y="313734"/>
                </a:cubicBezTo>
                <a:lnTo>
                  <a:pt x="2323116" y="283701"/>
                </a:lnTo>
                <a:close/>
              </a:path>
            </a:pathLst>
          </a:custGeom>
          <a:solidFill>
            <a:schemeClr val="bg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8" name="图片 47"/>
          <p:cNvPicPr>
            <a:picLocks noChangeAspect="1"/>
          </p:cNvPicPr>
          <p:nvPr/>
        </p:nvPicPr>
        <p:blipFill>
          <a:blip r:embed="rId5" cstate="screen"/>
          <a:stretch>
            <a:fillRect/>
          </a:stretch>
        </p:blipFill>
        <p:spPr>
          <a:xfrm flipH="1">
            <a:off x="1735527" y="2126470"/>
            <a:ext cx="1070493" cy="94909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heel(1)">
                                          <p:cBhvr>
                                            <p:cTn id="17" dur="500"/>
                                            <p:tgtEl>
                                              <p:spTgt spid="46"/>
                                            </p:tgtEl>
                                          </p:cBhvr>
                                        </p:animEffect>
                                      </p:childTnLst>
                                    </p:cTn>
                                  </p:par>
                                </p:childTnLst>
                              </p:cTn>
                            </p:par>
                            <p:par>
                              <p:cTn id="18" fill="hold">
                                <p:stCondLst>
                                  <p:cond delay="2500"/>
                                </p:stCondLst>
                                <p:childTnLst>
                                  <p:par>
                                    <p:cTn id="19" presetID="14" presetClass="entr" presetSubtype="10" fill="hold" grpId="0" nodeType="afterEffect">
                                      <p:stCondLst>
                                        <p:cond delay="0"/>
                                      </p:stCondLst>
                                      <p:iterate type="lt">
                                        <p:tmPct val="10000"/>
                                      </p:iterate>
                                      <p:childTnLst>
                                        <p:set>
                                          <p:cBhvr>
                                            <p:cTn id="20" dur="1" fill="hold">
                                              <p:stCondLst>
                                                <p:cond delay="0"/>
                                              </p:stCondLst>
                                            </p:cTn>
                                            <p:tgtEl>
                                              <p:spTgt spid="41"/>
                                            </p:tgtEl>
                                            <p:attrNameLst>
                                              <p:attrName>style.visibility</p:attrName>
                                            </p:attrNameLst>
                                          </p:cBhvr>
                                          <p:to>
                                            <p:strVal val="visible"/>
                                          </p:to>
                                        </p:set>
                                        <p:animEffect transition="in" filter="randombar(horizontal)">
                                          <p:cBhvr>
                                            <p:cTn id="21" dur="300"/>
                                            <p:tgtEl>
                                              <p:spTgt spid="41"/>
                                            </p:tgtEl>
                                          </p:cBhvr>
                                        </p:animEffect>
                                      </p:childTnLst>
                                    </p:cTn>
                                  </p:par>
                                  <p:par>
                                    <p:cTn id="22" presetID="47" presetClass="entr" presetSubtype="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 grpId="0"/>
          <p:bldP spid="41" grpId="0"/>
          <p:bldP spid="4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heel(1)">
                                          <p:cBhvr>
                                            <p:cTn id="17" dur="500"/>
                                            <p:tgtEl>
                                              <p:spTgt spid="46"/>
                                            </p:tgtEl>
                                          </p:cBhvr>
                                        </p:animEffect>
                                      </p:childTnLst>
                                    </p:cTn>
                                  </p:par>
                                </p:childTnLst>
                              </p:cTn>
                            </p:par>
                            <p:par>
                              <p:cTn id="18" fill="hold">
                                <p:stCondLst>
                                  <p:cond delay="2500"/>
                                </p:stCondLst>
                                <p:childTnLst>
                                  <p:par>
                                    <p:cTn id="19" presetID="14" presetClass="entr" presetSubtype="10" fill="hold" grpId="0" nodeType="afterEffect">
                                      <p:stCondLst>
                                        <p:cond delay="0"/>
                                      </p:stCondLst>
                                      <p:iterate type="lt">
                                        <p:tmPct val="10000"/>
                                      </p:iterate>
                                      <p:childTnLst>
                                        <p:set>
                                          <p:cBhvr>
                                            <p:cTn id="20" dur="1" fill="hold">
                                              <p:stCondLst>
                                                <p:cond delay="0"/>
                                              </p:stCondLst>
                                            </p:cTn>
                                            <p:tgtEl>
                                              <p:spTgt spid="41"/>
                                            </p:tgtEl>
                                            <p:attrNameLst>
                                              <p:attrName>style.visibility</p:attrName>
                                            </p:attrNameLst>
                                          </p:cBhvr>
                                          <p:to>
                                            <p:strVal val="visible"/>
                                          </p:to>
                                        </p:set>
                                        <p:animEffect transition="in" filter="randombar(horizontal)">
                                          <p:cBhvr>
                                            <p:cTn id="21" dur="300"/>
                                            <p:tgtEl>
                                              <p:spTgt spid="41"/>
                                            </p:tgtEl>
                                          </p:cBhvr>
                                        </p:animEffect>
                                      </p:childTnLst>
                                    </p:cTn>
                                  </p:par>
                                  <p:par>
                                    <p:cTn id="22" presetID="47" presetClass="entr" presetSubtype="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 grpId="0"/>
          <p:bldP spid="41" grpId="0"/>
          <p:bldP spid="46"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381000" dist="190500" dir="2700000" algn="tl" rotWithShape="0">
            <a:prstClr val="black">
              <a:alpha val="3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3308</Words>
  <Application>Microsoft Office PowerPoint</Application>
  <PresentationFormat>宽屏</PresentationFormat>
  <Paragraphs>206</Paragraphs>
  <Slides>35</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35</vt:i4>
      </vt:variant>
    </vt:vector>
  </HeadingPairs>
  <TitlesOfParts>
    <vt:vector size="47" baseType="lpstr">
      <vt:lpstr>方正黄草简体</vt:lpstr>
      <vt:lpstr>方正吕建德字体</vt:lpstr>
      <vt:lpstr>华文行楷</vt:lpstr>
      <vt:lpstr>华文楷体</vt:lpstr>
      <vt:lpstr>楷体_GB2312</vt:lpstr>
      <vt:lpstr>宋体</vt:lpstr>
      <vt:lpstr>微软雅黑</vt:lpstr>
      <vt:lpstr>文悦古典明朝体 (非商业使用) W5</vt:lpstr>
      <vt:lpstr>Arial</vt:lpstr>
      <vt:lpstr>Calibri</vt:lpstr>
      <vt:lpstr>Calibri Light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2022-03-04T03:26:36Z</dcterms:created>
  <dcterms:modified xsi:type="dcterms:W3CDTF">2023-01-10T05:38:13Z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72D2F0DDFA2245B89827EEAA5C9F6F42</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