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540B9-A80F-4900-BC7B-E1C5A3D87F6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88CFB-D39B-4E25-ACA9-C10AF92DEC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BB1B0-FBEE-4745-9515-4C20E62B1B1D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04FB23-BF1E-44FE-BEBF-441CF975539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D5AF98-8237-4268-8EBE-70B54CC3B79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AA6461-0F0D-46B4-99E2-F694D8D2EC3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F957A8-C68A-4BC7-878B-845DBAC280C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14E0DD-462C-4E65-849C-EBBCD84010E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29B1E4-64D1-4DEA-988B-9776963B6C2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67A390-F6A9-49F1-9B19-C8391FC348B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63B764-4750-491E-8CA8-880FB80C0DF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954879-86C7-44BE-8616-FFD3B5D7455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9E612A-8960-4AFD-95E9-82BDD74CD96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044758-66FD-48E4-A860-B31C47897F8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1DAF9BD-D02C-45DD-99A0-04D95D51514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-13320" y="170080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Unit 8</a:t>
            </a:r>
            <a:r>
              <a:rPr lang="zh-CN" altLang="en-US" sz="44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44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When is your birthday?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614464" y="3274315"/>
            <a:ext cx="38884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200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单元同步作文导练</a:t>
            </a:r>
            <a:endParaRPr lang="zh-CN" altLang="en-US" sz="3200" dirty="0">
              <a:solidFill>
                <a:srgbClr val="CC66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78818" y="5229200"/>
            <a:ext cx="3812262" cy="1040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685800" y="1143000"/>
            <a:ext cx="77724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本单元围绕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is your birthday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来讨论每位学生及其周围人的生日及如何表达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个月份的日期。同学们只要掌握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的序数词及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个月份的单词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我们就可以写好自己的生日、同学的生日以及家人的生日及日程安排表。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教材中出现的相关句型：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When is your birthday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？你生日是什么时候？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My birthday is on May 2nd.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我生日是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月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号。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am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(year old)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．我是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岁。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④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 you like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？你喜欢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⑤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Please come to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next week.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下周请到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762000" y="1169988"/>
            <a:ext cx="762000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have some interesting and fun things for you this term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！本学期我们为你们准备了一些有趣而愉快的事情！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a really busy term.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这的确是一个繁忙的学期。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⑧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We have a/an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我们举行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举办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拓展常用相关句型：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think you will like it/them very much.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我想你将非常喜欢它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们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He is good at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他擅长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He is a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他是一个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210" name="Object 2"/>
          <p:cNvGraphicFramePr>
            <a:graphicFrameLocks noChangeAspect="1"/>
          </p:cNvGraphicFramePr>
          <p:nvPr/>
        </p:nvGraphicFramePr>
        <p:xfrm>
          <a:off x="990600" y="1371600"/>
          <a:ext cx="7546975" cy="235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文档" r:id="rId4" imgW="7635240" imgH="2372995" progId="Word.Document.8">
                  <p:embed/>
                </p:oleObj>
              </mc:Choice>
              <mc:Fallback>
                <p:oleObj name="文档" r:id="rId4" imgW="7635240" imgH="2372995" progId="Word.Document.8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371600"/>
                        <a:ext cx="7546975" cy="235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3234" name="Object 2"/>
          <p:cNvGraphicFramePr>
            <a:graphicFrameLocks noChangeAspect="1"/>
          </p:cNvGraphicFramePr>
          <p:nvPr/>
        </p:nvGraphicFramePr>
        <p:xfrm>
          <a:off x="685800" y="1295400"/>
          <a:ext cx="7494588" cy="174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文档" r:id="rId3" imgW="7635240" imgH="1787525" progId="Word.Document.8">
                  <p:embed/>
                </p:oleObj>
              </mc:Choice>
              <mc:Fallback>
                <p:oleObj name="文档" r:id="rId3" imgW="7635240" imgH="1787525" progId="Word.Document.8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95400"/>
                        <a:ext cx="7494588" cy="174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323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3048000"/>
            <a:ext cx="8220075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4258" name="Object 2"/>
          <p:cNvGraphicFramePr>
            <a:graphicFrameLocks noChangeAspect="1"/>
          </p:cNvGraphicFramePr>
          <p:nvPr/>
        </p:nvGraphicFramePr>
        <p:xfrm>
          <a:off x="762000" y="1295400"/>
          <a:ext cx="7915275" cy="174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文档" r:id="rId3" imgW="8055610" imgH="1787525" progId="Word.Document.8">
                  <p:embed/>
                </p:oleObj>
              </mc:Choice>
              <mc:Fallback>
                <p:oleObj name="文档" r:id="rId3" imgW="8055610" imgH="1787525" progId="Word.Document.8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95400"/>
                        <a:ext cx="7915275" cy="174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4259" name="Object 3"/>
          <p:cNvGraphicFramePr>
            <a:graphicFrameLocks noChangeAspect="1"/>
          </p:cNvGraphicFramePr>
          <p:nvPr/>
        </p:nvGraphicFramePr>
        <p:xfrm>
          <a:off x="2438400" y="3048000"/>
          <a:ext cx="4572000" cy="326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文档" r:id="rId5" imgW="16040100" imgH="11455400" progId="Word.Document.8">
                  <p:embed/>
                </p:oleObj>
              </mc:Choice>
              <mc:Fallback>
                <p:oleObj name="文档" r:id="rId5" imgW="16040100" imgH="11455400" progId="Word.Document.8">
                  <p:embed/>
                  <p:pic>
                    <p:nvPicPr>
                      <p:cNvPr id="0" name="图片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048000"/>
                        <a:ext cx="4572000" cy="326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82" name="Object 2"/>
          <p:cNvGraphicFramePr>
            <a:graphicFrameLocks noChangeAspect="1"/>
          </p:cNvGraphicFramePr>
          <p:nvPr/>
        </p:nvGraphicFramePr>
        <p:xfrm>
          <a:off x="457200" y="1219200"/>
          <a:ext cx="5233988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文档" r:id="rId3" imgW="5280660" imgH="598805" progId="Word.Document.8">
                  <p:embed/>
                </p:oleObj>
              </mc:Choice>
              <mc:Fallback>
                <p:oleObj name="文档" r:id="rId3" imgW="5280660" imgH="598805" progId="Word.Document.8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19200"/>
                        <a:ext cx="5233988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283" name="Picture 3"/>
          <p:cNvPicPr>
            <a:picLocks noChangeAspect="1" noChangeArrowheads="1"/>
          </p:cNvPicPr>
          <p:nvPr/>
        </p:nvPicPr>
        <p:blipFill>
          <a:blip r:embed="rId5">
            <a:lum contrast="24000"/>
          </a:blip>
          <a:srcRect/>
          <a:stretch>
            <a:fillRect/>
          </a:stretch>
        </p:blipFill>
        <p:spPr bwMode="auto">
          <a:xfrm>
            <a:off x="395536" y="1866900"/>
            <a:ext cx="8267700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306" name="Object 2"/>
          <p:cNvGraphicFramePr>
            <a:graphicFrameLocks noChangeAspect="1"/>
          </p:cNvGraphicFramePr>
          <p:nvPr/>
        </p:nvGraphicFramePr>
        <p:xfrm>
          <a:off x="381000" y="1219200"/>
          <a:ext cx="7578725" cy="134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Document" r:id="rId3" imgW="7727950" imgH="1376045" progId="Word.Document.8">
                  <p:embed/>
                </p:oleObj>
              </mc:Choice>
              <mc:Fallback>
                <p:oleObj name="Document" r:id="rId3" imgW="7727950" imgH="1376045" progId="Word.Document.8">
                  <p:embed/>
                  <p:pic>
                    <p:nvPicPr>
                      <p:cNvPr id="0" name="图片 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219200"/>
                        <a:ext cx="7578725" cy="1344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307" name="Object 3"/>
          <p:cNvGraphicFramePr>
            <a:graphicFrameLocks noChangeAspect="1"/>
          </p:cNvGraphicFramePr>
          <p:nvPr/>
        </p:nvGraphicFramePr>
        <p:xfrm>
          <a:off x="2286000" y="2438400"/>
          <a:ext cx="4648200" cy="276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文档" r:id="rId5" imgW="22517100" imgH="13373100" progId="Word.Document.8">
                  <p:embed/>
                </p:oleObj>
              </mc:Choice>
              <mc:Fallback>
                <p:oleObj name="文档" r:id="rId5" imgW="22517100" imgH="13373100" progId="Word.Document.8">
                  <p:embed/>
                  <p:pic>
                    <p:nvPicPr>
                      <p:cNvPr id="0" name="图片 5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438400"/>
                        <a:ext cx="4648200" cy="276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628650" y="5105400"/>
            <a:ext cx="3943350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要求：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语句通顺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无语法错误。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词数：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60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左右。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838200" y="1380708"/>
            <a:ext cx="777240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tests on December 2nd and December 3rd in our school. The school trip is on December 5th.We 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 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isit some interesting places in our city. And the art festi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 is on December 8th.We 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 sing different kinds of songs and dra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some nice pictures. We ha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a speech contest on December 16th.We also ha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a 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olleyball game on December 21st.It's a really busy month. 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7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0" grpId="0"/>
    </p:bld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</Words>
  <Application>Microsoft Office PowerPoint</Application>
  <PresentationFormat>全屏显示(4:3)</PresentationFormat>
  <Paragraphs>22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MingLiU_HKSCS</vt:lpstr>
      <vt:lpstr>黑体</vt:lpstr>
      <vt:lpstr>华文新魏</vt:lpstr>
      <vt:lpstr>宋体</vt:lpstr>
      <vt:lpstr>微软雅黑</vt:lpstr>
      <vt:lpstr>Arial</vt:lpstr>
      <vt:lpstr>Book Antiqua</vt:lpstr>
      <vt:lpstr>Calibri</vt:lpstr>
      <vt:lpstr>Times New Roman</vt:lpstr>
      <vt:lpstr>WWW.2PPT.COM
</vt:lpstr>
      <vt:lpstr>文档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2017-10-12T02:08:00Z</dcterms:created>
  <dcterms:modified xsi:type="dcterms:W3CDTF">2023-01-16T17:12:28Z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AE2974136B0E4A46AA140ABE62DD9784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