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306" r:id="rId5"/>
    <p:sldId id="288" r:id="rId6"/>
    <p:sldId id="337" r:id="rId7"/>
    <p:sldId id="435" r:id="rId8"/>
    <p:sldId id="417" r:id="rId9"/>
    <p:sldId id="436" r:id="rId10"/>
    <p:sldId id="437" r:id="rId11"/>
    <p:sldId id="438" r:id="rId12"/>
    <p:sldId id="422" r:id="rId13"/>
    <p:sldId id="453" r:id="rId14"/>
    <p:sldId id="455" r:id="rId15"/>
    <p:sldId id="454" r:id="rId16"/>
    <p:sldId id="458" r:id="rId17"/>
    <p:sldId id="322" r:id="rId18"/>
    <p:sldId id="456" r:id="rId19"/>
    <p:sldId id="346" r:id="rId20"/>
    <p:sldId id="350" r:id="rId21"/>
    <p:sldId id="424" r:id="rId22"/>
    <p:sldId id="423" r:id="rId23"/>
    <p:sldId id="323" r:id="rId24"/>
    <p:sldId id="349" r:id="rId25"/>
    <p:sldId id="347" r:id="rId26"/>
    <p:sldId id="457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870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B8AC2DB5-EE56-43A9-BF1E-B8BD54E2416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D63BFC-4FED-42CE-83F6-0E231BDC5D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17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emf"/><Relationship Id="rId5" Type="http://schemas.openxmlformats.org/officeDocument/2006/relationships/tags" Target="../tags/tag5.xml"/><Relationship Id="rId15" Type="http://schemas.openxmlformats.org/officeDocument/2006/relationships/image" Target="../media/image5.emf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9.em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9.emf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emf"/><Relationship Id="rId18" Type="http://schemas.openxmlformats.org/officeDocument/2006/relationships/image" Target="../media/image8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5.emf"/><Relationship Id="rId2" Type="http://schemas.openxmlformats.org/officeDocument/2006/relationships/tags" Target="../tags/tag10.xml"/><Relationship Id="rId16" Type="http://schemas.openxmlformats.org/officeDocument/2006/relationships/image" Target="../media/image4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image" Target="../media/image3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2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emf"/><Relationship Id="rId17" Type="http://schemas.openxmlformats.org/officeDocument/2006/relationships/image" Target="../media/image7.jpe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emf"/><Relationship Id="rId5" Type="http://schemas.openxmlformats.org/officeDocument/2006/relationships/tags" Target="../tags/tag23.xml"/><Relationship Id="rId15" Type="http://schemas.openxmlformats.org/officeDocument/2006/relationships/image" Target="../media/image5.emf"/><Relationship Id="rId10" Type="http://schemas.openxmlformats.org/officeDocument/2006/relationships/notesSlide" Target="../notesSlides/notesSlide27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1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2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5448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649468" y="3746688"/>
            <a:ext cx="6108564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5.1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认识人民币</a:t>
            </a: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10693" y="2876550"/>
            <a:ext cx="3466084" cy="1586865"/>
            <a:chOff x="4786693" y="2019298"/>
            <a:chExt cx="3466084" cy="1586865"/>
          </a:xfrm>
        </p:grpSpPr>
        <p:pic>
          <p:nvPicPr>
            <p:cNvPr id="9" name="图片 8" descr="E:\01小学数学资料\人教1下册《我爱作业》\人民币\50-2.jpg50-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95837" y="2019298"/>
              <a:ext cx="3456940" cy="1586865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4786693" y="3096252"/>
              <a:ext cx="540263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661287" y="2908300"/>
            <a:ext cx="3375025" cy="1523365"/>
            <a:chOff x="1137285" y="2051048"/>
            <a:chExt cx="3375025" cy="1523365"/>
          </a:xfrm>
        </p:grpSpPr>
        <p:pic>
          <p:nvPicPr>
            <p:cNvPr id="16" name="图片 15" descr="E:\01小学数学资料\人教1下册《我爱作业》\人民币\50.jpg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37285" y="2051048"/>
              <a:ext cx="3375025" cy="1523365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1137285" y="3070281"/>
              <a:ext cx="540263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3672841" y="4867892"/>
            <a:ext cx="1381968" cy="267893"/>
          </a:xfrm>
          <a:custGeom>
            <a:avLst/>
            <a:gdLst/>
            <a:ahLst/>
            <a:cxnLst/>
            <a:rect l="l" t="t" r="r" b="b"/>
            <a:pathLst>
              <a:path w="1381968" h="267893">
                <a:moveTo>
                  <a:pt x="1191556" y="118010"/>
                </a:moveTo>
                <a:cubicBezTo>
                  <a:pt x="1184816" y="118870"/>
                  <a:pt x="1173007" y="120483"/>
                  <a:pt x="1156129" y="122850"/>
                </a:cubicBezTo>
                <a:cubicBezTo>
                  <a:pt x="1158767" y="146152"/>
                  <a:pt x="1160542" y="165530"/>
                  <a:pt x="1161452" y="180981"/>
                </a:cubicBezTo>
                <a:cubicBezTo>
                  <a:pt x="1162363" y="196433"/>
                  <a:pt x="1163205" y="209594"/>
                  <a:pt x="1163980" y="220463"/>
                </a:cubicBezTo>
                <a:cubicBezTo>
                  <a:pt x="1170462" y="220463"/>
                  <a:pt x="1182636" y="219682"/>
                  <a:pt x="1200504" y="218119"/>
                </a:cubicBezTo>
                <a:cubicBezTo>
                  <a:pt x="1200504" y="176102"/>
                  <a:pt x="1199622" y="150024"/>
                  <a:pt x="1197859" y="139886"/>
                </a:cubicBezTo>
                <a:cubicBezTo>
                  <a:pt x="1196095" y="129747"/>
                  <a:pt x="1193994" y="122455"/>
                  <a:pt x="1191556" y="118010"/>
                </a:cubicBezTo>
                <a:close/>
                <a:moveTo>
                  <a:pt x="1258281" y="111256"/>
                </a:moveTo>
                <a:cubicBezTo>
                  <a:pt x="1241202" y="113019"/>
                  <a:pt x="1226948" y="114532"/>
                  <a:pt x="1215519" y="115794"/>
                </a:cubicBezTo>
                <a:cubicBezTo>
                  <a:pt x="1218114" y="116755"/>
                  <a:pt x="1219663" y="118221"/>
                  <a:pt x="1220165" y="120193"/>
                </a:cubicBezTo>
                <a:cubicBezTo>
                  <a:pt x="1220667" y="122165"/>
                  <a:pt x="1220918" y="126334"/>
                  <a:pt x="1220918" y="132701"/>
                </a:cubicBezTo>
                <a:cubicBezTo>
                  <a:pt x="1226381" y="132787"/>
                  <a:pt x="1232956" y="131457"/>
                  <a:pt x="1240643" y="128711"/>
                </a:cubicBezTo>
                <a:cubicBezTo>
                  <a:pt x="1248329" y="125965"/>
                  <a:pt x="1254388" y="128008"/>
                  <a:pt x="1258819" y="134842"/>
                </a:cubicBezTo>
                <a:cubicBezTo>
                  <a:pt x="1263250" y="141675"/>
                  <a:pt x="1260350" y="146203"/>
                  <a:pt x="1250118" y="148425"/>
                </a:cubicBezTo>
                <a:cubicBezTo>
                  <a:pt x="1239886" y="150648"/>
                  <a:pt x="1230153" y="151759"/>
                  <a:pt x="1220918" y="151759"/>
                </a:cubicBezTo>
                <a:lnTo>
                  <a:pt x="1220918" y="170495"/>
                </a:lnTo>
                <a:cubicBezTo>
                  <a:pt x="1226338" y="170595"/>
                  <a:pt x="1232436" y="169495"/>
                  <a:pt x="1239212" y="167193"/>
                </a:cubicBezTo>
                <a:cubicBezTo>
                  <a:pt x="1245988" y="164891"/>
                  <a:pt x="1251606" y="166849"/>
                  <a:pt x="1256066" y="173065"/>
                </a:cubicBezTo>
                <a:cubicBezTo>
                  <a:pt x="1260525" y="179282"/>
                  <a:pt x="1258363" y="183810"/>
                  <a:pt x="1249580" y="186649"/>
                </a:cubicBezTo>
                <a:cubicBezTo>
                  <a:pt x="1240797" y="189489"/>
                  <a:pt x="1231243" y="190908"/>
                  <a:pt x="1220918" y="190908"/>
                </a:cubicBezTo>
                <a:lnTo>
                  <a:pt x="1220918" y="215043"/>
                </a:lnTo>
                <a:lnTo>
                  <a:pt x="1257399" y="211472"/>
                </a:lnTo>
                <a:cubicBezTo>
                  <a:pt x="1259063" y="193877"/>
                  <a:pt x="1260120" y="174464"/>
                  <a:pt x="1260572" y="153233"/>
                </a:cubicBezTo>
                <a:cubicBezTo>
                  <a:pt x="1261024" y="132002"/>
                  <a:pt x="1260260" y="118010"/>
                  <a:pt x="1258281" y="111256"/>
                </a:cubicBezTo>
                <a:close/>
                <a:moveTo>
                  <a:pt x="1329308" y="103415"/>
                </a:moveTo>
                <a:cubicBezTo>
                  <a:pt x="1325192" y="102347"/>
                  <a:pt x="1309755" y="103698"/>
                  <a:pt x="1282996" y="107470"/>
                </a:cubicBezTo>
                <a:cubicBezTo>
                  <a:pt x="1292002" y="114410"/>
                  <a:pt x="1295125" y="120362"/>
                  <a:pt x="1292364" y="125323"/>
                </a:cubicBezTo>
                <a:cubicBezTo>
                  <a:pt x="1289604" y="130285"/>
                  <a:pt x="1287334" y="139219"/>
                  <a:pt x="1285556" y="152125"/>
                </a:cubicBezTo>
                <a:cubicBezTo>
                  <a:pt x="1283778" y="165031"/>
                  <a:pt x="1282028" y="183752"/>
                  <a:pt x="1280308" y="208289"/>
                </a:cubicBezTo>
                <a:cubicBezTo>
                  <a:pt x="1293988" y="206482"/>
                  <a:pt x="1303757" y="206600"/>
                  <a:pt x="1309615" y="208643"/>
                </a:cubicBezTo>
                <a:cubicBezTo>
                  <a:pt x="1315473" y="210687"/>
                  <a:pt x="1318965" y="213612"/>
                  <a:pt x="1320091" y="217420"/>
                </a:cubicBezTo>
                <a:cubicBezTo>
                  <a:pt x="1321217" y="221227"/>
                  <a:pt x="1323389" y="215932"/>
                  <a:pt x="1326609" y="201534"/>
                </a:cubicBezTo>
                <a:cubicBezTo>
                  <a:pt x="1329828" y="187137"/>
                  <a:pt x="1332112" y="172262"/>
                  <a:pt x="1333460" y="156911"/>
                </a:cubicBezTo>
                <a:cubicBezTo>
                  <a:pt x="1334808" y="141560"/>
                  <a:pt x="1335482" y="128564"/>
                  <a:pt x="1335482" y="117924"/>
                </a:cubicBezTo>
                <a:cubicBezTo>
                  <a:pt x="1335482" y="109320"/>
                  <a:pt x="1333424" y="104483"/>
                  <a:pt x="1329308" y="103415"/>
                </a:cubicBezTo>
                <a:close/>
                <a:moveTo>
                  <a:pt x="603640" y="63890"/>
                </a:moveTo>
                <a:cubicBezTo>
                  <a:pt x="612072" y="63890"/>
                  <a:pt x="619820" y="67550"/>
                  <a:pt x="626882" y="74871"/>
                </a:cubicBezTo>
                <a:cubicBezTo>
                  <a:pt x="633945" y="82191"/>
                  <a:pt x="630496" y="86917"/>
                  <a:pt x="616536" y="89046"/>
                </a:cubicBezTo>
                <a:cubicBezTo>
                  <a:pt x="602575" y="91176"/>
                  <a:pt x="577606" y="94786"/>
                  <a:pt x="541626" y="99877"/>
                </a:cubicBezTo>
                <a:cubicBezTo>
                  <a:pt x="556024" y="104236"/>
                  <a:pt x="560949" y="109714"/>
                  <a:pt x="556404" y="116310"/>
                </a:cubicBezTo>
                <a:cubicBezTo>
                  <a:pt x="551858" y="122907"/>
                  <a:pt x="548706" y="138498"/>
                  <a:pt x="546950" y="163085"/>
                </a:cubicBezTo>
                <a:cubicBezTo>
                  <a:pt x="545193" y="187671"/>
                  <a:pt x="546835" y="205421"/>
                  <a:pt x="551876" y="216333"/>
                </a:cubicBezTo>
                <a:cubicBezTo>
                  <a:pt x="556916" y="227246"/>
                  <a:pt x="571783" y="232914"/>
                  <a:pt x="596477" y="233337"/>
                </a:cubicBezTo>
                <a:cubicBezTo>
                  <a:pt x="621171" y="233760"/>
                  <a:pt x="638247" y="231921"/>
                  <a:pt x="647704" y="227820"/>
                </a:cubicBezTo>
                <a:cubicBezTo>
                  <a:pt x="657161" y="223719"/>
                  <a:pt x="664522" y="212465"/>
                  <a:pt x="669784" y="194059"/>
                </a:cubicBezTo>
                <a:cubicBezTo>
                  <a:pt x="675047" y="175654"/>
                  <a:pt x="678611" y="167967"/>
                  <a:pt x="680475" y="171000"/>
                </a:cubicBezTo>
                <a:cubicBezTo>
                  <a:pt x="682339" y="174033"/>
                  <a:pt x="683497" y="183186"/>
                  <a:pt x="683949" y="198458"/>
                </a:cubicBezTo>
                <a:cubicBezTo>
                  <a:pt x="684401" y="213731"/>
                  <a:pt x="686215" y="224583"/>
                  <a:pt x="689391" y="231014"/>
                </a:cubicBezTo>
                <a:cubicBezTo>
                  <a:pt x="692567" y="237446"/>
                  <a:pt x="690345" y="243827"/>
                  <a:pt x="682723" y="250158"/>
                </a:cubicBezTo>
                <a:cubicBezTo>
                  <a:pt x="675101" y="256490"/>
                  <a:pt x="656297" y="260795"/>
                  <a:pt x="626312" y="263075"/>
                </a:cubicBezTo>
                <a:cubicBezTo>
                  <a:pt x="596327" y="265355"/>
                  <a:pt x="573942" y="263645"/>
                  <a:pt x="559157" y="257945"/>
                </a:cubicBezTo>
                <a:cubicBezTo>
                  <a:pt x="544372" y="252245"/>
                  <a:pt x="534804" y="243576"/>
                  <a:pt x="530451" y="231939"/>
                </a:cubicBezTo>
                <a:cubicBezTo>
                  <a:pt x="526099" y="220302"/>
                  <a:pt x="524149" y="208052"/>
                  <a:pt x="524601" y="195189"/>
                </a:cubicBezTo>
                <a:cubicBezTo>
                  <a:pt x="525052" y="182326"/>
                  <a:pt x="525726" y="165895"/>
                  <a:pt x="526623" y="145898"/>
                </a:cubicBezTo>
                <a:cubicBezTo>
                  <a:pt x="527519" y="125900"/>
                  <a:pt x="526977" y="111657"/>
                  <a:pt x="524998" y="103168"/>
                </a:cubicBezTo>
                <a:cubicBezTo>
                  <a:pt x="520954" y="104802"/>
                  <a:pt x="515254" y="106122"/>
                  <a:pt x="507898" y="107126"/>
                </a:cubicBezTo>
                <a:lnTo>
                  <a:pt x="514760" y="110589"/>
                </a:lnTo>
                <a:cubicBezTo>
                  <a:pt x="519176" y="115536"/>
                  <a:pt x="518836" y="121914"/>
                  <a:pt x="513738" y="129722"/>
                </a:cubicBezTo>
                <a:cubicBezTo>
                  <a:pt x="508640" y="137530"/>
                  <a:pt x="500850" y="150325"/>
                  <a:pt x="490367" y="168107"/>
                </a:cubicBezTo>
                <a:cubicBezTo>
                  <a:pt x="479884" y="185889"/>
                  <a:pt x="467709" y="201014"/>
                  <a:pt x="453842" y="213483"/>
                </a:cubicBezTo>
                <a:cubicBezTo>
                  <a:pt x="439975" y="225952"/>
                  <a:pt x="425969" y="235205"/>
                  <a:pt x="411822" y="241242"/>
                </a:cubicBezTo>
                <a:cubicBezTo>
                  <a:pt x="397675" y="247280"/>
                  <a:pt x="390100" y="248835"/>
                  <a:pt x="389096" y="245910"/>
                </a:cubicBezTo>
                <a:cubicBezTo>
                  <a:pt x="388092" y="242985"/>
                  <a:pt x="393337" y="237098"/>
                  <a:pt x="404831" y="228250"/>
                </a:cubicBezTo>
                <a:cubicBezTo>
                  <a:pt x="416325" y="219402"/>
                  <a:pt x="427410" y="208977"/>
                  <a:pt x="438086" y="196974"/>
                </a:cubicBezTo>
                <a:cubicBezTo>
                  <a:pt x="448762" y="184971"/>
                  <a:pt x="459213" y="170072"/>
                  <a:pt x="469437" y="152276"/>
                </a:cubicBezTo>
                <a:cubicBezTo>
                  <a:pt x="479662" y="134479"/>
                  <a:pt x="484774" y="120806"/>
                  <a:pt x="484774" y="111256"/>
                </a:cubicBezTo>
                <a:cubicBezTo>
                  <a:pt x="472843" y="114812"/>
                  <a:pt x="461876" y="117727"/>
                  <a:pt x="451874" y="119999"/>
                </a:cubicBezTo>
                <a:cubicBezTo>
                  <a:pt x="441872" y="122272"/>
                  <a:pt x="431809" y="119480"/>
                  <a:pt x="421684" y="111621"/>
                </a:cubicBezTo>
                <a:cubicBezTo>
                  <a:pt x="411560" y="103763"/>
                  <a:pt x="412718" y="99249"/>
                  <a:pt x="425158" y="98080"/>
                </a:cubicBezTo>
                <a:cubicBezTo>
                  <a:pt x="437598" y="96912"/>
                  <a:pt x="452132" y="94797"/>
                  <a:pt x="468760" y="91735"/>
                </a:cubicBezTo>
                <a:cubicBezTo>
                  <a:pt x="485387" y="88673"/>
                  <a:pt x="503492" y="84920"/>
                  <a:pt x="523073" y="80474"/>
                </a:cubicBezTo>
                <a:cubicBezTo>
                  <a:pt x="542655" y="76029"/>
                  <a:pt x="559286" y="72153"/>
                  <a:pt x="572966" y="68848"/>
                </a:cubicBezTo>
                <a:cubicBezTo>
                  <a:pt x="586647" y="65543"/>
                  <a:pt x="596872" y="63890"/>
                  <a:pt x="603640" y="63890"/>
                </a:cubicBezTo>
                <a:close/>
                <a:moveTo>
                  <a:pt x="266532" y="43057"/>
                </a:moveTo>
                <a:cubicBezTo>
                  <a:pt x="256774" y="42634"/>
                  <a:pt x="247944" y="47847"/>
                  <a:pt x="240043" y="58695"/>
                </a:cubicBezTo>
                <a:cubicBezTo>
                  <a:pt x="232141" y="69543"/>
                  <a:pt x="226864" y="87064"/>
                  <a:pt x="224211" y="111256"/>
                </a:cubicBezTo>
                <a:cubicBezTo>
                  <a:pt x="221572" y="135433"/>
                  <a:pt x="222469" y="157033"/>
                  <a:pt x="226900" y="176055"/>
                </a:cubicBezTo>
                <a:cubicBezTo>
                  <a:pt x="231331" y="195078"/>
                  <a:pt x="238182" y="208131"/>
                  <a:pt x="247453" y="215215"/>
                </a:cubicBezTo>
                <a:cubicBezTo>
                  <a:pt x="256724" y="222299"/>
                  <a:pt x="266031" y="223787"/>
                  <a:pt x="275373" y="219678"/>
                </a:cubicBezTo>
                <a:cubicBezTo>
                  <a:pt x="284716" y="215570"/>
                  <a:pt x="291789" y="206317"/>
                  <a:pt x="296593" y="191919"/>
                </a:cubicBezTo>
                <a:cubicBezTo>
                  <a:pt x="301397" y="177522"/>
                  <a:pt x="303799" y="161654"/>
                  <a:pt x="303799" y="144317"/>
                </a:cubicBezTo>
                <a:cubicBezTo>
                  <a:pt x="303799" y="126980"/>
                  <a:pt x="303139" y="111266"/>
                  <a:pt x="301820" y="97177"/>
                </a:cubicBezTo>
                <a:cubicBezTo>
                  <a:pt x="300501" y="83088"/>
                  <a:pt x="296729" y="70651"/>
                  <a:pt x="290506" y="59867"/>
                </a:cubicBezTo>
                <a:cubicBezTo>
                  <a:pt x="284282" y="49084"/>
                  <a:pt x="276291" y="43480"/>
                  <a:pt x="266532" y="43057"/>
                </a:cubicBezTo>
                <a:close/>
                <a:moveTo>
                  <a:pt x="32933" y="16653"/>
                </a:moveTo>
                <a:lnTo>
                  <a:pt x="147281" y="16653"/>
                </a:lnTo>
                <a:lnTo>
                  <a:pt x="147281" y="47822"/>
                </a:lnTo>
                <a:lnTo>
                  <a:pt x="60143" y="47822"/>
                </a:lnTo>
                <a:cubicBezTo>
                  <a:pt x="55999" y="70336"/>
                  <a:pt x="51754" y="86927"/>
                  <a:pt x="47409" y="97596"/>
                </a:cubicBezTo>
                <a:cubicBezTo>
                  <a:pt x="57332" y="92219"/>
                  <a:pt x="68568" y="89770"/>
                  <a:pt x="81116" y="90251"/>
                </a:cubicBezTo>
                <a:cubicBezTo>
                  <a:pt x="93663" y="90731"/>
                  <a:pt x="105677" y="93603"/>
                  <a:pt x="117156" y="98866"/>
                </a:cubicBezTo>
                <a:cubicBezTo>
                  <a:pt x="128635" y="104128"/>
                  <a:pt x="136942" y="111195"/>
                  <a:pt x="142076" y="120064"/>
                </a:cubicBezTo>
                <a:cubicBezTo>
                  <a:pt x="147210" y="128933"/>
                  <a:pt x="150931" y="137745"/>
                  <a:pt x="153240" y="146500"/>
                </a:cubicBezTo>
                <a:cubicBezTo>
                  <a:pt x="155548" y="155255"/>
                  <a:pt x="156466" y="164770"/>
                  <a:pt x="155993" y="175044"/>
                </a:cubicBezTo>
                <a:cubicBezTo>
                  <a:pt x="155520" y="185319"/>
                  <a:pt x="153408" y="195845"/>
                  <a:pt x="149658" y="206622"/>
                </a:cubicBezTo>
                <a:cubicBezTo>
                  <a:pt x="145908" y="217398"/>
                  <a:pt x="140197" y="226386"/>
                  <a:pt x="132525" y="233585"/>
                </a:cubicBezTo>
                <a:cubicBezTo>
                  <a:pt x="124853" y="240783"/>
                  <a:pt x="115597" y="246491"/>
                  <a:pt x="104755" y="250707"/>
                </a:cubicBezTo>
                <a:cubicBezTo>
                  <a:pt x="93914" y="254923"/>
                  <a:pt x="81367" y="256568"/>
                  <a:pt x="67112" y="255644"/>
                </a:cubicBezTo>
                <a:cubicBezTo>
                  <a:pt x="52858" y="254719"/>
                  <a:pt x="39300" y="249492"/>
                  <a:pt x="26436" y="239962"/>
                </a:cubicBezTo>
                <a:cubicBezTo>
                  <a:pt x="13573" y="230433"/>
                  <a:pt x="4761" y="213494"/>
                  <a:pt x="0" y="189144"/>
                </a:cubicBezTo>
                <a:lnTo>
                  <a:pt x="31556" y="179938"/>
                </a:lnTo>
                <a:cubicBezTo>
                  <a:pt x="38138" y="205507"/>
                  <a:pt x="48309" y="219323"/>
                  <a:pt x="62068" y="221388"/>
                </a:cubicBezTo>
                <a:cubicBezTo>
                  <a:pt x="75828" y="223453"/>
                  <a:pt x="86999" y="222012"/>
                  <a:pt x="95581" y="217065"/>
                </a:cubicBezTo>
                <a:cubicBezTo>
                  <a:pt x="104164" y="212117"/>
                  <a:pt x="110402" y="205112"/>
                  <a:pt x="114295" y="196049"/>
                </a:cubicBezTo>
                <a:cubicBezTo>
                  <a:pt x="118189" y="186986"/>
                  <a:pt x="119917" y="176891"/>
                  <a:pt x="119479" y="165763"/>
                </a:cubicBezTo>
                <a:cubicBezTo>
                  <a:pt x="119042" y="154635"/>
                  <a:pt x="116160" y="145382"/>
                  <a:pt x="110832" y="138004"/>
                </a:cubicBezTo>
                <a:cubicBezTo>
                  <a:pt x="105505" y="130626"/>
                  <a:pt x="98733" y="125675"/>
                  <a:pt x="90516" y="123151"/>
                </a:cubicBezTo>
                <a:cubicBezTo>
                  <a:pt x="82299" y="120627"/>
                  <a:pt x="72995" y="120641"/>
                  <a:pt x="62606" y="123194"/>
                </a:cubicBezTo>
                <a:cubicBezTo>
                  <a:pt x="52217" y="125746"/>
                  <a:pt x="43243" y="132121"/>
                  <a:pt x="35686" y="142316"/>
                </a:cubicBezTo>
                <a:lnTo>
                  <a:pt x="6754" y="139025"/>
                </a:lnTo>
                <a:cubicBezTo>
                  <a:pt x="8561" y="131009"/>
                  <a:pt x="17287" y="90218"/>
                  <a:pt x="32933" y="16653"/>
                </a:cubicBezTo>
                <a:close/>
                <a:moveTo>
                  <a:pt x="958597" y="13248"/>
                </a:moveTo>
                <a:cubicBezTo>
                  <a:pt x="966055" y="12731"/>
                  <a:pt x="973248" y="15067"/>
                  <a:pt x="980174" y="20256"/>
                </a:cubicBezTo>
                <a:cubicBezTo>
                  <a:pt x="989409" y="27175"/>
                  <a:pt x="985570" y="33273"/>
                  <a:pt x="968655" y="38551"/>
                </a:cubicBezTo>
                <a:cubicBezTo>
                  <a:pt x="951741" y="43828"/>
                  <a:pt x="930500" y="48087"/>
                  <a:pt x="904931" y="51328"/>
                </a:cubicBezTo>
                <a:cubicBezTo>
                  <a:pt x="919329" y="55357"/>
                  <a:pt x="925387" y="61326"/>
                  <a:pt x="923107" y="69235"/>
                </a:cubicBezTo>
                <a:cubicBezTo>
                  <a:pt x="920827" y="77144"/>
                  <a:pt x="919271" y="93352"/>
                  <a:pt x="918440" y="117859"/>
                </a:cubicBezTo>
                <a:cubicBezTo>
                  <a:pt x="928922" y="115364"/>
                  <a:pt x="940667" y="111363"/>
                  <a:pt x="953673" y="105856"/>
                </a:cubicBezTo>
                <a:cubicBezTo>
                  <a:pt x="966680" y="100350"/>
                  <a:pt x="977557" y="101848"/>
                  <a:pt x="986305" y="110352"/>
                </a:cubicBezTo>
                <a:cubicBezTo>
                  <a:pt x="995052" y="118856"/>
                  <a:pt x="989632" y="125406"/>
                  <a:pt x="970043" y="130002"/>
                </a:cubicBezTo>
                <a:cubicBezTo>
                  <a:pt x="950454" y="134598"/>
                  <a:pt x="933160" y="137290"/>
                  <a:pt x="918160" y="138079"/>
                </a:cubicBezTo>
                <a:cubicBezTo>
                  <a:pt x="916540" y="165555"/>
                  <a:pt x="915729" y="188506"/>
                  <a:pt x="915729" y="206933"/>
                </a:cubicBezTo>
                <a:cubicBezTo>
                  <a:pt x="934830" y="205213"/>
                  <a:pt x="952598" y="203671"/>
                  <a:pt x="969032" y="202309"/>
                </a:cubicBezTo>
                <a:cubicBezTo>
                  <a:pt x="985466" y="200946"/>
                  <a:pt x="997633" y="199803"/>
                  <a:pt x="1005535" y="198878"/>
                </a:cubicBezTo>
                <a:cubicBezTo>
                  <a:pt x="1013436" y="197953"/>
                  <a:pt x="1021184" y="198731"/>
                  <a:pt x="1028777" y="201212"/>
                </a:cubicBezTo>
                <a:cubicBezTo>
                  <a:pt x="1036370" y="203693"/>
                  <a:pt x="1042149" y="208414"/>
                  <a:pt x="1046114" y="215376"/>
                </a:cubicBezTo>
                <a:cubicBezTo>
                  <a:pt x="1050079" y="222338"/>
                  <a:pt x="1048968" y="226748"/>
                  <a:pt x="1042780" y="228605"/>
                </a:cubicBezTo>
                <a:cubicBezTo>
                  <a:pt x="1036592" y="230462"/>
                  <a:pt x="1020847" y="230717"/>
                  <a:pt x="995543" y="229369"/>
                </a:cubicBezTo>
                <a:cubicBezTo>
                  <a:pt x="970240" y="228021"/>
                  <a:pt x="941079" y="228913"/>
                  <a:pt x="908061" y="232047"/>
                </a:cubicBezTo>
                <a:cubicBezTo>
                  <a:pt x="875043" y="235180"/>
                  <a:pt x="845663" y="238776"/>
                  <a:pt x="819922" y="242834"/>
                </a:cubicBezTo>
                <a:cubicBezTo>
                  <a:pt x="794182" y="246892"/>
                  <a:pt x="778569" y="249373"/>
                  <a:pt x="773084" y="250277"/>
                </a:cubicBezTo>
                <a:cubicBezTo>
                  <a:pt x="767599" y="251180"/>
                  <a:pt x="759604" y="247337"/>
                  <a:pt x="749100" y="238747"/>
                </a:cubicBezTo>
                <a:cubicBezTo>
                  <a:pt x="738595" y="230157"/>
                  <a:pt x="741023" y="225862"/>
                  <a:pt x="756381" y="225862"/>
                </a:cubicBezTo>
                <a:cubicBezTo>
                  <a:pt x="768800" y="225862"/>
                  <a:pt x="790367" y="223783"/>
                  <a:pt x="821084" y="219624"/>
                </a:cubicBezTo>
                <a:cubicBezTo>
                  <a:pt x="821084" y="190012"/>
                  <a:pt x="819980" y="166620"/>
                  <a:pt x="817771" y="149447"/>
                </a:cubicBezTo>
                <a:cubicBezTo>
                  <a:pt x="815563" y="132275"/>
                  <a:pt x="812415" y="120469"/>
                  <a:pt x="808328" y="114030"/>
                </a:cubicBezTo>
                <a:cubicBezTo>
                  <a:pt x="804241" y="107592"/>
                  <a:pt x="806270" y="104372"/>
                  <a:pt x="814416" y="104372"/>
                </a:cubicBezTo>
                <a:cubicBezTo>
                  <a:pt x="820238" y="104372"/>
                  <a:pt x="827781" y="105699"/>
                  <a:pt x="837045" y="108352"/>
                </a:cubicBezTo>
                <a:cubicBezTo>
                  <a:pt x="846308" y="111005"/>
                  <a:pt x="849814" y="115862"/>
                  <a:pt x="847563" y="122925"/>
                </a:cubicBezTo>
                <a:cubicBezTo>
                  <a:pt x="845312" y="129987"/>
                  <a:pt x="844186" y="160693"/>
                  <a:pt x="844186" y="215043"/>
                </a:cubicBezTo>
                <a:cubicBezTo>
                  <a:pt x="859128" y="214182"/>
                  <a:pt x="874824" y="212971"/>
                  <a:pt x="891272" y="211408"/>
                </a:cubicBezTo>
                <a:lnTo>
                  <a:pt x="891272" y="86884"/>
                </a:lnTo>
                <a:cubicBezTo>
                  <a:pt x="891272" y="70522"/>
                  <a:pt x="890017" y="59753"/>
                  <a:pt x="887508" y="54576"/>
                </a:cubicBezTo>
                <a:cubicBezTo>
                  <a:pt x="859932" y="57272"/>
                  <a:pt x="841519" y="56261"/>
                  <a:pt x="832269" y="51543"/>
                </a:cubicBezTo>
                <a:cubicBezTo>
                  <a:pt x="823020" y="46825"/>
                  <a:pt x="825454" y="42993"/>
                  <a:pt x="839572" y="40046"/>
                </a:cubicBezTo>
                <a:cubicBezTo>
                  <a:pt x="853690" y="37099"/>
                  <a:pt x="873254" y="32947"/>
                  <a:pt x="898263" y="27591"/>
                </a:cubicBezTo>
                <a:cubicBezTo>
                  <a:pt x="923272" y="22235"/>
                  <a:pt x="940868" y="17944"/>
                  <a:pt x="951049" y="14717"/>
                </a:cubicBezTo>
                <a:cubicBezTo>
                  <a:pt x="953595" y="13911"/>
                  <a:pt x="956110" y="13421"/>
                  <a:pt x="958597" y="13248"/>
                </a:cubicBezTo>
                <a:close/>
                <a:moveTo>
                  <a:pt x="266920" y="11254"/>
                </a:moveTo>
                <a:cubicBezTo>
                  <a:pt x="284035" y="11254"/>
                  <a:pt x="298730" y="18102"/>
                  <a:pt x="311005" y="31796"/>
                </a:cubicBezTo>
                <a:cubicBezTo>
                  <a:pt x="323280" y="45491"/>
                  <a:pt x="331243" y="62366"/>
                  <a:pt x="334892" y="82421"/>
                </a:cubicBezTo>
                <a:cubicBezTo>
                  <a:pt x="338542" y="102476"/>
                  <a:pt x="339682" y="125513"/>
                  <a:pt x="338312" y="151534"/>
                </a:cubicBezTo>
                <a:cubicBezTo>
                  <a:pt x="336943" y="177554"/>
                  <a:pt x="332261" y="199025"/>
                  <a:pt x="324266" y="215946"/>
                </a:cubicBezTo>
                <a:cubicBezTo>
                  <a:pt x="316272" y="232868"/>
                  <a:pt x="304100" y="244623"/>
                  <a:pt x="287752" y="251212"/>
                </a:cubicBezTo>
                <a:cubicBezTo>
                  <a:pt x="271405" y="257802"/>
                  <a:pt x="255089" y="257099"/>
                  <a:pt x="238806" y="249104"/>
                </a:cubicBezTo>
                <a:cubicBezTo>
                  <a:pt x="222522" y="241110"/>
                  <a:pt x="211097" y="230541"/>
                  <a:pt x="204529" y="217398"/>
                </a:cubicBezTo>
                <a:cubicBezTo>
                  <a:pt x="197961" y="204255"/>
                  <a:pt x="193293" y="190532"/>
                  <a:pt x="190526" y="176227"/>
                </a:cubicBezTo>
                <a:cubicBezTo>
                  <a:pt x="187758" y="161923"/>
                  <a:pt x="186826" y="142704"/>
                  <a:pt x="187729" y="118569"/>
                </a:cubicBezTo>
                <a:cubicBezTo>
                  <a:pt x="188647" y="94434"/>
                  <a:pt x="192075" y="75287"/>
                  <a:pt x="198011" y="61126"/>
                </a:cubicBezTo>
                <a:cubicBezTo>
                  <a:pt x="203948" y="46965"/>
                  <a:pt x="212638" y="35113"/>
                  <a:pt x="224082" y="25569"/>
                </a:cubicBezTo>
                <a:cubicBezTo>
                  <a:pt x="235525" y="16026"/>
                  <a:pt x="249805" y="11254"/>
                  <a:pt x="266920" y="11254"/>
                </a:cubicBezTo>
                <a:close/>
                <a:moveTo>
                  <a:pt x="1308594" y="2521"/>
                </a:moveTo>
                <a:cubicBezTo>
                  <a:pt x="1315749" y="1116"/>
                  <a:pt x="1323170" y="3901"/>
                  <a:pt x="1330857" y="10878"/>
                </a:cubicBezTo>
                <a:cubicBezTo>
                  <a:pt x="1338543" y="17854"/>
                  <a:pt x="1337342" y="23049"/>
                  <a:pt x="1327254" y="26462"/>
                </a:cubicBezTo>
                <a:cubicBezTo>
                  <a:pt x="1317166" y="29875"/>
                  <a:pt x="1291170" y="34399"/>
                  <a:pt x="1249268" y="40035"/>
                </a:cubicBezTo>
                <a:cubicBezTo>
                  <a:pt x="1258260" y="47736"/>
                  <a:pt x="1258923" y="54171"/>
                  <a:pt x="1251258" y="59340"/>
                </a:cubicBezTo>
                <a:cubicBezTo>
                  <a:pt x="1243593" y="64510"/>
                  <a:pt x="1230332" y="77714"/>
                  <a:pt x="1211475" y="98952"/>
                </a:cubicBezTo>
                <a:cubicBezTo>
                  <a:pt x="1239782" y="95395"/>
                  <a:pt x="1264408" y="92058"/>
                  <a:pt x="1285352" y="88939"/>
                </a:cubicBezTo>
                <a:cubicBezTo>
                  <a:pt x="1306296" y="85820"/>
                  <a:pt x="1320360" y="82883"/>
                  <a:pt x="1327544" y="80130"/>
                </a:cubicBezTo>
                <a:cubicBezTo>
                  <a:pt x="1334729" y="77377"/>
                  <a:pt x="1341677" y="77470"/>
                  <a:pt x="1348388" y="80410"/>
                </a:cubicBezTo>
                <a:cubicBezTo>
                  <a:pt x="1355099" y="83349"/>
                  <a:pt x="1363201" y="89050"/>
                  <a:pt x="1372694" y="97510"/>
                </a:cubicBezTo>
                <a:cubicBezTo>
                  <a:pt x="1382188" y="105971"/>
                  <a:pt x="1384392" y="112973"/>
                  <a:pt x="1379309" y="118515"/>
                </a:cubicBezTo>
                <a:cubicBezTo>
                  <a:pt x="1374225" y="124058"/>
                  <a:pt x="1370386" y="133103"/>
                  <a:pt x="1367790" y="145651"/>
                </a:cubicBezTo>
                <a:cubicBezTo>
                  <a:pt x="1365194" y="158198"/>
                  <a:pt x="1362986" y="174012"/>
                  <a:pt x="1361165" y="193092"/>
                </a:cubicBezTo>
                <a:cubicBezTo>
                  <a:pt x="1359344" y="212171"/>
                  <a:pt x="1355612" y="227827"/>
                  <a:pt x="1349969" y="240059"/>
                </a:cubicBezTo>
                <a:cubicBezTo>
                  <a:pt x="1344326" y="252292"/>
                  <a:pt x="1337342" y="260878"/>
                  <a:pt x="1329018" y="265818"/>
                </a:cubicBezTo>
                <a:cubicBezTo>
                  <a:pt x="1320693" y="270758"/>
                  <a:pt x="1315212" y="266879"/>
                  <a:pt x="1312573" y="254181"/>
                </a:cubicBezTo>
                <a:cubicBezTo>
                  <a:pt x="1309934" y="241483"/>
                  <a:pt x="1307618" y="232473"/>
                  <a:pt x="1305625" y="227153"/>
                </a:cubicBezTo>
                <a:cubicBezTo>
                  <a:pt x="1295013" y="226379"/>
                  <a:pt x="1274001" y="227343"/>
                  <a:pt x="1242589" y="230046"/>
                </a:cubicBezTo>
                <a:cubicBezTo>
                  <a:pt x="1211177" y="232749"/>
                  <a:pt x="1184723" y="234926"/>
                  <a:pt x="1163227" y="236575"/>
                </a:cubicBezTo>
                <a:cubicBezTo>
                  <a:pt x="1156043" y="254715"/>
                  <a:pt x="1149891" y="258522"/>
                  <a:pt x="1144771" y="247997"/>
                </a:cubicBezTo>
                <a:cubicBezTo>
                  <a:pt x="1139652" y="237471"/>
                  <a:pt x="1136637" y="222690"/>
                  <a:pt x="1135726" y="203653"/>
                </a:cubicBezTo>
                <a:cubicBezTo>
                  <a:pt x="1134815" y="184616"/>
                  <a:pt x="1133048" y="168075"/>
                  <a:pt x="1130424" y="154029"/>
                </a:cubicBezTo>
                <a:cubicBezTo>
                  <a:pt x="1127800" y="139983"/>
                  <a:pt x="1123978" y="127066"/>
                  <a:pt x="1118959" y="115278"/>
                </a:cubicBezTo>
                <a:cubicBezTo>
                  <a:pt x="1113940" y="103490"/>
                  <a:pt x="1115703" y="98299"/>
                  <a:pt x="1124250" y="99704"/>
                </a:cubicBezTo>
                <a:cubicBezTo>
                  <a:pt x="1132797" y="101110"/>
                  <a:pt x="1139440" y="102461"/>
                  <a:pt x="1144180" y="103759"/>
                </a:cubicBezTo>
                <a:cubicBezTo>
                  <a:pt x="1148919" y="105057"/>
                  <a:pt x="1164969" y="104473"/>
                  <a:pt x="1192330" y="102006"/>
                </a:cubicBezTo>
                <a:cubicBezTo>
                  <a:pt x="1205036" y="82532"/>
                  <a:pt x="1212500" y="69009"/>
                  <a:pt x="1214723" y="61438"/>
                </a:cubicBezTo>
                <a:cubicBezTo>
                  <a:pt x="1216945" y="53866"/>
                  <a:pt x="1218057" y="47979"/>
                  <a:pt x="1218057" y="43778"/>
                </a:cubicBezTo>
                <a:cubicBezTo>
                  <a:pt x="1213439" y="44624"/>
                  <a:pt x="1208044" y="45509"/>
                  <a:pt x="1201870" y="46434"/>
                </a:cubicBezTo>
                <a:cubicBezTo>
                  <a:pt x="1195697" y="47359"/>
                  <a:pt x="1190308" y="47578"/>
                  <a:pt x="1185705" y="47090"/>
                </a:cubicBezTo>
                <a:cubicBezTo>
                  <a:pt x="1181102" y="46603"/>
                  <a:pt x="1174993" y="42756"/>
                  <a:pt x="1167378" y="35550"/>
                </a:cubicBezTo>
                <a:cubicBezTo>
                  <a:pt x="1159764" y="28344"/>
                  <a:pt x="1164532" y="24741"/>
                  <a:pt x="1181683" y="24741"/>
                </a:cubicBezTo>
                <a:cubicBezTo>
                  <a:pt x="1195779" y="24741"/>
                  <a:pt x="1214361" y="22744"/>
                  <a:pt x="1237427" y="18750"/>
                </a:cubicBezTo>
                <a:cubicBezTo>
                  <a:pt x="1260493" y="14757"/>
                  <a:pt x="1276332" y="11405"/>
                  <a:pt x="1284943" y="8694"/>
                </a:cubicBezTo>
                <a:cubicBezTo>
                  <a:pt x="1293554" y="5984"/>
                  <a:pt x="1301438" y="3926"/>
                  <a:pt x="1308594" y="2521"/>
                </a:cubicBezTo>
                <a:close/>
                <a:moveTo>
                  <a:pt x="565871" y="147"/>
                </a:moveTo>
                <a:cubicBezTo>
                  <a:pt x="575800" y="-620"/>
                  <a:pt x="583851" y="1623"/>
                  <a:pt x="590024" y="6877"/>
                </a:cubicBezTo>
                <a:cubicBezTo>
                  <a:pt x="598255" y="13882"/>
                  <a:pt x="595681" y="19310"/>
                  <a:pt x="582302" y="23160"/>
                </a:cubicBezTo>
                <a:cubicBezTo>
                  <a:pt x="568923" y="27010"/>
                  <a:pt x="556877" y="30054"/>
                  <a:pt x="546165" y="32291"/>
                </a:cubicBezTo>
                <a:cubicBezTo>
                  <a:pt x="535452" y="34528"/>
                  <a:pt x="523973" y="36328"/>
                  <a:pt x="511727" y="37690"/>
                </a:cubicBezTo>
                <a:cubicBezTo>
                  <a:pt x="499480" y="39053"/>
                  <a:pt x="488553" y="36364"/>
                  <a:pt x="478945" y="29624"/>
                </a:cubicBezTo>
                <a:cubicBezTo>
                  <a:pt x="469337" y="22884"/>
                  <a:pt x="469613" y="18593"/>
                  <a:pt x="479773" y="16750"/>
                </a:cubicBezTo>
                <a:cubicBezTo>
                  <a:pt x="489933" y="14907"/>
                  <a:pt x="501373" y="13082"/>
                  <a:pt x="514093" y="11276"/>
                </a:cubicBezTo>
                <a:cubicBezTo>
                  <a:pt x="526669" y="8737"/>
                  <a:pt x="540411" y="5618"/>
                  <a:pt x="555317" y="1919"/>
                </a:cubicBezTo>
                <a:cubicBezTo>
                  <a:pt x="559044" y="994"/>
                  <a:pt x="562562" y="403"/>
                  <a:pt x="565871" y="1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7718" y="4710486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元背面</a:t>
            </a:r>
          </a:p>
        </p:txBody>
      </p:sp>
      <p:sp>
        <p:nvSpPr>
          <p:cNvPr id="4" name="椭圆 3"/>
          <p:cNvSpPr/>
          <p:nvPr/>
        </p:nvSpPr>
        <p:spPr>
          <a:xfrm>
            <a:off x="4368482" y="2903537"/>
            <a:ext cx="1324610" cy="1590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36964" y="3241357"/>
            <a:ext cx="724535" cy="47434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383714" y="2937827"/>
            <a:ext cx="393065" cy="47942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22404" y="2937827"/>
            <a:ext cx="489585" cy="31813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86514" y="3913187"/>
            <a:ext cx="671195" cy="50355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12597" y="2983545"/>
            <a:ext cx="160655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86414" y="2945447"/>
            <a:ext cx="343535" cy="30289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6117" y="4066857"/>
            <a:ext cx="343535" cy="30289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554681" y="1345565"/>
            <a:ext cx="2868013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人民币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1632364" y="2054273"/>
            <a:ext cx="871264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元纸币正面和反面有什么特点？</a:t>
            </a:r>
          </a:p>
        </p:txBody>
      </p:sp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6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01544" y="2989580"/>
            <a:ext cx="3184525" cy="1617662"/>
            <a:chOff x="4777542" y="2132330"/>
            <a:chExt cx="3184525" cy="1617662"/>
          </a:xfrm>
        </p:grpSpPr>
        <p:pic>
          <p:nvPicPr>
            <p:cNvPr id="9" name="图片 8" descr="E:\01小学数学资料\人教1下册《我爱作业》\人民币\100-2.jpg100-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7542" y="2132330"/>
              <a:ext cx="3184525" cy="1586865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4777542" y="3245860"/>
              <a:ext cx="540263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685852" y="3021332"/>
            <a:ext cx="3138170" cy="1523365"/>
            <a:chOff x="1161852" y="2164080"/>
            <a:chExt cx="3138170" cy="1523365"/>
          </a:xfrm>
        </p:grpSpPr>
        <p:pic>
          <p:nvPicPr>
            <p:cNvPr id="16" name="图片 15" descr="E:\01小学数学资料\人教1下册《我爱作业》\人民币\100.jpg10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61852" y="2164080"/>
              <a:ext cx="3138170" cy="1523365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1161852" y="3163916"/>
              <a:ext cx="540263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3421499" y="4823469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元正面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33215" y="4823518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元背面</a:t>
            </a:r>
          </a:p>
        </p:txBody>
      </p:sp>
      <p:sp>
        <p:nvSpPr>
          <p:cNvPr id="4" name="椭圆 3"/>
          <p:cNvSpPr/>
          <p:nvPr/>
        </p:nvSpPr>
        <p:spPr>
          <a:xfrm>
            <a:off x="4298436" y="3016569"/>
            <a:ext cx="1240155" cy="1590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82461" y="3354389"/>
            <a:ext cx="815975" cy="47434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126976" y="3027999"/>
            <a:ext cx="309245" cy="47942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67901" y="3050859"/>
            <a:ext cx="649605" cy="31813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57484" y="4041459"/>
            <a:ext cx="816610" cy="50355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018139" y="3130232"/>
            <a:ext cx="160655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689979" y="4188779"/>
            <a:ext cx="488950" cy="30289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31579" y="3027999"/>
            <a:ext cx="420370" cy="30289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463084" y="1345565"/>
            <a:ext cx="305120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人民币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1528172" y="2054273"/>
            <a:ext cx="892103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元纸币正面和反面有什么特点？</a:t>
            </a:r>
          </a:p>
        </p:txBody>
      </p:sp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 bldLvl="0" animBg="1"/>
      <p:bldP spid="6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8571" y="1657791"/>
            <a:ext cx="1290738" cy="413062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15128" y="19763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80070" y="298451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 useBgFill="1">
        <p:nvSpPr>
          <p:cNvPr id="7" name="矩形 6"/>
          <p:cNvSpPr/>
          <p:nvPr/>
        </p:nvSpPr>
        <p:spPr>
          <a:xfrm>
            <a:off x="3191165" y="2074754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5451024" y="2100068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7" name="矩形 16"/>
          <p:cNvSpPr/>
          <p:nvPr/>
        </p:nvSpPr>
        <p:spPr>
          <a:xfrm>
            <a:off x="7588992" y="2065145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89581" y="2058621"/>
            <a:ext cx="5958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sp useBgFill="1">
        <p:nvSpPr>
          <p:cNvPr id="19" name="矩形 18"/>
          <p:cNvSpPr/>
          <p:nvPr/>
        </p:nvSpPr>
        <p:spPr>
          <a:xfrm>
            <a:off x="3285262" y="3255702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0" name="矩形 19"/>
          <p:cNvSpPr/>
          <p:nvPr/>
        </p:nvSpPr>
        <p:spPr>
          <a:xfrm>
            <a:off x="5649670" y="3232634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1" name="矩形 20"/>
          <p:cNvSpPr/>
          <p:nvPr/>
        </p:nvSpPr>
        <p:spPr>
          <a:xfrm>
            <a:off x="7683089" y="3246093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71629" y="3056162"/>
            <a:ext cx="59766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pic>
        <p:nvPicPr>
          <p:cNvPr id="3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01" y="1892162"/>
            <a:ext cx="1446457" cy="72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68" y="1929359"/>
            <a:ext cx="1666102" cy="7817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77" y="2889567"/>
            <a:ext cx="1368608" cy="6861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43" y="2799631"/>
            <a:ext cx="1799629" cy="9121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 descr="图片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64590" y="4158066"/>
            <a:ext cx="676910" cy="1189990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3054352" y="4105912"/>
            <a:ext cx="5020945" cy="537845"/>
          </a:xfrm>
          <a:prstGeom prst="wedgeRoundRectCallout">
            <a:avLst>
              <a:gd name="adj1" fmla="val -61066"/>
              <a:gd name="adj2" fmla="val 36068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元可以换几张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4068447" y="4945382"/>
            <a:ext cx="5020945" cy="537845"/>
          </a:xfrm>
          <a:prstGeom prst="wedgeRoundRectCallout">
            <a:avLst>
              <a:gd name="adj1" fmla="val 60964"/>
              <a:gd name="adj2" fmla="val -55076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元可以换几张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31" y="343762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6" grpId="0" bldLvl="0" animBg="1"/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29699" y="1613126"/>
            <a:ext cx="1290738" cy="413062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61475" y="22349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60728" y="3227620"/>
            <a:ext cx="52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 useBgFill="1">
        <p:nvSpPr>
          <p:cNvPr id="7" name="矩形 6"/>
          <p:cNvSpPr/>
          <p:nvPr/>
        </p:nvSpPr>
        <p:spPr>
          <a:xfrm>
            <a:off x="3077762" y="2292090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5337621" y="2317404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7" name="矩形 16"/>
          <p:cNvSpPr/>
          <p:nvPr/>
        </p:nvSpPr>
        <p:spPr>
          <a:xfrm>
            <a:off x="7475589" y="2282481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60888" y="2276592"/>
            <a:ext cx="5958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sp useBgFill="1">
        <p:nvSpPr>
          <p:cNvPr id="19" name="矩形 18"/>
          <p:cNvSpPr/>
          <p:nvPr/>
        </p:nvSpPr>
        <p:spPr>
          <a:xfrm>
            <a:off x="3171859" y="3473038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0" name="矩形 19"/>
          <p:cNvSpPr/>
          <p:nvPr/>
        </p:nvSpPr>
        <p:spPr>
          <a:xfrm>
            <a:off x="5536267" y="3449970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1" name="矩形 20"/>
          <p:cNvSpPr/>
          <p:nvPr/>
        </p:nvSpPr>
        <p:spPr>
          <a:xfrm>
            <a:off x="7569686" y="3463429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61046" y="3273498"/>
            <a:ext cx="59766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pic>
        <p:nvPicPr>
          <p:cNvPr id="3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8" y="2063478"/>
            <a:ext cx="1610661" cy="81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89" y="3005143"/>
            <a:ext cx="1611079" cy="8375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47" y="3044306"/>
            <a:ext cx="2015825" cy="94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212" y="4251325"/>
            <a:ext cx="520065" cy="1323340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3152316" y="4200770"/>
            <a:ext cx="5319395" cy="537845"/>
          </a:xfrm>
          <a:prstGeom prst="wedgeRoundRectCallout">
            <a:avLst>
              <a:gd name="adj1" fmla="val -56097"/>
              <a:gd name="adj2" fmla="val 30400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，所以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个十。</a:t>
            </a:r>
          </a:p>
        </p:txBody>
      </p:sp>
      <p:sp>
        <p:nvSpPr>
          <p:cNvPr id="28" name="任意多边形: 形状 27"/>
          <p:cNvSpPr/>
          <p:nvPr/>
        </p:nvSpPr>
        <p:spPr>
          <a:xfrm>
            <a:off x="3902712" y="4956177"/>
            <a:ext cx="5376545" cy="537845"/>
          </a:xfrm>
          <a:custGeom>
            <a:avLst/>
            <a:gdLst>
              <a:gd name="connsiteX0" fmla="*/ 89643 w 5376545"/>
              <a:gd name="connsiteY0" fmla="*/ 0 h 537845"/>
              <a:gd name="connsiteX1" fmla="*/ 3136318 w 5376545"/>
              <a:gd name="connsiteY1" fmla="*/ 0 h 537845"/>
              <a:gd name="connsiteX2" fmla="*/ 4480454 w 5376545"/>
              <a:gd name="connsiteY2" fmla="*/ 0 h 537845"/>
              <a:gd name="connsiteX3" fmla="*/ 5286902 w 5376545"/>
              <a:gd name="connsiteY3" fmla="*/ 0 h 537845"/>
              <a:gd name="connsiteX4" fmla="*/ 5376545 w 5376545"/>
              <a:gd name="connsiteY4" fmla="*/ 89643 h 537845"/>
              <a:gd name="connsiteX5" fmla="*/ 5376545 w 5376545"/>
              <a:gd name="connsiteY5" fmla="*/ 224102 h 537845"/>
              <a:gd name="connsiteX6" fmla="*/ 5376545 w 5376545"/>
              <a:gd name="connsiteY6" fmla="*/ 448202 h 537845"/>
              <a:gd name="connsiteX7" fmla="*/ 5286902 w 5376545"/>
              <a:gd name="connsiteY7" fmla="*/ 537845 h 537845"/>
              <a:gd name="connsiteX8" fmla="*/ 4480454 w 5376545"/>
              <a:gd name="connsiteY8" fmla="*/ 537845 h 537845"/>
              <a:gd name="connsiteX9" fmla="*/ 3136318 w 5376545"/>
              <a:gd name="connsiteY9" fmla="*/ 537845 h 537845"/>
              <a:gd name="connsiteX10" fmla="*/ 89643 w 5376545"/>
              <a:gd name="connsiteY10" fmla="*/ 537845 h 537845"/>
              <a:gd name="connsiteX11" fmla="*/ 0 w 5376545"/>
              <a:gd name="connsiteY11" fmla="*/ 448202 h 537845"/>
              <a:gd name="connsiteX12" fmla="*/ 0 w 5376545"/>
              <a:gd name="connsiteY12" fmla="*/ 224102 h 537845"/>
              <a:gd name="connsiteX13" fmla="*/ 0 w 5376545"/>
              <a:gd name="connsiteY13" fmla="*/ 89643 h 537845"/>
              <a:gd name="connsiteX14" fmla="*/ 89643 w 5376545"/>
              <a:gd name="connsiteY14" fmla="*/ 0 h 53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6545" h="537845">
                <a:moveTo>
                  <a:pt x="89643" y="0"/>
                </a:moveTo>
                <a:lnTo>
                  <a:pt x="3136318" y="0"/>
                </a:lnTo>
                <a:lnTo>
                  <a:pt x="4480454" y="0"/>
                </a:lnTo>
                <a:lnTo>
                  <a:pt x="5286902" y="0"/>
                </a:lnTo>
                <a:cubicBezTo>
                  <a:pt x="5336410" y="0"/>
                  <a:pt x="5376545" y="40135"/>
                  <a:pt x="5376545" y="89643"/>
                </a:cubicBezTo>
                <a:lnTo>
                  <a:pt x="5376545" y="224102"/>
                </a:lnTo>
                <a:lnTo>
                  <a:pt x="5376545" y="448202"/>
                </a:lnTo>
                <a:cubicBezTo>
                  <a:pt x="5376545" y="497710"/>
                  <a:pt x="5336410" y="537845"/>
                  <a:pt x="5286902" y="537845"/>
                </a:cubicBezTo>
                <a:lnTo>
                  <a:pt x="4480454" y="537845"/>
                </a:lnTo>
                <a:lnTo>
                  <a:pt x="3136318" y="537845"/>
                </a:lnTo>
                <a:lnTo>
                  <a:pt x="89643" y="537845"/>
                </a:lnTo>
                <a:cubicBezTo>
                  <a:pt x="40135" y="537845"/>
                  <a:pt x="0" y="497710"/>
                  <a:pt x="0" y="448202"/>
                </a:cubicBezTo>
                <a:lnTo>
                  <a:pt x="0" y="224102"/>
                </a:lnTo>
                <a:lnTo>
                  <a:pt x="0" y="89643"/>
                </a:lnTo>
                <a:cubicBezTo>
                  <a:pt x="0" y="40135"/>
                  <a:pt x="40135" y="0"/>
                  <a:pt x="89643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，所以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5" y="2084733"/>
            <a:ext cx="1660064" cy="84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42" y="343762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23442" y="1630242"/>
            <a:ext cx="1290738" cy="413062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53935" y="2452944"/>
            <a:ext cx="85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 useBgFill="1">
        <p:nvSpPr>
          <p:cNvPr id="7" name="矩形 6"/>
          <p:cNvSpPr/>
          <p:nvPr/>
        </p:nvSpPr>
        <p:spPr>
          <a:xfrm>
            <a:off x="3104274" y="2545087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5364133" y="2570401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7" name="矩形 16"/>
          <p:cNvSpPr/>
          <p:nvPr/>
        </p:nvSpPr>
        <p:spPr>
          <a:xfrm>
            <a:off x="7502101" y="2535478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87400" y="2529589"/>
            <a:ext cx="5958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pic>
        <p:nvPicPr>
          <p:cNvPr id="3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43" y="2278127"/>
            <a:ext cx="1686319" cy="854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59" y="2174624"/>
            <a:ext cx="1958548" cy="958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260" y="3941640"/>
            <a:ext cx="520065" cy="1323340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3215085" y="3672719"/>
            <a:ext cx="5319395" cy="537845"/>
          </a:xfrm>
          <a:prstGeom prst="wedgeRoundRectCallout">
            <a:avLst>
              <a:gd name="adj1" fmla="val -56097"/>
              <a:gd name="adj2" fmla="val 30400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元可以换几张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元呢？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3931682" y="4528138"/>
            <a:ext cx="5376545" cy="537845"/>
          </a:xfrm>
          <a:prstGeom prst="wedgeRoundRectCallout">
            <a:avLst>
              <a:gd name="adj1" fmla="val 57699"/>
              <a:gd name="adj2" fmla="val -33825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张，因为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42" y="343762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bldLvl="0" animBg="1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1759" y="1563163"/>
            <a:ext cx="1290738" cy="413062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87792" y="210895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02285" y="3101579"/>
            <a:ext cx="52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 useBgFill="1">
        <p:nvSpPr>
          <p:cNvPr id="7" name="矩形 6"/>
          <p:cNvSpPr/>
          <p:nvPr/>
        </p:nvSpPr>
        <p:spPr>
          <a:xfrm>
            <a:off x="3119319" y="2201217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5379178" y="2226531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7" name="矩形 16"/>
          <p:cNvSpPr/>
          <p:nvPr/>
        </p:nvSpPr>
        <p:spPr>
          <a:xfrm>
            <a:off x="7517146" y="2191608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02445" y="2185719"/>
            <a:ext cx="5958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sp useBgFill="1">
        <p:nvSpPr>
          <p:cNvPr id="19" name="矩形 18"/>
          <p:cNvSpPr/>
          <p:nvPr/>
        </p:nvSpPr>
        <p:spPr>
          <a:xfrm>
            <a:off x="3213416" y="3382165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0" name="矩形 19"/>
          <p:cNvSpPr/>
          <p:nvPr/>
        </p:nvSpPr>
        <p:spPr>
          <a:xfrm>
            <a:off x="5577824" y="3359097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1" name="矩形 20"/>
          <p:cNvSpPr/>
          <p:nvPr/>
        </p:nvSpPr>
        <p:spPr>
          <a:xfrm>
            <a:off x="7611243" y="3372556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02603" y="3182625"/>
            <a:ext cx="59766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pic>
        <p:nvPicPr>
          <p:cNvPr id="32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05" y="1942514"/>
            <a:ext cx="1730116" cy="846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77" y="2890062"/>
            <a:ext cx="1677361" cy="789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96" y="2936287"/>
            <a:ext cx="1780734" cy="871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 descr="图片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681" y="4453572"/>
            <a:ext cx="520065" cy="1323340"/>
          </a:xfrm>
          <a:prstGeom prst="rect">
            <a:avLst/>
          </a:prstGeom>
        </p:spPr>
      </p:pic>
      <p:pic>
        <p:nvPicPr>
          <p:cNvPr id="25" name="图片 24" descr="图片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655445" y="3925252"/>
            <a:ext cx="676910" cy="1189990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2508250" y="4093309"/>
            <a:ext cx="7070090" cy="537845"/>
          </a:xfrm>
          <a:prstGeom prst="wedgeRoundRectCallout">
            <a:avLst>
              <a:gd name="adj1" fmla="val -52060"/>
              <a:gd name="adj2" fmla="val 36740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，所以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元可以换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2508252" y="4956177"/>
            <a:ext cx="7214235" cy="537845"/>
          </a:xfrm>
          <a:prstGeom prst="wedgeRoundRectCallout">
            <a:avLst>
              <a:gd name="adj1" fmla="val 52353"/>
              <a:gd name="adj2" fmla="val -35378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，所以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元可以换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75" y="1927992"/>
            <a:ext cx="1660064" cy="84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6" grpId="0" bldLvl="0" animBg="1"/>
      <p:bldP spid="2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2059428" y="1619046"/>
            <a:ext cx="8340694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小组活动：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拿出上课前准备好的模拟人民币及物品。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与同学进行“买东西”游戏。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思考：你们是怎样付钱的？只能有一种付钱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方式吗？</a:t>
            </a:r>
          </a:p>
        </p:txBody>
      </p:sp>
      <p:sp>
        <p:nvSpPr>
          <p:cNvPr id="5" name="矩形 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31" y="343762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43" y="2983061"/>
            <a:ext cx="2238564" cy="113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92" y="2816931"/>
            <a:ext cx="2078564" cy="97527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71556" y="1607972"/>
            <a:ext cx="2259115" cy="308579"/>
          </a:xfrm>
          <a:custGeom>
            <a:avLst/>
            <a:gdLst/>
            <a:ahLst/>
            <a:cxnLst/>
            <a:rect l="l" t="t" r="r" b="b"/>
            <a:pathLst>
              <a:path w="2259115" h="308579">
                <a:moveTo>
                  <a:pt x="2216710" y="218709"/>
                </a:moveTo>
                <a:cubicBezTo>
                  <a:pt x="2213338" y="218899"/>
                  <a:pt x="2210059" y="220178"/>
                  <a:pt x="2206872" y="222548"/>
                </a:cubicBezTo>
                <a:cubicBezTo>
                  <a:pt x="2200497" y="227288"/>
                  <a:pt x="2197310" y="233604"/>
                  <a:pt x="2197310" y="241499"/>
                </a:cubicBezTo>
                <a:cubicBezTo>
                  <a:pt x="2197310" y="249393"/>
                  <a:pt x="2200859" y="255319"/>
                  <a:pt x="2207958" y="259277"/>
                </a:cubicBezTo>
                <a:cubicBezTo>
                  <a:pt x="2215056" y="263235"/>
                  <a:pt x="2222004" y="263034"/>
                  <a:pt x="2228801" y="258675"/>
                </a:cubicBezTo>
                <a:cubicBezTo>
                  <a:pt x="2235599" y="254301"/>
                  <a:pt x="2238793" y="247991"/>
                  <a:pt x="2238384" y="239746"/>
                </a:cubicBezTo>
                <a:cubicBezTo>
                  <a:pt x="2237976" y="231500"/>
                  <a:pt x="2234215" y="225388"/>
                  <a:pt x="2227102" y="221408"/>
                </a:cubicBezTo>
                <a:cubicBezTo>
                  <a:pt x="2223546" y="219418"/>
                  <a:pt x="2220082" y="218519"/>
                  <a:pt x="2216710" y="218709"/>
                </a:cubicBezTo>
                <a:close/>
                <a:moveTo>
                  <a:pt x="1914901" y="203286"/>
                </a:moveTo>
                <a:lnTo>
                  <a:pt x="1890831" y="208298"/>
                </a:lnTo>
                <a:cubicBezTo>
                  <a:pt x="1885396" y="220501"/>
                  <a:pt x="1882833" y="227116"/>
                  <a:pt x="1883141" y="228141"/>
                </a:cubicBezTo>
                <a:cubicBezTo>
                  <a:pt x="1883450" y="229166"/>
                  <a:pt x="1884852" y="230037"/>
                  <a:pt x="1887347" y="230754"/>
                </a:cubicBezTo>
                <a:cubicBezTo>
                  <a:pt x="1889842" y="231471"/>
                  <a:pt x="1894065" y="233063"/>
                  <a:pt x="1900016" y="235530"/>
                </a:cubicBezTo>
                <a:cubicBezTo>
                  <a:pt x="1905494" y="228876"/>
                  <a:pt x="1910456" y="218128"/>
                  <a:pt x="1914901" y="203286"/>
                </a:cubicBezTo>
                <a:close/>
                <a:moveTo>
                  <a:pt x="2219192" y="195789"/>
                </a:moveTo>
                <a:cubicBezTo>
                  <a:pt x="2224713" y="195911"/>
                  <a:pt x="2230357" y="197184"/>
                  <a:pt x="2236126" y="199607"/>
                </a:cubicBezTo>
                <a:cubicBezTo>
                  <a:pt x="2247662" y="204454"/>
                  <a:pt x="2255324" y="212134"/>
                  <a:pt x="2259109" y="222645"/>
                </a:cubicBezTo>
                <a:lnTo>
                  <a:pt x="2259115" y="222785"/>
                </a:lnTo>
                <a:lnTo>
                  <a:pt x="2259115" y="255763"/>
                </a:lnTo>
                <a:lnTo>
                  <a:pt x="2244181" y="277442"/>
                </a:lnTo>
                <a:cubicBezTo>
                  <a:pt x="2236237" y="282899"/>
                  <a:pt x="2226797" y="285627"/>
                  <a:pt x="2215863" y="285627"/>
                </a:cubicBezTo>
                <a:cubicBezTo>
                  <a:pt x="2204929" y="285627"/>
                  <a:pt x="2195027" y="281189"/>
                  <a:pt x="2186157" y="272312"/>
                </a:cubicBezTo>
                <a:cubicBezTo>
                  <a:pt x="2177288" y="263436"/>
                  <a:pt x="2172853" y="253892"/>
                  <a:pt x="2172853" y="243682"/>
                </a:cubicBezTo>
                <a:cubicBezTo>
                  <a:pt x="2172853" y="233472"/>
                  <a:pt x="2175241" y="224541"/>
                  <a:pt x="2180016" y="216891"/>
                </a:cubicBezTo>
                <a:cubicBezTo>
                  <a:pt x="2184791" y="209240"/>
                  <a:pt x="2192453" y="203235"/>
                  <a:pt x="2203000" y="198876"/>
                </a:cubicBezTo>
                <a:cubicBezTo>
                  <a:pt x="2208273" y="196696"/>
                  <a:pt x="2213671" y="195667"/>
                  <a:pt x="2219192" y="195789"/>
                </a:cubicBezTo>
                <a:close/>
                <a:moveTo>
                  <a:pt x="1182135" y="138497"/>
                </a:moveTo>
                <a:cubicBezTo>
                  <a:pt x="1175395" y="139357"/>
                  <a:pt x="1163586" y="140970"/>
                  <a:pt x="1146708" y="143336"/>
                </a:cubicBezTo>
                <a:cubicBezTo>
                  <a:pt x="1149346" y="166639"/>
                  <a:pt x="1151121" y="186016"/>
                  <a:pt x="1152031" y="201468"/>
                </a:cubicBezTo>
                <a:cubicBezTo>
                  <a:pt x="1152942" y="216920"/>
                  <a:pt x="1153784" y="230080"/>
                  <a:pt x="1154559" y="240950"/>
                </a:cubicBezTo>
                <a:cubicBezTo>
                  <a:pt x="1161041" y="240950"/>
                  <a:pt x="1173215" y="240169"/>
                  <a:pt x="1191083" y="238606"/>
                </a:cubicBezTo>
                <a:cubicBezTo>
                  <a:pt x="1191083" y="196589"/>
                  <a:pt x="1190201" y="170511"/>
                  <a:pt x="1188438" y="160373"/>
                </a:cubicBezTo>
                <a:cubicBezTo>
                  <a:pt x="1186674" y="150234"/>
                  <a:pt x="1184573" y="142942"/>
                  <a:pt x="1182135" y="138497"/>
                </a:cubicBezTo>
                <a:close/>
                <a:moveTo>
                  <a:pt x="1248860" y="131742"/>
                </a:moveTo>
                <a:cubicBezTo>
                  <a:pt x="1231781" y="133506"/>
                  <a:pt x="1217527" y="135019"/>
                  <a:pt x="1206098" y="136281"/>
                </a:cubicBezTo>
                <a:cubicBezTo>
                  <a:pt x="1208693" y="137242"/>
                  <a:pt x="1210242" y="138708"/>
                  <a:pt x="1210744" y="140680"/>
                </a:cubicBezTo>
                <a:cubicBezTo>
                  <a:pt x="1211246" y="142652"/>
                  <a:pt x="1211497" y="146821"/>
                  <a:pt x="1211497" y="153188"/>
                </a:cubicBezTo>
                <a:cubicBezTo>
                  <a:pt x="1216960" y="153274"/>
                  <a:pt x="1223535" y="151944"/>
                  <a:pt x="1231222" y="149198"/>
                </a:cubicBezTo>
                <a:cubicBezTo>
                  <a:pt x="1238908" y="146452"/>
                  <a:pt x="1244967" y="148495"/>
                  <a:pt x="1249398" y="155328"/>
                </a:cubicBezTo>
                <a:cubicBezTo>
                  <a:pt x="1253829" y="162162"/>
                  <a:pt x="1250929" y="166689"/>
                  <a:pt x="1240697" y="168912"/>
                </a:cubicBezTo>
                <a:cubicBezTo>
                  <a:pt x="1230465" y="171135"/>
                  <a:pt x="1220732" y="172246"/>
                  <a:pt x="1211497" y="172246"/>
                </a:cubicBezTo>
                <a:lnTo>
                  <a:pt x="1211497" y="190982"/>
                </a:lnTo>
                <a:cubicBezTo>
                  <a:pt x="1216917" y="191082"/>
                  <a:pt x="1223015" y="189982"/>
                  <a:pt x="1229791" y="187680"/>
                </a:cubicBezTo>
                <a:cubicBezTo>
                  <a:pt x="1236567" y="185378"/>
                  <a:pt x="1242185" y="187336"/>
                  <a:pt x="1246645" y="193552"/>
                </a:cubicBezTo>
                <a:cubicBezTo>
                  <a:pt x="1251104" y="199769"/>
                  <a:pt x="1248942" y="204297"/>
                  <a:pt x="1240159" y="207136"/>
                </a:cubicBezTo>
                <a:cubicBezTo>
                  <a:pt x="1231376" y="209975"/>
                  <a:pt x="1221822" y="211395"/>
                  <a:pt x="1211497" y="211395"/>
                </a:cubicBezTo>
                <a:lnTo>
                  <a:pt x="1211497" y="235530"/>
                </a:lnTo>
                <a:lnTo>
                  <a:pt x="1247978" y="231959"/>
                </a:lnTo>
                <a:cubicBezTo>
                  <a:pt x="1249642" y="214363"/>
                  <a:pt x="1250699" y="194950"/>
                  <a:pt x="1251151" y="173720"/>
                </a:cubicBezTo>
                <a:cubicBezTo>
                  <a:pt x="1251603" y="152489"/>
                  <a:pt x="1250839" y="138497"/>
                  <a:pt x="1248860" y="131742"/>
                </a:cubicBezTo>
                <a:close/>
                <a:moveTo>
                  <a:pt x="1319887" y="123902"/>
                </a:moveTo>
                <a:cubicBezTo>
                  <a:pt x="1315772" y="122834"/>
                  <a:pt x="1300334" y="124185"/>
                  <a:pt x="1273575" y="127957"/>
                </a:cubicBezTo>
                <a:cubicBezTo>
                  <a:pt x="1282581" y="134897"/>
                  <a:pt x="1285704" y="140848"/>
                  <a:pt x="1282943" y="145810"/>
                </a:cubicBezTo>
                <a:cubicBezTo>
                  <a:pt x="1280183" y="150772"/>
                  <a:pt x="1277913" y="159706"/>
                  <a:pt x="1276135" y="172612"/>
                </a:cubicBezTo>
                <a:cubicBezTo>
                  <a:pt x="1274357" y="185518"/>
                  <a:pt x="1272607" y="204239"/>
                  <a:pt x="1270887" y="228775"/>
                </a:cubicBezTo>
                <a:cubicBezTo>
                  <a:pt x="1284567" y="226969"/>
                  <a:pt x="1294337" y="227087"/>
                  <a:pt x="1300194" y="229130"/>
                </a:cubicBezTo>
                <a:cubicBezTo>
                  <a:pt x="1306052" y="231174"/>
                  <a:pt x="1309544" y="234099"/>
                  <a:pt x="1310670" y="237907"/>
                </a:cubicBezTo>
                <a:cubicBezTo>
                  <a:pt x="1311796" y="241714"/>
                  <a:pt x="1313968" y="236419"/>
                  <a:pt x="1317188" y="222021"/>
                </a:cubicBezTo>
                <a:cubicBezTo>
                  <a:pt x="1320407" y="207624"/>
                  <a:pt x="1322691" y="192749"/>
                  <a:pt x="1324039" y="177398"/>
                </a:cubicBezTo>
                <a:cubicBezTo>
                  <a:pt x="1325387" y="162047"/>
                  <a:pt x="1326061" y="149051"/>
                  <a:pt x="1326061" y="138411"/>
                </a:cubicBezTo>
                <a:cubicBezTo>
                  <a:pt x="1326061" y="129806"/>
                  <a:pt x="1324003" y="124970"/>
                  <a:pt x="1319887" y="123902"/>
                </a:cubicBezTo>
                <a:close/>
                <a:moveTo>
                  <a:pt x="1545950" y="123353"/>
                </a:moveTo>
                <a:cubicBezTo>
                  <a:pt x="1549241" y="123891"/>
                  <a:pt x="1552034" y="125282"/>
                  <a:pt x="1554328" y="127526"/>
                </a:cubicBezTo>
                <a:cubicBezTo>
                  <a:pt x="1558917" y="132015"/>
                  <a:pt x="1556945" y="136496"/>
                  <a:pt x="1548413" y="140970"/>
                </a:cubicBezTo>
                <a:cubicBezTo>
                  <a:pt x="1539880" y="145444"/>
                  <a:pt x="1531549" y="148356"/>
                  <a:pt x="1523418" y="149703"/>
                </a:cubicBezTo>
                <a:cubicBezTo>
                  <a:pt x="1527921" y="150449"/>
                  <a:pt x="1530172" y="152987"/>
                  <a:pt x="1530172" y="157318"/>
                </a:cubicBezTo>
                <a:cubicBezTo>
                  <a:pt x="1530172" y="160014"/>
                  <a:pt x="1529720" y="163585"/>
                  <a:pt x="1528817" y="168030"/>
                </a:cubicBezTo>
                <a:cubicBezTo>
                  <a:pt x="1536833" y="164574"/>
                  <a:pt x="1544498" y="161911"/>
                  <a:pt x="1551811" y="160039"/>
                </a:cubicBezTo>
                <a:cubicBezTo>
                  <a:pt x="1559125" y="158168"/>
                  <a:pt x="1564997" y="160028"/>
                  <a:pt x="1569428" y="165621"/>
                </a:cubicBezTo>
                <a:cubicBezTo>
                  <a:pt x="1573859" y="171214"/>
                  <a:pt x="1571551" y="175932"/>
                  <a:pt x="1562502" y="179775"/>
                </a:cubicBezTo>
                <a:cubicBezTo>
                  <a:pt x="1553453" y="183618"/>
                  <a:pt x="1541694" y="187562"/>
                  <a:pt x="1527225" y="191606"/>
                </a:cubicBezTo>
                <a:cubicBezTo>
                  <a:pt x="1525547" y="215783"/>
                  <a:pt x="1524278" y="231772"/>
                  <a:pt x="1523418" y="239574"/>
                </a:cubicBezTo>
                <a:cubicBezTo>
                  <a:pt x="1533642" y="232676"/>
                  <a:pt x="1544297" y="227352"/>
                  <a:pt x="1555382" y="223602"/>
                </a:cubicBezTo>
                <a:cubicBezTo>
                  <a:pt x="1566467" y="219852"/>
                  <a:pt x="1567406" y="222670"/>
                  <a:pt x="1558200" y="232056"/>
                </a:cubicBezTo>
                <a:cubicBezTo>
                  <a:pt x="1548994" y="241441"/>
                  <a:pt x="1539819" y="250020"/>
                  <a:pt x="1530677" y="257793"/>
                </a:cubicBezTo>
                <a:cubicBezTo>
                  <a:pt x="1521536" y="265565"/>
                  <a:pt x="1513333" y="273947"/>
                  <a:pt x="1506070" y="282938"/>
                </a:cubicBezTo>
                <a:cubicBezTo>
                  <a:pt x="1498806" y="291930"/>
                  <a:pt x="1492884" y="290732"/>
                  <a:pt x="1488302" y="279346"/>
                </a:cubicBezTo>
                <a:cubicBezTo>
                  <a:pt x="1483720" y="267960"/>
                  <a:pt x="1483093" y="260528"/>
                  <a:pt x="1486420" y="257051"/>
                </a:cubicBezTo>
                <a:cubicBezTo>
                  <a:pt x="1489747" y="253573"/>
                  <a:pt x="1493350" y="248604"/>
                  <a:pt x="1497229" y="242144"/>
                </a:cubicBezTo>
                <a:cubicBezTo>
                  <a:pt x="1501108" y="235684"/>
                  <a:pt x="1503937" y="220035"/>
                  <a:pt x="1505715" y="195198"/>
                </a:cubicBezTo>
                <a:cubicBezTo>
                  <a:pt x="1498860" y="196976"/>
                  <a:pt x="1491672" y="198095"/>
                  <a:pt x="1484151" y="198553"/>
                </a:cubicBezTo>
                <a:cubicBezTo>
                  <a:pt x="1476629" y="199012"/>
                  <a:pt x="1469119" y="197650"/>
                  <a:pt x="1461619" y="194466"/>
                </a:cubicBezTo>
                <a:cubicBezTo>
                  <a:pt x="1454119" y="191283"/>
                  <a:pt x="1455739" y="188375"/>
                  <a:pt x="1466480" y="185744"/>
                </a:cubicBezTo>
                <a:cubicBezTo>
                  <a:pt x="1477221" y="183113"/>
                  <a:pt x="1490299" y="179359"/>
                  <a:pt x="1505715" y="174483"/>
                </a:cubicBezTo>
                <a:cubicBezTo>
                  <a:pt x="1505715" y="165349"/>
                  <a:pt x="1505098" y="158300"/>
                  <a:pt x="1503865" y="153339"/>
                </a:cubicBezTo>
                <a:cubicBezTo>
                  <a:pt x="1497354" y="153339"/>
                  <a:pt x="1491310" y="151725"/>
                  <a:pt x="1485732" y="148499"/>
                </a:cubicBezTo>
                <a:cubicBezTo>
                  <a:pt x="1480153" y="145272"/>
                  <a:pt x="1481598" y="142368"/>
                  <a:pt x="1490066" y="139787"/>
                </a:cubicBezTo>
                <a:cubicBezTo>
                  <a:pt x="1498534" y="137206"/>
                  <a:pt x="1505926" y="134564"/>
                  <a:pt x="1512243" y="131861"/>
                </a:cubicBezTo>
                <a:cubicBezTo>
                  <a:pt x="1518560" y="129158"/>
                  <a:pt x="1526006" y="126637"/>
                  <a:pt x="1534582" y="124300"/>
                </a:cubicBezTo>
                <a:cubicBezTo>
                  <a:pt x="1538869" y="123131"/>
                  <a:pt x="1542659" y="122816"/>
                  <a:pt x="1545950" y="123353"/>
                </a:cubicBezTo>
                <a:close/>
                <a:moveTo>
                  <a:pt x="182709" y="54821"/>
                </a:moveTo>
                <a:cubicBezTo>
                  <a:pt x="174665" y="55711"/>
                  <a:pt x="168269" y="56420"/>
                  <a:pt x="163522" y="56951"/>
                </a:cubicBezTo>
                <a:cubicBezTo>
                  <a:pt x="167036" y="72209"/>
                  <a:pt x="169502" y="82692"/>
                  <a:pt x="170922" y="88399"/>
                </a:cubicBezTo>
                <a:cubicBezTo>
                  <a:pt x="177074" y="88471"/>
                  <a:pt x="183548" y="87876"/>
                  <a:pt x="190346" y="86614"/>
                </a:cubicBezTo>
                <a:cubicBezTo>
                  <a:pt x="188553" y="81810"/>
                  <a:pt x="186990" y="76819"/>
                  <a:pt x="185656" y="71643"/>
                </a:cubicBezTo>
                <a:cubicBezTo>
                  <a:pt x="184323" y="66466"/>
                  <a:pt x="183340" y="60859"/>
                  <a:pt x="182709" y="54821"/>
                </a:cubicBezTo>
                <a:close/>
                <a:moveTo>
                  <a:pt x="1854066" y="52788"/>
                </a:moveTo>
                <a:cubicBezTo>
                  <a:pt x="1856541" y="53027"/>
                  <a:pt x="1859528" y="53579"/>
                  <a:pt x="1863029" y="54445"/>
                </a:cubicBezTo>
                <a:cubicBezTo>
                  <a:pt x="1877033" y="57908"/>
                  <a:pt x="1883163" y="66258"/>
                  <a:pt x="1881421" y="79494"/>
                </a:cubicBezTo>
                <a:cubicBezTo>
                  <a:pt x="1879678" y="92730"/>
                  <a:pt x="1872684" y="94336"/>
                  <a:pt x="1860437" y="84312"/>
                </a:cubicBezTo>
                <a:cubicBezTo>
                  <a:pt x="1852980" y="74073"/>
                  <a:pt x="1848047" y="65670"/>
                  <a:pt x="1845638" y="59102"/>
                </a:cubicBezTo>
                <a:cubicBezTo>
                  <a:pt x="1843831" y="54176"/>
                  <a:pt x="1846640" y="52072"/>
                  <a:pt x="1854066" y="52788"/>
                </a:cubicBezTo>
                <a:close/>
                <a:moveTo>
                  <a:pt x="223622" y="49422"/>
                </a:moveTo>
                <a:cubicBezTo>
                  <a:pt x="217097" y="50311"/>
                  <a:pt x="207862" y="51373"/>
                  <a:pt x="195917" y="52606"/>
                </a:cubicBezTo>
                <a:cubicBezTo>
                  <a:pt x="200190" y="55187"/>
                  <a:pt x="203958" y="59794"/>
                  <a:pt x="207220" y="66426"/>
                </a:cubicBezTo>
                <a:cubicBezTo>
                  <a:pt x="210483" y="73059"/>
                  <a:pt x="210759" y="79035"/>
                  <a:pt x="208049" y="84355"/>
                </a:cubicBezTo>
                <a:cubicBezTo>
                  <a:pt x="214545" y="84427"/>
                  <a:pt x="219499" y="84183"/>
                  <a:pt x="222912" y="83624"/>
                </a:cubicBezTo>
                <a:cubicBezTo>
                  <a:pt x="224604" y="66401"/>
                  <a:pt x="224841" y="55001"/>
                  <a:pt x="223622" y="49422"/>
                </a:cubicBezTo>
                <a:close/>
                <a:moveTo>
                  <a:pt x="270063" y="42668"/>
                </a:moveTo>
                <a:cubicBezTo>
                  <a:pt x="267754" y="42668"/>
                  <a:pt x="259236" y="43636"/>
                  <a:pt x="244509" y="45572"/>
                </a:cubicBezTo>
                <a:cubicBezTo>
                  <a:pt x="249900" y="48885"/>
                  <a:pt x="251431" y="53058"/>
                  <a:pt x="249101" y="58091"/>
                </a:cubicBezTo>
                <a:cubicBezTo>
                  <a:pt x="246771" y="63124"/>
                  <a:pt x="243885" y="70976"/>
                  <a:pt x="240443" y="81645"/>
                </a:cubicBezTo>
                <a:cubicBezTo>
                  <a:pt x="249105" y="80770"/>
                  <a:pt x="255665" y="80333"/>
                  <a:pt x="260125" y="80333"/>
                </a:cubicBezTo>
                <a:cubicBezTo>
                  <a:pt x="264026" y="70194"/>
                  <a:pt x="266868" y="61382"/>
                  <a:pt x="268654" y="53897"/>
                </a:cubicBezTo>
                <a:cubicBezTo>
                  <a:pt x="270439" y="46411"/>
                  <a:pt x="270909" y="42668"/>
                  <a:pt x="270063" y="42668"/>
                </a:cubicBezTo>
                <a:close/>
                <a:moveTo>
                  <a:pt x="1940751" y="33899"/>
                </a:moveTo>
                <a:cubicBezTo>
                  <a:pt x="1941624" y="33658"/>
                  <a:pt x="1942512" y="33741"/>
                  <a:pt x="1943413" y="34150"/>
                </a:cubicBezTo>
                <a:cubicBezTo>
                  <a:pt x="1947020" y="35785"/>
                  <a:pt x="1952157" y="38976"/>
                  <a:pt x="1958825" y="43722"/>
                </a:cubicBezTo>
                <a:cubicBezTo>
                  <a:pt x="1966555" y="50089"/>
                  <a:pt x="1967376" y="54800"/>
                  <a:pt x="1961288" y="57854"/>
                </a:cubicBezTo>
                <a:cubicBezTo>
                  <a:pt x="1955201" y="60909"/>
                  <a:pt x="1944148" y="67688"/>
                  <a:pt x="1928130" y="78192"/>
                </a:cubicBezTo>
                <a:cubicBezTo>
                  <a:pt x="1912112" y="88697"/>
                  <a:pt x="1908179" y="87955"/>
                  <a:pt x="1916332" y="75966"/>
                </a:cubicBezTo>
                <a:cubicBezTo>
                  <a:pt x="1924484" y="63978"/>
                  <a:pt x="1930134" y="53603"/>
                  <a:pt x="1933282" y="44841"/>
                </a:cubicBezTo>
                <a:cubicBezTo>
                  <a:pt x="1935643" y="38269"/>
                  <a:pt x="1938133" y="34622"/>
                  <a:pt x="1940751" y="33899"/>
                </a:cubicBezTo>
                <a:close/>
                <a:moveTo>
                  <a:pt x="1999980" y="25731"/>
                </a:moveTo>
                <a:cubicBezTo>
                  <a:pt x="2003361" y="26042"/>
                  <a:pt x="2008550" y="27962"/>
                  <a:pt x="2015548" y="31494"/>
                </a:cubicBezTo>
                <a:cubicBezTo>
                  <a:pt x="2029544" y="38556"/>
                  <a:pt x="2034441" y="45206"/>
                  <a:pt x="2030240" y="51444"/>
                </a:cubicBezTo>
                <a:cubicBezTo>
                  <a:pt x="2026038" y="57682"/>
                  <a:pt x="2021926" y="66383"/>
                  <a:pt x="2017903" y="77547"/>
                </a:cubicBezTo>
                <a:cubicBezTo>
                  <a:pt x="2013881" y="88711"/>
                  <a:pt x="2006600" y="102223"/>
                  <a:pt x="1996060" y="118083"/>
                </a:cubicBezTo>
                <a:cubicBezTo>
                  <a:pt x="2013756" y="114685"/>
                  <a:pt x="2029917" y="109336"/>
                  <a:pt x="2044544" y="102037"/>
                </a:cubicBezTo>
                <a:cubicBezTo>
                  <a:pt x="2059171" y="94737"/>
                  <a:pt x="2070944" y="94504"/>
                  <a:pt x="2079864" y="101338"/>
                </a:cubicBezTo>
                <a:cubicBezTo>
                  <a:pt x="2088784" y="108171"/>
                  <a:pt x="2087819" y="113796"/>
                  <a:pt x="2076971" y="118212"/>
                </a:cubicBezTo>
                <a:cubicBezTo>
                  <a:pt x="2066122" y="122629"/>
                  <a:pt x="2048151" y="126716"/>
                  <a:pt x="2023055" y="130473"/>
                </a:cubicBezTo>
                <a:cubicBezTo>
                  <a:pt x="2036549" y="133040"/>
                  <a:pt x="2041687" y="139264"/>
                  <a:pt x="2038467" y="149144"/>
                </a:cubicBezTo>
                <a:cubicBezTo>
                  <a:pt x="2035248" y="159025"/>
                  <a:pt x="2032509" y="169841"/>
                  <a:pt x="2030250" y="181593"/>
                </a:cubicBezTo>
                <a:cubicBezTo>
                  <a:pt x="2027992" y="193344"/>
                  <a:pt x="2023794" y="206369"/>
                  <a:pt x="2017656" y="220666"/>
                </a:cubicBezTo>
                <a:cubicBezTo>
                  <a:pt x="2025256" y="229657"/>
                  <a:pt x="2034101" y="238322"/>
                  <a:pt x="2044189" y="246661"/>
                </a:cubicBezTo>
                <a:cubicBezTo>
                  <a:pt x="2054277" y="255000"/>
                  <a:pt x="2064760" y="261342"/>
                  <a:pt x="2075637" y="265687"/>
                </a:cubicBezTo>
                <a:cubicBezTo>
                  <a:pt x="2086514" y="270032"/>
                  <a:pt x="2096441" y="274686"/>
                  <a:pt x="2105418" y="279647"/>
                </a:cubicBezTo>
                <a:cubicBezTo>
                  <a:pt x="2114395" y="284609"/>
                  <a:pt x="2109813" y="287972"/>
                  <a:pt x="2091673" y="289736"/>
                </a:cubicBezTo>
                <a:cubicBezTo>
                  <a:pt x="2073533" y="291499"/>
                  <a:pt x="2059838" y="291661"/>
                  <a:pt x="2050588" y="290220"/>
                </a:cubicBezTo>
                <a:cubicBezTo>
                  <a:pt x="2041339" y="288778"/>
                  <a:pt x="2034588" y="284752"/>
                  <a:pt x="2030336" y="278142"/>
                </a:cubicBezTo>
                <a:cubicBezTo>
                  <a:pt x="2026085" y="271531"/>
                  <a:pt x="2016767" y="257829"/>
                  <a:pt x="2002384" y="237035"/>
                </a:cubicBezTo>
                <a:cubicBezTo>
                  <a:pt x="1996232" y="245453"/>
                  <a:pt x="1988979" y="252447"/>
                  <a:pt x="1980626" y="258019"/>
                </a:cubicBezTo>
                <a:cubicBezTo>
                  <a:pt x="1972273" y="263590"/>
                  <a:pt x="1962156" y="267784"/>
                  <a:pt x="1950275" y="270602"/>
                </a:cubicBezTo>
                <a:cubicBezTo>
                  <a:pt x="1947305" y="271307"/>
                  <a:pt x="1945011" y="271680"/>
                  <a:pt x="1943393" y="271721"/>
                </a:cubicBezTo>
                <a:lnTo>
                  <a:pt x="1941677" y="271191"/>
                </a:lnTo>
                <a:lnTo>
                  <a:pt x="1941101" y="281228"/>
                </a:lnTo>
                <a:cubicBezTo>
                  <a:pt x="1938663" y="291360"/>
                  <a:pt x="1933666" y="292640"/>
                  <a:pt x="1926108" y="285068"/>
                </a:cubicBezTo>
                <a:cubicBezTo>
                  <a:pt x="1918551" y="277496"/>
                  <a:pt x="1911675" y="270936"/>
                  <a:pt x="1905480" y="265386"/>
                </a:cubicBezTo>
                <a:cubicBezTo>
                  <a:pt x="1892416" y="275926"/>
                  <a:pt x="1879664" y="283498"/>
                  <a:pt x="1867224" y="288101"/>
                </a:cubicBezTo>
                <a:cubicBezTo>
                  <a:pt x="1854784" y="292704"/>
                  <a:pt x="1841623" y="295468"/>
                  <a:pt x="1827742" y="296393"/>
                </a:cubicBezTo>
                <a:cubicBezTo>
                  <a:pt x="1813860" y="297318"/>
                  <a:pt x="1812269" y="294651"/>
                  <a:pt x="1822966" y="288391"/>
                </a:cubicBezTo>
                <a:cubicBezTo>
                  <a:pt x="1833664" y="282132"/>
                  <a:pt x="1844656" y="276396"/>
                  <a:pt x="1855942" y="271183"/>
                </a:cubicBezTo>
                <a:cubicBezTo>
                  <a:pt x="1867227" y="265970"/>
                  <a:pt x="1877438" y="259356"/>
                  <a:pt x="1886572" y="251340"/>
                </a:cubicBezTo>
                <a:cubicBezTo>
                  <a:pt x="1877036" y="245016"/>
                  <a:pt x="1869927" y="240699"/>
                  <a:pt x="1865245" y="238391"/>
                </a:cubicBezTo>
                <a:cubicBezTo>
                  <a:pt x="1860563" y="236082"/>
                  <a:pt x="1859362" y="232687"/>
                  <a:pt x="1861642" y="228205"/>
                </a:cubicBezTo>
                <a:cubicBezTo>
                  <a:pt x="1863922" y="223724"/>
                  <a:pt x="1865930" y="218565"/>
                  <a:pt x="1867665" y="212729"/>
                </a:cubicBezTo>
                <a:cubicBezTo>
                  <a:pt x="1847875" y="215367"/>
                  <a:pt x="1834331" y="218726"/>
                  <a:pt x="1827032" y="222806"/>
                </a:cubicBezTo>
                <a:cubicBezTo>
                  <a:pt x="1819733" y="226886"/>
                  <a:pt x="1810956" y="223950"/>
                  <a:pt x="1800703" y="213998"/>
                </a:cubicBezTo>
                <a:cubicBezTo>
                  <a:pt x="1790450" y="204046"/>
                  <a:pt x="1791773" y="199529"/>
                  <a:pt x="1804672" y="200446"/>
                </a:cubicBezTo>
                <a:cubicBezTo>
                  <a:pt x="1817571" y="201364"/>
                  <a:pt x="1840067" y="199292"/>
                  <a:pt x="1872160" y="194230"/>
                </a:cubicBezTo>
                <a:cubicBezTo>
                  <a:pt x="1874570" y="184149"/>
                  <a:pt x="1874874" y="175014"/>
                  <a:pt x="1873075" y="166826"/>
                </a:cubicBezTo>
                <a:cubicBezTo>
                  <a:pt x="1871275" y="158637"/>
                  <a:pt x="1876699" y="157598"/>
                  <a:pt x="1889347" y="163707"/>
                </a:cubicBezTo>
                <a:cubicBezTo>
                  <a:pt x="1901995" y="169816"/>
                  <a:pt x="1907287" y="174734"/>
                  <a:pt x="1905222" y="178463"/>
                </a:cubicBezTo>
                <a:cubicBezTo>
                  <a:pt x="1903157" y="182191"/>
                  <a:pt x="1900138" y="185913"/>
                  <a:pt x="1896166" y="189627"/>
                </a:cubicBezTo>
                <a:lnTo>
                  <a:pt x="1915568" y="187433"/>
                </a:lnTo>
                <a:cubicBezTo>
                  <a:pt x="1916931" y="183503"/>
                  <a:pt x="1917386" y="178839"/>
                  <a:pt x="1916934" y="173440"/>
                </a:cubicBezTo>
                <a:cubicBezTo>
                  <a:pt x="1916482" y="168041"/>
                  <a:pt x="1920200" y="167568"/>
                  <a:pt x="1928087" y="172020"/>
                </a:cubicBezTo>
                <a:cubicBezTo>
                  <a:pt x="1935974" y="176473"/>
                  <a:pt x="1941176" y="180305"/>
                  <a:pt x="1943693" y="183518"/>
                </a:cubicBezTo>
                <a:cubicBezTo>
                  <a:pt x="1946210" y="186730"/>
                  <a:pt x="1946253" y="190928"/>
                  <a:pt x="1943822" y="196112"/>
                </a:cubicBezTo>
                <a:cubicBezTo>
                  <a:pt x="1941391" y="201296"/>
                  <a:pt x="1938380" y="208609"/>
                  <a:pt x="1934788" y="218053"/>
                </a:cubicBezTo>
                <a:cubicBezTo>
                  <a:pt x="1931195" y="227496"/>
                  <a:pt x="1926424" y="236820"/>
                  <a:pt x="1920473" y="246027"/>
                </a:cubicBezTo>
                <a:cubicBezTo>
                  <a:pt x="1926080" y="249626"/>
                  <a:pt x="1931529" y="253860"/>
                  <a:pt x="1936820" y="258729"/>
                </a:cubicBezTo>
                <a:lnTo>
                  <a:pt x="1941834" y="267959"/>
                </a:lnTo>
                <a:lnTo>
                  <a:pt x="1947092" y="263138"/>
                </a:lnTo>
                <a:cubicBezTo>
                  <a:pt x="1956850" y="255344"/>
                  <a:pt x="1965253" y="247923"/>
                  <a:pt x="1972302" y="240875"/>
                </a:cubicBezTo>
                <a:cubicBezTo>
                  <a:pt x="1979350" y="233827"/>
                  <a:pt x="1985412" y="226768"/>
                  <a:pt x="1990489" y="219698"/>
                </a:cubicBezTo>
                <a:cubicBezTo>
                  <a:pt x="1984451" y="209990"/>
                  <a:pt x="1978615" y="201454"/>
                  <a:pt x="1972979" y="194090"/>
                </a:cubicBezTo>
                <a:cubicBezTo>
                  <a:pt x="1967344" y="186726"/>
                  <a:pt x="1962332" y="179986"/>
                  <a:pt x="1957944" y="173870"/>
                </a:cubicBezTo>
                <a:cubicBezTo>
                  <a:pt x="1953555" y="167754"/>
                  <a:pt x="1954875" y="164126"/>
                  <a:pt x="1961901" y="162986"/>
                </a:cubicBezTo>
                <a:cubicBezTo>
                  <a:pt x="1968928" y="161846"/>
                  <a:pt x="1974212" y="163499"/>
                  <a:pt x="1977755" y="167944"/>
                </a:cubicBezTo>
                <a:cubicBezTo>
                  <a:pt x="1981297" y="172390"/>
                  <a:pt x="1988961" y="183668"/>
                  <a:pt x="2000749" y="201780"/>
                </a:cubicBezTo>
                <a:cubicBezTo>
                  <a:pt x="2004721" y="192487"/>
                  <a:pt x="2007381" y="181392"/>
                  <a:pt x="2008729" y="168493"/>
                </a:cubicBezTo>
                <a:cubicBezTo>
                  <a:pt x="2010077" y="155594"/>
                  <a:pt x="2010400" y="143795"/>
                  <a:pt x="2009697" y="133098"/>
                </a:cubicBezTo>
                <a:cubicBezTo>
                  <a:pt x="2005065" y="134001"/>
                  <a:pt x="1998806" y="134001"/>
                  <a:pt x="1990919" y="133098"/>
                </a:cubicBezTo>
                <a:cubicBezTo>
                  <a:pt x="1980809" y="145043"/>
                  <a:pt x="1970111" y="153880"/>
                  <a:pt x="1958825" y="159609"/>
                </a:cubicBezTo>
                <a:cubicBezTo>
                  <a:pt x="1947540" y="165338"/>
                  <a:pt x="1947550" y="160401"/>
                  <a:pt x="1958858" y="144799"/>
                </a:cubicBezTo>
                <a:cubicBezTo>
                  <a:pt x="1970165" y="129197"/>
                  <a:pt x="1979615" y="110071"/>
                  <a:pt x="1987208" y="87420"/>
                </a:cubicBezTo>
                <a:cubicBezTo>
                  <a:pt x="1994801" y="64770"/>
                  <a:pt x="1998161" y="50932"/>
                  <a:pt x="1997286" y="45905"/>
                </a:cubicBezTo>
                <a:cubicBezTo>
                  <a:pt x="1996411" y="40879"/>
                  <a:pt x="1995737" y="35455"/>
                  <a:pt x="1995264" y="29633"/>
                </a:cubicBezTo>
                <a:cubicBezTo>
                  <a:pt x="1995027" y="26722"/>
                  <a:pt x="1996599" y="25421"/>
                  <a:pt x="1999980" y="25731"/>
                </a:cubicBezTo>
                <a:close/>
                <a:moveTo>
                  <a:pt x="976308" y="25531"/>
                </a:moveTo>
                <a:cubicBezTo>
                  <a:pt x="993227" y="24614"/>
                  <a:pt x="1005405" y="27412"/>
                  <a:pt x="1012842" y="33924"/>
                </a:cubicBezTo>
                <a:cubicBezTo>
                  <a:pt x="1022758" y="42607"/>
                  <a:pt x="1025949" y="48935"/>
                  <a:pt x="1022414" y="52907"/>
                </a:cubicBezTo>
                <a:cubicBezTo>
                  <a:pt x="1018879" y="56879"/>
                  <a:pt x="1008981" y="58414"/>
                  <a:pt x="992719" y="57510"/>
                </a:cubicBezTo>
                <a:cubicBezTo>
                  <a:pt x="976457" y="56607"/>
                  <a:pt x="961167" y="56607"/>
                  <a:pt x="946849" y="57510"/>
                </a:cubicBezTo>
                <a:cubicBezTo>
                  <a:pt x="932530" y="58414"/>
                  <a:pt x="911346" y="60013"/>
                  <a:pt x="883296" y="62307"/>
                </a:cubicBezTo>
                <a:cubicBezTo>
                  <a:pt x="891384" y="71026"/>
                  <a:pt x="894306" y="77117"/>
                  <a:pt x="892062" y="80580"/>
                </a:cubicBezTo>
                <a:cubicBezTo>
                  <a:pt x="889818" y="84043"/>
                  <a:pt x="888695" y="98358"/>
                  <a:pt x="888695" y="123525"/>
                </a:cubicBezTo>
                <a:cubicBezTo>
                  <a:pt x="908886" y="123525"/>
                  <a:pt x="926485" y="125945"/>
                  <a:pt x="941492" y="130785"/>
                </a:cubicBezTo>
                <a:cubicBezTo>
                  <a:pt x="956499" y="135625"/>
                  <a:pt x="965172" y="145319"/>
                  <a:pt x="967509" y="159867"/>
                </a:cubicBezTo>
                <a:cubicBezTo>
                  <a:pt x="969847" y="174415"/>
                  <a:pt x="959500" y="176029"/>
                  <a:pt x="936470" y="164707"/>
                </a:cubicBezTo>
                <a:cubicBezTo>
                  <a:pt x="913439" y="153385"/>
                  <a:pt x="897515" y="144197"/>
                  <a:pt x="888695" y="137141"/>
                </a:cubicBezTo>
                <a:cubicBezTo>
                  <a:pt x="889542" y="204928"/>
                  <a:pt x="888541" y="250447"/>
                  <a:pt x="885695" y="273700"/>
                </a:cubicBezTo>
                <a:cubicBezTo>
                  <a:pt x="882848" y="296952"/>
                  <a:pt x="878421" y="308579"/>
                  <a:pt x="872412" y="308579"/>
                </a:cubicBezTo>
                <a:cubicBezTo>
                  <a:pt x="867952" y="308579"/>
                  <a:pt x="863224" y="303251"/>
                  <a:pt x="858226" y="292597"/>
                </a:cubicBezTo>
                <a:cubicBezTo>
                  <a:pt x="853228" y="281942"/>
                  <a:pt x="851655" y="272771"/>
                  <a:pt x="853504" y="265085"/>
                </a:cubicBezTo>
                <a:cubicBezTo>
                  <a:pt x="855354" y="257398"/>
                  <a:pt x="857154" y="249189"/>
                  <a:pt x="858904" y="240455"/>
                </a:cubicBezTo>
                <a:cubicBezTo>
                  <a:pt x="860653" y="231722"/>
                  <a:pt x="861980" y="202031"/>
                  <a:pt x="862883" y="151381"/>
                </a:cubicBezTo>
                <a:cubicBezTo>
                  <a:pt x="863786" y="100732"/>
                  <a:pt x="861069" y="72144"/>
                  <a:pt x="854731" y="65620"/>
                </a:cubicBezTo>
                <a:cubicBezTo>
                  <a:pt x="810104" y="72818"/>
                  <a:pt x="782130" y="77540"/>
                  <a:pt x="770808" y="79784"/>
                </a:cubicBezTo>
                <a:cubicBezTo>
                  <a:pt x="759486" y="82028"/>
                  <a:pt x="748832" y="77952"/>
                  <a:pt x="738844" y="67556"/>
                </a:cubicBezTo>
                <a:cubicBezTo>
                  <a:pt x="728856" y="57159"/>
                  <a:pt x="729221" y="52416"/>
                  <a:pt x="739941" y="53327"/>
                </a:cubicBezTo>
                <a:cubicBezTo>
                  <a:pt x="750660" y="54237"/>
                  <a:pt x="769159" y="53359"/>
                  <a:pt x="795437" y="50691"/>
                </a:cubicBezTo>
                <a:cubicBezTo>
                  <a:pt x="821716" y="48024"/>
                  <a:pt x="848654" y="44654"/>
                  <a:pt x="876252" y="40582"/>
                </a:cubicBezTo>
                <a:cubicBezTo>
                  <a:pt x="903849" y="36509"/>
                  <a:pt x="931035" y="32211"/>
                  <a:pt x="957808" y="27686"/>
                </a:cubicBezTo>
                <a:cubicBezTo>
                  <a:pt x="964501" y="26555"/>
                  <a:pt x="970668" y="25837"/>
                  <a:pt x="976308" y="25531"/>
                </a:cubicBezTo>
                <a:close/>
                <a:moveTo>
                  <a:pt x="1299173" y="23008"/>
                </a:moveTo>
                <a:cubicBezTo>
                  <a:pt x="1306329" y="21602"/>
                  <a:pt x="1313750" y="24388"/>
                  <a:pt x="1321436" y="31364"/>
                </a:cubicBezTo>
                <a:cubicBezTo>
                  <a:pt x="1329122" y="38341"/>
                  <a:pt x="1327921" y="43536"/>
                  <a:pt x="1317833" y="46949"/>
                </a:cubicBezTo>
                <a:cubicBezTo>
                  <a:pt x="1307745" y="50362"/>
                  <a:pt x="1281749" y="54886"/>
                  <a:pt x="1239847" y="60522"/>
                </a:cubicBezTo>
                <a:cubicBezTo>
                  <a:pt x="1248839" y="68222"/>
                  <a:pt x="1249502" y="74658"/>
                  <a:pt x="1241837" y="79827"/>
                </a:cubicBezTo>
                <a:cubicBezTo>
                  <a:pt x="1234172" y="84997"/>
                  <a:pt x="1220911" y="98201"/>
                  <a:pt x="1202054" y="119438"/>
                </a:cubicBezTo>
                <a:cubicBezTo>
                  <a:pt x="1230361" y="115882"/>
                  <a:pt x="1254987" y="112544"/>
                  <a:pt x="1275931" y="109425"/>
                </a:cubicBezTo>
                <a:cubicBezTo>
                  <a:pt x="1296875" y="106306"/>
                  <a:pt x="1310939" y="103370"/>
                  <a:pt x="1318123" y="100617"/>
                </a:cubicBezTo>
                <a:cubicBezTo>
                  <a:pt x="1325308" y="97864"/>
                  <a:pt x="1332256" y="97957"/>
                  <a:pt x="1338967" y="100897"/>
                </a:cubicBezTo>
                <a:cubicBezTo>
                  <a:pt x="1345678" y="103836"/>
                  <a:pt x="1353780" y="109537"/>
                  <a:pt x="1363273" y="117997"/>
                </a:cubicBezTo>
                <a:cubicBezTo>
                  <a:pt x="1372767" y="126458"/>
                  <a:pt x="1374971" y="133460"/>
                  <a:pt x="1369888" y="139002"/>
                </a:cubicBezTo>
                <a:cubicBezTo>
                  <a:pt x="1364804" y="144545"/>
                  <a:pt x="1360965" y="153590"/>
                  <a:pt x="1358369" y="166137"/>
                </a:cubicBezTo>
                <a:cubicBezTo>
                  <a:pt x="1355773" y="178685"/>
                  <a:pt x="1353565" y="194499"/>
                  <a:pt x="1351744" y="213578"/>
                </a:cubicBezTo>
                <a:cubicBezTo>
                  <a:pt x="1349923" y="232658"/>
                  <a:pt x="1346191" y="248314"/>
                  <a:pt x="1340548" y="260546"/>
                </a:cubicBezTo>
                <a:cubicBezTo>
                  <a:pt x="1334905" y="272778"/>
                  <a:pt x="1327921" y="281365"/>
                  <a:pt x="1319597" y="286305"/>
                </a:cubicBezTo>
                <a:cubicBezTo>
                  <a:pt x="1311272" y="291245"/>
                  <a:pt x="1305791" y="287366"/>
                  <a:pt x="1303152" y="274668"/>
                </a:cubicBezTo>
                <a:cubicBezTo>
                  <a:pt x="1300513" y="261969"/>
                  <a:pt x="1298198" y="252960"/>
                  <a:pt x="1296204" y="247640"/>
                </a:cubicBezTo>
                <a:cubicBezTo>
                  <a:pt x="1285593" y="246866"/>
                  <a:pt x="1264580" y="247830"/>
                  <a:pt x="1233168" y="250533"/>
                </a:cubicBezTo>
                <a:cubicBezTo>
                  <a:pt x="1201756" y="253236"/>
                  <a:pt x="1175302" y="255412"/>
                  <a:pt x="1153806" y="257061"/>
                </a:cubicBezTo>
                <a:cubicBezTo>
                  <a:pt x="1146622" y="275202"/>
                  <a:pt x="1140470" y="279009"/>
                  <a:pt x="1135350" y="268483"/>
                </a:cubicBezTo>
                <a:cubicBezTo>
                  <a:pt x="1130231" y="257958"/>
                  <a:pt x="1127216" y="243177"/>
                  <a:pt x="1126305" y="224140"/>
                </a:cubicBezTo>
                <a:cubicBezTo>
                  <a:pt x="1125395" y="205103"/>
                  <a:pt x="1123627" y="188562"/>
                  <a:pt x="1121003" y="174516"/>
                </a:cubicBezTo>
                <a:cubicBezTo>
                  <a:pt x="1118379" y="160469"/>
                  <a:pt x="1114557" y="147552"/>
                  <a:pt x="1109538" y="135765"/>
                </a:cubicBezTo>
                <a:cubicBezTo>
                  <a:pt x="1104519" y="123977"/>
                  <a:pt x="1106283" y="118786"/>
                  <a:pt x="1114829" y="120191"/>
                </a:cubicBezTo>
                <a:cubicBezTo>
                  <a:pt x="1123376" y="121597"/>
                  <a:pt x="1130019" y="122948"/>
                  <a:pt x="1134759" y="124246"/>
                </a:cubicBezTo>
                <a:cubicBezTo>
                  <a:pt x="1139498" y="125544"/>
                  <a:pt x="1155548" y="124959"/>
                  <a:pt x="1182909" y="122493"/>
                </a:cubicBezTo>
                <a:cubicBezTo>
                  <a:pt x="1195615" y="103019"/>
                  <a:pt x="1203079" y="89496"/>
                  <a:pt x="1205302" y="81924"/>
                </a:cubicBezTo>
                <a:cubicBezTo>
                  <a:pt x="1207525" y="74353"/>
                  <a:pt x="1208636" y="68466"/>
                  <a:pt x="1208636" y="64265"/>
                </a:cubicBezTo>
                <a:cubicBezTo>
                  <a:pt x="1204018" y="65111"/>
                  <a:pt x="1198623" y="65996"/>
                  <a:pt x="1192449" y="66921"/>
                </a:cubicBezTo>
                <a:cubicBezTo>
                  <a:pt x="1186276" y="67846"/>
                  <a:pt x="1180887" y="68065"/>
                  <a:pt x="1176284" y="67577"/>
                </a:cubicBezTo>
                <a:cubicBezTo>
                  <a:pt x="1171681" y="67090"/>
                  <a:pt x="1165572" y="63243"/>
                  <a:pt x="1157957" y="56037"/>
                </a:cubicBezTo>
                <a:cubicBezTo>
                  <a:pt x="1150343" y="48831"/>
                  <a:pt x="1155111" y="45228"/>
                  <a:pt x="1172262" y="45228"/>
                </a:cubicBezTo>
                <a:cubicBezTo>
                  <a:pt x="1186358" y="45228"/>
                  <a:pt x="1204940" y="43231"/>
                  <a:pt x="1228006" y="39237"/>
                </a:cubicBezTo>
                <a:cubicBezTo>
                  <a:pt x="1251072" y="35243"/>
                  <a:pt x="1266911" y="31891"/>
                  <a:pt x="1275522" y="29181"/>
                </a:cubicBezTo>
                <a:cubicBezTo>
                  <a:pt x="1284133" y="26471"/>
                  <a:pt x="1292017" y="24413"/>
                  <a:pt x="1299173" y="23008"/>
                </a:cubicBezTo>
                <a:close/>
                <a:moveTo>
                  <a:pt x="279759" y="19348"/>
                </a:moveTo>
                <a:cubicBezTo>
                  <a:pt x="283154" y="19608"/>
                  <a:pt x="286497" y="20699"/>
                  <a:pt x="289788" y="22621"/>
                </a:cubicBezTo>
                <a:cubicBezTo>
                  <a:pt x="296370" y="26464"/>
                  <a:pt x="302167" y="30687"/>
                  <a:pt x="307179" y="35290"/>
                </a:cubicBezTo>
                <a:cubicBezTo>
                  <a:pt x="312191" y="39893"/>
                  <a:pt x="312295" y="43858"/>
                  <a:pt x="307491" y="47185"/>
                </a:cubicBezTo>
                <a:cubicBezTo>
                  <a:pt x="302687" y="50512"/>
                  <a:pt x="298076" y="57259"/>
                  <a:pt x="293660" y="67427"/>
                </a:cubicBezTo>
                <a:cubicBezTo>
                  <a:pt x="289243" y="77594"/>
                  <a:pt x="282560" y="87707"/>
                  <a:pt x="273612" y="97767"/>
                </a:cubicBezTo>
                <a:cubicBezTo>
                  <a:pt x="264664" y="107826"/>
                  <a:pt x="259530" y="107909"/>
                  <a:pt x="258211" y="98014"/>
                </a:cubicBezTo>
                <a:cubicBezTo>
                  <a:pt x="248474" y="98452"/>
                  <a:pt x="236297" y="99538"/>
                  <a:pt x="221681" y="101273"/>
                </a:cubicBezTo>
                <a:lnTo>
                  <a:pt x="205165" y="103582"/>
                </a:lnTo>
                <a:lnTo>
                  <a:pt x="223138" y="110383"/>
                </a:lnTo>
                <a:cubicBezTo>
                  <a:pt x="229283" y="113079"/>
                  <a:pt x="231204" y="117062"/>
                  <a:pt x="228903" y="122332"/>
                </a:cubicBezTo>
                <a:cubicBezTo>
                  <a:pt x="226601" y="127602"/>
                  <a:pt x="225049" y="133384"/>
                  <a:pt x="224246" y="139680"/>
                </a:cubicBezTo>
                <a:cubicBezTo>
                  <a:pt x="235101" y="136984"/>
                  <a:pt x="244573" y="134962"/>
                  <a:pt x="252661" y="133614"/>
                </a:cubicBezTo>
                <a:cubicBezTo>
                  <a:pt x="260749" y="132266"/>
                  <a:pt x="267485" y="134686"/>
                  <a:pt x="272870" y="140873"/>
                </a:cubicBezTo>
                <a:cubicBezTo>
                  <a:pt x="278255" y="147061"/>
                  <a:pt x="276982" y="151363"/>
                  <a:pt x="269052" y="153780"/>
                </a:cubicBezTo>
                <a:cubicBezTo>
                  <a:pt x="261122" y="156196"/>
                  <a:pt x="246186" y="159032"/>
                  <a:pt x="224246" y="162287"/>
                </a:cubicBezTo>
                <a:cubicBezTo>
                  <a:pt x="224246" y="170590"/>
                  <a:pt x="223801" y="177452"/>
                  <a:pt x="222912" y="182872"/>
                </a:cubicBezTo>
                <a:cubicBezTo>
                  <a:pt x="238342" y="182069"/>
                  <a:pt x="255794" y="180069"/>
                  <a:pt x="275268" y="176871"/>
                </a:cubicBezTo>
                <a:cubicBezTo>
                  <a:pt x="294742" y="173673"/>
                  <a:pt x="308204" y="177502"/>
                  <a:pt x="315654" y="188358"/>
                </a:cubicBezTo>
                <a:cubicBezTo>
                  <a:pt x="323104" y="199213"/>
                  <a:pt x="315557" y="203289"/>
                  <a:pt x="293014" y="200586"/>
                </a:cubicBezTo>
                <a:cubicBezTo>
                  <a:pt x="270471" y="197883"/>
                  <a:pt x="243053" y="198424"/>
                  <a:pt x="210759" y="202210"/>
                </a:cubicBezTo>
                <a:cubicBezTo>
                  <a:pt x="220654" y="208649"/>
                  <a:pt x="222941" y="214281"/>
                  <a:pt x="217621" y="219107"/>
                </a:cubicBezTo>
                <a:cubicBezTo>
                  <a:pt x="212300" y="223932"/>
                  <a:pt x="207769" y="229044"/>
                  <a:pt x="204026" y="234443"/>
                </a:cubicBezTo>
                <a:cubicBezTo>
                  <a:pt x="200283" y="239842"/>
                  <a:pt x="196196" y="244973"/>
                  <a:pt x="191765" y="249834"/>
                </a:cubicBezTo>
                <a:cubicBezTo>
                  <a:pt x="187334" y="254695"/>
                  <a:pt x="188800" y="256466"/>
                  <a:pt x="196164" y="255147"/>
                </a:cubicBezTo>
                <a:cubicBezTo>
                  <a:pt x="203528" y="253828"/>
                  <a:pt x="221385" y="251591"/>
                  <a:pt x="249736" y="248436"/>
                </a:cubicBezTo>
                <a:cubicBezTo>
                  <a:pt x="243799" y="241337"/>
                  <a:pt x="239167" y="233587"/>
                  <a:pt x="235840" y="225183"/>
                </a:cubicBezTo>
                <a:cubicBezTo>
                  <a:pt x="232513" y="216780"/>
                  <a:pt x="234879" y="214034"/>
                  <a:pt x="242938" y="216945"/>
                </a:cubicBezTo>
                <a:cubicBezTo>
                  <a:pt x="250998" y="219856"/>
                  <a:pt x="259713" y="224825"/>
                  <a:pt x="269084" y="231851"/>
                </a:cubicBezTo>
                <a:cubicBezTo>
                  <a:pt x="278455" y="238878"/>
                  <a:pt x="285923" y="248016"/>
                  <a:pt x="291487" y="259266"/>
                </a:cubicBezTo>
                <a:cubicBezTo>
                  <a:pt x="297051" y="270516"/>
                  <a:pt x="298033" y="280870"/>
                  <a:pt x="294434" y="290327"/>
                </a:cubicBezTo>
                <a:cubicBezTo>
                  <a:pt x="290835" y="299785"/>
                  <a:pt x="284632" y="299501"/>
                  <a:pt x="275828" y="289478"/>
                </a:cubicBezTo>
                <a:cubicBezTo>
                  <a:pt x="267023" y="279454"/>
                  <a:pt x="260362" y="270520"/>
                  <a:pt x="255844" y="262676"/>
                </a:cubicBezTo>
                <a:cubicBezTo>
                  <a:pt x="231280" y="267179"/>
                  <a:pt x="212282" y="271176"/>
                  <a:pt x="198853" y="274668"/>
                </a:cubicBezTo>
                <a:cubicBezTo>
                  <a:pt x="185423" y="278159"/>
                  <a:pt x="172467" y="283559"/>
                  <a:pt x="159984" y="290865"/>
                </a:cubicBezTo>
                <a:cubicBezTo>
                  <a:pt x="147501" y="298171"/>
                  <a:pt x="140442" y="295726"/>
                  <a:pt x="138807" y="283530"/>
                </a:cubicBezTo>
                <a:cubicBezTo>
                  <a:pt x="137172" y="271334"/>
                  <a:pt x="139520" y="264002"/>
                  <a:pt x="145851" y="261536"/>
                </a:cubicBezTo>
                <a:cubicBezTo>
                  <a:pt x="152183" y="259069"/>
                  <a:pt x="158327" y="255495"/>
                  <a:pt x="164286" y="250813"/>
                </a:cubicBezTo>
                <a:cubicBezTo>
                  <a:pt x="170244" y="246131"/>
                  <a:pt x="175192" y="239853"/>
                  <a:pt x="179128" y="231980"/>
                </a:cubicBezTo>
                <a:cubicBezTo>
                  <a:pt x="183064" y="224108"/>
                  <a:pt x="186352" y="214994"/>
                  <a:pt x="188990" y="204641"/>
                </a:cubicBezTo>
                <a:cubicBezTo>
                  <a:pt x="164512" y="208197"/>
                  <a:pt x="148859" y="211112"/>
                  <a:pt x="142033" y="213385"/>
                </a:cubicBezTo>
                <a:cubicBezTo>
                  <a:pt x="135207" y="215658"/>
                  <a:pt x="126481" y="212496"/>
                  <a:pt x="115855" y="203899"/>
                </a:cubicBezTo>
                <a:cubicBezTo>
                  <a:pt x="105229" y="195302"/>
                  <a:pt x="108943" y="191003"/>
                  <a:pt x="126998" y="191003"/>
                </a:cubicBezTo>
                <a:cubicBezTo>
                  <a:pt x="142270" y="191003"/>
                  <a:pt x="166089" y="189347"/>
                  <a:pt x="198455" y="186034"/>
                </a:cubicBezTo>
                <a:lnTo>
                  <a:pt x="198455" y="165492"/>
                </a:lnTo>
                <a:cubicBezTo>
                  <a:pt x="191127" y="166367"/>
                  <a:pt x="183254" y="167037"/>
                  <a:pt x="174837" y="167503"/>
                </a:cubicBezTo>
                <a:cubicBezTo>
                  <a:pt x="166419" y="167969"/>
                  <a:pt x="159027" y="165367"/>
                  <a:pt x="152659" y="159695"/>
                </a:cubicBezTo>
                <a:cubicBezTo>
                  <a:pt x="146292" y="154023"/>
                  <a:pt x="147472" y="150865"/>
                  <a:pt x="156198" y="150220"/>
                </a:cubicBezTo>
                <a:cubicBezTo>
                  <a:pt x="164924" y="149574"/>
                  <a:pt x="179010" y="147631"/>
                  <a:pt x="198455" y="144390"/>
                </a:cubicBezTo>
                <a:cubicBezTo>
                  <a:pt x="197595" y="130452"/>
                  <a:pt x="195128" y="118983"/>
                  <a:pt x="191055" y="109985"/>
                </a:cubicBezTo>
                <a:lnTo>
                  <a:pt x="189716" y="105741"/>
                </a:lnTo>
                <a:lnTo>
                  <a:pt x="170513" y="108425"/>
                </a:lnTo>
                <a:cubicBezTo>
                  <a:pt x="164591" y="118578"/>
                  <a:pt x="159475" y="117804"/>
                  <a:pt x="155165" y="106102"/>
                </a:cubicBezTo>
                <a:cubicBezTo>
                  <a:pt x="150856" y="94400"/>
                  <a:pt x="146719" y="83043"/>
                  <a:pt x="142754" y="72030"/>
                </a:cubicBezTo>
                <a:cubicBezTo>
                  <a:pt x="138789" y="61016"/>
                  <a:pt x="134706" y="52219"/>
                  <a:pt x="130504" y="45637"/>
                </a:cubicBezTo>
                <a:cubicBezTo>
                  <a:pt x="126302" y="39054"/>
                  <a:pt x="127955" y="36229"/>
                  <a:pt x="135462" y="37162"/>
                </a:cubicBezTo>
                <a:cubicBezTo>
                  <a:pt x="142969" y="38094"/>
                  <a:pt x="150580" y="38976"/>
                  <a:pt x="158295" y="39807"/>
                </a:cubicBezTo>
                <a:cubicBezTo>
                  <a:pt x="190862" y="37183"/>
                  <a:pt x="215774" y="34103"/>
                  <a:pt x="233033" y="30569"/>
                </a:cubicBezTo>
                <a:cubicBezTo>
                  <a:pt x="250291" y="27034"/>
                  <a:pt x="262419" y="23865"/>
                  <a:pt x="269417" y="21061"/>
                </a:cubicBezTo>
                <a:cubicBezTo>
                  <a:pt x="272916" y="19659"/>
                  <a:pt x="276364" y="19088"/>
                  <a:pt x="279759" y="19348"/>
                </a:cubicBezTo>
                <a:close/>
                <a:moveTo>
                  <a:pt x="1496963" y="13979"/>
                </a:moveTo>
                <a:cubicBezTo>
                  <a:pt x="1500127" y="13351"/>
                  <a:pt x="1505772" y="14913"/>
                  <a:pt x="1513899" y="18663"/>
                </a:cubicBezTo>
                <a:cubicBezTo>
                  <a:pt x="1530154" y="26163"/>
                  <a:pt x="1536578" y="32207"/>
                  <a:pt x="1533173" y="36796"/>
                </a:cubicBezTo>
                <a:cubicBezTo>
                  <a:pt x="1529767" y="41385"/>
                  <a:pt x="1525856" y="48318"/>
                  <a:pt x="1521439" y="57596"/>
                </a:cubicBezTo>
                <a:cubicBezTo>
                  <a:pt x="1517022" y="66874"/>
                  <a:pt x="1510935" y="77142"/>
                  <a:pt x="1503177" y="88399"/>
                </a:cubicBezTo>
                <a:cubicBezTo>
                  <a:pt x="1516398" y="85000"/>
                  <a:pt x="1528806" y="81000"/>
                  <a:pt x="1540400" y="76396"/>
                </a:cubicBezTo>
                <a:cubicBezTo>
                  <a:pt x="1551994" y="71793"/>
                  <a:pt x="1561287" y="72517"/>
                  <a:pt x="1568278" y="78569"/>
                </a:cubicBezTo>
                <a:cubicBezTo>
                  <a:pt x="1575268" y="84620"/>
                  <a:pt x="1568500" y="90948"/>
                  <a:pt x="1547972" y="97552"/>
                </a:cubicBezTo>
                <a:cubicBezTo>
                  <a:pt x="1527444" y="104155"/>
                  <a:pt x="1510103" y="107005"/>
                  <a:pt x="1495949" y="106102"/>
                </a:cubicBezTo>
                <a:cubicBezTo>
                  <a:pt x="1487689" y="120242"/>
                  <a:pt x="1480107" y="131911"/>
                  <a:pt x="1473202" y="141110"/>
                </a:cubicBezTo>
                <a:cubicBezTo>
                  <a:pt x="1466297" y="150309"/>
                  <a:pt x="1456266" y="159147"/>
                  <a:pt x="1443109" y="167622"/>
                </a:cubicBezTo>
                <a:cubicBezTo>
                  <a:pt x="1429952" y="176097"/>
                  <a:pt x="1429038" y="172297"/>
                  <a:pt x="1440366" y="156221"/>
                </a:cubicBezTo>
                <a:cubicBezTo>
                  <a:pt x="1451695" y="140146"/>
                  <a:pt x="1461622" y="123579"/>
                  <a:pt x="1470147" y="106522"/>
                </a:cubicBezTo>
                <a:cubicBezTo>
                  <a:pt x="1478673" y="89464"/>
                  <a:pt x="1485832" y="73686"/>
                  <a:pt x="1491626" y="59188"/>
                </a:cubicBezTo>
                <a:cubicBezTo>
                  <a:pt x="1497419" y="44690"/>
                  <a:pt x="1498516" y="32436"/>
                  <a:pt x="1494917" y="22427"/>
                </a:cubicBezTo>
                <a:cubicBezTo>
                  <a:pt x="1493117" y="17422"/>
                  <a:pt x="1493799" y="14606"/>
                  <a:pt x="1496963" y="13979"/>
                </a:cubicBezTo>
                <a:close/>
                <a:moveTo>
                  <a:pt x="1675533" y="12702"/>
                </a:moveTo>
                <a:cubicBezTo>
                  <a:pt x="1680585" y="13313"/>
                  <a:pt x="1685283" y="14791"/>
                  <a:pt x="1689628" y="17135"/>
                </a:cubicBezTo>
                <a:cubicBezTo>
                  <a:pt x="1700211" y="20333"/>
                  <a:pt x="1705750" y="27636"/>
                  <a:pt x="1706245" y="39044"/>
                </a:cubicBezTo>
                <a:cubicBezTo>
                  <a:pt x="1706739" y="50451"/>
                  <a:pt x="1701190" y="53574"/>
                  <a:pt x="1689596" y="48411"/>
                </a:cubicBezTo>
                <a:cubicBezTo>
                  <a:pt x="1678002" y="43249"/>
                  <a:pt x="1667178" y="36695"/>
                  <a:pt x="1657126" y="28751"/>
                </a:cubicBezTo>
                <a:cubicBezTo>
                  <a:pt x="1647073" y="20807"/>
                  <a:pt x="1647805" y="15712"/>
                  <a:pt x="1659320" y="13468"/>
                </a:cubicBezTo>
                <a:cubicBezTo>
                  <a:pt x="1665077" y="12346"/>
                  <a:pt x="1670482" y="12090"/>
                  <a:pt x="1675533" y="12702"/>
                </a:cubicBezTo>
                <a:close/>
                <a:moveTo>
                  <a:pt x="75696" y="8789"/>
                </a:moveTo>
                <a:cubicBezTo>
                  <a:pt x="81833" y="8789"/>
                  <a:pt x="89681" y="11163"/>
                  <a:pt x="99239" y="15909"/>
                </a:cubicBezTo>
                <a:cubicBezTo>
                  <a:pt x="108796" y="20656"/>
                  <a:pt x="111535" y="26299"/>
                  <a:pt x="107456" y="32838"/>
                </a:cubicBezTo>
                <a:cubicBezTo>
                  <a:pt x="103376" y="39377"/>
                  <a:pt x="100913" y="59245"/>
                  <a:pt x="100067" y="92443"/>
                </a:cubicBezTo>
                <a:cubicBezTo>
                  <a:pt x="117906" y="87940"/>
                  <a:pt x="128442" y="89543"/>
                  <a:pt x="131676" y="97251"/>
                </a:cubicBezTo>
                <a:cubicBezTo>
                  <a:pt x="134910" y="104958"/>
                  <a:pt x="124373" y="112103"/>
                  <a:pt x="100067" y="118686"/>
                </a:cubicBezTo>
                <a:lnTo>
                  <a:pt x="100067" y="146434"/>
                </a:lnTo>
                <a:cubicBezTo>
                  <a:pt x="115325" y="134732"/>
                  <a:pt x="124990" y="130545"/>
                  <a:pt x="129063" y="133872"/>
                </a:cubicBezTo>
                <a:cubicBezTo>
                  <a:pt x="133135" y="137199"/>
                  <a:pt x="123470" y="147961"/>
                  <a:pt x="100067" y="166159"/>
                </a:cubicBezTo>
                <a:cubicBezTo>
                  <a:pt x="100067" y="208778"/>
                  <a:pt x="100289" y="234701"/>
                  <a:pt x="100734" y="243929"/>
                </a:cubicBezTo>
                <a:cubicBezTo>
                  <a:pt x="101178" y="253157"/>
                  <a:pt x="100691" y="261797"/>
                  <a:pt x="99271" y="269849"/>
                </a:cubicBezTo>
                <a:cubicBezTo>
                  <a:pt x="97851" y="277901"/>
                  <a:pt x="93624" y="285469"/>
                  <a:pt x="86591" y="292553"/>
                </a:cubicBezTo>
                <a:cubicBezTo>
                  <a:pt x="79557" y="299638"/>
                  <a:pt x="73172" y="297741"/>
                  <a:pt x="67436" y="286864"/>
                </a:cubicBezTo>
                <a:cubicBezTo>
                  <a:pt x="61700" y="275987"/>
                  <a:pt x="54655" y="265834"/>
                  <a:pt x="46302" y="256405"/>
                </a:cubicBezTo>
                <a:cubicBezTo>
                  <a:pt x="37949" y="246977"/>
                  <a:pt x="39325" y="244292"/>
                  <a:pt x="50432" y="248350"/>
                </a:cubicBezTo>
                <a:cubicBezTo>
                  <a:pt x="61538" y="252408"/>
                  <a:pt x="68160" y="254437"/>
                  <a:pt x="70296" y="254437"/>
                </a:cubicBezTo>
                <a:cubicBezTo>
                  <a:pt x="72075" y="254437"/>
                  <a:pt x="73408" y="253702"/>
                  <a:pt x="74297" y="252232"/>
                </a:cubicBezTo>
                <a:cubicBezTo>
                  <a:pt x="75187" y="250763"/>
                  <a:pt x="75853" y="248009"/>
                  <a:pt x="76298" y="243972"/>
                </a:cubicBezTo>
                <a:cubicBezTo>
                  <a:pt x="76742" y="239936"/>
                  <a:pt x="76965" y="218278"/>
                  <a:pt x="76965" y="179001"/>
                </a:cubicBezTo>
                <a:cubicBezTo>
                  <a:pt x="55469" y="196309"/>
                  <a:pt x="41656" y="207835"/>
                  <a:pt x="35525" y="213578"/>
                </a:cubicBezTo>
                <a:cubicBezTo>
                  <a:pt x="29395" y="219322"/>
                  <a:pt x="23985" y="220917"/>
                  <a:pt x="19296" y="218364"/>
                </a:cubicBezTo>
                <a:cubicBezTo>
                  <a:pt x="14606" y="215812"/>
                  <a:pt x="9548" y="211528"/>
                  <a:pt x="4120" y="205512"/>
                </a:cubicBezTo>
                <a:cubicBezTo>
                  <a:pt x="-1308" y="199496"/>
                  <a:pt x="-1372" y="195843"/>
                  <a:pt x="3926" y="194552"/>
                </a:cubicBezTo>
                <a:cubicBezTo>
                  <a:pt x="9225" y="193262"/>
                  <a:pt x="15811" y="190867"/>
                  <a:pt x="23684" y="187368"/>
                </a:cubicBezTo>
                <a:cubicBezTo>
                  <a:pt x="31556" y="183869"/>
                  <a:pt x="49317" y="173910"/>
                  <a:pt x="76965" y="157490"/>
                </a:cubicBezTo>
                <a:lnTo>
                  <a:pt x="76965" y="122299"/>
                </a:lnTo>
                <a:cubicBezTo>
                  <a:pt x="74025" y="123174"/>
                  <a:pt x="68020" y="123844"/>
                  <a:pt x="58950" y="124311"/>
                </a:cubicBezTo>
                <a:cubicBezTo>
                  <a:pt x="49880" y="124777"/>
                  <a:pt x="40942" y="123199"/>
                  <a:pt x="32137" y="119578"/>
                </a:cubicBezTo>
                <a:cubicBezTo>
                  <a:pt x="23332" y="115957"/>
                  <a:pt x="25207" y="112595"/>
                  <a:pt x="37762" y="109490"/>
                </a:cubicBezTo>
                <a:cubicBezTo>
                  <a:pt x="50317" y="106385"/>
                  <a:pt x="63384" y="102438"/>
                  <a:pt x="76965" y="97649"/>
                </a:cubicBezTo>
                <a:lnTo>
                  <a:pt x="76965" y="53380"/>
                </a:lnTo>
                <a:cubicBezTo>
                  <a:pt x="76965" y="38094"/>
                  <a:pt x="74939" y="26840"/>
                  <a:pt x="70888" y="19620"/>
                </a:cubicBezTo>
                <a:cubicBezTo>
                  <a:pt x="66837" y="12400"/>
                  <a:pt x="68439" y="8789"/>
                  <a:pt x="75696" y="8789"/>
                </a:cubicBezTo>
                <a:close/>
                <a:moveTo>
                  <a:pt x="1593260" y="7071"/>
                </a:moveTo>
                <a:cubicBezTo>
                  <a:pt x="1596020" y="7162"/>
                  <a:pt x="1599487" y="7635"/>
                  <a:pt x="1603662" y="8488"/>
                </a:cubicBezTo>
                <a:cubicBezTo>
                  <a:pt x="1620361" y="11901"/>
                  <a:pt x="1628485" y="15963"/>
                  <a:pt x="1628033" y="20674"/>
                </a:cubicBezTo>
                <a:cubicBezTo>
                  <a:pt x="1627581" y="25385"/>
                  <a:pt x="1627356" y="32687"/>
                  <a:pt x="1627356" y="42582"/>
                </a:cubicBezTo>
                <a:cubicBezTo>
                  <a:pt x="1627356" y="51602"/>
                  <a:pt x="1628496" y="63275"/>
                  <a:pt x="1630776" y="77601"/>
                </a:cubicBezTo>
                <a:cubicBezTo>
                  <a:pt x="1642535" y="74217"/>
                  <a:pt x="1652533" y="70445"/>
                  <a:pt x="1660772" y="66286"/>
                </a:cubicBezTo>
                <a:cubicBezTo>
                  <a:pt x="1669010" y="62128"/>
                  <a:pt x="1677650" y="62723"/>
                  <a:pt x="1686692" y="68072"/>
                </a:cubicBezTo>
                <a:cubicBezTo>
                  <a:pt x="1695733" y="73421"/>
                  <a:pt x="1692840" y="79028"/>
                  <a:pt x="1678012" y="84893"/>
                </a:cubicBezTo>
                <a:cubicBezTo>
                  <a:pt x="1663185" y="90758"/>
                  <a:pt x="1648099" y="95691"/>
                  <a:pt x="1632755" y="99692"/>
                </a:cubicBezTo>
                <a:cubicBezTo>
                  <a:pt x="1633586" y="107952"/>
                  <a:pt x="1634712" y="116334"/>
                  <a:pt x="1636132" y="124838"/>
                </a:cubicBezTo>
                <a:cubicBezTo>
                  <a:pt x="1647002" y="121453"/>
                  <a:pt x="1657431" y="117008"/>
                  <a:pt x="1667419" y="111501"/>
                </a:cubicBezTo>
                <a:cubicBezTo>
                  <a:pt x="1677406" y="105995"/>
                  <a:pt x="1686724" y="105579"/>
                  <a:pt x="1695371" y="110254"/>
                </a:cubicBezTo>
                <a:cubicBezTo>
                  <a:pt x="1704018" y="114928"/>
                  <a:pt x="1705273" y="119159"/>
                  <a:pt x="1699136" y="122945"/>
                </a:cubicBezTo>
                <a:cubicBezTo>
                  <a:pt x="1692998" y="126730"/>
                  <a:pt x="1684200" y="130911"/>
                  <a:pt x="1672742" y="135485"/>
                </a:cubicBezTo>
                <a:cubicBezTo>
                  <a:pt x="1661284" y="140060"/>
                  <a:pt x="1650207" y="143817"/>
                  <a:pt x="1639509" y="146757"/>
                </a:cubicBezTo>
                <a:cubicBezTo>
                  <a:pt x="1643911" y="165098"/>
                  <a:pt x="1647439" y="177588"/>
                  <a:pt x="1650092" y="184228"/>
                </a:cubicBezTo>
                <a:cubicBezTo>
                  <a:pt x="1653261" y="179739"/>
                  <a:pt x="1657886" y="173383"/>
                  <a:pt x="1663966" y="165159"/>
                </a:cubicBezTo>
                <a:cubicBezTo>
                  <a:pt x="1670046" y="156935"/>
                  <a:pt x="1672861" y="149510"/>
                  <a:pt x="1672409" y="142885"/>
                </a:cubicBezTo>
                <a:cubicBezTo>
                  <a:pt x="1671957" y="136260"/>
                  <a:pt x="1678733" y="137181"/>
                  <a:pt x="1692736" y="145649"/>
                </a:cubicBezTo>
                <a:cubicBezTo>
                  <a:pt x="1706739" y="154117"/>
                  <a:pt x="1710522" y="160107"/>
                  <a:pt x="1704083" y="163621"/>
                </a:cubicBezTo>
                <a:cubicBezTo>
                  <a:pt x="1697644" y="167134"/>
                  <a:pt x="1691209" y="172340"/>
                  <a:pt x="1684777" y="179237"/>
                </a:cubicBezTo>
                <a:cubicBezTo>
                  <a:pt x="1678346" y="186135"/>
                  <a:pt x="1670003" y="194488"/>
                  <a:pt x="1659750" y="204297"/>
                </a:cubicBezTo>
                <a:cubicBezTo>
                  <a:pt x="1670247" y="225276"/>
                  <a:pt x="1680364" y="240674"/>
                  <a:pt x="1690101" y="250490"/>
                </a:cubicBezTo>
                <a:cubicBezTo>
                  <a:pt x="1699838" y="260306"/>
                  <a:pt x="1706191" y="262676"/>
                  <a:pt x="1709159" y="257599"/>
                </a:cubicBezTo>
                <a:cubicBezTo>
                  <a:pt x="1712128" y="252523"/>
                  <a:pt x="1717459" y="242624"/>
                  <a:pt x="1725152" y="227904"/>
                </a:cubicBezTo>
                <a:cubicBezTo>
                  <a:pt x="1732846" y="213184"/>
                  <a:pt x="1735341" y="216633"/>
                  <a:pt x="1732638" y="238251"/>
                </a:cubicBezTo>
                <a:cubicBezTo>
                  <a:pt x="1729935" y="259869"/>
                  <a:pt x="1730383" y="276769"/>
                  <a:pt x="1733982" y="288951"/>
                </a:cubicBezTo>
                <a:cubicBezTo>
                  <a:pt x="1737582" y="301133"/>
                  <a:pt x="1733186" y="306048"/>
                  <a:pt x="1720796" y="303696"/>
                </a:cubicBezTo>
                <a:cubicBezTo>
                  <a:pt x="1708406" y="301344"/>
                  <a:pt x="1695239" y="293658"/>
                  <a:pt x="1681293" y="280637"/>
                </a:cubicBezTo>
                <a:cubicBezTo>
                  <a:pt x="1667347" y="267616"/>
                  <a:pt x="1653813" y="247683"/>
                  <a:pt x="1640692" y="220838"/>
                </a:cubicBezTo>
                <a:cubicBezTo>
                  <a:pt x="1632489" y="228424"/>
                  <a:pt x="1622562" y="235476"/>
                  <a:pt x="1610911" y="241993"/>
                </a:cubicBezTo>
                <a:cubicBezTo>
                  <a:pt x="1599259" y="248511"/>
                  <a:pt x="1586013" y="252914"/>
                  <a:pt x="1571171" y="255201"/>
                </a:cubicBezTo>
                <a:cubicBezTo>
                  <a:pt x="1556329" y="257488"/>
                  <a:pt x="1554565" y="254893"/>
                  <a:pt x="1565879" y="247414"/>
                </a:cubicBezTo>
                <a:cubicBezTo>
                  <a:pt x="1577194" y="239936"/>
                  <a:pt x="1588816" y="232217"/>
                  <a:pt x="1600747" y="224258"/>
                </a:cubicBezTo>
                <a:cubicBezTo>
                  <a:pt x="1612678" y="216299"/>
                  <a:pt x="1623297" y="207832"/>
                  <a:pt x="1632604" y="198855"/>
                </a:cubicBezTo>
                <a:cubicBezTo>
                  <a:pt x="1626337" y="182722"/>
                  <a:pt x="1622078" y="167550"/>
                  <a:pt x="1619827" y="153339"/>
                </a:cubicBezTo>
                <a:cubicBezTo>
                  <a:pt x="1612643" y="155834"/>
                  <a:pt x="1605573" y="157809"/>
                  <a:pt x="1598618" y="159265"/>
                </a:cubicBezTo>
                <a:cubicBezTo>
                  <a:pt x="1591663" y="160720"/>
                  <a:pt x="1582991" y="159996"/>
                  <a:pt x="1572601" y="157092"/>
                </a:cubicBezTo>
                <a:cubicBezTo>
                  <a:pt x="1562212" y="154188"/>
                  <a:pt x="1562620" y="151055"/>
                  <a:pt x="1573827" y="147692"/>
                </a:cubicBezTo>
                <a:cubicBezTo>
                  <a:pt x="1585034" y="144329"/>
                  <a:pt x="1599227" y="139830"/>
                  <a:pt x="1616407" y="134195"/>
                </a:cubicBezTo>
                <a:cubicBezTo>
                  <a:pt x="1614600" y="126379"/>
                  <a:pt x="1612994" y="117015"/>
                  <a:pt x="1611589" y="106102"/>
                </a:cubicBezTo>
                <a:cubicBezTo>
                  <a:pt x="1598711" y="108798"/>
                  <a:pt x="1588196" y="109124"/>
                  <a:pt x="1580044" y="107081"/>
                </a:cubicBezTo>
                <a:cubicBezTo>
                  <a:pt x="1571891" y="105037"/>
                  <a:pt x="1570877" y="101925"/>
                  <a:pt x="1577000" y="97745"/>
                </a:cubicBezTo>
                <a:cubicBezTo>
                  <a:pt x="1583123" y="93565"/>
                  <a:pt x="1593104" y="89460"/>
                  <a:pt x="1606942" y="85431"/>
                </a:cubicBezTo>
                <a:cubicBezTo>
                  <a:pt x="1606068" y="77988"/>
                  <a:pt x="1604099" y="66835"/>
                  <a:pt x="1601038" y="51971"/>
                </a:cubicBezTo>
                <a:cubicBezTo>
                  <a:pt x="1597976" y="37108"/>
                  <a:pt x="1593473" y="25291"/>
                  <a:pt x="1587529" y="16522"/>
                </a:cubicBezTo>
                <a:cubicBezTo>
                  <a:pt x="1583071" y="9946"/>
                  <a:pt x="1584982" y="6795"/>
                  <a:pt x="1593260" y="7071"/>
                </a:cubicBezTo>
                <a:close/>
                <a:moveTo>
                  <a:pt x="1885583" y="3939"/>
                </a:moveTo>
                <a:cubicBezTo>
                  <a:pt x="1889426" y="2655"/>
                  <a:pt x="1896428" y="4584"/>
                  <a:pt x="1906588" y="9725"/>
                </a:cubicBezTo>
                <a:cubicBezTo>
                  <a:pt x="1916748" y="14866"/>
                  <a:pt x="1920250" y="20469"/>
                  <a:pt x="1917095" y="26535"/>
                </a:cubicBezTo>
                <a:cubicBezTo>
                  <a:pt x="1913941" y="32601"/>
                  <a:pt x="1912363" y="54571"/>
                  <a:pt x="1912363" y="92443"/>
                </a:cubicBezTo>
                <a:lnTo>
                  <a:pt x="1934390" y="88507"/>
                </a:lnTo>
                <a:cubicBezTo>
                  <a:pt x="1944944" y="85739"/>
                  <a:pt x="1952462" y="86940"/>
                  <a:pt x="1956943" y="92110"/>
                </a:cubicBezTo>
                <a:cubicBezTo>
                  <a:pt x="1961425" y="97279"/>
                  <a:pt x="1959062" y="101571"/>
                  <a:pt x="1949856" y="104984"/>
                </a:cubicBezTo>
                <a:cubicBezTo>
                  <a:pt x="1940649" y="108396"/>
                  <a:pt x="1927707" y="111300"/>
                  <a:pt x="1911030" y="113695"/>
                </a:cubicBezTo>
                <a:lnTo>
                  <a:pt x="1911030" y="118600"/>
                </a:lnTo>
                <a:cubicBezTo>
                  <a:pt x="1924811" y="120220"/>
                  <a:pt x="1935677" y="123812"/>
                  <a:pt x="1943628" y="129376"/>
                </a:cubicBezTo>
                <a:cubicBezTo>
                  <a:pt x="1951580" y="134940"/>
                  <a:pt x="1954043" y="142125"/>
                  <a:pt x="1951017" y="150930"/>
                </a:cubicBezTo>
                <a:cubicBezTo>
                  <a:pt x="1947991" y="159734"/>
                  <a:pt x="1941467" y="159276"/>
                  <a:pt x="1931443" y="149553"/>
                </a:cubicBezTo>
                <a:cubicBezTo>
                  <a:pt x="1921419" y="139830"/>
                  <a:pt x="1914615" y="132997"/>
                  <a:pt x="1911030" y="129054"/>
                </a:cubicBezTo>
                <a:cubicBezTo>
                  <a:pt x="1911030" y="137371"/>
                  <a:pt x="1909721" y="145975"/>
                  <a:pt x="1907104" y="154866"/>
                </a:cubicBezTo>
                <a:cubicBezTo>
                  <a:pt x="1904487" y="163757"/>
                  <a:pt x="1900185" y="164252"/>
                  <a:pt x="1894198" y="156350"/>
                </a:cubicBezTo>
                <a:cubicBezTo>
                  <a:pt x="1888211" y="148449"/>
                  <a:pt x="1885891" y="141673"/>
                  <a:pt x="1887239" y="136023"/>
                </a:cubicBezTo>
                <a:cubicBezTo>
                  <a:pt x="1888587" y="130373"/>
                  <a:pt x="1889225" y="125347"/>
                  <a:pt x="1889154" y="120944"/>
                </a:cubicBezTo>
                <a:cubicBezTo>
                  <a:pt x="1871257" y="148305"/>
                  <a:pt x="1852177" y="166395"/>
                  <a:pt x="1831915" y="175215"/>
                </a:cubicBezTo>
                <a:cubicBezTo>
                  <a:pt x="1811652" y="184034"/>
                  <a:pt x="1806823" y="183446"/>
                  <a:pt x="1817427" y="173451"/>
                </a:cubicBezTo>
                <a:cubicBezTo>
                  <a:pt x="1828032" y="163456"/>
                  <a:pt x="1838888" y="152683"/>
                  <a:pt x="1849994" y="141132"/>
                </a:cubicBezTo>
                <a:cubicBezTo>
                  <a:pt x="1861100" y="129581"/>
                  <a:pt x="1868790" y="121052"/>
                  <a:pt x="1873064" y="115545"/>
                </a:cubicBezTo>
                <a:cubicBezTo>
                  <a:pt x="1864116" y="119933"/>
                  <a:pt x="1856773" y="122608"/>
                  <a:pt x="1851037" y="123568"/>
                </a:cubicBezTo>
                <a:cubicBezTo>
                  <a:pt x="1845301" y="124529"/>
                  <a:pt x="1838314" y="121156"/>
                  <a:pt x="1830075" y="113448"/>
                </a:cubicBezTo>
                <a:cubicBezTo>
                  <a:pt x="1821837" y="105740"/>
                  <a:pt x="1823278" y="102345"/>
                  <a:pt x="1834399" y="103263"/>
                </a:cubicBezTo>
                <a:cubicBezTo>
                  <a:pt x="1845520" y="104180"/>
                  <a:pt x="1863807" y="102180"/>
                  <a:pt x="1889261" y="97261"/>
                </a:cubicBezTo>
                <a:lnTo>
                  <a:pt x="1889261" y="50691"/>
                </a:lnTo>
                <a:cubicBezTo>
                  <a:pt x="1889261" y="32623"/>
                  <a:pt x="1887687" y="20634"/>
                  <a:pt x="1884540" y="14726"/>
                </a:cubicBezTo>
                <a:cubicBezTo>
                  <a:pt x="1881392" y="8818"/>
                  <a:pt x="1881740" y="5222"/>
                  <a:pt x="1885583" y="3939"/>
                </a:cubicBezTo>
                <a:close/>
                <a:moveTo>
                  <a:pt x="499416" y="35"/>
                </a:moveTo>
                <a:cubicBezTo>
                  <a:pt x="501576" y="-105"/>
                  <a:pt x="504338" y="182"/>
                  <a:pt x="507705" y="895"/>
                </a:cubicBezTo>
                <a:cubicBezTo>
                  <a:pt x="521170" y="3749"/>
                  <a:pt x="530645" y="8001"/>
                  <a:pt x="536131" y="13651"/>
                </a:cubicBezTo>
                <a:cubicBezTo>
                  <a:pt x="541616" y="19301"/>
                  <a:pt x="543211" y="24836"/>
                  <a:pt x="540917" y="30257"/>
                </a:cubicBezTo>
                <a:cubicBezTo>
                  <a:pt x="538622" y="35677"/>
                  <a:pt x="536812" y="45920"/>
                  <a:pt x="535485" y="60984"/>
                </a:cubicBezTo>
                <a:cubicBezTo>
                  <a:pt x="534159" y="76049"/>
                  <a:pt x="533065" y="98236"/>
                  <a:pt x="532205" y="127548"/>
                </a:cubicBezTo>
                <a:cubicBezTo>
                  <a:pt x="564169" y="123088"/>
                  <a:pt x="585816" y="120105"/>
                  <a:pt x="597145" y="118600"/>
                </a:cubicBezTo>
                <a:cubicBezTo>
                  <a:pt x="599640" y="103370"/>
                  <a:pt x="599088" y="90478"/>
                  <a:pt x="595488" y="79924"/>
                </a:cubicBezTo>
                <a:cubicBezTo>
                  <a:pt x="591889" y="69370"/>
                  <a:pt x="595711" y="65770"/>
                  <a:pt x="606953" y="69126"/>
                </a:cubicBezTo>
                <a:cubicBezTo>
                  <a:pt x="618196" y="72481"/>
                  <a:pt x="626546" y="76812"/>
                  <a:pt x="632002" y="82118"/>
                </a:cubicBezTo>
                <a:cubicBezTo>
                  <a:pt x="637459" y="87424"/>
                  <a:pt x="638348" y="92361"/>
                  <a:pt x="634669" y="96928"/>
                </a:cubicBezTo>
                <a:cubicBezTo>
                  <a:pt x="630991" y="101495"/>
                  <a:pt x="628274" y="109268"/>
                  <a:pt x="626517" y="120245"/>
                </a:cubicBezTo>
                <a:cubicBezTo>
                  <a:pt x="624760" y="131223"/>
                  <a:pt x="621387" y="142860"/>
                  <a:pt x="616396" y="155156"/>
                </a:cubicBezTo>
                <a:cubicBezTo>
                  <a:pt x="611406" y="167453"/>
                  <a:pt x="605774" y="169912"/>
                  <a:pt x="599500" y="162534"/>
                </a:cubicBezTo>
                <a:cubicBezTo>
                  <a:pt x="593226" y="155156"/>
                  <a:pt x="591889" y="147144"/>
                  <a:pt x="595488" y="138497"/>
                </a:cubicBezTo>
                <a:cubicBezTo>
                  <a:pt x="566335" y="142082"/>
                  <a:pt x="545197" y="145416"/>
                  <a:pt x="532076" y="148499"/>
                </a:cubicBezTo>
                <a:cubicBezTo>
                  <a:pt x="531230" y="187805"/>
                  <a:pt x="530377" y="216816"/>
                  <a:pt x="529516" y="235530"/>
                </a:cubicBezTo>
                <a:cubicBezTo>
                  <a:pt x="559272" y="232031"/>
                  <a:pt x="581779" y="229471"/>
                  <a:pt x="597037" y="227850"/>
                </a:cubicBezTo>
                <a:cubicBezTo>
                  <a:pt x="598700" y="210140"/>
                  <a:pt x="597733" y="196643"/>
                  <a:pt x="594133" y="187357"/>
                </a:cubicBezTo>
                <a:cubicBezTo>
                  <a:pt x="590534" y="178072"/>
                  <a:pt x="594836" y="175573"/>
                  <a:pt x="607039" y="179861"/>
                </a:cubicBezTo>
                <a:cubicBezTo>
                  <a:pt x="619243" y="184149"/>
                  <a:pt x="627144" y="188185"/>
                  <a:pt x="630744" y="191971"/>
                </a:cubicBezTo>
                <a:cubicBezTo>
                  <a:pt x="634343" y="195757"/>
                  <a:pt x="634992" y="200134"/>
                  <a:pt x="632690" y="205103"/>
                </a:cubicBezTo>
                <a:cubicBezTo>
                  <a:pt x="630389" y="210072"/>
                  <a:pt x="628349" y="220110"/>
                  <a:pt x="626571" y="235218"/>
                </a:cubicBezTo>
                <a:cubicBezTo>
                  <a:pt x="624793" y="250325"/>
                  <a:pt x="623194" y="261202"/>
                  <a:pt x="621774" y="267849"/>
                </a:cubicBezTo>
                <a:cubicBezTo>
                  <a:pt x="620354" y="274496"/>
                  <a:pt x="617371" y="280468"/>
                  <a:pt x="612826" y="285767"/>
                </a:cubicBezTo>
                <a:cubicBezTo>
                  <a:pt x="608280" y="291066"/>
                  <a:pt x="603806" y="290503"/>
                  <a:pt x="599403" y="284078"/>
                </a:cubicBezTo>
                <a:cubicBezTo>
                  <a:pt x="595001" y="277654"/>
                  <a:pt x="593029" y="271674"/>
                  <a:pt x="593488" y="266139"/>
                </a:cubicBezTo>
                <a:cubicBezTo>
                  <a:pt x="593947" y="260604"/>
                  <a:pt x="595065" y="254050"/>
                  <a:pt x="596843" y="246478"/>
                </a:cubicBezTo>
                <a:cubicBezTo>
                  <a:pt x="556963" y="252774"/>
                  <a:pt x="526236" y="257933"/>
                  <a:pt x="504661" y="261955"/>
                </a:cubicBezTo>
                <a:cubicBezTo>
                  <a:pt x="483086" y="265977"/>
                  <a:pt x="466857" y="269731"/>
                  <a:pt x="455972" y="273216"/>
                </a:cubicBezTo>
                <a:cubicBezTo>
                  <a:pt x="445088" y="276700"/>
                  <a:pt x="435878" y="280766"/>
                  <a:pt x="428342" y="285412"/>
                </a:cubicBezTo>
                <a:cubicBezTo>
                  <a:pt x="420807" y="290058"/>
                  <a:pt x="414837" y="287603"/>
                  <a:pt x="410435" y="278045"/>
                </a:cubicBezTo>
                <a:cubicBezTo>
                  <a:pt x="406033" y="268487"/>
                  <a:pt x="405904" y="261543"/>
                  <a:pt x="410048" y="257212"/>
                </a:cubicBezTo>
                <a:cubicBezTo>
                  <a:pt x="414192" y="252881"/>
                  <a:pt x="418240" y="245571"/>
                  <a:pt x="422190" y="235282"/>
                </a:cubicBezTo>
                <a:cubicBezTo>
                  <a:pt x="426141" y="224993"/>
                  <a:pt x="425643" y="213912"/>
                  <a:pt x="420695" y="202038"/>
                </a:cubicBezTo>
                <a:cubicBezTo>
                  <a:pt x="415748" y="190164"/>
                  <a:pt x="418433" y="185432"/>
                  <a:pt x="428751" y="187841"/>
                </a:cubicBezTo>
                <a:cubicBezTo>
                  <a:pt x="439069" y="190250"/>
                  <a:pt x="446519" y="193839"/>
                  <a:pt x="451100" y="198607"/>
                </a:cubicBezTo>
                <a:cubicBezTo>
                  <a:pt x="455682" y="203375"/>
                  <a:pt x="456804" y="208283"/>
                  <a:pt x="454467" y="213331"/>
                </a:cubicBezTo>
                <a:cubicBezTo>
                  <a:pt x="452129" y="218379"/>
                  <a:pt x="450104" y="224979"/>
                  <a:pt x="448390" y="233131"/>
                </a:cubicBezTo>
                <a:cubicBezTo>
                  <a:pt x="446676" y="241284"/>
                  <a:pt x="445820" y="246607"/>
                  <a:pt x="445820" y="249103"/>
                </a:cubicBezTo>
                <a:cubicBezTo>
                  <a:pt x="445820" y="248142"/>
                  <a:pt x="451699" y="246787"/>
                  <a:pt x="463458" y="245037"/>
                </a:cubicBezTo>
                <a:cubicBezTo>
                  <a:pt x="475217" y="243288"/>
                  <a:pt x="489084" y="241610"/>
                  <a:pt x="505059" y="240004"/>
                </a:cubicBezTo>
                <a:lnTo>
                  <a:pt x="505059" y="152005"/>
                </a:lnTo>
                <a:cubicBezTo>
                  <a:pt x="467602" y="159921"/>
                  <a:pt x="444705" y="166847"/>
                  <a:pt x="436366" y="172784"/>
                </a:cubicBezTo>
                <a:cubicBezTo>
                  <a:pt x="428027" y="178721"/>
                  <a:pt x="421642" y="176953"/>
                  <a:pt x="417211" y="167482"/>
                </a:cubicBezTo>
                <a:cubicBezTo>
                  <a:pt x="412780" y="158010"/>
                  <a:pt x="412815" y="150252"/>
                  <a:pt x="417318" y="144208"/>
                </a:cubicBezTo>
                <a:cubicBezTo>
                  <a:pt x="421821" y="138163"/>
                  <a:pt x="424073" y="129484"/>
                  <a:pt x="424073" y="118169"/>
                </a:cubicBezTo>
                <a:cubicBezTo>
                  <a:pt x="424073" y="107084"/>
                  <a:pt x="422721" y="97552"/>
                  <a:pt x="420018" y="89571"/>
                </a:cubicBezTo>
                <a:cubicBezTo>
                  <a:pt x="417315" y="81591"/>
                  <a:pt x="420147" y="78562"/>
                  <a:pt x="428514" y="80483"/>
                </a:cubicBezTo>
                <a:cubicBezTo>
                  <a:pt x="436882" y="82405"/>
                  <a:pt x="444109" y="85477"/>
                  <a:pt x="450197" y="89700"/>
                </a:cubicBezTo>
                <a:cubicBezTo>
                  <a:pt x="456284" y="93924"/>
                  <a:pt x="457951" y="99040"/>
                  <a:pt x="455198" y="105048"/>
                </a:cubicBezTo>
                <a:cubicBezTo>
                  <a:pt x="452445" y="111057"/>
                  <a:pt x="450634" y="117313"/>
                  <a:pt x="449767" y="123816"/>
                </a:cubicBezTo>
                <a:cubicBezTo>
                  <a:pt x="448899" y="130319"/>
                  <a:pt x="448250" y="134589"/>
                  <a:pt x="447820" y="136625"/>
                </a:cubicBezTo>
                <a:cubicBezTo>
                  <a:pt x="447390" y="138662"/>
                  <a:pt x="448315" y="139708"/>
                  <a:pt x="450595" y="139766"/>
                </a:cubicBezTo>
                <a:cubicBezTo>
                  <a:pt x="452875" y="139823"/>
                  <a:pt x="471030" y="137292"/>
                  <a:pt x="505059" y="132173"/>
                </a:cubicBezTo>
                <a:lnTo>
                  <a:pt x="505059" y="56091"/>
                </a:lnTo>
                <a:cubicBezTo>
                  <a:pt x="505059" y="38036"/>
                  <a:pt x="502134" y="23610"/>
                  <a:pt x="496283" y="12812"/>
                </a:cubicBezTo>
                <a:cubicBezTo>
                  <a:pt x="491895" y="4713"/>
                  <a:pt x="492939" y="454"/>
                  <a:pt x="499416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85162" y="2183047"/>
            <a:ext cx="139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42225" y="2183047"/>
            <a:ext cx="111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85" y="3041344"/>
            <a:ext cx="2212665" cy="11093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93" y="3304568"/>
            <a:ext cx="2212665" cy="11093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73" y="3552519"/>
            <a:ext cx="2212665" cy="1109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17" y="3994514"/>
            <a:ext cx="2096171" cy="9796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64" y="4289164"/>
            <a:ext cx="1801227" cy="832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77" y="3147672"/>
            <a:ext cx="2224856" cy="1127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32" y="3477618"/>
            <a:ext cx="2078564" cy="975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0" y="3842297"/>
            <a:ext cx="2212665" cy="11093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07" y="4150724"/>
            <a:ext cx="2212665" cy="110938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2" y="2484755"/>
            <a:ext cx="2689873" cy="1266774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94" y="2548565"/>
            <a:ext cx="2385736" cy="121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85" y="2580326"/>
            <a:ext cx="2115762" cy="10301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589112" y="1561908"/>
            <a:ext cx="2262326" cy="308579"/>
          </a:xfrm>
          <a:custGeom>
            <a:avLst/>
            <a:gdLst/>
            <a:ahLst/>
            <a:cxnLst/>
            <a:rect l="l" t="t" r="r" b="b"/>
            <a:pathLst>
              <a:path w="2262326" h="308579">
                <a:moveTo>
                  <a:pt x="2216710" y="218709"/>
                </a:moveTo>
                <a:cubicBezTo>
                  <a:pt x="2213338" y="218899"/>
                  <a:pt x="2210059" y="220178"/>
                  <a:pt x="2206872" y="222548"/>
                </a:cubicBezTo>
                <a:cubicBezTo>
                  <a:pt x="2200497" y="227288"/>
                  <a:pt x="2197310" y="233604"/>
                  <a:pt x="2197310" y="241499"/>
                </a:cubicBezTo>
                <a:cubicBezTo>
                  <a:pt x="2197310" y="249393"/>
                  <a:pt x="2200859" y="255319"/>
                  <a:pt x="2207958" y="259277"/>
                </a:cubicBezTo>
                <a:cubicBezTo>
                  <a:pt x="2215056" y="263235"/>
                  <a:pt x="2222004" y="263034"/>
                  <a:pt x="2228801" y="258675"/>
                </a:cubicBezTo>
                <a:cubicBezTo>
                  <a:pt x="2235599" y="254301"/>
                  <a:pt x="2238793" y="247991"/>
                  <a:pt x="2238384" y="239746"/>
                </a:cubicBezTo>
                <a:cubicBezTo>
                  <a:pt x="2237976" y="231500"/>
                  <a:pt x="2234215" y="225388"/>
                  <a:pt x="2227102" y="221408"/>
                </a:cubicBezTo>
                <a:cubicBezTo>
                  <a:pt x="2223546" y="219418"/>
                  <a:pt x="2220082" y="218519"/>
                  <a:pt x="2216710" y="218709"/>
                </a:cubicBezTo>
                <a:close/>
                <a:moveTo>
                  <a:pt x="1914901" y="203286"/>
                </a:moveTo>
                <a:lnTo>
                  <a:pt x="1890831" y="208298"/>
                </a:lnTo>
                <a:cubicBezTo>
                  <a:pt x="1885396" y="220501"/>
                  <a:pt x="1882833" y="227116"/>
                  <a:pt x="1883141" y="228141"/>
                </a:cubicBezTo>
                <a:cubicBezTo>
                  <a:pt x="1883450" y="229166"/>
                  <a:pt x="1884852" y="230037"/>
                  <a:pt x="1887347" y="230754"/>
                </a:cubicBezTo>
                <a:cubicBezTo>
                  <a:pt x="1889842" y="231471"/>
                  <a:pt x="1894065" y="233063"/>
                  <a:pt x="1900016" y="235530"/>
                </a:cubicBezTo>
                <a:cubicBezTo>
                  <a:pt x="1905494" y="228876"/>
                  <a:pt x="1910456" y="218128"/>
                  <a:pt x="1914901" y="203286"/>
                </a:cubicBezTo>
                <a:close/>
                <a:moveTo>
                  <a:pt x="2219192" y="195789"/>
                </a:moveTo>
                <a:cubicBezTo>
                  <a:pt x="2224713" y="195911"/>
                  <a:pt x="2230357" y="197184"/>
                  <a:pt x="2236126" y="199607"/>
                </a:cubicBezTo>
                <a:cubicBezTo>
                  <a:pt x="2247662" y="204454"/>
                  <a:pt x="2255324" y="212134"/>
                  <a:pt x="2259109" y="222645"/>
                </a:cubicBezTo>
                <a:cubicBezTo>
                  <a:pt x="2262895" y="233156"/>
                  <a:pt x="2263340" y="243553"/>
                  <a:pt x="2260443" y="253835"/>
                </a:cubicBezTo>
                <a:cubicBezTo>
                  <a:pt x="2257546" y="264117"/>
                  <a:pt x="2252126" y="271986"/>
                  <a:pt x="2244181" y="277442"/>
                </a:cubicBezTo>
                <a:cubicBezTo>
                  <a:pt x="2236237" y="282899"/>
                  <a:pt x="2226797" y="285627"/>
                  <a:pt x="2215863" y="285627"/>
                </a:cubicBezTo>
                <a:cubicBezTo>
                  <a:pt x="2204929" y="285627"/>
                  <a:pt x="2195027" y="281189"/>
                  <a:pt x="2186157" y="272312"/>
                </a:cubicBezTo>
                <a:cubicBezTo>
                  <a:pt x="2177288" y="263436"/>
                  <a:pt x="2172853" y="253892"/>
                  <a:pt x="2172853" y="243682"/>
                </a:cubicBezTo>
                <a:cubicBezTo>
                  <a:pt x="2172853" y="233472"/>
                  <a:pt x="2175241" y="224541"/>
                  <a:pt x="2180016" y="216891"/>
                </a:cubicBezTo>
                <a:cubicBezTo>
                  <a:pt x="2184791" y="209240"/>
                  <a:pt x="2192453" y="203235"/>
                  <a:pt x="2203000" y="198876"/>
                </a:cubicBezTo>
                <a:cubicBezTo>
                  <a:pt x="2208273" y="196696"/>
                  <a:pt x="2213671" y="195667"/>
                  <a:pt x="2219192" y="195789"/>
                </a:cubicBezTo>
                <a:close/>
                <a:moveTo>
                  <a:pt x="1182135" y="138497"/>
                </a:moveTo>
                <a:cubicBezTo>
                  <a:pt x="1175395" y="139357"/>
                  <a:pt x="1163586" y="140970"/>
                  <a:pt x="1146708" y="143336"/>
                </a:cubicBezTo>
                <a:cubicBezTo>
                  <a:pt x="1149346" y="166639"/>
                  <a:pt x="1151121" y="186016"/>
                  <a:pt x="1152031" y="201468"/>
                </a:cubicBezTo>
                <a:cubicBezTo>
                  <a:pt x="1152942" y="216920"/>
                  <a:pt x="1153784" y="230080"/>
                  <a:pt x="1154559" y="240950"/>
                </a:cubicBezTo>
                <a:cubicBezTo>
                  <a:pt x="1161041" y="240950"/>
                  <a:pt x="1173215" y="240169"/>
                  <a:pt x="1191083" y="238606"/>
                </a:cubicBezTo>
                <a:cubicBezTo>
                  <a:pt x="1191083" y="196589"/>
                  <a:pt x="1190201" y="170511"/>
                  <a:pt x="1188438" y="160373"/>
                </a:cubicBezTo>
                <a:cubicBezTo>
                  <a:pt x="1186674" y="150234"/>
                  <a:pt x="1184573" y="142942"/>
                  <a:pt x="1182135" y="138497"/>
                </a:cubicBezTo>
                <a:close/>
                <a:moveTo>
                  <a:pt x="1248860" y="131742"/>
                </a:moveTo>
                <a:cubicBezTo>
                  <a:pt x="1231781" y="133506"/>
                  <a:pt x="1217527" y="135019"/>
                  <a:pt x="1206098" y="136281"/>
                </a:cubicBezTo>
                <a:cubicBezTo>
                  <a:pt x="1208693" y="137242"/>
                  <a:pt x="1210242" y="138708"/>
                  <a:pt x="1210744" y="140680"/>
                </a:cubicBezTo>
                <a:cubicBezTo>
                  <a:pt x="1211246" y="142652"/>
                  <a:pt x="1211497" y="146821"/>
                  <a:pt x="1211497" y="153188"/>
                </a:cubicBezTo>
                <a:cubicBezTo>
                  <a:pt x="1216960" y="153274"/>
                  <a:pt x="1223535" y="151944"/>
                  <a:pt x="1231222" y="149198"/>
                </a:cubicBezTo>
                <a:cubicBezTo>
                  <a:pt x="1238908" y="146452"/>
                  <a:pt x="1244967" y="148495"/>
                  <a:pt x="1249398" y="155328"/>
                </a:cubicBezTo>
                <a:cubicBezTo>
                  <a:pt x="1253829" y="162162"/>
                  <a:pt x="1250929" y="166689"/>
                  <a:pt x="1240697" y="168912"/>
                </a:cubicBezTo>
                <a:cubicBezTo>
                  <a:pt x="1230465" y="171135"/>
                  <a:pt x="1220732" y="172246"/>
                  <a:pt x="1211497" y="172246"/>
                </a:cubicBezTo>
                <a:lnTo>
                  <a:pt x="1211497" y="190982"/>
                </a:lnTo>
                <a:cubicBezTo>
                  <a:pt x="1216917" y="191082"/>
                  <a:pt x="1223015" y="189982"/>
                  <a:pt x="1229791" y="187680"/>
                </a:cubicBezTo>
                <a:cubicBezTo>
                  <a:pt x="1236567" y="185378"/>
                  <a:pt x="1242185" y="187336"/>
                  <a:pt x="1246645" y="193552"/>
                </a:cubicBezTo>
                <a:cubicBezTo>
                  <a:pt x="1251104" y="199769"/>
                  <a:pt x="1248942" y="204297"/>
                  <a:pt x="1240159" y="207136"/>
                </a:cubicBezTo>
                <a:cubicBezTo>
                  <a:pt x="1231376" y="209975"/>
                  <a:pt x="1221822" y="211395"/>
                  <a:pt x="1211497" y="211395"/>
                </a:cubicBezTo>
                <a:lnTo>
                  <a:pt x="1211497" y="235530"/>
                </a:lnTo>
                <a:lnTo>
                  <a:pt x="1247978" y="231959"/>
                </a:lnTo>
                <a:cubicBezTo>
                  <a:pt x="1249642" y="214363"/>
                  <a:pt x="1250699" y="194950"/>
                  <a:pt x="1251151" y="173720"/>
                </a:cubicBezTo>
                <a:cubicBezTo>
                  <a:pt x="1251603" y="152489"/>
                  <a:pt x="1250839" y="138497"/>
                  <a:pt x="1248860" y="131742"/>
                </a:cubicBezTo>
                <a:close/>
                <a:moveTo>
                  <a:pt x="1319887" y="123902"/>
                </a:moveTo>
                <a:cubicBezTo>
                  <a:pt x="1315772" y="122834"/>
                  <a:pt x="1300334" y="124185"/>
                  <a:pt x="1273575" y="127957"/>
                </a:cubicBezTo>
                <a:cubicBezTo>
                  <a:pt x="1282581" y="134897"/>
                  <a:pt x="1285704" y="140848"/>
                  <a:pt x="1282943" y="145810"/>
                </a:cubicBezTo>
                <a:cubicBezTo>
                  <a:pt x="1280183" y="150772"/>
                  <a:pt x="1277913" y="159706"/>
                  <a:pt x="1276135" y="172612"/>
                </a:cubicBezTo>
                <a:cubicBezTo>
                  <a:pt x="1274357" y="185518"/>
                  <a:pt x="1272607" y="204239"/>
                  <a:pt x="1270887" y="228775"/>
                </a:cubicBezTo>
                <a:cubicBezTo>
                  <a:pt x="1284567" y="226969"/>
                  <a:pt x="1294337" y="227087"/>
                  <a:pt x="1300194" y="229130"/>
                </a:cubicBezTo>
                <a:cubicBezTo>
                  <a:pt x="1306052" y="231174"/>
                  <a:pt x="1309544" y="234099"/>
                  <a:pt x="1310670" y="237907"/>
                </a:cubicBezTo>
                <a:cubicBezTo>
                  <a:pt x="1311796" y="241714"/>
                  <a:pt x="1313968" y="236419"/>
                  <a:pt x="1317188" y="222021"/>
                </a:cubicBezTo>
                <a:cubicBezTo>
                  <a:pt x="1320407" y="207624"/>
                  <a:pt x="1322691" y="192749"/>
                  <a:pt x="1324039" y="177398"/>
                </a:cubicBezTo>
                <a:cubicBezTo>
                  <a:pt x="1325387" y="162047"/>
                  <a:pt x="1326061" y="149051"/>
                  <a:pt x="1326061" y="138411"/>
                </a:cubicBezTo>
                <a:cubicBezTo>
                  <a:pt x="1326061" y="129806"/>
                  <a:pt x="1324003" y="124970"/>
                  <a:pt x="1319887" y="123902"/>
                </a:cubicBezTo>
                <a:close/>
                <a:moveTo>
                  <a:pt x="1545950" y="123353"/>
                </a:moveTo>
                <a:cubicBezTo>
                  <a:pt x="1549241" y="123891"/>
                  <a:pt x="1552034" y="125282"/>
                  <a:pt x="1554328" y="127526"/>
                </a:cubicBezTo>
                <a:cubicBezTo>
                  <a:pt x="1558917" y="132015"/>
                  <a:pt x="1556945" y="136496"/>
                  <a:pt x="1548413" y="140970"/>
                </a:cubicBezTo>
                <a:cubicBezTo>
                  <a:pt x="1539880" y="145444"/>
                  <a:pt x="1531549" y="148356"/>
                  <a:pt x="1523418" y="149703"/>
                </a:cubicBezTo>
                <a:cubicBezTo>
                  <a:pt x="1527921" y="150449"/>
                  <a:pt x="1530172" y="152987"/>
                  <a:pt x="1530172" y="157318"/>
                </a:cubicBezTo>
                <a:cubicBezTo>
                  <a:pt x="1530172" y="160014"/>
                  <a:pt x="1529720" y="163585"/>
                  <a:pt x="1528817" y="168030"/>
                </a:cubicBezTo>
                <a:cubicBezTo>
                  <a:pt x="1536833" y="164574"/>
                  <a:pt x="1544498" y="161911"/>
                  <a:pt x="1551811" y="160039"/>
                </a:cubicBezTo>
                <a:cubicBezTo>
                  <a:pt x="1559125" y="158168"/>
                  <a:pt x="1564997" y="160028"/>
                  <a:pt x="1569428" y="165621"/>
                </a:cubicBezTo>
                <a:cubicBezTo>
                  <a:pt x="1573859" y="171214"/>
                  <a:pt x="1571551" y="175932"/>
                  <a:pt x="1562502" y="179775"/>
                </a:cubicBezTo>
                <a:cubicBezTo>
                  <a:pt x="1553453" y="183618"/>
                  <a:pt x="1541694" y="187562"/>
                  <a:pt x="1527225" y="191606"/>
                </a:cubicBezTo>
                <a:cubicBezTo>
                  <a:pt x="1525547" y="215783"/>
                  <a:pt x="1524278" y="231772"/>
                  <a:pt x="1523418" y="239574"/>
                </a:cubicBezTo>
                <a:cubicBezTo>
                  <a:pt x="1533642" y="232676"/>
                  <a:pt x="1544297" y="227352"/>
                  <a:pt x="1555382" y="223602"/>
                </a:cubicBezTo>
                <a:cubicBezTo>
                  <a:pt x="1566467" y="219852"/>
                  <a:pt x="1567406" y="222670"/>
                  <a:pt x="1558200" y="232056"/>
                </a:cubicBezTo>
                <a:cubicBezTo>
                  <a:pt x="1548994" y="241441"/>
                  <a:pt x="1539819" y="250020"/>
                  <a:pt x="1530677" y="257793"/>
                </a:cubicBezTo>
                <a:cubicBezTo>
                  <a:pt x="1521536" y="265565"/>
                  <a:pt x="1513333" y="273947"/>
                  <a:pt x="1506070" y="282938"/>
                </a:cubicBezTo>
                <a:cubicBezTo>
                  <a:pt x="1498806" y="291930"/>
                  <a:pt x="1492884" y="290732"/>
                  <a:pt x="1488302" y="279346"/>
                </a:cubicBezTo>
                <a:cubicBezTo>
                  <a:pt x="1483720" y="267960"/>
                  <a:pt x="1483093" y="260528"/>
                  <a:pt x="1486420" y="257051"/>
                </a:cubicBezTo>
                <a:cubicBezTo>
                  <a:pt x="1489747" y="253573"/>
                  <a:pt x="1493350" y="248604"/>
                  <a:pt x="1497229" y="242144"/>
                </a:cubicBezTo>
                <a:cubicBezTo>
                  <a:pt x="1501108" y="235684"/>
                  <a:pt x="1503937" y="220035"/>
                  <a:pt x="1505715" y="195198"/>
                </a:cubicBezTo>
                <a:cubicBezTo>
                  <a:pt x="1498860" y="196976"/>
                  <a:pt x="1491672" y="198095"/>
                  <a:pt x="1484151" y="198553"/>
                </a:cubicBezTo>
                <a:cubicBezTo>
                  <a:pt x="1476629" y="199012"/>
                  <a:pt x="1469119" y="197650"/>
                  <a:pt x="1461619" y="194466"/>
                </a:cubicBezTo>
                <a:cubicBezTo>
                  <a:pt x="1454119" y="191283"/>
                  <a:pt x="1455739" y="188375"/>
                  <a:pt x="1466480" y="185744"/>
                </a:cubicBezTo>
                <a:cubicBezTo>
                  <a:pt x="1477221" y="183113"/>
                  <a:pt x="1490299" y="179359"/>
                  <a:pt x="1505715" y="174483"/>
                </a:cubicBezTo>
                <a:cubicBezTo>
                  <a:pt x="1505715" y="165349"/>
                  <a:pt x="1505098" y="158300"/>
                  <a:pt x="1503865" y="153339"/>
                </a:cubicBezTo>
                <a:cubicBezTo>
                  <a:pt x="1497354" y="153339"/>
                  <a:pt x="1491310" y="151725"/>
                  <a:pt x="1485732" y="148499"/>
                </a:cubicBezTo>
                <a:cubicBezTo>
                  <a:pt x="1480153" y="145272"/>
                  <a:pt x="1481598" y="142368"/>
                  <a:pt x="1490066" y="139787"/>
                </a:cubicBezTo>
                <a:cubicBezTo>
                  <a:pt x="1498534" y="137206"/>
                  <a:pt x="1505926" y="134564"/>
                  <a:pt x="1512243" y="131861"/>
                </a:cubicBezTo>
                <a:cubicBezTo>
                  <a:pt x="1518560" y="129158"/>
                  <a:pt x="1526006" y="126637"/>
                  <a:pt x="1534582" y="124300"/>
                </a:cubicBezTo>
                <a:cubicBezTo>
                  <a:pt x="1538869" y="123131"/>
                  <a:pt x="1542659" y="122816"/>
                  <a:pt x="1545950" y="123353"/>
                </a:cubicBezTo>
                <a:close/>
                <a:moveTo>
                  <a:pt x="182709" y="54821"/>
                </a:moveTo>
                <a:cubicBezTo>
                  <a:pt x="174665" y="55711"/>
                  <a:pt x="168269" y="56420"/>
                  <a:pt x="163522" y="56951"/>
                </a:cubicBezTo>
                <a:cubicBezTo>
                  <a:pt x="167036" y="72209"/>
                  <a:pt x="169502" y="82692"/>
                  <a:pt x="170922" y="88399"/>
                </a:cubicBezTo>
                <a:cubicBezTo>
                  <a:pt x="177074" y="88471"/>
                  <a:pt x="183548" y="87876"/>
                  <a:pt x="190346" y="86614"/>
                </a:cubicBezTo>
                <a:cubicBezTo>
                  <a:pt x="188553" y="81810"/>
                  <a:pt x="186990" y="76819"/>
                  <a:pt x="185656" y="71643"/>
                </a:cubicBezTo>
                <a:cubicBezTo>
                  <a:pt x="184323" y="66466"/>
                  <a:pt x="183340" y="60859"/>
                  <a:pt x="182709" y="54821"/>
                </a:cubicBezTo>
                <a:close/>
                <a:moveTo>
                  <a:pt x="1854066" y="52788"/>
                </a:moveTo>
                <a:cubicBezTo>
                  <a:pt x="1856541" y="53027"/>
                  <a:pt x="1859528" y="53579"/>
                  <a:pt x="1863029" y="54445"/>
                </a:cubicBezTo>
                <a:cubicBezTo>
                  <a:pt x="1877033" y="57908"/>
                  <a:pt x="1883163" y="66258"/>
                  <a:pt x="1881421" y="79494"/>
                </a:cubicBezTo>
                <a:cubicBezTo>
                  <a:pt x="1879678" y="92730"/>
                  <a:pt x="1872684" y="94336"/>
                  <a:pt x="1860437" y="84312"/>
                </a:cubicBezTo>
                <a:cubicBezTo>
                  <a:pt x="1852980" y="74073"/>
                  <a:pt x="1848047" y="65670"/>
                  <a:pt x="1845638" y="59102"/>
                </a:cubicBezTo>
                <a:cubicBezTo>
                  <a:pt x="1843831" y="54176"/>
                  <a:pt x="1846640" y="52072"/>
                  <a:pt x="1854066" y="52788"/>
                </a:cubicBezTo>
                <a:close/>
                <a:moveTo>
                  <a:pt x="223622" y="49422"/>
                </a:moveTo>
                <a:cubicBezTo>
                  <a:pt x="217097" y="50311"/>
                  <a:pt x="207862" y="51373"/>
                  <a:pt x="195917" y="52606"/>
                </a:cubicBezTo>
                <a:cubicBezTo>
                  <a:pt x="200190" y="55187"/>
                  <a:pt x="203958" y="59794"/>
                  <a:pt x="207220" y="66426"/>
                </a:cubicBezTo>
                <a:cubicBezTo>
                  <a:pt x="210483" y="73059"/>
                  <a:pt x="210759" y="79035"/>
                  <a:pt x="208049" y="84355"/>
                </a:cubicBezTo>
                <a:cubicBezTo>
                  <a:pt x="214545" y="84427"/>
                  <a:pt x="219499" y="84183"/>
                  <a:pt x="222912" y="83624"/>
                </a:cubicBezTo>
                <a:cubicBezTo>
                  <a:pt x="224604" y="66401"/>
                  <a:pt x="224841" y="55001"/>
                  <a:pt x="223622" y="49422"/>
                </a:cubicBezTo>
                <a:close/>
                <a:moveTo>
                  <a:pt x="270063" y="42668"/>
                </a:moveTo>
                <a:cubicBezTo>
                  <a:pt x="267754" y="42668"/>
                  <a:pt x="259236" y="43636"/>
                  <a:pt x="244509" y="45572"/>
                </a:cubicBezTo>
                <a:cubicBezTo>
                  <a:pt x="249900" y="48885"/>
                  <a:pt x="251431" y="53058"/>
                  <a:pt x="249101" y="58091"/>
                </a:cubicBezTo>
                <a:cubicBezTo>
                  <a:pt x="246771" y="63124"/>
                  <a:pt x="243885" y="70976"/>
                  <a:pt x="240443" y="81645"/>
                </a:cubicBezTo>
                <a:cubicBezTo>
                  <a:pt x="249105" y="80770"/>
                  <a:pt x="255665" y="80333"/>
                  <a:pt x="260125" y="80333"/>
                </a:cubicBezTo>
                <a:cubicBezTo>
                  <a:pt x="264026" y="70194"/>
                  <a:pt x="266868" y="61382"/>
                  <a:pt x="268654" y="53897"/>
                </a:cubicBezTo>
                <a:cubicBezTo>
                  <a:pt x="270439" y="46411"/>
                  <a:pt x="270909" y="42668"/>
                  <a:pt x="270063" y="42668"/>
                </a:cubicBezTo>
                <a:close/>
                <a:moveTo>
                  <a:pt x="1940751" y="33899"/>
                </a:moveTo>
                <a:cubicBezTo>
                  <a:pt x="1941624" y="33658"/>
                  <a:pt x="1942512" y="33741"/>
                  <a:pt x="1943413" y="34150"/>
                </a:cubicBezTo>
                <a:cubicBezTo>
                  <a:pt x="1947020" y="35785"/>
                  <a:pt x="1952157" y="38976"/>
                  <a:pt x="1958825" y="43722"/>
                </a:cubicBezTo>
                <a:cubicBezTo>
                  <a:pt x="1966555" y="50089"/>
                  <a:pt x="1967376" y="54800"/>
                  <a:pt x="1961288" y="57854"/>
                </a:cubicBezTo>
                <a:cubicBezTo>
                  <a:pt x="1955201" y="60909"/>
                  <a:pt x="1944148" y="67688"/>
                  <a:pt x="1928130" y="78192"/>
                </a:cubicBezTo>
                <a:cubicBezTo>
                  <a:pt x="1912112" y="88697"/>
                  <a:pt x="1908179" y="87955"/>
                  <a:pt x="1916332" y="75966"/>
                </a:cubicBezTo>
                <a:cubicBezTo>
                  <a:pt x="1924484" y="63978"/>
                  <a:pt x="1930134" y="53603"/>
                  <a:pt x="1933282" y="44841"/>
                </a:cubicBezTo>
                <a:cubicBezTo>
                  <a:pt x="1935643" y="38269"/>
                  <a:pt x="1938133" y="34622"/>
                  <a:pt x="1940751" y="33899"/>
                </a:cubicBezTo>
                <a:close/>
                <a:moveTo>
                  <a:pt x="1999980" y="25731"/>
                </a:moveTo>
                <a:cubicBezTo>
                  <a:pt x="2003361" y="26042"/>
                  <a:pt x="2008550" y="27962"/>
                  <a:pt x="2015548" y="31494"/>
                </a:cubicBezTo>
                <a:cubicBezTo>
                  <a:pt x="2029544" y="38556"/>
                  <a:pt x="2034441" y="45206"/>
                  <a:pt x="2030240" y="51444"/>
                </a:cubicBezTo>
                <a:cubicBezTo>
                  <a:pt x="2026038" y="57682"/>
                  <a:pt x="2021926" y="66383"/>
                  <a:pt x="2017903" y="77547"/>
                </a:cubicBezTo>
                <a:cubicBezTo>
                  <a:pt x="2013881" y="88711"/>
                  <a:pt x="2006600" y="102223"/>
                  <a:pt x="1996060" y="118083"/>
                </a:cubicBezTo>
                <a:cubicBezTo>
                  <a:pt x="2013756" y="114685"/>
                  <a:pt x="2029917" y="109336"/>
                  <a:pt x="2044544" y="102037"/>
                </a:cubicBezTo>
                <a:cubicBezTo>
                  <a:pt x="2059171" y="94737"/>
                  <a:pt x="2070944" y="94504"/>
                  <a:pt x="2079864" y="101338"/>
                </a:cubicBezTo>
                <a:cubicBezTo>
                  <a:pt x="2088784" y="108171"/>
                  <a:pt x="2087819" y="113796"/>
                  <a:pt x="2076971" y="118212"/>
                </a:cubicBezTo>
                <a:cubicBezTo>
                  <a:pt x="2066122" y="122629"/>
                  <a:pt x="2048151" y="126716"/>
                  <a:pt x="2023055" y="130473"/>
                </a:cubicBezTo>
                <a:cubicBezTo>
                  <a:pt x="2036549" y="133040"/>
                  <a:pt x="2041687" y="139264"/>
                  <a:pt x="2038467" y="149144"/>
                </a:cubicBezTo>
                <a:cubicBezTo>
                  <a:pt x="2035248" y="159025"/>
                  <a:pt x="2032509" y="169841"/>
                  <a:pt x="2030250" y="181593"/>
                </a:cubicBezTo>
                <a:cubicBezTo>
                  <a:pt x="2027992" y="193344"/>
                  <a:pt x="2023794" y="206369"/>
                  <a:pt x="2017656" y="220666"/>
                </a:cubicBezTo>
                <a:cubicBezTo>
                  <a:pt x="2025256" y="229657"/>
                  <a:pt x="2034101" y="238322"/>
                  <a:pt x="2044189" y="246661"/>
                </a:cubicBezTo>
                <a:cubicBezTo>
                  <a:pt x="2054277" y="255000"/>
                  <a:pt x="2064760" y="261342"/>
                  <a:pt x="2075637" y="265687"/>
                </a:cubicBezTo>
                <a:cubicBezTo>
                  <a:pt x="2086514" y="270032"/>
                  <a:pt x="2096441" y="274686"/>
                  <a:pt x="2105418" y="279647"/>
                </a:cubicBezTo>
                <a:cubicBezTo>
                  <a:pt x="2114395" y="284609"/>
                  <a:pt x="2109813" y="287972"/>
                  <a:pt x="2091673" y="289736"/>
                </a:cubicBezTo>
                <a:cubicBezTo>
                  <a:pt x="2073533" y="291499"/>
                  <a:pt x="2059838" y="291661"/>
                  <a:pt x="2050588" y="290220"/>
                </a:cubicBezTo>
                <a:cubicBezTo>
                  <a:pt x="2041339" y="288778"/>
                  <a:pt x="2034588" y="284752"/>
                  <a:pt x="2030336" y="278142"/>
                </a:cubicBezTo>
                <a:cubicBezTo>
                  <a:pt x="2026085" y="271531"/>
                  <a:pt x="2016767" y="257829"/>
                  <a:pt x="2002384" y="237035"/>
                </a:cubicBezTo>
                <a:cubicBezTo>
                  <a:pt x="1996232" y="245453"/>
                  <a:pt x="1988979" y="252447"/>
                  <a:pt x="1980626" y="258019"/>
                </a:cubicBezTo>
                <a:cubicBezTo>
                  <a:pt x="1972273" y="263590"/>
                  <a:pt x="1962156" y="267784"/>
                  <a:pt x="1950275" y="270602"/>
                </a:cubicBezTo>
                <a:cubicBezTo>
                  <a:pt x="1947305" y="271307"/>
                  <a:pt x="1945011" y="271680"/>
                  <a:pt x="1943393" y="271721"/>
                </a:cubicBezTo>
                <a:lnTo>
                  <a:pt x="1941677" y="271191"/>
                </a:lnTo>
                <a:lnTo>
                  <a:pt x="1941101" y="281228"/>
                </a:lnTo>
                <a:cubicBezTo>
                  <a:pt x="1938663" y="291360"/>
                  <a:pt x="1933666" y="292640"/>
                  <a:pt x="1926108" y="285068"/>
                </a:cubicBezTo>
                <a:cubicBezTo>
                  <a:pt x="1918551" y="277496"/>
                  <a:pt x="1911675" y="270936"/>
                  <a:pt x="1905480" y="265386"/>
                </a:cubicBezTo>
                <a:cubicBezTo>
                  <a:pt x="1892416" y="275926"/>
                  <a:pt x="1879664" y="283498"/>
                  <a:pt x="1867224" y="288101"/>
                </a:cubicBezTo>
                <a:cubicBezTo>
                  <a:pt x="1854784" y="292704"/>
                  <a:pt x="1841623" y="295468"/>
                  <a:pt x="1827742" y="296393"/>
                </a:cubicBezTo>
                <a:cubicBezTo>
                  <a:pt x="1813860" y="297318"/>
                  <a:pt x="1812269" y="294651"/>
                  <a:pt x="1822966" y="288391"/>
                </a:cubicBezTo>
                <a:cubicBezTo>
                  <a:pt x="1833664" y="282132"/>
                  <a:pt x="1844656" y="276396"/>
                  <a:pt x="1855942" y="271183"/>
                </a:cubicBezTo>
                <a:cubicBezTo>
                  <a:pt x="1867227" y="265970"/>
                  <a:pt x="1877438" y="259356"/>
                  <a:pt x="1886572" y="251340"/>
                </a:cubicBezTo>
                <a:cubicBezTo>
                  <a:pt x="1877036" y="245016"/>
                  <a:pt x="1869927" y="240699"/>
                  <a:pt x="1865245" y="238391"/>
                </a:cubicBezTo>
                <a:cubicBezTo>
                  <a:pt x="1860563" y="236082"/>
                  <a:pt x="1859362" y="232687"/>
                  <a:pt x="1861642" y="228205"/>
                </a:cubicBezTo>
                <a:cubicBezTo>
                  <a:pt x="1863922" y="223724"/>
                  <a:pt x="1865930" y="218565"/>
                  <a:pt x="1867665" y="212729"/>
                </a:cubicBezTo>
                <a:cubicBezTo>
                  <a:pt x="1847875" y="215367"/>
                  <a:pt x="1834331" y="218726"/>
                  <a:pt x="1827032" y="222806"/>
                </a:cubicBezTo>
                <a:cubicBezTo>
                  <a:pt x="1819733" y="226886"/>
                  <a:pt x="1810956" y="223950"/>
                  <a:pt x="1800703" y="213998"/>
                </a:cubicBezTo>
                <a:cubicBezTo>
                  <a:pt x="1790450" y="204046"/>
                  <a:pt x="1791773" y="199529"/>
                  <a:pt x="1804672" y="200446"/>
                </a:cubicBezTo>
                <a:cubicBezTo>
                  <a:pt x="1817571" y="201364"/>
                  <a:pt x="1840067" y="199292"/>
                  <a:pt x="1872160" y="194230"/>
                </a:cubicBezTo>
                <a:cubicBezTo>
                  <a:pt x="1874570" y="184149"/>
                  <a:pt x="1874874" y="175014"/>
                  <a:pt x="1873075" y="166826"/>
                </a:cubicBezTo>
                <a:cubicBezTo>
                  <a:pt x="1871275" y="158637"/>
                  <a:pt x="1876699" y="157598"/>
                  <a:pt x="1889347" y="163707"/>
                </a:cubicBezTo>
                <a:cubicBezTo>
                  <a:pt x="1901995" y="169816"/>
                  <a:pt x="1907287" y="174734"/>
                  <a:pt x="1905222" y="178463"/>
                </a:cubicBezTo>
                <a:cubicBezTo>
                  <a:pt x="1903157" y="182191"/>
                  <a:pt x="1900138" y="185913"/>
                  <a:pt x="1896166" y="189627"/>
                </a:cubicBezTo>
                <a:lnTo>
                  <a:pt x="1915568" y="187433"/>
                </a:lnTo>
                <a:cubicBezTo>
                  <a:pt x="1916931" y="183503"/>
                  <a:pt x="1917386" y="178839"/>
                  <a:pt x="1916934" y="173440"/>
                </a:cubicBezTo>
                <a:cubicBezTo>
                  <a:pt x="1916482" y="168041"/>
                  <a:pt x="1920200" y="167568"/>
                  <a:pt x="1928087" y="172020"/>
                </a:cubicBezTo>
                <a:cubicBezTo>
                  <a:pt x="1935974" y="176473"/>
                  <a:pt x="1941176" y="180305"/>
                  <a:pt x="1943693" y="183518"/>
                </a:cubicBezTo>
                <a:cubicBezTo>
                  <a:pt x="1946210" y="186730"/>
                  <a:pt x="1946253" y="190928"/>
                  <a:pt x="1943822" y="196112"/>
                </a:cubicBezTo>
                <a:cubicBezTo>
                  <a:pt x="1941391" y="201296"/>
                  <a:pt x="1938380" y="208609"/>
                  <a:pt x="1934788" y="218053"/>
                </a:cubicBezTo>
                <a:cubicBezTo>
                  <a:pt x="1931195" y="227496"/>
                  <a:pt x="1926424" y="236820"/>
                  <a:pt x="1920473" y="246027"/>
                </a:cubicBezTo>
                <a:cubicBezTo>
                  <a:pt x="1926080" y="249626"/>
                  <a:pt x="1931529" y="253860"/>
                  <a:pt x="1936820" y="258729"/>
                </a:cubicBezTo>
                <a:lnTo>
                  <a:pt x="1941834" y="267959"/>
                </a:lnTo>
                <a:lnTo>
                  <a:pt x="1947092" y="263138"/>
                </a:lnTo>
                <a:cubicBezTo>
                  <a:pt x="1956850" y="255344"/>
                  <a:pt x="1965253" y="247923"/>
                  <a:pt x="1972302" y="240875"/>
                </a:cubicBezTo>
                <a:cubicBezTo>
                  <a:pt x="1979350" y="233827"/>
                  <a:pt x="1985412" y="226768"/>
                  <a:pt x="1990489" y="219698"/>
                </a:cubicBezTo>
                <a:cubicBezTo>
                  <a:pt x="1984451" y="209990"/>
                  <a:pt x="1978615" y="201454"/>
                  <a:pt x="1972979" y="194090"/>
                </a:cubicBezTo>
                <a:cubicBezTo>
                  <a:pt x="1967344" y="186726"/>
                  <a:pt x="1962332" y="179986"/>
                  <a:pt x="1957944" y="173870"/>
                </a:cubicBezTo>
                <a:cubicBezTo>
                  <a:pt x="1953555" y="167754"/>
                  <a:pt x="1954875" y="164126"/>
                  <a:pt x="1961901" y="162986"/>
                </a:cubicBezTo>
                <a:cubicBezTo>
                  <a:pt x="1968928" y="161846"/>
                  <a:pt x="1974212" y="163499"/>
                  <a:pt x="1977755" y="167944"/>
                </a:cubicBezTo>
                <a:cubicBezTo>
                  <a:pt x="1981297" y="172390"/>
                  <a:pt x="1988961" y="183668"/>
                  <a:pt x="2000749" y="201780"/>
                </a:cubicBezTo>
                <a:cubicBezTo>
                  <a:pt x="2004721" y="192487"/>
                  <a:pt x="2007381" y="181392"/>
                  <a:pt x="2008729" y="168493"/>
                </a:cubicBezTo>
                <a:cubicBezTo>
                  <a:pt x="2010077" y="155594"/>
                  <a:pt x="2010400" y="143795"/>
                  <a:pt x="2009697" y="133098"/>
                </a:cubicBezTo>
                <a:cubicBezTo>
                  <a:pt x="2005065" y="134001"/>
                  <a:pt x="1998806" y="134001"/>
                  <a:pt x="1990919" y="133098"/>
                </a:cubicBezTo>
                <a:cubicBezTo>
                  <a:pt x="1980809" y="145043"/>
                  <a:pt x="1970111" y="153880"/>
                  <a:pt x="1958825" y="159609"/>
                </a:cubicBezTo>
                <a:cubicBezTo>
                  <a:pt x="1947540" y="165338"/>
                  <a:pt x="1947550" y="160401"/>
                  <a:pt x="1958858" y="144799"/>
                </a:cubicBezTo>
                <a:cubicBezTo>
                  <a:pt x="1970165" y="129197"/>
                  <a:pt x="1979615" y="110071"/>
                  <a:pt x="1987208" y="87420"/>
                </a:cubicBezTo>
                <a:cubicBezTo>
                  <a:pt x="1994801" y="64770"/>
                  <a:pt x="1998161" y="50932"/>
                  <a:pt x="1997286" y="45905"/>
                </a:cubicBezTo>
                <a:cubicBezTo>
                  <a:pt x="1996411" y="40879"/>
                  <a:pt x="1995737" y="35455"/>
                  <a:pt x="1995264" y="29633"/>
                </a:cubicBezTo>
                <a:cubicBezTo>
                  <a:pt x="1995027" y="26722"/>
                  <a:pt x="1996599" y="25421"/>
                  <a:pt x="1999980" y="25731"/>
                </a:cubicBezTo>
                <a:close/>
                <a:moveTo>
                  <a:pt x="976308" y="25531"/>
                </a:moveTo>
                <a:cubicBezTo>
                  <a:pt x="993227" y="24614"/>
                  <a:pt x="1005405" y="27412"/>
                  <a:pt x="1012842" y="33924"/>
                </a:cubicBezTo>
                <a:cubicBezTo>
                  <a:pt x="1022758" y="42607"/>
                  <a:pt x="1025949" y="48935"/>
                  <a:pt x="1022414" y="52907"/>
                </a:cubicBezTo>
                <a:cubicBezTo>
                  <a:pt x="1018879" y="56879"/>
                  <a:pt x="1008981" y="58414"/>
                  <a:pt x="992719" y="57510"/>
                </a:cubicBezTo>
                <a:cubicBezTo>
                  <a:pt x="976457" y="56607"/>
                  <a:pt x="961167" y="56607"/>
                  <a:pt x="946849" y="57510"/>
                </a:cubicBezTo>
                <a:cubicBezTo>
                  <a:pt x="932530" y="58414"/>
                  <a:pt x="911346" y="60013"/>
                  <a:pt x="883296" y="62307"/>
                </a:cubicBezTo>
                <a:cubicBezTo>
                  <a:pt x="891384" y="71026"/>
                  <a:pt x="894306" y="77117"/>
                  <a:pt x="892062" y="80580"/>
                </a:cubicBezTo>
                <a:cubicBezTo>
                  <a:pt x="889818" y="84043"/>
                  <a:pt x="888695" y="98358"/>
                  <a:pt x="888695" y="123525"/>
                </a:cubicBezTo>
                <a:cubicBezTo>
                  <a:pt x="908886" y="123525"/>
                  <a:pt x="926485" y="125945"/>
                  <a:pt x="941492" y="130785"/>
                </a:cubicBezTo>
                <a:cubicBezTo>
                  <a:pt x="956499" y="135625"/>
                  <a:pt x="965172" y="145319"/>
                  <a:pt x="967509" y="159867"/>
                </a:cubicBezTo>
                <a:cubicBezTo>
                  <a:pt x="969847" y="174415"/>
                  <a:pt x="959500" y="176029"/>
                  <a:pt x="936470" y="164707"/>
                </a:cubicBezTo>
                <a:cubicBezTo>
                  <a:pt x="913439" y="153385"/>
                  <a:pt x="897515" y="144197"/>
                  <a:pt x="888695" y="137141"/>
                </a:cubicBezTo>
                <a:cubicBezTo>
                  <a:pt x="889542" y="204928"/>
                  <a:pt x="888541" y="250447"/>
                  <a:pt x="885695" y="273700"/>
                </a:cubicBezTo>
                <a:cubicBezTo>
                  <a:pt x="882848" y="296952"/>
                  <a:pt x="878421" y="308579"/>
                  <a:pt x="872412" y="308579"/>
                </a:cubicBezTo>
                <a:cubicBezTo>
                  <a:pt x="867952" y="308579"/>
                  <a:pt x="863224" y="303251"/>
                  <a:pt x="858226" y="292597"/>
                </a:cubicBezTo>
                <a:cubicBezTo>
                  <a:pt x="853228" y="281942"/>
                  <a:pt x="851655" y="272771"/>
                  <a:pt x="853504" y="265085"/>
                </a:cubicBezTo>
                <a:cubicBezTo>
                  <a:pt x="855354" y="257398"/>
                  <a:pt x="857154" y="249189"/>
                  <a:pt x="858904" y="240455"/>
                </a:cubicBezTo>
                <a:cubicBezTo>
                  <a:pt x="860653" y="231722"/>
                  <a:pt x="861980" y="202031"/>
                  <a:pt x="862883" y="151381"/>
                </a:cubicBezTo>
                <a:cubicBezTo>
                  <a:pt x="863786" y="100732"/>
                  <a:pt x="861069" y="72144"/>
                  <a:pt x="854731" y="65620"/>
                </a:cubicBezTo>
                <a:cubicBezTo>
                  <a:pt x="810104" y="72818"/>
                  <a:pt x="782130" y="77540"/>
                  <a:pt x="770808" y="79784"/>
                </a:cubicBezTo>
                <a:cubicBezTo>
                  <a:pt x="759486" y="82028"/>
                  <a:pt x="748832" y="77952"/>
                  <a:pt x="738844" y="67556"/>
                </a:cubicBezTo>
                <a:cubicBezTo>
                  <a:pt x="728856" y="57159"/>
                  <a:pt x="729221" y="52416"/>
                  <a:pt x="739941" y="53327"/>
                </a:cubicBezTo>
                <a:cubicBezTo>
                  <a:pt x="750660" y="54237"/>
                  <a:pt x="769159" y="53359"/>
                  <a:pt x="795437" y="50691"/>
                </a:cubicBezTo>
                <a:cubicBezTo>
                  <a:pt x="821716" y="48024"/>
                  <a:pt x="848654" y="44654"/>
                  <a:pt x="876252" y="40582"/>
                </a:cubicBezTo>
                <a:cubicBezTo>
                  <a:pt x="903849" y="36509"/>
                  <a:pt x="931035" y="32211"/>
                  <a:pt x="957808" y="27686"/>
                </a:cubicBezTo>
                <a:cubicBezTo>
                  <a:pt x="964501" y="26555"/>
                  <a:pt x="970668" y="25837"/>
                  <a:pt x="976308" y="25531"/>
                </a:cubicBezTo>
                <a:close/>
                <a:moveTo>
                  <a:pt x="1299173" y="23008"/>
                </a:moveTo>
                <a:cubicBezTo>
                  <a:pt x="1306329" y="21602"/>
                  <a:pt x="1313750" y="24388"/>
                  <a:pt x="1321436" y="31364"/>
                </a:cubicBezTo>
                <a:cubicBezTo>
                  <a:pt x="1329122" y="38341"/>
                  <a:pt x="1327921" y="43536"/>
                  <a:pt x="1317833" y="46949"/>
                </a:cubicBezTo>
                <a:cubicBezTo>
                  <a:pt x="1307745" y="50362"/>
                  <a:pt x="1281749" y="54886"/>
                  <a:pt x="1239847" y="60522"/>
                </a:cubicBezTo>
                <a:cubicBezTo>
                  <a:pt x="1248839" y="68222"/>
                  <a:pt x="1249502" y="74658"/>
                  <a:pt x="1241837" y="79827"/>
                </a:cubicBezTo>
                <a:cubicBezTo>
                  <a:pt x="1234172" y="84997"/>
                  <a:pt x="1220911" y="98201"/>
                  <a:pt x="1202054" y="119438"/>
                </a:cubicBezTo>
                <a:cubicBezTo>
                  <a:pt x="1230361" y="115882"/>
                  <a:pt x="1254987" y="112544"/>
                  <a:pt x="1275931" y="109425"/>
                </a:cubicBezTo>
                <a:cubicBezTo>
                  <a:pt x="1296875" y="106306"/>
                  <a:pt x="1310939" y="103370"/>
                  <a:pt x="1318123" y="100617"/>
                </a:cubicBezTo>
                <a:cubicBezTo>
                  <a:pt x="1325308" y="97864"/>
                  <a:pt x="1332256" y="97957"/>
                  <a:pt x="1338967" y="100897"/>
                </a:cubicBezTo>
                <a:cubicBezTo>
                  <a:pt x="1345678" y="103836"/>
                  <a:pt x="1353780" y="109537"/>
                  <a:pt x="1363273" y="117997"/>
                </a:cubicBezTo>
                <a:cubicBezTo>
                  <a:pt x="1372767" y="126458"/>
                  <a:pt x="1374971" y="133460"/>
                  <a:pt x="1369888" y="139002"/>
                </a:cubicBezTo>
                <a:cubicBezTo>
                  <a:pt x="1364804" y="144545"/>
                  <a:pt x="1360965" y="153590"/>
                  <a:pt x="1358369" y="166137"/>
                </a:cubicBezTo>
                <a:cubicBezTo>
                  <a:pt x="1355773" y="178685"/>
                  <a:pt x="1353565" y="194499"/>
                  <a:pt x="1351744" y="213578"/>
                </a:cubicBezTo>
                <a:cubicBezTo>
                  <a:pt x="1349923" y="232658"/>
                  <a:pt x="1346191" y="248314"/>
                  <a:pt x="1340548" y="260546"/>
                </a:cubicBezTo>
                <a:cubicBezTo>
                  <a:pt x="1334905" y="272778"/>
                  <a:pt x="1327921" y="281365"/>
                  <a:pt x="1319597" y="286305"/>
                </a:cubicBezTo>
                <a:cubicBezTo>
                  <a:pt x="1311272" y="291245"/>
                  <a:pt x="1305791" y="287366"/>
                  <a:pt x="1303152" y="274668"/>
                </a:cubicBezTo>
                <a:cubicBezTo>
                  <a:pt x="1300513" y="261969"/>
                  <a:pt x="1298198" y="252960"/>
                  <a:pt x="1296204" y="247640"/>
                </a:cubicBezTo>
                <a:cubicBezTo>
                  <a:pt x="1285593" y="246866"/>
                  <a:pt x="1264580" y="247830"/>
                  <a:pt x="1233168" y="250533"/>
                </a:cubicBezTo>
                <a:cubicBezTo>
                  <a:pt x="1201756" y="253236"/>
                  <a:pt x="1175302" y="255412"/>
                  <a:pt x="1153806" y="257061"/>
                </a:cubicBezTo>
                <a:cubicBezTo>
                  <a:pt x="1146622" y="275202"/>
                  <a:pt x="1140470" y="279009"/>
                  <a:pt x="1135350" y="268483"/>
                </a:cubicBezTo>
                <a:cubicBezTo>
                  <a:pt x="1130231" y="257958"/>
                  <a:pt x="1127216" y="243177"/>
                  <a:pt x="1126305" y="224140"/>
                </a:cubicBezTo>
                <a:cubicBezTo>
                  <a:pt x="1125395" y="205103"/>
                  <a:pt x="1123627" y="188562"/>
                  <a:pt x="1121003" y="174516"/>
                </a:cubicBezTo>
                <a:cubicBezTo>
                  <a:pt x="1118379" y="160469"/>
                  <a:pt x="1114557" y="147552"/>
                  <a:pt x="1109538" y="135765"/>
                </a:cubicBezTo>
                <a:cubicBezTo>
                  <a:pt x="1104519" y="123977"/>
                  <a:pt x="1106283" y="118786"/>
                  <a:pt x="1114829" y="120191"/>
                </a:cubicBezTo>
                <a:cubicBezTo>
                  <a:pt x="1123376" y="121597"/>
                  <a:pt x="1130019" y="122948"/>
                  <a:pt x="1134759" y="124246"/>
                </a:cubicBezTo>
                <a:cubicBezTo>
                  <a:pt x="1139498" y="125544"/>
                  <a:pt x="1155548" y="124959"/>
                  <a:pt x="1182909" y="122493"/>
                </a:cubicBezTo>
                <a:cubicBezTo>
                  <a:pt x="1195615" y="103019"/>
                  <a:pt x="1203079" y="89496"/>
                  <a:pt x="1205302" y="81924"/>
                </a:cubicBezTo>
                <a:cubicBezTo>
                  <a:pt x="1207525" y="74353"/>
                  <a:pt x="1208636" y="68466"/>
                  <a:pt x="1208636" y="64265"/>
                </a:cubicBezTo>
                <a:cubicBezTo>
                  <a:pt x="1204018" y="65111"/>
                  <a:pt x="1198623" y="65996"/>
                  <a:pt x="1192449" y="66921"/>
                </a:cubicBezTo>
                <a:cubicBezTo>
                  <a:pt x="1186276" y="67846"/>
                  <a:pt x="1180887" y="68065"/>
                  <a:pt x="1176284" y="67577"/>
                </a:cubicBezTo>
                <a:cubicBezTo>
                  <a:pt x="1171681" y="67090"/>
                  <a:pt x="1165572" y="63243"/>
                  <a:pt x="1157957" y="56037"/>
                </a:cubicBezTo>
                <a:cubicBezTo>
                  <a:pt x="1150343" y="48831"/>
                  <a:pt x="1155111" y="45228"/>
                  <a:pt x="1172262" y="45228"/>
                </a:cubicBezTo>
                <a:cubicBezTo>
                  <a:pt x="1186358" y="45228"/>
                  <a:pt x="1204940" y="43231"/>
                  <a:pt x="1228006" y="39237"/>
                </a:cubicBezTo>
                <a:cubicBezTo>
                  <a:pt x="1251072" y="35243"/>
                  <a:pt x="1266911" y="31891"/>
                  <a:pt x="1275522" y="29181"/>
                </a:cubicBezTo>
                <a:cubicBezTo>
                  <a:pt x="1284133" y="26471"/>
                  <a:pt x="1292017" y="24413"/>
                  <a:pt x="1299173" y="23008"/>
                </a:cubicBezTo>
                <a:close/>
                <a:moveTo>
                  <a:pt x="279759" y="19348"/>
                </a:moveTo>
                <a:cubicBezTo>
                  <a:pt x="283154" y="19608"/>
                  <a:pt x="286497" y="20699"/>
                  <a:pt x="289788" y="22621"/>
                </a:cubicBezTo>
                <a:cubicBezTo>
                  <a:pt x="296370" y="26464"/>
                  <a:pt x="302167" y="30687"/>
                  <a:pt x="307179" y="35290"/>
                </a:cubicBezTo>
                <a:cubicBezTo>
                  <a:pt x="312191" y="39893"/>
                  <a:pt x="312295" y="43858"/>
                  <a:pt x="307491" y="47185"/>
                </a:cubicBezTo>
                <a:cubicBezTo>
                  <a:pt x="302687" y="50512"/>
                  <a:pt x="298076" y="57259"/>
                  <a:pt x="293660" y="67427"/>
                </a:cubicBezTo>
                <a:cubicBezTo>
                  <a:pt x="289243" y="77594"/>
                  <a:pt x="282560" y="87707"/>
                  <a:pt x="273612" y="97767"/>
                </a:cubicBezTo>
                <a:cubicBezTo>
                  <a:pt x="264664" y="107826"/>
                  <a:pt x="259530" y="107909"/>
                  <a:pt x="258211" y="98014"/>
                </a:cubicBezTo>
                <a:cubicBezTo>
                  <a:pt x="248474" y="98452"/>
                  <a:pt x="236297" y="99538"/>
                  <a:pt x="221681" y="101273"/>
                </a:cubicBezTo>
                <a:lnTo>
                  <a:pt x="205165" y="103582"/>
                </a:lnTo>
                <a:lnTo>
                  <a:pt x="223138" y="110383"/>
                </a:lnTo>
                <a:cubicBezTo>
                  <a:pt x="229283" y="113079"/>
                  <a:pt x="231204" y="117062"/>
                  <a:pt x="228903" y="122332"/>
                </a:cubicBezTo>
                <a:cubicBezTo>
                  <a:pt x="226601" y="127602"/>
                  <a:pt x="225049" y="133384"/>
                  <a:pt x="224246" y="139680"/>
                </a:cubicBezTo>
                <a:cubicBezTo>
                  <a:pt x="235101" y="136984"/>
                  <a:pt x="244573" y="134962"/>
                  <a:pt x="252661" y="133614"/>
                </a:cubicBezTo>
                <a:cubicBezTo>
                  <a:pt x="260749" y="132266"/>
                  <a:pt x="267485" y="134686"/>
                  <a:pt x="272870" y="140873"/>
                </a:cubicBezTo>
                <a:cubicBezTo>
                  <a:pt x="278255" y="147061"/>
                  <a:pt x="276982" y="151363"/>
                  <a:pt x="269052" y="153780"/>
                </a:cubicBezTo>
                <a:cubicBezTo>
                  <a:pt x="261122" y="156196"/>
                  <a:pt x="246186" y="159032"/>
                  <a:pt x="224246" y="162287"/>
                </a:cubicBezTo>
                <a:cubicBezTo>
                  <a:pt x="224246" y="170590"/>
                  <a:pt x="223801" y="177452"/>
                  <a:pt x="222912" y="182872"/>
                </a:cubicBezTo>
                <a:cubicBezTo>
                  <a:pt x="238342" y="182069"/>
                  <a:pt x="255794" y="180069"/>
                  <a:pt x="275268" y="176871"/>
                </a:cubicBezTo>
                <a:cubicBezTo>
                  <a:pt x="294742" y="173673"/>
                  <a:pt x="308204" y="177502"/>
                  <a:pt x="315654" y="188358"/>
                </a:cubicBezTo>
                <a:cubicBezTo>
                  <a:pt x="323104" y="199213"/>
                  <a:pt x="315557" y="203289"/>
                  <a:pt x="293014" y="200586"/>
                </a:cubicBezTo>
                <a:cubicBezTo>
                  <a:pt x="270471" y="197883"/>
                  <a:pt x="243053" y="198424"/>
                  <a:pt x="210759" y="202210"/>
                </a:cubicBezTo>
                <a:cubicBezTo>
                  <a:pt x="220654" y="208649"/>
                  <a:pt x="222941" y="214281"/>
                  <a:pt x="217621" y="219107"/>
                </a:cubicBezTo>
                <a:cubicBezTo>
                  <a:pt x="212300" y="223932"/>
                  <a:pt x="207769" y="229044"/>
                  <a:pt x="204026" y="234443"/>
                </a:cubicBezTo>
                <a:cubicBezTo>
                  <a:pt x="200283" y="239842"/>
                  <a:pt x="196196" y="244973"/>
                  <a:pt x="191765" y="249834"/>
                </a:cubicBezTo>
                <a:cubicBezTo>
                  <a:pt x="187334" y="254695"/>
                  <a:pt x="188800" y="256466"/>
                  <a:pt x="196164" y="255147"/>
                </a:cubicBezTo>
                <a:cubicBezTo>
                  <a:pt x="203528" y="253828"/>
                  <a:pt x="221385" y="251591"/>
                  <a:pt x="249736" y="248436"/>
                </a:cubicBezTo>
                <a:cubicBezTo>
                  <a:pt x="243799" y="241337"/>
                  <a:pt x="239167" y="233587"/>
                  <a:pt x="235840" y="225183"/>
                </a:cubicBezTo>
                <a:cubicBezTo>
                  <a:pt x="232513" y="216780"/>
                  <a:pt x="234879" y="214034"/>
                  <a:pt x="242938" y="216945"/>
                </a:cubicBezTo>
                <a:cubicBezTo>
                  <a:pt x="250998" y="219856"/>
                  <a:pt x="259713" y="224825"/>
                  <a:pt x="269084" y="231851"/>
                </a:cubicBezTo>
                <a:cubicBezTo>
                  <a:pt x="278455" y="238878"/>
                  <a:pt x="285923" y="248016"/>
                  <a:pt x="291487" y="259266"/>
                </a:cubicBezTo>
                <a:cubicBezTo>
                  <a:pt x="297051" y="270516"/>
                  <a:pt x="298033" y="280870"/>
                  <a:pt x="294434" y="290327"/>
                </a:cubicBezTo>
                <a:cubicBezTo>
                  <a:pt x="290835" y="299785"/>
                  <a:pt x="284632" y="299501"/>
                  <a:pt x="275828" y="289478"/>
                </a:cubicBezTo>
                <a:cubicBezTo>
                  <a:pt x="267023" y="279454"/>
                  <a:pt x="260362" y="270520"/>
                  <a:pt x="255844" y="262676"/>
                </a:cubicBezTo>
                <a:cubicBezTo>
                  <a:pt x="231280" y="267179"/>
                  <a:pt x="212282" y="271176"/>
                  <a:pt x="198853" y="274668"/>
                </a:cubicBezTo>
                <a:cubicBezTo>
                  <a:pt x="185423" y="278159"/>
                  <a:pt x="172467" y="283559"/>
                  <a:pt x="159984" y="290865"/>
                </a:cubicBezTo>
                <a:cubicBezTo>
                  <a:pt x="147501" y="298171"/>
                  <a:pt x="140442" y="295726"/>
                  <a:pt x="138807" y="283530"/>
                </a:cubicBezTo>
                <a:cubicBezTo>
                  <a:pt x="137172" y="271334"/>
                  <a:pt x="139520" y="264002"/>
                  <a:pt x="145851" y="261536"/>
                </a:cubicBezTo>
                <a:cubicBezTo>
                  <a:pt x="152183" y="259069"/>
                  <a:pt x="158327" y="255495"/>
                  <a:pt x="164286" y="250813"/>
                </a:cubicBezTo>
                <a:cubicBezTo>
                  <a:pt x="170244" y="246131"/>
                  <a:pt x="175192" y="239853"/>
                  <a:pt x="179128" y="231980"/>
                </a:cubicBezTo>
                <a:cubicBezTo>
                  <a:pt x="183064" y="224108"/>
                  <a:pt x="186352" y="214994"/>
                  <a:pt x="188990" y="204641"/>
                </a:cubicBezTo>
                <a:cubicBezTo>
                  <a:pt x="164512" y="208197"/>
                  <a:pt x="148859" y="211112"/>
                  <a:pt x="142033" y="213385"/>
                </a:cubicBezTo>
                <a:cubicBezTo>
                  <a:pt x="135207" y="215658"/>
                  <a:pt x="126481" y="212496"/>
                  <a:pt x="115855" y="203899"/>
                </a:cubicBezTo>
                <a:cubicBezTo>
                  <a:pt x="105229" y="195302"/>
                  <a:pt x="108943" y="191003"/>
                  <a:pt x="126998" y="191003"/>
                </a:cubicBezTo>
                <a:cubicBezTo>
                  <a:pt x="142270" y="191003"/>
                  <a:pt x="166089" y="189347"/>
                  <a:pt x="198455" y="186034"/>
                </a:cubicBezTo>
                <a:lnTo>
                  <a:pt x="198455" y="165492"/>
                </a:lnTo>
                <a:cubicBezTo>
                  <a:pt x="191127" y="166367"/>
                  <a:pt x="183254" y="167037"/>
                  <a:pt x="174837" y="167503"/>
                </a:cubicBezTo>
                <a:cubicBezTo>
                  <a:pt x="166419" y="167969"/>
                  <a:pt x="159027" y="165367"/>
                  <a:pt x="152659" y="159695"/>
                </a:cubicBezTo>
                <a:cubicBezTo>
                  <a:pt x="146292" y="154023"/>
                  <a:pt x="147472" y="150865"/>
                  <a:pt x="156198" y="150220"/>
                </a:cubicBezTo>
                <a:cubicBezTo>
                  <a:pt x="164924" y="149574"/>
                  <a:pt x="179010" y="147631"/>
                  <a:pt x="198455" y="144390"/>
                </a:cubicBezTo>
                <a:cubicBezTo>
                  <a:pt x="197595" y="130452"/>
                  <a:pt x="195128" y="118983"/>
                  <a:pt x="191055" y="109985"/>
                </a:cubicBezTo>
                <a:lnTo>
                  <a:pt x="189716" y="105741"/>
                </a:lnTo>
                <a:lnTo>
                  <a:pt x="170513" y="108425"/>
                </a:lnTo>
                <a:cubicBezTo>
                  <a:pt x="164591" y="118578"/>
                  <a:pt x="159475" y="117804"/>
                  <a:pt x="155165" y="106102"/>
                </a:cubicBezTo>
                <a:cubicBezTo>
                  <a:pt x="150856" y="94400"/>
                  <a:pt x="146719" y="83043"/>
                  <a:pt x="142754" y="72030"/>
                </a:cubicBezTo>
                <a:cubicBezTo>
                  <a:pt x="138789" y="61016"/>
                  <a:pt x="134706" y="52219"/>
                  <a:pt x="130504" y="45637"/>
                </a:cubicBezTo>
                <a:cubicBezTo>
                  <a:pt x="126302" y="39054"/>
                  <a:pt x="127955" y="36229"/>
                  <a:pt x="135462" y="37162"/>
                </a:cubicBezTo>
                <a:cubicBezTo>
                  <a:pt x="142969" y="38094"/>
                  <a:pt x="150580" y="38976"/>
                  <a:pt x="158295" y="39807"/>
                </a:cubicBezTo>
                <a:cubicBezTo>
                  <a:pt x="190862" y="37183"/>
                  <a:pt x="215774" y="34103"/>
                  <a:pt x="233033" y="30569"/>
                </a:cubicBezTo>
                <a:cubicBezTo>
                  <a:pt x="250291" y="27034"/>
                  <a:pt x="262419" y="23865"/>
                  <a:pt x="269417" y="21061"/>
                </a:cubicBezTo>
                <a:cubicBezTo>
                  <a:pt x="272916" y="19659"/>
                  <a:pt x="276364" y="19088"/>
                  <a:pt x="279759" y="19348"/>
                </a:cubicBezTo>
                <a:close/>
                <a:moveTo>
                  <a:pt x="1496963" y="13979"/>
                </a:moveTo>
                <a:cubicBezTo>
                  <a:pt x="1500127" y="13351"/>
                  <a:pt x="1505772" y="14913"/>
                  <a:pt x="1513899" y="18663"/>
                </a:cubicBezTo>
                <a:cubicBezTo>
                  <a:pt x="1530154" y="26163"/>
                  <a:pt x="1536578" y="32207"/>
                  <a:pt x="1533173" y="36796"/>
                </a:cubicBezTo>
                <a:cubicBezTo>
                  <a:pt x="1529767" y="41385"/>
                  <a:pt x="1525856" y="48318"/>
                  <a:pt x="1521439" y="57596"/>
                </a:cubicBezTo>
                <a:cubicBezTo>
                  <a:pt x="1517022" y="66874"/>
                  <a:pt x="1510935" y="77142"/>
                  <a:pt x="1503177" y="88399"/>
                </a:cubicBezTo>
                <a:cubicBezTo>
                  <a:pt x="1516398" y="85000"/>
                  <a:pt x="1528806" y="81000"/>
                  <a:pt x="1540400" y="76396"/>
                </a:cubicBezTo>
                <a:cubicBezTo>
                  <a:pt x="1551994" y="71793"/>
                  <a:pt x="1561287" y="72517"/>
                  <a:pt x="1568278" y="78569"/>
                </a:cubicBezTo>
                <a:cubicBezTo>
                  <a:pt x="1575268" y="84620"/>
                  <a:pt x="1568500" y="90948"/>
                  <a:pt x="1547972" y="97552"/>
                </a:cubicBezTo>
                <a:cubicBezTo>
                  <a:pt x="1527444" y="104155"/>
                  <a:pt x="1510103" y="107005"/>
                  <a:pt x="1495949" y="106102"/>
                </a:cubicBezTo>
                <a:cubicBezTo>
                  <a:pt x="1487689" y="120242"/>
                  <a:pt x="1480107" y="131911"/>
                  <a:pt x="1473202" y="141110"/>
                </a:cubicBezTo>
                <a:cubicBezTo>
                  <a:pt x="1466297" y="150309"/>
                  <a:pt x="1456266" y="159147"/>
                  <a:pt x="1443109" y="167622"/>
                </a:cubicBezTo>
                <a:cubicBezTo>
                  <a:pt x="1429952" y="176097"/>
                  <a:pt x="1429038" y="172297"/>
                  <a:pt x="1440366" y="156221"/>
                </a:cubicBezTo>
                <a:cubicBezTo>
                  <a:pt x="1451695" y="140146"/>
                  <a:pt x="1461622" y="123579"/>
                  <a:pt x="1470147" y="106522"/>
                </a:cubicBezTo>
                <a:cubicBezTo>
                  <a:pt x="1478673" y="89464"/>
                  <a:pt x="1485832" y="73686"/>
                  <a:pt x="1491626" y="59188"/>
                </a:cubicBezTo>
                <a:cubicBezTo>
                  <a:pt x="1497419" y="44690"/>
                  <a:pt x="1498516" y="32436"/>
                  <a:pt x="1494917" y="22427"/>
                </a:cubicBezTo>
                <a:cubicBezTo>
                  <a:pt x="1493117" y="17422"/>
                  <a:pt x="1493799" y="14606"/>
                  <a:pt x="1496963" y="13979"/>
                </a:cubicBezTo>
                <a:close/>
                <a:moveTo>
                  <a:pt x="1675533" y="12702"/>
                </a:moveTo>
                <a:cubicBezTo>
                  <a:pt x="1680585" y="13313"/>
                  <a:pt x="1685283" y="14791"/>
                  <a:pt x="1689628" y="17135"/>
                </a:cubicBezTo>
                <a:cubicBezTo>
                  <a:pt x="1700211" y="20333"/>
                  <a:pt x="1705750" y="27636"/>
                  <a:pt x="1706245" y="39044"/>
                </a:cubicBezTo>
                <a:cubicBezTo>
                  <a:pt x="1706739" y="50451"/>
                  <a:pt x="1701190" y="53574"/>
                  <a:pt x="1689596" y="48411"/>
                </a:cubicBezTo>
                <a:cubicBezTo>
                  <a:pt x="1678002" y="43249"/>
                  <a:pt x="1667178" y="36695"/>
                  <a:pt x="1657126" y="28751"/>
                </a:cubicBezTo>
                <a:cubicBezTo>
                  <a:pt x="1647073" y="20807"/>
                  <a:pt x="1647805" y="15712"/>
                  <a:pt x="1659320" y="13468"/>
                </a:cubicBezTo>
                <a:cubicBezTo>
                  <a:pt x="1665077" y="12346"/>
                  <a:pt x="1670482" y="12090"/>
                  <a:pt x="1675533" y="12702"/>
                </a:cubicBezTo>
                <a:close/>
                <a:moveTo>
                  <a:pt x="75696" y="8789"/>
                </a:moveTo>
                <a:cubicBezTo>
                  <a:pt x="81833" y="8789"/>
                  <a:pt x="89681" y="11163"/>
                  <a:pt x="99239" y="15909"/>
                </a:cubicBezTo>
                <a:cubicBezTo>
                  <a:pt x="108796" y="20656"/>
                  <a:pt x="111535" y="26299"/>
                  <a:pt x="107456" y="32838"/>
                </a:cubicBezTo>
                <a:cubicBezTo>
                  <a:pt x="103376" y="39377"/>
                  <a:pt x="100913" y="59245"/>
                  <a:pt x="100067" y="92443"/>
                </a:cubicBezTo>
                <a:cubicBezTo>
                  <a:pt x="117906" y="87940"/>
                  <a:pt x="128442" y="89543"/>
                  <a:pt x="131676" y="97251"/>
                </a:cubicBezTo>
                <a:cubicBezTo>
                  <a:pt x="134910" y="104958"/>
                  <a:pt x="124373" y="112103"/>
                  <a:pt x="100067" y="118686"/>
                </a:cubicBezTo>
                <a:lnTo>
                  <a:pt x="100067" y="146434"/>
                </a:lnTo>
                <a:cubicBezTo>
                  <a:pt x="115325" y="134732"/>
                  <a:pt x="124990" y="130545"/>
                  <a:pt x="129063" y="133872"/>
                </a:cubicBezTo>
                <a:cubicBezTo>
                  <a:pt x="133135" y="137199"/>
                  <a:pt x="123470" y="147961"/>
                  <a:pt x="100067" y="166159"/>
                </a:cubicBezTo>
                <a:cubicBezTo>
                  <a:pt x="100067" y="208778"/>
                  <a:pt x="100289" y="234701"/>
                  <a:pt x="100734" y="243929"/>
                </a:cubicBezTo>
                <a:cubicBezTo>
                  <a:pt x="101178" y="253157"/>
                  <a:pt x="100691" y="261797"/>
                  <a:pt x="99271" y="269849"/>
                </a:cubicBezTo>
                <a:cubicBezTo>
                  <a:pt x="97851" y="277901"/>
                  <a:pt x="93624" y="285469"/>
                  <a:pt x="86591" y="292553"/>
                </a:cubicBezTo>
                <a:cubicBezTo>
                  <a:pt x="79557" y="299638"/>
                  <a:pt x="73172" y="297741"/>
                  <a:pt x="67436" y="286864"/>
                </a:cubicBezTo>
                <a:cubicBezTo>
                  <a:pt x="61700" y="275987"/>
                  <a:pt x="54655" y="265834"/>
                  <a:pt x="46302" y="256405"/>
                </a:cubicBezTo>
                <a:cubicBezTo>
                  <a:pt x="37949" y="246977"/>
                  <a:pt x="39325" y="244292"/>
                  <a:pt x="50432" y="248350"/>
                </a:cubicBezTo>
                <a:cubicBezTo>
                  <a:pt x="61538" y="252408"/>
                  <a:pt x="68160" y="254437"/>
                  <a:pt x="70296" y="254437"/>
                </a:cubicBezTo>
                <a:cubicBezTo>
                  <a:pt x="72075" y="254437"/>
                  <a:pt x="73408" y="253702"/>
                  <a:pt x="74297" y="252232"/>
                </a:cubicBezTo>
                <a:cubicBezTo>
                  <a:pt x="75187" y="250763"/>
                  <a:pt x="75853" y="248009"/>
                  <a:pt x="76298" y="243972"/>
                </a:cubicBezTo>
                <a:cubicBezTo>
                  <a:pt x="76742" y="239936"/>
                  <a:pt x="76965" y="218278"/>
                  <a:pt x="76965" y="179001"/>
                </a:cubicBezTo>
                <a:cubicBezTo>
                  <a:pt x="55469" y="196309"/>
                  <a:pt x="41656" y="207835"/>
                  <a:pt x="35525" y="213578"/>
                </a:cubicBezTo>
                <a:cubicBezTo>
                  <a:pt x="29395" y="219322"/>
                  <a:pt x="23985" y="220917"/>
                  <a:pt x="19296" y="218364"/>
                </a:cubicBezTo>
                <a:cubicBezTo>
                  <a:pt x="14606" y="215812"/>
                  <a:pt x="9548" y="211528"/>
                  <a:pt x="4120" y="205512"/>
                </a:cubicBezTo>
                <a:cubicBezTo>
                  <a:pt x="-1308" y="199496"/>
                  <a:pt x="-1372" y="195843"/>
                  <a:pt x="3926" y="194552"/>
                </a:cubicBezTo>
                <a:cubicBezTo>
                  <a:pt x="9225" y="193262"/>
                  <a:pt x="15811" y="190867"/>
                  <a:pt x="23684" y="187368"/>
                </a:cubicBezTo>
                <a:cubicBezTo>
                  <a:pt x="31556" y="183869"/>
                  <a:pt x="49317" y="173910"/>
                  <a:pt x="76965" y="157490"/>
                </a:cubicBezTo>
                <a:lnTo>
                  <a:pt x="76965" y="122299"/>
                </a:lnTo>
                <a:cubicBezTo>
                  <a:pt x="74025" y="123174"/>
                  <a:pt x="68020" y="123844"/>
                  <a:pt x="58950" y="124311"/>
                </a:cubicBezTo>
                <a:cubicBezTo>
                  <a:pt x="49880" y="124777"/>
                  <a:pt x="40942" y="123199"/>
                  <a:pt x="32137" y="119578"/>
                </a:cubicBezTo>
                <a:cubicBezTo>
                  <a:pt x="23332" y="115957"/>
                  <a:pt x="25207" y="112595"/>
                  <a:pt x="37762" y="109490"/>
                </a:cubicBezTo>
                <a:cubicBezTo>
                  <a:pt x="50317" y="106385"/>
                  <a:pt x="63384" y="102438"/>
                  <a:pt x="76965" y="97649"/>
                </a:cubicBezTo>
                <a:lnTo>
                  <a:pt x="76965" y="53380"/>
                </a:lnTo>
                <a:cubicBezTo>
                  <a:pt x="76965" y="38094"/>
                  <a:pt x="74939" y="26840"/>
                  <a:pt x="70888" y="19620"/>
                </a:cubicBezTo>
                <a:cubicBezTo>
                  <a:pt x="66837" y="12400"/>
                  <a:pt x="68439" y="8789"/>
                  <a:pt x="75696" y="8789"/>
                </a:cubicBezTo>
                <a:close/>
                <a:moveTo>
                  <a:pt x="1593260" y="7071"/>
                </a:moveTo>
                <a:cubicBezTo>
                  <a:pt x="1596020" y="7162"/>
                  <a:pt x="1599487" y="7635"/>
                  <a:pt x="1603662" y="8488"/>
                </a:cubicBezTo>
                <a:cubicBezTo>
                  <a:pt x="1620361" y="11901"/>
                  <a:pt x="1628485" y="15963"/>
                  <a:pt x="1628033" y="20674"/>
                </a:cubicBezTo>
                <a:cubicBezTo>
                  <a:pt x="1627581" y="25385"/>
                  <a:pt x="1627356" y="32687"/>
                  <a:pt x="1627356" y="42582"/>
                </a:cubicBezTo>
                <a:cubicBezTo>
                  <a:pt x="1627356" y="51602"/>
                  <a:pt x="1628496" y="63275"/>
                  <a:pt x="1630776" y="77601"/>
                </a:cubicBezTo>
                <a:cubicBezTo>
                  <a:pt x="1642535" y="74217"/>
                  <a:pt x="1652533" y="70445"/>
                  <a:pt x="1660772" y="66286"/>
                </a:cubicBezTo>
                <a:cubicBezTo>
                  <a:pt x="1669010" y="62128"/>
                  <a:pt x="1677650" y="62723"/>
                  <a:pt x="1686692" y="68072"/>
                </a:cubicBezTo>
                <a:cubicBezTo>
                  <a:pt x="1695733" y="73421"/>
                  <a:pt x="1692840" y="79028"/>
                  <a:pt x="1678012" y="84893"/>
                </a:cubicBezTo>
                <a:cubicBezTo>
                  <a:pt x="1663185" y="90758"/>
                  <a:pt x="1648099" y="95691"/>
                  <a:pt x="1632755" y="99692"/>
                </a:cubicBezTo>
                <a:cubicBezTo>
                  <a:pt x="1633586" y="107952"/>
                  <a:pt x="1634712" y="116334"/>
                  <a:pt x="1636132" y="124838"/>
                </a:cubicBezTo>
                <a:cubicBezTo>
                  <a:pt x="1647002" y="121453"/>
                  <a:pt x="1657431" y="117008"/>
                  <a:pt x="1667419" y="111501"/>
                </a:cubicBezTo>
                <a:cubicBezTo>
                  <a:pt x="1677406" y="105995"/>
                  <a:pt x="1686724" y="105579"/>
                  <a:pt x="1695371" y="110254"/>
                </a:cubicBezTo>
                <a:cubicBezTo>
                  <a:pt x="1704018" y="114928"/>
                  <a:pt x="1705273" y="119159"/>
                  <a:pt x="1699136" y="122945"/>
                </a:cubicBezTo>
                <a:cubicBezTo>
                  <a:pt x="1692998" y="126730"/>
                  <a:pt x="1684200" y="130911"/>
                  <a:pt x="1672742" y="135485"/>
                </a:cubicBezTo>
                <a:cubicBezTo>
                  <a:pt x="1661284" y="140060"/>
                  <a:pt x="1650207" y="143817"/>
                  <a:pt x="1639509" y="146757"/>
                </a:cubicBezTo>
                <a:cubicBezTo>
                  <a:pt x="1643911" y="165098"/>
                  <a:pt x="1647439" y="177588"/>
                  <a:pt x="1650092" y="184228"/>
                </a:cubicBezTo>
                <a:cubicBezTo>
                  <a:pt x="1653261" y="179739"/>
                  <a:pt x="1657886" y="173383"/>
                  <a:pt x="1663966" y="165159"/>
                </a:cubicBezTo>
                <a:cubicBezTo>
                  <a:pt x="1670046" y="156935"/>
                  <a:pt x="1672861" y="149510"/>
                  <a:pt x="1672409" y="142885"/>
                </a:cubicBezTo>
                <a:cubicBezTo>
                  <a:pt x="1671957" y="136260"/>
                  <a:pt x="1678733" y="137181"/>
                  <a:pt x="1692736" y="145649"/>
                </a:cubicBezTo>
                <a:cubicBezTo>
                  <a:pt x="1706739" y="154117"/>
                  <a:pt x="1710522" y="160107"/>
                  <a:pt x="1704083" y="163621"/>
                </a:cubicBezTo>
                <a:cubicBezTo>
                  <a:pt x="1697644" y="167134"/>
                  <a:pt x="1691209" y="172340"/>
                  <a:pt x="1684777" y="179237"/>
                </a:cubicBezTo>
                <a:cubicBezTo>
                  <a:pt x="1678346" y="186135"/>
                  <a:pt x="1670003" y="194488"/>
                  <a:pt x="1659750" y="204297"/>
                </a:cubicBezTo>
                <a:cubicBezTo>
                  <a:pt x="1670247" y="225276"/>
                  <a:pt x="1680364" y="240674"/>
                  <a:pt x="1690101" y="250490"/>
                </a:cubicBezTo>
                <a:cubicBezTo>
                  <a:pt x="1699838" y="260306"/>
                  <a:pt x="1706191" y="262676"/>
                  <a:pt x="1709159" y="257599"/>
                </a:cubicBezTo>
                <a:cubicBezTo>
                  <a:pt x="1712128" y="252523"/>
                  <a:pt x="1717459" y="242624"/>
                  <a:pt x="1725152" y="227904"/>
                </a:cubicBezTo>
                <a:cubicBezTo>
                  <a:pt x="1732846" y="213184"/>
                  <a:pt x="1735341" y="216633"/>
                  <a:pt x="1732638" y="238251"/>
                </a:cubicBezTo>
                <a:cubicBezTo>
                  <a:pt x="1729935" y="259869"/>
                  <a:pt x="1730383" y="276769"/>
                  <a:pt x="1733982" y="288951"/>
                </a:cubicBezTo>
                <a:cubicBezTo>
                  <a:pt x="1737582" y="301133"/>
                  <a:pt x="1733186" y="306048"/>
                  <a:pt x="1720796" y="303696"/>
                </a:cubicBezTo>
                <a:cubicBezTo>
                  <a:pt x="1708406" y="301344"/>
                  <a:pt x="1695239" y="293658"/>
                  <a:pt x="1681293" y="280637"/>
                </a:cubicBezTo>
                <a:cubicBezTo>
                  <a:pt x="1667347" y="267616"/>
                  <a:pt x="1653813" y="247683"/>
                  <a:pt x="1640692" y="220838"/>
                </a:cubicBezTo>
                <a:cubicBezTo>
                  <a:pt x="1632489" y="228424"/>
                  <a:pt x="1622562" y="235476"/>
                  <a:pt x="1610911" y="241993"/>
                </a:cubicBezTo>
                <a:cubicBezTo>
                  <a:pt x="1599259" y="248511"/>
                  <a:pt x="1586013" y="252914"/>
                  <a:pt x="1571171" y="255201"/>
                </a:cubicBezTo>
                <a:cubicBezTo>
                  <a:pt x="1556329" y="257488"/>
                  <a:pt x="1554565" y="254893"/>
                  <a:pt x="1565879" y="247414"/>
                </a:cubicBezTo>
                <a:cubicBezTo>
                  <a:pt x="1577194" y="239936"/>
                  <a:pt x="1588816" y="232217"/>
                  <a:pt x="1600747" y="224258"/>
                </a:cubicBezTo>
                <a:cubicBezTo>
                  <a:pt x="1612678" y="216299"/>
                  <a:pt x="1623297" y="207832"/>
                  <a:pt x="1632604" y="198855"/>
                </a:cubicBezTo>
                <a:cubicBezTo>
                  <a:pt x="1626337" y="182722"/>
                  <a:pt x="1622078" y="167550"/>
                  <a:pt x="1619827" y="153339"/>
                </a:cubicBezTo>
                <a:cubicBezTo>
                  <a:pt x="1612643" y="155834"/>
                  <a:pt x="1605573" y="157809"/>
                  <a:pt x="1598618" y="159265"/>
                </a:cubicBezTo>
                <a:cubicBezTo>
                  <a:pt x="1591663" y="160720"/>
                  <a:pt x="1582991" y="159996"/>
                  <a:pt x="1572601" y="157092"/>
                </a:cubicBezTo>
                <a:cubicBezTo>
                  <a:pt x="1562212" y="154188"/>
                  <a:pt x="1562620" y="151055"/>
                  <a:pt x="1573827" y="147692"/>
                </a:cubicBezTo>
                <a:cubicBezTo>
                  <a:pt x="1585034" y="144329"/>
                  <a:pt x="1599227" y="139830"/>
                  <a:pt x="1616407" y="134195"/>
                </a:cubicBezTo>
                <a:cubicBezTo>
                  <a:pt x="1614600" y="126379"/>
                  <a:pt x="1612994" y="117015"/>
                  <a:pt x="1611589" y="106102"/>
                </a:cubicBezTo>
                <a:cubicBezTo>
                  <a:pt x="1598711" y="108798"/>
                  <a:pt x="1588196" y="109124"/>
                  <a:pt x="1580044" y="107081"/>
                </a:cubicBezTo>
                <a:cubicBezTo>
                  <a:pt x="1571891" y="105037"/>
                  <a:pt x="1570877" y="101925"/>
                  <a:pt x="1577000" y="97745"/>
                </a:cubicBezTo>
                <a:cubicBezTo>
                  <a:pt x="1583123" y="93565"/>
                  <a:pt x="1593104" y="89460"/>
                  <a:pt x="1606942" y="85431"/>
                </a:cubicBezTo>
                <a:cubicBezTo>
                  <a:pt x="1606068" y="77988"/>
                  <a:pt x="1604099" y="66835"/>
                  <a:pt x="1601038" y="51971"/>
                </a:cubicBezTo>
                <a:cubicBezTo>
                  <a:pt x="1597976" y="37108"/>
                  <a:pt x="1593473" y="25291"/>
                  <a:pt x="1587529" y="16522"/>
                </a:cubicBezTo>
                <a:cubicBezTo>
                  <a:pt x="1583071" y="9946"/>
                  <a:pt x="1584982" y="6795"/>
                  <a:pt x="1593260" y="7071"/>
                </a:cubicBezTo>
                <a:close/>
                <a:moveTo>
                  <a:pt x="1885583" y="3939"/>
                </a:moveTo>
                <a:cubicBezTo>
                  <a:pt x="1889426" y="2655"/>
                  <a:pt x="1896428" y="4584"/>
                  <a:pt x="1906588" y="9725"/>
                </a:cubicBezTo>
                <a:cubicBezTo>
                  <a:pt x="1916748" y="14866"/>
                  <a:pt x="1920250" y="20469"/>
                  <a:pt x="1917095" y="26535"/>
                </a:cubicBezTo>
                <a:cubicBezTo>
                  <a:pt x="1913941" y="32601"/>
                  <a:pt x="1912363" y="54571"/>
                  <a:pt x="1912363" y="92443"/>
                </a:cubicBezTo>
                <a:lnTo>
                  <a:pt x="1934390" y="88507"/>
                </a:lnTo>
                <a:cubicBezTo>
                  <a:pt x="1944944" y="85739"/>
                  <a:pt x="1952462" y="86940"/>
                  <a:pt x="1956943" y="92110"/>
                </a:cubicBezTo>
                <a:cubicBezTo>
                  <a:pt x="1961425" y="97279"/>
                  <a:pt x="1959062" y="101571"/>
                  <a:pt x="1949856" y="104984"/>
                </a:cubicBezTo>
                <a:cubicBezTo>
                  <a:pt x="1940649" y="108396"/>
                  <a:pt x="1927707" y="111300"/>
                  <a:pt x="1911030" y="113695"/>
                </a:cubicBezTo>
                <a:lnTo>
                  <a:pt x="1911030" y="118600"/>
                </a:lnTo>
                <a:cubicBezTo>
                  <a:pt x="1924811" y="120220"/>
                  <a:pt x="1935677" y="123812"/>
                  <a:pt x="1943628" y="129376"/>
                </a:cubicBezTo>
                <a:cubicBezTo>
                  <a:pt x="1951580" y="134940"/>
                  <a:pt x="1954043" y="142125"/>
                  <a:pt x="1951017" y="150930"/>
                </a:cubicBezTo>
                <a:cubicBezTo>
                  <a:pt x="1947991" y="159734"/>
                  <a:pt x="1941467" y="159276"/>
                  <a:pt x="1931443" y="149553"/>
                </a:cubicBezTo>
                <a:cubicBezTo>
                  <a:pt x="1921419" y="139830"/>
                  <a:pt x="1914615" y="132997"/>
                  <a:pt x="1911030" y="129054"/>
                </a:cubicBezTo>
                <a:cubicBezTo>
                  <a:pt x="1911030" y="137371"/>
                  <a:pt x="1909721" y="145975"/>
                  <a:pt x="1907104" y="154866"/>
                </a:cubicBezTo>
                <a:cubicBezTo>
                  <a:pt x="1904487" y="163757"/>
                  <a:pt x="1900185" y="164252"/>
                  <a:pt x="1894198" y="156350"/>
                </a:cubicBezTo>
                <a:cubicBezTo>
                  <a:pt x="1888211" y="148449"/>
                  <a:pt x="1885891" y="141673"/>
                  <a:pt x="1887239" y="136023"/>
                </a:cubicBezTo>
                <a:cubicBezTo>
                  <a:pt x="1888587" y="130373"/>
                  <a:pt x="1889225" y="125347"/>
                  <a:pt x="1889154" y="120944"/>
                </a:cubicBezTo>
                <a:cubicBezTo>
                  <a:pt x="1871257" y="148305"/>
                  <a:pt x="1852177" y="166395"/>
                  <a:pt x="1831915" y="175215"/>
                </a:cubicBezTo>
                <a:cubicBezTo>
                  <a:pt x="1811652" y="184034"/>
                  <a:pt x="1806823" y="183446"/>
                  <a:pt x="1817427" y="173451"/>
                </a:cubicBezTo>
                <a:cubicBezTo>
                  <a:pt x="1828032" y="163456"/>
                  <a:pt x="1838888" y="152683"/>
                  <a:pt x="1849994" y="141132"/>
                </a:cubicBezTo>
                <a:cubicBezTo>
                  <a:pt x="1861100" y="129581"/>
                  <a:pt x="1868790" y="121052"/>
                  <a:pt x="1873064" y="115545"/>
                </a:cubicBezTo>
                <a:cubicBezTo>
                  <a:pt x="1864116" y="119933"/>
                  <a:pt x="1856773" y="122608"/>
                  <a:pt x="1851037" y="123568"/>
                </a:cubicBezTo>
                <a:cubicBezTo>
                  <a:pt x="1845301" y="124529"/>
                  <a:pt x="1838314" y="121156"/>
                  <a:pt x="1830075" y="113448"/>
                </a:cubicBezTo>
                <a:cubicBezTo>
                  <a:pt x="1821837" y="105740"/>
                  <a:pt x="1823278" y="102345"/>
                  <a:pt x="1834399" y="103263"/>
                </a:cubicBezTo>
                <a:cubicBezTo>
                  <a:pt x="1845520" y="104180"/>
                  <a:pt x="1863807" y="102180"/>
                  <a:pt x="1889261" y="97261"/>
                </a:cubicBezTo>
                <a:lnTo>
                  <a:pt x="1889261" y="50691"/>
                </a:lnTo>
                <a:cubicBezTo>
                  <a:pt x="1889261" y="32623"/>
                  <a:pt x="1887687" y="20634"/>
                  <a:pt x="1884540" y="14726"/>
                </a:cubicBezTo>
                <a:cubicBezTo>
                  <a:pt x="1881392" y="8818"/>
                  <a:pt x="1881740" y="5222"/>
                  <a:pt x="1885583" y="3939"/>
                </a:cubicBezTo>
                <a:close/>
                <a:moveTo>
                  <a:pt x="499416" y="35"/>
                </a:moveTo>
                <a:cubicBezTo>
                  <a:pt x="501576" y="-105"/>
                  <a:pt x="504338" y="182"/>
                  <a:pt x="507705" y="895"/>
                </a:cubicBezTo>
                <a:cubicBezTo>
                  <a:pt x="521170" y="3749"/>
                  <a:pt x="530645" y="8001"/>
                  <a:pt x="536131" y="13651"/>
                </a:cubicBezTo>
                <a:cubicBezTo>
                  <a:pt x="541616" y="19301"/>
                  <a:pt x="543211" y="24836"/>
                  <a:pt x="540917" y="30257"/>
                </a:cubicBezTo>
                <a:cubicBezTo>
                  <a:pt x="538622" y="35677"/>
                  <a:pt x="536812" y="45920"/>
                  <a:pt x="535485" y="60984"/>
                </a:cubicBezTo>
                <a:cubicBezTo>
                  <a:pt x="534159" y="76049"/>
                  <a:pt x="533065" y="98236"/>
                  <a:pt x="532205" y="127548"/>
                </a:cubicBezTo>
                <a:cubicBezTo>
                  <a:pt x="564169" y="123088"/>
                  <a:pt x="585816" y="120105"/>
                  <a:pt x="597145" y="118600"/>
                </a:cubicBezTo>
                <a:cubicBezTo>
                  <a:pt x="599640" y="103370"/>
                  <a:pt x="599088" y="90478"/>
                  <a:pt x="595488" y="79924"/>
                </a:cubicBezTo>
                <a:cubicBezTo>
                  <a:pt x="591889" y="69370"/>
                  <a:pt x="595711" y="65770"/>
                  <a:pt x="606953" y="69126"/>
                </a:cubicBezTo>
                <a:cubicBezTo>
                  <a:pt x="618196" y="72481"/>
                  <a:pt x="626546" y="76812"/>
                  <a:pt x="632002" y="82118"/>
                </a:cubicBezTo>
                <a:cubicBezTo>
                  <a:pt x="637459" y="87424"/>
                  <a:pt x="638348" y="92361"/>
                  <a:pt x="634669" y="96928"/>
                </a:cubicBezTo>
                <a:cubicBezTo>
                  <a:pt x="630991" y="101495"/>
                  <a:pt x="628274" y="109268"/>
                  <a:pt x="626517" y="120245"/>
                </a:cubicBezTo>
                <a:cubicBezTo>
                  <a:pt x="624760" y="131223"/>
                  <a:pt x="621387" y="142860"/>
                  <a:pt x="616396" y="155156"/>
                </a:cubicBezTo>
                <a:cubicBezTo>
                  <a:pt x="611406" y="167453"/>
                  <a:pt x="605774" y="169912"/>
                  <a:pt x="599500" y="162534"/>
                </a:cubicBezTo>
                <a:cubicBezTo>
                  <a:pt x="593226" y="155156"/>
                  <a:pt x="591889" y="147144"/>
                  <a:pt x="595488" y="138497"/>
                </a:cubicBezTo>
                <a:cubicBezTo>
                  <a:pt x="566335" y="142082"/>
                  <a:pt x="545197" y="145416"/>
                  <a:pt x="532076" y="148499"/>
                </a:cubicBezTo>
                <a:cubicBezTo>
                  <a:pt x="531230" y="187805"/>
                  <a:pt x="530377" y="216816"/>
                  <a:pt x="529516" y="235530"/>
                </a:cubicBezTo>
                <a:cubicBezTo>
                  <a:pt x="559272" y="232031"/>
                  <a:pt x="581779" y="229471"/>
                  <a:pt x="597037" y="227850"/>
                </a:cubicBezTo>
                <a:cubicBezTo>
                  <a:pt x="598700" y="210140"/>
                  <a:pt x="597733" y="196643"/>
                  <a:pt x="594133" y="187357"/>
                </a:cubicBezTo>
                <a:cubicBezTo>
                  <a:pt x="590534" y="178072"/>
                  <a:pt x="594836" y="175573"/>
                  <a:pt x="607039" y="179861"/>
                </a:cubicBezTo>
                <a:cubicBezTo>
                  <a:pt x="619243" y="184149"/>
                  <a:pt x="627144" y="188185"/>
                  <a:pt x="630744" y="191971"/>
                </a:cubicBezTo>
                <a:cubicBezTo>
                  <a:pt x="634343" y="195757"/>
                  <a:pt x="634992" y="200134"/>
                  <a:pt x="632690" y="205103"/>
                </a:cubicBezTo>
                <a:cubicBezTo>
                  <a:pt x="630389" y="210072"/>
                  <a:pt x="628349" y="220110"/>
                  <a:pt x="626571" y="235218"/>
                </a:cubicBezTo>
                <a:cubicBezTo>
                  <a:pt x="624793" y="250325"/>
                  <a:pt x="623194" y="261202"/>
                  <a:pt x="621774" y="267849"/>
                </a:cubicBezTo>
                <a:cubicBezTo>
                  <a:pt x="620354" y="274496"/>
                  <a:pt x="617371" y="280468"/>
                  <a:pt x="612826" y="285767"/>
                </a:cubicBezTo>
                <a:cubicBezTo>
                  <a:pt x="608280" y="291066"/>
                  <a:pt x="603806" y="290503"/>
                  <a:pt x="599403" y="284078"/>
                </a:cubicBezTo>
                <a:cubicBezTo>
                  <a:pt x="595001" y="277654"/>
                  <a:pt x="593029" y="271674"/>
                  <a:pt x="593488" y="266139"/>
                </a:cubicBezTo>
                <a:cubicBezTo>
                  <a:pt x="593947" y="260604"/>
                  <a:pt x="595065" y="254050"/>
                  <a:pt x="596843" y="246478"/>
                </a:cubicBezTo>
                <a:cubicBezTo>
                  <a:pt x="556963" y="252774"/>
                  <a:pt x="526236" y="257933"/>
                  <a:pt x="504661" y="261955"/>
                </a:cubicBezTo>
                <a:cubicBezTo>
                  <a:pt x="483086" y="265977"/>
                  <a:pt x="466857" y="269731"/>
                  <a:pt x="455972" y="273216"/>
                </a:cubicBezTo>
                <a:cubicBezTo>
                  <a:pt x="445088" y="276700"/>
                  <a:pt x="435878" y="280766"/>
                  <a:pt x="428342" y="285412"/>
                </a:cubicBezTo>
                <a:cubicBezTo>
                  <a:pt x="420807" y="290058"/>
                  <a:pt x="414837" y="287603"/>
                  <a:pt x="410435" y="278045"/>
                </a:cubicBezTo>
                <a:cubicBezTo>
                  <a:pt x="406033" y="268487"/>
                  <a:pt x="405904" y="261543"/>
                  <a:pt x="410048" y="257212"/>
                </a:cubicBezTo>
                <a:cubicBezTo>
                  <a:pt x="414192" y="252881"/>
                  <a:pt x="418240" y="245571"/>
                  <a:pt x="422190" y="235282"/>
                </a:cubicBezTo>
                <a:cubicBezTo>
                  <a:pt x="426141" y="224993"/>
                  <a:pt x="425643" y="213912"/>
                  <a:pt x="420695" y="202038"/>
                </a:cubicBezTo>
                <a:cubicBezTo>
                  <a:pt x="415748" y="190164"/>
                  <a:pt x="418433" y="185432"/>
                  <a:pt x="428751" y="187841"/>
                </a:cubicBezTo>
                <a:cubicBezTo>
                  <a:pt x="439069" y="190250"/>
                  <a:pt x="446519" y="193839"/>
                  <a:pt x="451100" y="198607"/>
                </a:cubicBezTo>
                <a:cubicBezTo>
                  <a:pt x="455682" y="203375"/>
                  <a:pt x="456804" y="208283"/>
                  <a:pt x="454467" y="213331"/>
                </a:cubicBezTo>
                <a:cubicBezTo>
                  <a:pt x="452129" y="218379"/>
                  <a:pt x="450104" y="224979"/>
                  <a:pt x="448390" y="233131"/>
                </a:cubicBezTo>
                <a:cubicBezTo>
                  <a:pt x="446676" y="241284"/>
                  <a:pt x="445820" y="246607"/>
                  <a:pt x="445820" y="249103"/>
                </a:cubicBezTo>
                <a:cubicBezTo>
                  <a:pt x="445820" y="248142"/>
                  <a:pt x="451699" y="246787"/>
                  <a:pt x="463458" y="245037"/>
                </a:cubicBezTo>
                <a:cubicBezTo>
                  <a:pt x="475217" y="243288"/>
                  <a:pt x="489084" y="241610"/>
                  <a:pt x="505059" y="240004"/>
                </a:cubicBezTo>
                <a:lnTo>
                  <a:pt x="505059" y="152005"/>
                </a:lnTo>
                <a:cubicBezTo>
                  <a:pt x="467602" y="159921"/>
                  <a:pt x="444705" y="166847"/>
                  <a:pt x="436366" y="172784"/>
                </a:cubicBezTo>
                <a:cubicBezTo>
                  <a:pt x="428027" y="178721"/>
                  <a:pt x="421642" y="176953"/>
                  <a:pt x="417211" y="167482"/>
                </a:cubicBezTo>
                <a:cubicBezTo>
                  <a:pt x="412780" y="158010"/>
                  <a:pt x="412815" y="150252"/>
                  <a:pt x="417318" y="144208"/>
                </a:cubicBezTo>
                <a:cubicBezTo>
                  <a:pt x="421821" y="138163"/>
                  <a:pt x="424073" y="129484"/>
                  <a:pt x="424073" y="118169"/>
                </a:cubicBezTo>
                <a:cubicBezTo>
                  <a:pt x="424073" y="107084"/>
                  <a:pt x="422721" y="97552"/>
                  <a:pt x="420018" y="89571"/>
                </a:cubicBezTo>
                <a:cubicBezTo>
                  <a:pt x="417315" y="81591"/>
                  <a:pt x="420147" y="78562"/>
                  <a:pt x="428514" y="80483"/>
                </a:cubicBezTo>
                <a:cubicBezTo>
                  <a:pt x="436882" y="82405"/>
                  <a:pt x="444109" y="85477"/>
                  <a:pt x="450197" y="89700"/>
                </a:cubicBezTo>
                <a:cubicBezTo>
                  <a:pt x="456284" y="93924"/>
                  <a:pt x="457951" y="99040"/>
                  <a:pt x="455198" y="105048"/>
                </a:cubicBezTo>
                <a:cubicBezTo>
                  <a:pt x="452445" y="111057"/>
                  <a:pt x="450634" y="117313"/>
                  <a:pt x="449767" y="123816"/>
                </a:cubicBezTo>
                <a:cubicBezTo>
                  <a:pt x="448899" y="130319"/>
                  <a:pt x="448250" y="134589"/>
                  <a:pt x="447820" y="136625"/>
                </a:cubicBezTo>
                <a:cubicBezTo>
                  <a:pt x="447390" y="138662"/>
                  <a:pt x="448315" y="139708"/>
                  <a:pt x="450595" y="139766"/>
                </a:cubicBezTo>
                <a:cubicBezTo>
                  <a:pt x="452875" y="139823"/>
                  <a:pt x="471030" y="137292"/>
                  <a:pt x="505059" y="132173"/>
                </a:cubicBezTo>
                <a:lnTo>
                  <a:pt x="505059" y="56091"/>
                </a:lnTo>
                <a:cubicBezTo>
                  <a:pt x="505059" y="38036"/>
                  <a:pt x="502134" y="23610"/>
                  <a:pt x="496283" y="12812"/>
                </a:cubicBezTo>
                <a:cubicBezTo>
                  <a:pt x="491895" y="4713"/>
                  <a:pt x="492939" y="454"/>
                  <a:pt x="499416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93112" y="1946910"/>
            <a:ext cx="1555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33969" y="1962785"/>
            <a:ext cx="109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30" y="2895044"/>
            <a:ext cx="2078564" cy="9752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85" y="3095383"/>
            <a:ext cx="2058904" cy="103228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1" y="3352493"/>
            <a:ext cx="2058904" cy="10322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00" y="3548740"/>
            <a:ext cx="2058904" cy="10322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78" y="3794637"/>
            <a:ext cx="2058904" cy="10322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13" y="4047456"/>
            <a:ext cx="2024873" cy="93586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76" y="4249336"/>
            <a:ext cx="2024873" cy="9358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5" y="4449519"/>
            <a:ext cx="2024873" cy="9358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68" y="2844920"/>
            <a:ext cx="1880419" cy="89478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79" y="3085105"/>
            <a:ext cx="1880419" cy="89478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81" y="3356615"/>
            <a:ext cx="1880419" cy="89478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40" y="3676693"/>
            <a:ext cx="1880419" cy="89478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4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4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5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5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621743" y="1663093"/>
            <a:ext cx="1176226" cy="310843"/>
          </a:xfrm>
          <a:custGeom>
            <a:avLst/>
            <a:gdLst/>
            <a:ahLst/>
            <a:cxnLst/>
            <a:rect l="l" t="t" r="r" b="b"/>
            <a:pathLst>
              <a:path w="1176226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lnTo>
                  <a:pt x="1176226" y="214475"/>
                </a:lnTo>
                <a:lnTo>
                  <a:pt x="1176226" y="266287"/>
                </a:lnTo>
                <a:lnTo>
                  <a:pt x="1168912" y="276904"/>
                </a:ln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8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19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8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19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2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2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8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1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8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1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3484" y="229451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76390" y="3462402"/>
            <a:ext cx="67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 useBgFill="1">
        <p:nvSpPr>
          <p:cNvPr id="7" name="矩形 6"/>
          <p:cNvSpPr/>
          <p:nvPr/>
        </p:nvSpPr>
        <p:spPr>
          <a:xfrm>
            <a:off x="3160711" y="2376112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5420570" y="2401426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7" name="矩形 16"/>
          <p:cNvSpPr/>
          <p:nvPr/>
        </p:nvSpPr>
        <p:spPr>
          <a:xfrm>
            <a:off x="7558538" y="2366503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90547" y="2359979"/>
            <a:ext cx="5958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sp useBgFill="1">
        <p:nvSpPr>
          <p:cNvPr id="19" name="矩形 18"/>
          <p:cNvSpPr/>
          <p:nvPr/>
        </p:nvSpPr>
        <p:spPr>
          <a:xfrm>
            <a:off x="3254808" y="3717080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0" name="矩形 19"/>
          <p:cNvSpPr/>
          <p:nvPr/>
        </p:nvSpPr>
        <p:spPr>
          <a:xfrm>
            <a:off x="5619216" y="3694012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1" name="矩形 10"/>
          <p:cNvSpPr/>
          <p:nvPr/>
        </p:nvSpPr>
        <p:spPr>
          <a:xfrm>
            <a:off x="7652635" y="3707471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56517" y="3639466"/>
            <a:ext cx="4428560" cy="285744"/>
          </a:xfrm>
          <a:custGeom>
            <a:avLst/>
            <a:gdLst/>
            <a:ahLst/>
            <a:cxnLst/>
            <a:rect l="l" t="t" r="r" b="b"/>
            <a:pathLst>
              <a:path w="4428560" h="285744">
                <a:moveTo>
                  <a:pt x="3357473" y="266694"/>
                </a:moveTo>
                <a:lnTo>
                  <a:pt x="4128998" y="266694"/>
                </a:lnTo>
                <a:lnTo>
                  <a:pt x="4128998" y="285744"/>
                </a:lnTo>
                <a:lnTo>
                  <a:pt x="3357473" y="285744"/>
                </a:lnTo>
                <a:close/>
                <a:moveTo>
                  <a:pt x="3232662" y="103876"/>
                </a:moveTo>
                <a:cubicBezTo>
                  <a:pt x="3224315" y="105426"/>
                  <a:pt x="3217674" y="106735"/>
                  <a:pt x="3212738" y="107802"/>
                </a:cubicBezTo>
                <a:cubicBezTo>
                  <a:pt x="3215045" y="125971"/>
                  <a:pt x="3216868" y="140178"/>
                  <a:pt x="3218207" y="150422"/>
                </a:cubicBezTo>
                <a:lnTo>
                  <a:pt x="3233723" y="149641"/>
                </a:lnTo>
                <a:cubicBezTo>
                  <a:pt x="3234430" y="137759"/>
                  <a:pt x="3234783" y="127924"/>
                  <a:pt x="3234783" y="120136"/>
                </a:cubicBezTo>
                <a:cubicBezTo>
                  <a:pt x="3234783" y="112893"/>
                  <a:pt x="3234076" y="107473"/>
                  <a:pt x="3232662" y="103876"/>
                </a:cubicBezTo>
                <a:close/>
                <a:moveTo>
                  <a:pt x="211574" y="100659"/>
                </a:moveTo>
                <a:cubicBezTo>
                  <a:pt x="225567" y="99722"/>
                  <a:pt x="237305" y="101774"/>
                  <a:pt x="246789" y="106816"/>
                </a:cubicBezTo>
                <a:cubicBezTo>
                  <a:pt x="259433" y="113538"/>
                  <a:pt x="265001" y="119590"/>
                  <a:pt x="263495" y="124973"/>
                </a:cubicBezTo>
                <a:cubicBezTo>
                  <a:pt x="261988" y="130355"/>
                  <a:pt x="255904" y="132659"/>
                  <a:pt x="245244" y="131884"/>
                </a:cubicBezTo>
                <a:cubicBezTo>
                  <a:pt x="234585" y="131109"/>
                  <a:pt x="219606" y="130721"/>
                  <a:pt x="200308" y="130721"/>
                </a:cubicBezTo>
                <a:cubicBezTo>
                  <a:pt x="181034" y="130721"/>
                  <a:pt x="160329" y="131692"/>
                  <a:pt x="138191" y="133632"/>
                </a:cubicBezTo>
                <a:cubicBezTo>
                  <a:pt x="116052" y="135573"/>
                  <a:pt x="97523" y="137883"/>
                  <a:pt x="82603" y="140562"/>
                </a:cubicBezTo>
                <a:cubicBezTo>
                  <a:pt x="67683" y="143241"/>
                  <a:pt x="54661" y="145771"/>
                  <a:pt x="43536" y="148153"/>
                </a:cubicBezTo>
                <a:cubicBezTo>
                  <a:pt x="32411" y="150534"/>
                  <a:pt x="20833" y="147948"/>
                  <a:pt x="8803" y="140395"/>
                </a:cubicBezTo>
                <a:cubicBezTo>
                  <a:pt x="-2099" y="128402"/>
                  <a:pt x="-2874" y="122997"/>
                  <a:pt x="6478" y="124182"/>
                </a:cubicBezTo>
                <a:cubicBezTo>
                  <a:pt x="15829" y="125366"/>
                  <a:pt x="31850" y="124994"/>
                  <a:pt x="54540" y="123066"/>
                </a:cubicBezTo>
                <a:cubicBezTo>
                  <a:pt x="77230" y="121137"/>
                  <a:pt x="101452" y="118219"/>
                  <a:pt x="127205" y="114313"/>
                </a:cubicBezTo>
                <a:cubicBezTo>
                  <a:pt x="152959" y="110406"/>
                  <a:pt x="176167" y="106499"/>
                  <a:pt x="196829" y="102593"/>
                </a:cubicBezTo>
                <a:cubicBezTo>
                  <a:pt x="201994" y="101616"/>
                  <a:pt x="206909" y="100971"/>
                  <a:pt x="211574" y="100659"/>
                </a:cubicBezTo>
                <a:close/>
                <a:moveTo>
                  <a:pt x="3274074" y="99197"/>
                </a:moveTo>
                <a:cubicBezTo>
                  <a:pt x="3267649" y="99973"/>
                  <a:pt x="3259271" y="100714"/>
                  <a:pt x="3248940" y="101420"/>
                </a:cubicBezTo>
                <a:cubicBezTo>
                  <a:pt x="3251098" y="100217"/>
                  <a:pt x="3254555" y="101486"/>
                  <a:pt x="3259312" y="105225"/>
                </a:cubicBezTo>
                <a:cubicBezTo>
                  <a:pt x="3264068" y="108964"/>
                  <a:pt x="3265051" y="112651"/>
                  <a:pt x="3262260" y="116285"/>
                </a:cubicBezTo>
                <a:cubicBezTo>
                  <a:pt x="3259470" y="119919"/>
                  <a:pt x="3256971" y="129741"/>
                  <a:pt x="3254763" y="145753"/>
                </a:cubicBezTo>
                <a:cubicBezTo>
                  <a:pt x="3261163" y="145815"/>
                  <a:pt x="3268288" y="145195"/>
                  <a:pt x="3276139" y="143892"/>
                </a:cubicBezTo>
                <a:cubicBezTo>
                  <a:pt x="3280492" y="129382"/>
                  <a:pt x="3283053" y="118750"/>
                  <a:pt x="3283822" y="111997"/>
                </a:cubicBezTo>
                <a:cubicBezTo>
                  <a:pt x="3284591" y="105244"/>
                  <a:pt x="3284765" y="101228"/>
                  <a:pt x="3284343" y="99951"/>
                </a:cubicBezTo>
                <a:cubicBezTo>
                  <a:pt x="3283921" y="98673"/>
                  <a:pt x="3280498" y="98422"/>
                  <a:pt x="3274074" y="99197"/>
                </a:cubicBezTo>
                <a:close/>
                <a:moveTo>
                  <a:pt x="2561252" y="97551"/>
                </a:moveTo>
                <a:cubicBezTo>
                  <a:pt x="2560006" y="97092"/>
                  <a:pt x="2556710" y="97253"/>
                  <a:pt x="2551364" y="98035"/>
                </a:cubicBezTo>
                <a:cubicBezTo>
                  <a:pt x="2546019" y="98816"/>
                  <a:pt x="2538701" y="100149"/>
                  <a:pt x="2529412" y="102034"/>
                </a:cubicBezTo>
                <a:cubicBezTo>
                  <a:pt x="2530156" y="114015"/>
                  <a:pt x="2530857" y="124309"/>
                  <a:pt x="2531514" y="132916"/>
                </a:cubicBezTo>
                <a:cubicBezTo>
                  <a:pt x="2542589" y="131453"/>
                  <a:pt x="2552406" y="129406"/>
                  <a:pt x="2560964" y="126777"/>
                </a:cubicBezTo>
                <a:cubicBezTo>
                  <a:pt x="2562402" y="115937"/>
                  <a:pt x="2563122" y="108279"/>
                  <a:pt x="2563122" y="103802"/>
                </a:cubicBezTo>
                <a:cubicBezTo>
                  <a:pt x="2563122" y="100093"/>
                  <a:pt x="2562498" y="98010"/>
                  <a:pt x="2561252" y="97551"/>
                </a:cubicBezTo>
                <a:close/>
                <a:moveTo>
                  <a:pt x="2570549" y="73301"/>
                </a:moveTo>
                <a:cubicBezTo>
                  <a:pt x="2575532" y="73965"/>
                  <a:pt x="2581626" y="76157"/>
                  <a:pt x="2588832" y="79878"/>
                </a:cubicBezTo>
                <a:cubicBezTo>
                  <a:pt x="2599026" y="87381"/>
                  <a:pt x="2601702" y="93592"/>
                  <a:pt x="2596859" y="98509"/>
                </a:cubicBezTo>
                <a:cubicBezTo>
                  <a:pt x="2592016" y="103427"/>
                  <a:pt x="2587436" y="111727"/>
                  <a:pt x="2583120" y="123410"/>
                </a:cubicBezTo>
                <a:cubicBezTo>
                  <a:pt x="2592459" y="135849"/>
                  <a:pt x="2592363" y="142314"/>
                  <a:pt x="2582832" y="142804"/>
                </a:cubicBezTo>
                <a:cubicBezTo>
                  <a:pt x="2573301" y="143294"/>
                  <a:pt x="2556499" y="145356"/>
                  <a:pt x="2532426" y="148990"/>
                </a:cubicBezTo>
                <a:cubicBezTo>
                  <a:pt x="2530640" y="158602"/>
                  <a:pt x="2527598" y="162642"/>
                  <a:pt x="2523301" y="161110"/>
                </a:cubicBezTo>
                <a:cubicBezTo>
                  <a:pt x="2519003" y="159578"/>
                  <a:pt x="2515655" y="153408"/>
                  <a:pt x="2513255" y="142599"/>
                </a:cubicBezTo>
                <a:cubicBezTo>
                  <a:pt x="2510855" y="131791"/>
                  <a:pt x="2508871" y="122458"/>
                  <a:pt x="2507302" y="114601"/>
                </a:cubicBezTo>
                <a:cubicBezTo>
                  <a:pt x="2505733" y="106744"/>
                  <a:pt x="2503166" y="99470"/>
                  <a:pt x="2499600" y="92779"/>
                </a:cubicBezTo>
                <a:cubicBezTo>
                  <a:pt x="2496034" y="86088"/>
                  <a:pt x="2497389" y="82743"/>
                  <a:pt x="2503665" y="82743"/>
                </a:cubicBezTo>
                <a:cubicBezTo>
                  <a:pt x="2508154" y="82743"/>
                  <a:pt x="2512666" y="83518"/>
                  <a:pt x="2517199" y="85068"/>
                </a:cubicBezTo>
                <a:cubicBezTo>
                  <a:pt x="2521732" y="86618"/>
                  <a:pt x="2528442" y="86674"/>
                  <a:pt x="2537328" y="85235"/>
                </a:cubicBezTo>
                <a:cubicBezTo>
                  <a:pt x="2546214" y="83797"/>
                  <a:pt x="2553417" y="80684"/>
                  <a:pt x="2558936" y="75896"/>
                </a:cubicBezTo>
                <a:cubicBezTo>
                  <a:pt x="2561695" y="73503"/>
                  <a:pt x="2565567" y="72638"/>
                  <a:pt x="2570549" y="73301"/>
                </a:cubicBezTo>
                <a:close/>
                <a:moveTo>
                  <a:pt x="2811665" y="56549"/>
                </a:moveTo>
                <a:cubicBezTo>
                  <a:pt x="2819168" y="57777"/>
                  <a:pt x="2825772" y="60021"/>
                  <a:pt x="2831477" y="63283"/>
                </a:cubicBezTo>
                <a:cubicBezTo>
                  <a:pt x="2838869" y="67190"/>
                  <a:pt x="2841387" y="72142"/>
                  <a:pt x="2839030" y="78138"/>
                </a:cubicBezTo>
                <a:cubicBezTo>
                  <a:pt x="2836674" y="84135"/>
                  <a:pt x="2835307" y="97120"/>
                  <a:pt x="2834928" y="117094"/>
                </a:cubicBezTo>
                <a:cubicBezTo>
                  <a:pt x="2834550" y="137068"/>
                  <a:pt x="2834373" y="149759"/>
                  <a:pt x="2834398" y="155166"/>
                </a:cubicBezTo>
                <a:cubicBezTo>
                  <a:pt x="2834398" y="158229"/>
                  <a:pt x="2836813" y="157417"/>
                  <a:pt x="2841644" y="152729"/>
                </a:cubicBezTo>
                <a:cubicBezTo>
                  <a:pt x="2846475" y="148041"/>
                  <a:pt x="2857265" y="138314"/>
                  <a:pt x="2874014" y="123549"/>
                </a:cubicBezTo>
                <a:cubicBezTo>
                  <a:pt x="2890764" y="108784"/>
                  <a:pt x="2900800" y="102558"/>
                  <a:pt x="2904124" y="104871"/>
                </a:cubicBezTo>
                <a:cubicBezTo>
                  <a:pt x="2907448" y="107184"/>
                  <a:pt x="2903197" y="115113"/>
                  <a:pt x="2891371" y="128656"/>
                </a:cubicBezTo>
                <a:cubicBezTo>
                  <a:pt x="2879546" y="142199"/>
                  <a:pt x="2868306" y="154490"/>
                  <a:pt x="2857653" y="165528"/>
                </a:cubicBezTo>
                <a:cubicBezTo>
                  <a:pt x="2846999" y="176566"/>
                  <a:pt x="2838637" y="187142"/>
                  <a:pt x="2832566" y="197257"/>
                </a:cubicBezTo>
                <a:cubicBezTo>
                  <a:pt x="2826495" y="207371"/>
                  <a:pt x="2821245" y="212428"/>
                  <a:pt x="2816818" y="212428"/>
                </a:cubicBezTo>
                <a:cubicBezTo>
                  <a:pt x="2812390" y="212428"/>
                  <a:pt x="2808158" y="209150"/>
                  <a:pt x="2804121" y="202596"/>
                </a:cubicBezTo>
                <a:cubicBezTo>
                  <a:pt x="2800084" y="196041"/>
                  <a:pt x="2800028" y="189886"/>
                  <a:pt x="2803953" y="184132"/>
                </a:cubicBezTo>
                <a:cubicBezTo>
                  <a:pt x="2807879" y="178377"/>
                  <a:pt x="2810992" y="169962"/>
                  <a:pt x="2813292" y="158887"/>
                </a:cubicBezTo>
                <a:cubicBezTo>
                  <a:pt x="2815593" y="147811"/>
                  <a:pt x="2815977" y="131406"/>
                  <a:pt x="2814446" y="109671"/>
                </a:cubicBezTo>
                <a:cubicBezTo>
                  <a:pt x="2812914" y="87936"/>
                  <a:pt x="2810192" y="73342"/>
                  <a:pt x="2806279" y="65888"/>
                </a:cubicBezTo>
                <a:cubicBezTo>
                  <a:pt x="2802366" y="58434"/>
                  <a:pt x="2804161" y="55321"/>
                  <a:pt x="2811665" y="56549"/>
                </a:cubicBezTo>
                <a:close/>
                <a:moveTo>
                  <a:pt x="2880033" y="42505"/>
                </a:moveTo>
                <a:cubicBezTo>
                  <a:pt x="2882773" y="41540"/>
                  <a:pt x="2887542" y="41567"/>
                  <a:pt x="2894339" y="42587"/>
                </a:cubicBezTo>
                <a:cubicBezTo>
                  <a:pt x="2907932" y="44627"/>
                  <a:pt x="2917295" y="48661"/>
                  <a:pt x="2922430" y="54688"/>
                </a:cubicBezTo>
                <a:cubicBezTo>
                  <a:pt x="2927565" y="60716"/>
                  <a:pt x="2929382" y="67891"/>
                  <a:pt x="2927881" y="76213"/>
                </a:cubicBezTo>
                <a:cubicBezTo>
                  <a:pt x="2926380" y="84535"/>
                  <a:pt x="2921475" y="86206"/>
                  <a:pt x="2913165" y="81226"/>
                </a:cubicBezTo>
                <a:cubicBezTo>
                  <a:pt x="2904856" y="76247"/>
                  <a:pt x="2897625" y="71066"/>
                  <a:pt x="2891474" y="65683"/>
                </a:cubicBezTo>
                <a:cubicBezTo>
                  <a:pt x="2885049" y="60052"/>
                  <a:pt x="2880522" y="54285"/>
                  <a:pt x="2877893" y="48382"/>
                </a:cubicBezTo>
                <a:cubicBezTo>
                  <a:pt x="2876578" y="45430"/>
                  <a:pt x="2877292" y="43471"/>
                  <a:pt x="2880033" y="42505"/>
                </a:cubicBezTo>
                <a:close/>
                <a:moveTo>
                  <a:pt x="2975580" y="24365"/>
                </a:moveTo>
                <a:cubicBezTo>
                  <a:pt x="2979450" y="24365"/>
                  <a:pt x="2985682" y="26746"/>
                  <a:pt x="2994277" y="31508"/>
                </a:cubicBezTo>
                <a:cubicBezTo>
                  <a:pt x="3002872" y="36271"/>
                  <a:pt x="3006952" y="40354"/>
                  <a:pt x="3006518" y="43759"/>
                </a:cubicBezTo>
                <a:cubicBezTo>
                  <a:pt x="3006084" y="47163"/>
                  <a:pt x="3004692" y="51216"/>
                  <a:pt x="3002341" y="55916"/>
                </a:cubicBezTo>
                <a:cubicBezTo>
                  <a:pt x="2999991" y="60617"/>
                  <a:pt x="2996081" y="73698"/>
                  <a:pt x="2990612" y="95160"/>
                </a:cubicBezTo>
                <a:cubicBezTo>
                  <a:pt x="2985142" y="116623"/>
                  <a:pt x="2977044" y="135676"/>
                  <a:pt x="2966316" y="152320"/>
                </a:cubicBezTo>
                <a:cubicBezTo>
                  <a:pt x="2988938" y="164809"/>
                  <a:pt x="3004106" y="174303"/>
                  <a:pt x="3011820" y="180802"/>
                </a:cubicBezTo>
                <a:cubicBezTo>
                  <a:pt x="3019534" y="187301"/>
                  <a:pt x="3023996" y="194705"/>
                  <a:pt x="3025205" y="203014"/>
                </a:cubicBezTo>
                <a:cubicBezTo>
                  <a:pt x="3026414" y="211324"/>
                  <a:pt x="3025106" y="218278"/>
                  <a:pt x="3021280" y="223878"/>
                </a:cubicBezTo>
                <a:cubicBezTo>
                  <a:pt x="3017454" y="229478"/>
                  <a:pt x="3012279" y="228135"/>
                  <a:pt x="3005755" y="219850"/>
                </a:cubicBezTo>
                <a:cubicBezTo>
                  <a:pt x="2999231" y="211566"/>
                  <a:pt x="2993474" y="203780"/>
                  <a:pt x="2988482" y="196494"/>
                </a:cubicBezTo>
                <a:cubicBezTo>
                  <a:pt x="2983490" y="189207"/>
                  <a:pt x="2974235" y="177397"/>
                  <a:pt x="2960716" y="161063"/>
                </a:cubicBezTo>
                <a:cubicBezTo>
                  <a:pt x="2946701" y="182123"/>
                  <a:pt x="2932293" y="198060"/>
                  <a:pt x="2917491" y="208874"/>
                </a:cubicBezTo>
                <a:cubicBezTo>
                  <a:pt x="2902688" y="219689"/>
                  <a:pt x="2888813" y="226489"/>
                  <a:pt x="2875865" y="229273"/>
                </a:cubicBezTo>
                <a:cubicBezTo>
                  <a:pt x="2862917" y="232058"/>
                  <a:pt x="2856673" y="231887"/>
                  <a:pt x="2857132" y="228762"/>
                </a:cubicBezTo>
                <a:cubicBezTo>
                  <a:pt x="2857590" y="225636"/>
                  <a:pt x="2864737" y="220117"/>
                  <a:pt x="2878572" y="212204"/>
                </a:cubicBezTo>
                <a:cubicBezTo>
                  <a:pt x="2892407" y="204292"/>
                  <a:pt x="2906611" y="192091"/>
                  <a:pt x="2921184" y="175602"/>
                </a:cubicBezTo>
                <a:cubicBezTo>
                  <a:pt x="2935756" y="159113"/>
                  <a:pt x="2947092" y="141623"/>
                  <a:pt x="2955191" y="123131"/>
                </a:cubicBezTo>
                <a:cubicBezTo>
                  <a:pt x="2963289" y="104639"/>
                  <a:pt x="2968700" y="87508"/>
                  <a:pt x="2971422" y="71739"/>
                </a:cubicBezTo>
                <a:cubicBezTo>
                  <a:pt x="2974145" y="55969"/>
                  <a:pt x="2974340" y="44131"/>
                  <a:pt x="2972008" y="36224"/>
                </a:cubicBezTo>
                <a:cubicBezTo>
                  <a:pt x="2969677" y="28318"/>
                  <a:pt x="2970867" y="24365"/>
                  <a:pt x="2975580" y="24365"/>
                </a:cubicBezTo>
                <a:close/>
                <a:moveTo>
                  <a:pt x="2693265" y="16788"/>
                </a:moveTo>
                <a:cubicBezTo>
                  <a:pt x="2699378" y="17371"/>
                  <a:pt x="2704595" y="18939"/>
                  <a:pt x="2708917" y="21490"/>
                </a:cubicBezTo>
                <a:cubicBezTo>
                  <a:pt x="2717562" y="26594"/>
                  <a:pt x="2722104" y="31871"/>
                  <a:pt x="2722544" y="37322"/>
                </a:cubicBezTo>
                <a:cubicBezTo>
                  <a:pt x="2722985" y="42773"/>
                  <a:pt x="2716917" y="44915"/>
                  <a:pt x="2704341" y="43750"/>
                </a:cubicBezTo>
                <a:cubicBezTo>
                  <a:pt x="2691765" y="42584"/>
                  <a:pt x="2679939" y="42196"/>
                  <a:pt x="2668864" y="42587"/>
                </a:cubicBezTo>
                <a:cubicBezTo>
                  <a:pt x="2657789" y="42978"/>
                  <a:pt x="2645157" y="43706"/>
                  <a:pt x="2630969" y="44773"/>
                </a:cubicBezTo>
                <a:cubicBezTo>
                  <a:pt x="2641870" y="51197"/>
                  <a:pt x="2646348" y="56741"/>
                  <a:pt x="2644400" y="61404"/>
                </a:cubicBezTo>
                <a:cubicBezTo>
                  <a:pt x="2642453" y="66068"/>
                  <a:pt x="2641480" y="77862"/>
                  <a:pt x="2641480" y="96788"/>
                </a:cubicBezTo>
                <a:cubicBezTo>
                  <a:pt x="2641480" y="116322"/>
                  <a:pt x="2641870" y="135635"/>
                  <a:pt x="2642652" y="154729"/>
                </a:cubicBezTo>
                <a:cubicBezTo>
                  <a:pt x="2643433" y="173822"/>
                  <a:pt x="2643824" y="190308"/>
                  <a:pt x="2643824" y="204186"/>
                </a:cubicBezTo>
                <a:cubicBezTo>
                  <a:pt x="2643824" y="219702"/>
                  <a:pt x="2639811" y="232737"/>
                  <a:pt x="2631787" y="243291"/>
                </a:cubicBezTo>
                <a:cubicBezTo>
                  <a:pt x="2623763" y="253845"/>
                  <a:pt x="2617242" y="254261"/>
                  <a:pt x="2612226" y="244537"/>
                </a:cubicBezTo>
                <a:cubicBezTo>
                  <a:pt x="2607209" y="234814"/>
                  <a:pt x="2599135" y="225063"/>
                  <a:pt x="2588004" y="215283"/>
                </a:cubicBezTo>
                <a:cubicBezTo>
                  <a:pt x="2576873" y="205504"/>
                  <a:pt x="2577493" y="202171"/>
                  <a:pt x="2589864" y="205284"/>
                </a:cubicBezTo>
                <a:cubicBezTo>
                  <a:pt x="2602236" y="208397"/>
                  <a:pt x="2609844" y="209544"/>
                  <a:pt x="2612691" y="208726"/>
                </a:cubicBezTo>
                <a:cubicBezTo>
                  <a:pt x="2615537" y="207907"/>
                  <a:pt x="2617522" y="203216"/>
                  <a:pt x="2618644" y="194652"/>
                </a:cubicBezTo>
                <a:cubicBezTo>
                  <a:pt x="2619766" y="186088"/>
                  <a:pt x="2620132" y="164235"/>
                  <a:pt x="2619741" y="129093"/>
                </a:cubicBezTo>
                <a:cubicBezTo>
                  <a:pt x="2619351" y="93951"/>
                  <a:pt x="2618213" y="72408"/>
                  <a:pt x="2616328" y="64465"/>
                </a:cubicBezTo>
                <a:cubicBezTo>
                  <a:pt x="2614443" y="56521"/>
                  <a:pt x="2612396" y="50589"/>
                  <a:pt x="2610189" y="46670"/>
                </a:cubicBezTo>
                <a:cubicBezTo>
                  <a:pt x="2581626" y="48196"/>
                  <a:pt x="2560316" y="49938"/>
                  <a:pt x="2546258" y="51898"/>
                </a:cubicBezTo>
                <a:cubicBezTo>
                  <a:pt x="2532199" y="53857"/>
                  <a:pt x="2518501" y="55811"/>
                  <a:pt x="2505162" y="57758"/>
                </a:cubicBezTo>
                <a:cubicBezTo>
                  <a:pt x="2491824" y="59705"/>
                  <a:pt x="2480444" y="56180"/>
                  <a:pt x="2471025" y="47182"/>
                </a:cubicBezTo>
                <a:cubicBezTo>
                  <a:pt x="2461605" y="38184"/>
                  <a:pt x="2461984" y="34277"/>
                  <a:pt x="2472160" y="35462"/>
                </a:cubicBezTo>
                <a:cubicBezTo>
                  <a:pt x="2482336" y="36646"/>
                  <a:pt x="2496043" y="36857"/>
                  <a:pt x="2513283" y="36094"/>
                </a:cubicBezTo>
                <a:cubicBezTo>
                  <a:pt x="2530522" y="35332"/>
                  <a:pt x="2557373" y="32817"/>
                  <a:pt x="2593836" y="28551"/>
                </a:cubicBezTo>
                <a:cubicBezTo>
                  <a:pt x="2630299" y="24284"/>
                  <a:pt x="2656434" y="20765"/>
                  <a:pt x="2672241" y="17993"/>
                </a:cubicBezTo>
                <a:cubicBezTo>
                  <a:pt x="2680144" y="16607"/>
                  <a:pt x="2687152" y="16206"/>
                  <a:pt x="2693265" y="16788"/>
                </a:cubicBezTo>
                <a:close/>
                <a:moveTo>
                  <a:pt x="4230329" y="14554"/>
                </a:moveTo>
                <a:cubicBezTo>
                  <a:pt x="4232625" y="14134"/>
                  <a:pt x="4235299" y="14337"/>
                  <a:pt x="4238350" y="15165"/>
                </a:cubicBezTo>
                <a:cubicBezTo>
                  <a:pt x="4244452" y="16821"/>
                  <a:pt x="4250346" y="19596"/>
                  <a:pt x="4256032" y="23490"/>
                </a:cubicBezTo>
                <a:cubicBezTo>
                  <a:pt x="4261719" y="27385"/>
                  <a:pt x="4261942" y="31592"/>
                  <a:pt x="4256702" y="36113"/>
                </a:cubicBezTo>
                <a:cubicBezTo>
                  <a:pt x="4251462" y="40634"/>
                  <a:pt x="4245128" y="52530"/>
                  <a:pt x="4237699" y="71804"/>
                </a:cubicBezTo>
                <a:cubicBezTo>
                  <a:pt x="4246268" y="79295"/>
                  <a:pt x="4245872" y="84928"/>
                  <a:pt x="4236508" y="88705"/>
                </a:cubicBezTo>
                <a:cubicBezTo>
                  <a:pt x="4227144" y="92482"/>
                  <a:pt x="4213533" y="96844"/>
                  <a:pt x="4195673" y="101793"/>
                </a:cubicBezTo>
                <a:cubicBezTo>
                  <a:pt x="4196442" y="107969"/>
                  <a:pt x="4195276" y="119900"/>
                  <a:pt x="4192176" y="137586"/>
                </a:cubicBezTo>
                <a:cubicBezTo>
                  <a:pt x="4196157" y="135614"/>
                  <a:pt x="4200789" y="132981"/>
                  <a:pt x="4206073" y="129689"/>
                </a:cubicBezTo>
                <a:cubicBezTo>
                  <a:pt x="4211356" y="126396"/>
                  <a:pt x="4216500" y="125986"/>
                  <a:pt x="4221504" y="128461"/>
                </a:cubicBezTo>
                <a:cubicBezTo>
                  <a:pt x="4226509" y="130935"/>
                  <a:pt x="4231432" y="133595"/>
                  <a:pt x="4236275" y="136442"/>
                </a:cubicBezTo>
                <a:cubicBezTo>
                  <a:pt x="4241118" y="139288"/>
                  <a:pt x="4242163" y="142934"/>
                  <a:pt x="4239410" y="147380"/>
                </a:cubicBezTo>
                <a:cubicBezTo>
                  <a:pt x="4236657" y="151827"/>
                  <a:pt x="4235100" y="159597"/>
                  <a:pt x="4234741" y="170691"/>
                </a:cubicBezTo>
                <a:cubicBezTo>
                  <a:pt x="4234381" y="181785"/>
                  <a:pt x="4234201" y="194506"/>
                  <a:pt x="4234201" y="208856"/>
                </a:cubicBezTo>
                <a:cubicBezTo>
                  <a:pt x="4234201" y="222114"/>
                  <a:pt x="4229674" y="234197"/>
                  <a:pt x="4220621" y="245105"/>
                </a:cubicBezTo>
                <a:cubicBezTo>
                  <a:pt x="4211567" y="256013"/>
                  <a:pt x="4204687" y="258366"/>
                  <a:pt x="4199980" y="252165"/>
                </a:cubicBezTo>
                <a:cubicBezTo>
                  <a:pt x="4195273" y="245964"/>
                  <a:pt x="4188297" y="238352"/>
                  <a:pt x="4179051" y="229329"/>
                </a:cubicBezTo>
                <a:cubicBezTo>
                  <a:pt x="4169805" y="220306"/>
                  <a:pt x="4170959" y="217156"/>
                  <a:pt x="4182511" y="219878"/>
                </a:cubicBezTo>
                <a:cubicBezTo>
                  <a:pt x="4194064" y="222601"/>
                  <a:pt x="4201465" y="222123"/>
                  <a:pt x="4204715" y="218446"/>
                </a:cubicBezTo>
                <a:cubicBezTo>
                  <a:pt x="4207964" y="214769"/>
                  <a:pt x="4210165" y="207194"/>
                  <a:pt x="4211319" y="195722"/>
                </a:cubicBezTo>
                <a:cubicBezTo>
                  <a:pt x="4212472" y="184250"/>
                  <a:pt x="4212711" y="172883"/>
                  <a:pt x="4212035" y="161621"/>
                </a:cubicBezTo>
                <a:cubicBezTo>
                  <a:pt x="4211359" y="150360"/>
                  <a:pt x="4207604" y="146215"/>
                  <a:pt x="4200771" y="149185"/>
                </a:cubicBezTo>
                <a:cubicBezTo>
                  <a:pt x="4193937" y="152155"/>
                  <a:pt x="4186595" y="157212"/>
                  <a:pt x="4178744" y="164356"/>
                </a:cubicBezTo>
                <a:cubicBezTo>
                  <a:pt x="4170893" y="171500"/>
                  <a:pt x="4165700" y="170895"/>
                  <a:pt x="4163164" y="162542"/>
                </a:cubicBezTo>
                <a:cubicBezTo>
                  <a:pt x="4160627" y="154189"/>
                  <a:pt x="4161895" y="147821"/>
                  <a:pt x="4166968" y="143437"/>
                </a:cubicBezTo>
                <a:cubicBezTo>
                  <a:pt x="4172040" y="139052"/>
                  <a:pt x="4175154" y="131881"/>
                  <a:pt x="4176307" y="121922"/>
                </a:cubicBezTo>
                <a:cubicBezTo>
                  <a:pt x="4177460" y="111962"/>
                  <a:pt x="4176090" y="102940"/>
                  <a:pt x="4172196" y="94853"/>
                </a:cubicBezTo>
                <a:cubicBezTo>
                  <a:pt x="4168301" y="86767"/>
                  <a:pt x="4169036" y="83130"/>
                  <a:pt x="4174400" y="83942"/>
                </a:cubicBezTo>
                <a:cubicBezTo>
                  <a:pt x="4179764" y="84755"/>
                  <a:pt x="4184700" y="85338"/>
                  <a:pt x="4189209" y="85691"/>
                </a:cubicBezTo>
                <a:cubicBezTo>
                  <a:pt x="4193717" y="86045"/>
                  <a:pt x="4203294" y="82736"/>
                  <a:pt x="4217942" y="75766"/>
                </a:cubicBezTo>
                <a:cubicBezTo>
                  <a:pt x="4220906" y="62471"/>
                  <a:pt x="4222236" y="53324"/>
                  <a:pt x="4221932" y="48326"/>
                </a:cubicBezTo>
                <a:cubicBezTo>
                  <a:pt x="4221628" y="43328"/>
                  <a:pt x="4219331" y="41592"/>
                  <a:pt x="4215040" y="43117"/>
                </a:cubicBezTo>
                <a:lnTo>
                  <a:pt x="4195245" y="47787"/>
                </a:lnTo>
                <a:cubicBezTo>
                  <a:pt x="4187940" y="49374"/>
                  <a:pt x="4181494" y="47424"/>
                  <a:pt x="4175907" y="41936"/>
                </a:cubicBezTo>
                <a:cubicBezTo>
                  <a:pt x="4170320" y="36448"/>
                  <a:pt x="4172605" y="33704"/>
                  <a:pt x="4182762" y="33704"/>
                </a:cubicBezTo>
                <a:cubicBezTo>
                  <a:pt x="4189918" y="33704"/>
                  <a:pt x="4197906" y="31868"/>
                  <a:pt x="4206724" y="28197"/>
                </a:cubicBezTo>
                <a:cubicBezTo>
                  <a:pt x="4215542" y="24526"/>
                  <a:pt x="4221492" y="21022"/>
                  <a:pt x="4224574" y="17686"/>
                </a:cubicBezTo>
                <a:cubicBezTo>
                  <a:pt x="4226115" y="16018"/>
                  <a:pt x="4228033" y="14974"/>
                  <a:pt x="4230329" y="14554"/>
                </a:cubicBezTo>
                <a:close/>
                <a:moveTo>
                  <a:pt x="382229" y="14554"/>
                </a:moveTo>
                <a:cubicBezTo>
                  <a:pt x="384525" y="14134"/>
                  <a:pt x="387199" y="14337"/>
                  <a:pt x="390250" y="15165"/>
                </a:cubicBezTo>
                <a:cubicBezTo>
                  <a:pt x="396352" y="16821"/>
                  <a:pt x="402246" y="19596"/>
                  <a:pt x="407932" y="23490"/>
                </a:cubicBezTo>
                <a:cubicBezTo>
                  <a:pt x="413619" y="27385"/>
                  <a:pt x="413842" y="31592"/>
                  <a:pt x="408602" y="36113"/>
                </a:cubicBezTo>
                <a:cubicBezTo>
                  <a:pt x="403362" y="40634"/>
                  <a:pt x="397028" y="52530"/>
                  <a:pt x="389598" y="71804"/>
                </a:cubicBezTo>
                <a:cubicBezTo>
                  <a:pt x="398168" y="79295"/>
                  <a:pt x="397772" y="84928"/>
                  <a:pt x="388408" y="88705"/>
                </a:cubicBezTo>
                <a:cubicBezTo>
                  <a:pt x="379044" y="92482"/>
                  <a:pt x="365433" y="96844"/>
                  <a:pt x="347573" y="101793"/>
                </a:cubicBezTo>
                <a:cubicBezTo>
                  <a:pt x="348342" y="107969"/>
                  <a:pt x="347176" y="119900"/>
                  <a:pt x="344076" y="137586"/>
                </a:cubicBezTo>
                <a:cubicBezTo>
                  <a:pt x="348057" y="135614"/>
                  <a:pt x="352689" y="132981"/>
                  <a:pt x="357972" y="129689"/>
                </a:cubicBezTo>
                <a:cubicBezTo>
                  <a:pt x="363256" y="126396"/>
                  <a:pt x="368400" y="125986"/>
                  <a:pt x="373404" y="128461"/>
                </a:cubicBezTo>
                <a:cubicBezTo>
                  <a:pt x="378408" y="130935"/>
                  <a:pt x="383332" y="133595"/>
                  <a:pt x="388175" y="136442"/>
                </a:cubicBezTo>
                <a:cubicBezTo>
                  <a:pt x="393019" y="139288"/>
                  <a:pt x="394063" y="142934"/>
                  <a:pt x="391310" y="147380"/>
                </a:cubicBezTo>
                <a:cubicBezTo>
                  <a:pt x="388557" y="151827"/>
                  <a:pt x="387000" y="159597"/>
                  <a:pt x="386641" y="170691"/>
                </a:cubicBezTo>
                <a:cubicBezTo>
                  <a:pt x="386281" y="181785"/>
                  <a:pt x="386101" y="194506"/>
                  <a:pt x="386101" y="208856"/>
                </a:cubicBezTo>
                <a:cubicBezTo>
                  <a:pt x="386101" y="222114"/>
                  <a:pt x="381574" y="234197"/>
                  <a:pt x="372520" y="245105"/>
                </a:cubicBezTo>
                <a:cubicBezTo>
                  <a:pt x="363467" y="256013"/>
                  <a:pt x="356587" y="258366"/>
                  <a:pt x="351880" y="252165"/>
                </a:cubicBezTo>
                <a:cubicBezTo>
                  <a:pt x="347173" y="245964"/>
                  <a:pt x="340197" y="238352"/>
                  <a:pt x="330951" y="229329"/>
                </a:cubicBezTo>
                <a:cubicBezTo>
                  <a:pt x="321705" y="220306"/>
                  <a:pt x="322858" y="217156"/>
                  <a:pt x="334411" y="219878"/>
                </a:cubicBezTo>
                <a:cubicBezTo>
                  <a:pt x="345964" y="222601"/>
                  <a:pt x="353365" y="222123"/>
                  <a:pt x="356614" y="218446"/>
                </a:cubicBezTo>
                <a:cubicBezTo>
                  <a:pt x="359864" y="214769"/>
                  <a:pt x="362065" y="207194"/>
                  <a:pt x="363219" y="195722"/>
                </a:cubicBezTo>
                <a:cubicBezTo>
                  <a:pt x="364372" y="184250"/>
                  <a:pt x="364611" y="172883"/>
                  <a:pt x="363935" y="161621"/>
                </a:cubicBezTo>
                <a:cubicBezTo>
                  <a:pt x="363259" y="150360"/>
                  <a:pt x="359504" y="146215"/>
                  <a:pt x="352670" y="149185"/>
                </a:cubicBezTo>
                <a:cubicBezTo>
                  <a:pt x="345837" y="152155"/>
                  <a:pt x="338495" y="157212"/>
                  <a:pt x="330644" y="164356"/>
                </a:cubicBezTo>
                <a:cubicBezTo>
                  <a:pt x="322793" y="171500"/>
                  <a:pt x="317600" y="170895"/>
                  <a:pt x="315063" y="162542"/>
                </a:cubicBezTo>
                <a:cubicBezTo>
                  <a:pt x="312527" y="154189"/>
                  <a:pt x="313796" y="147821"/>
                  <a:pt x="318868" y="143437"/>
                </a:cubicBezTo>
                <a:cubicBezTo>
                  <a:pt x="323940" y="139052"/>
                  <a:pt x="327053" y="131881"/>
                  <a:pt x="328207" y="121922"/>
                </a:cubicBezTo>
                <a:cubicBezTo>
                  <a:pt x="329360" y="111962"/>
                  <a:pt x="327990" y="102940"/>
                  <a:pt x="324095" y="94853"/>
                </a:cubicBezTo>
                <a:cubicBezTo>
                  <a:pt x="320201" y="86767"/>
                  <a:pt x="320936" y="83130"/>
                  <a:pt x="326300" y="83942"/>
                </a:cubicBezTo>
                <a:cubicBezTo>
                  <a:pt x="331664" y="84755"/>
                  <a:pt x="336600" y="85338"/>
                  <a:pt x="341108" y="85691"/>
                </a:cubicBezTo>
                <a:cubicBezTo>
                  <a:pt x="345617" y="86045"/>
                  <a:pt x="355194" y="82736"/>
                  <a:pt x="369842" y="75766"/>
                </a:cubicBezTo>
                <a:cubicBezTo>
                  <a:pt x="372806" y="62471"/>
                  <a:pt x="374136" y="53324"/>
                  <a:pt x="373832" y="48326"/>
                </a:cubicBezTo>
                <a:cubicBezTo>
                  <a:pt x="373528" y="43328"/>
                  <a:pt x="371231" y="41592"/>
                  <a:pt x="366939" y="43117"/>
                </a:cubicBezTo>
                <a:lnTo>
                  <a:pt x="347145" y="47787"/>
                </a:lnTo>
                <a:cubicBezTo>
                  <a:pt x="339840" y="49374"/>
                  <a:pt x="333394" y="47424"/>
                  <a:pt x="327807" y="41936"/>
                </a:cubicBezTo>
                <a:cubicBezTo>
                  <a:pt x="322220" y="36448"/>
                  <a:pt x="324505" y="33704"/>
                  <a:pt x="334662" y="33704"/>
                </a:cubicBezTo>
                <a:cubicBezTo>
                  <a:pt x="341818" y="33704"/>
                  <a:pt x="349806" y="31868"/>
                  <a:pt x="358624" y="28197"/>
                </a:cubicBezTo>
                <a:cubicBezTo>
                  <a:pt x="367442" y="24526"/>
                  <a:pt x="373392" y="21022"/>
                  <a:pt x="376474" y="17686"/>
                </a:cubicBezTo>
                <a:cubicBezTo>
                  <a:pt x="378015" y="16018"/>
                  <a:pt x="379933" y="14974"/>
                  <a:pt x="382229" y="14554"/>
                </a:cubicBezTo>
                <a:close/>
                <a:moveTo>
                  <a:pt x="4281217" y="8659"/>
                </a:moveTo>
                <a:cubicBezTo>
                  <a:pt x="4284342" y="9056"/>
                  <a:pt x="4288722" y="10449"/>
                  <a:pt x="4294356" y="12840"/>
                </a:cubicBezTo>
                <a:cubicBezTo>
                  <a:pt x="4305623" y="17621"/>
                  <a:pt x="4309685" y="23447"/>
                  <a:pt x="4306541" y="30318"/>
                </a:cubicBezTo>
                <a:cubicBezTo>
                  <a:pt x="4303397" y="37189"/>
                  <a:pt x="4301074" y="58155"/>
                  <a:pt x="4299574" y="93216"/>
                </a:cubicBezTo>
                <a:cubicBezTo>
                  <a:pt x="4316156" y="77689"/>
                  <a:pt x="4327867" y="64238"/>
                  <a:pt x="4334707" y="52865"/>
                </a:cubicBezTo>
                <a:cubicBezTo>
                  <a:pt x="4341546" y="41492"/>
                  <a:pt x="4344771" y="32339"/>
                  <a:pt x="4344381" y="25407"/>
                </a:cubicBezTo>
                <a:cubicBezTo>
                  <a:pt x="4343990" y="18474"/>
                  <a:pt x="4347679" y="16468"/>
                  <a:pt x="4355450" y="19388"/>
                </a:cubicBezTo>
                <a:cubicBezTo>
                  <a:pt x="4363219" y="22309"/>
                  <a:pt x="4369470" y="25934"/>
                  <a:pt x="4374202" y="30262"/>
                </a:cubicBezTo>
                <a:cubicBezTo>
                  <a:pt x="4378933" y="34590"/>
                  <a:pt x="4379150" y="38460"/>
                  <a:pt x="4374853" y="41871"/>
                </a:cubicBezTo>
                <a:cubicBezTo>
                  <a:pt x="4370556" y="45281"/>
                  <a:pt x="4362544" y="53827"/>
                  <a:pt x="4350817" y="67506"/>
                </a:cubicBezTo>
                <a:cubicBezTo>
                  <a:pt x="4339091" y="81186"/>
                  <a:pt x="4322010" y="94010"/>
                  <a:pt x="4299574" y="105978"/>
                </a:cubicBezTo>
                <a:lnTo>
                  <a:pt x="4299574" y="115410"/>
                </a:lnTo>
                <a:cubicBezTo>
                  <a:pt x="4331696" y="106915"/>
                  <a:pt x="4352708" y="101483"/>
                  <a:pt x="4362612" y="99114"/>
                </a:cubicBezTo>
                <a:cubicBezTo>
                  <a:pt x="4372515" y="96745"/>
                  <a:pt x="4381411" y="98909"/>
                  <a:pt x="4389299" y="105606"/>
                </a:cubicBezTo>
                <a:cubicBezTo>
                  <a:pt x="4397187" y="112304"/>
                  <a:pt x="4394678" y="116595"/>
                  <a:pt x="4381774" y="118480"/>
                </a:cubicBezTo>
                <a:cubicBezTo>
                  <a:pt x="4368869" y="120365"/>
                  <a:pt x="4357232" y="122098"/>
                  <a:pt x="4346864" y="123680"/>
                </a:cubicBezTo>
                <a:cubicBezTo>
                  <a:pt x="4336496" y="125261"/>
                  <a:pt x="4326958" y="126864"/>
                  <a:pt x="4318252" y="128489"/>
                </a:cubicBezTo>
                <a:cubicBezTo>
                  <a:pt x="4335702" y="147749"/>
                  <a:pt x="4352861" y="163513"/>
                  <a:pt x="4369728" y="175779"/>
                </a:cubicBezTo>
                <a:cubicBezTo>
                  <a:pt x="4386595" y="188045"/>
                  <a:pt x="4400910" y="196484"/>
                  <a:pt x="4412674" y="201098"/>
                </a:cubicBezTo>
                <a:cubicBezTo>
                  <a:pt x="4424438" y="205712"/>
                  <a:pt x="4429668" y="209318"/>
                  <a:pt x="4428366" y="211916"/>
                </a:cubicBezTo>
                <a:cubicBezTo>
                  <a:pt x="4427064" y="214514"/>
                  <a:pt x="4417663" y="216418"/>
                  <a:pt x="4400163" y="217627"/>
                </a:cubicBezTo>
                <a:cubicBezTo>
                  <a:pt x="4382663" y="218837"/>
                  <a:pt x="4370751" y="216083"/>
                  <a:pt x="4364426" y="209367"/>
                </a:cubicBezTo>
                <a:cubicBezTo>
                  <a:pt x="4358101" y="202652"/>
                  <a:pt x="4352098" y="195697"/>
                  <a:pt x="4346418" y="188504"/>
                </a:cubicBezTo>
                <a:cubicBezTo>
                  <a:pt x="4340737" y="181310"/>
                  <a:pt x="4326822" y="162440"/>
                  <a:pt x="4304671" y="131893"/>
                </a:cubicBezTo>
                <a:cubicBezTo>
                  <a:pt x="4302414" y="131893"/>
                  <a:pt x="4300665" y="132042"/>
                  <a:pt x="4299425" y="132340"/>
                </a:cubicBezTo>
                <a:cubicBezTo>
                  <a:pt x="4298718" y="153064"/>
                  <a:pt x="4298377" y="166117"/>
                  <a:pt x="4298402" y="171500"/>
                </a:cubicBezTo>
                <a:cubicBezTo>
                  <a:pt x="4298402" y="176052"/>
                  <a:pt x="4298209" y="183211"/>
                  <a:pt x="4297825" y="192978"/>
                </a:cubicBezTo>
                <a:cubicBezTo>
                  <a:pt x="4297441" y="202745"/>
                  <a:pt x="4298036" y="206949"/>
                  <a:pt x="4299611" y="205591"/>
                </a:cubicBezTo>
                <a:cubicBezTo>
                  <a:pt x="4301186" y="204233"/>
                  <a:pt x="4306724" y="200925"/>
                  <a:pt x="4316224" y="195666"/>
                </a:cubicBezTo>
                <a:cubicBezTo>
                  <a:pt x="4325724" y="190407"/>
                  <a:pt x="4331941" y="188411"/>
                  <a:pt x="4334874" y="189676"/>
                </a:cubicBezTo>
                <a:cubicBezTo>
                  <a:pt x="4337807" y="190941"/>
                  <a:pt x="4336313" y="194745"/>
                  <a:pt x="4330391" y="201089"/>
                </a:cubicBezTo>
                <a:cubicBezTo>
                  <a:pt x="4324468" y="207433"/>
                  <a:pt x="4318091" y="214024"/>
                  <a:pt x="4311257" y="220864"/>
                </a:cubicBezTo>
                <a:cubicBezTo>
                  <a:pt x="4304423" y="227704"/>
                  <a:pt x="4298898" y="234188"/>
                  <a:pt x="4294681" y="240314"/>
                </a:cubicBezTo>
                <a:cubicBezTo>
                  <a:pt x="4290464" y="246441"/>
                  <a:pt x="4286657" y="251108"/>
                  <a:pt x="4283259" y="254313"/>
                </a:cubicBezTo>
                <a:cubicBezTo>
                  <a:pt x="4279860" y="257520"/>
                  <a:pt x="4275482" y="255606"/>
                  <a:pt x="4270125" y="248574"/>
                </a:cubicBezTo>
                <a:cubicBezTo>
                  <a:pt x="4264767" y="241542"/>
                  <a:pt x="4262088" y="236085"/>
                  <a:pt x="4262088" y="232203"/>
                </a:cubicBezTo>
                <a:cubicBezTo>
                  <a:pt x="4262088" y="227875"/>
                  <a:pt x="4264237" y="223559"/>
                  <a:pt x="4268534" y="219255"/>
                </a:cubicBezTo>
                <a:cubicBezTo>
                  <a:pt x="4272831" y="214952"/>
                  <a:pt x="4275749" y="206068"/>
                  <a:pt x="4277287" y="192606"/>
                </a:cubicBezTo>
                <a:cubicBezTo>
                  <a:pt x="4278825" y="179143"/>
                  <a:pt x="4279984" y="160071"/>
                  <a:pt x="4280766" y="135391"/>
                </a:cubicBezTo>
                <a:cubicBezTo>
                  <a:pt x="4273610" y="137660"/>
                  <a:pt x="4267325" y="139784"/>
                  <a:pt x="4261911" y="141762"/>
                </a:cubicBezTo>
                <a:cubicBezTo>
                  <a:pt x="4256498" y="143740"/>
                  <a:pt x="4249140" y="141942"/>
                  <a:pt x="4239838" y="136367"/>
                </a:cubicBezTo>
                <a:cubicBezTo>
                  <a:pt x="4230536" y="130792"/>
                  <a:pt x="4231206" y="127478"/>
                  <a:pt x="4241847" y="126424"/>
                </a:cubicBezTo>
                <a:cubicBezTo>
                  <a:pt x="4252488" y="125369"/>
                  <a:pt x="4265461" y="123100"/>
                  <a:pt x="4280766" y="119615"/>
                </a:cubicBezTo>
                <a:lnTo>
                  <a:pt x="4280766" y="55935"/>
                </a:lnTo>
                <a:cubicBezTo>
                  <a:pt x="4280766" y="41610"/>
                  <a:pt x="4279597" y="31248"/>
                  <a:pt x="4277259" y="24848"/>
                </a:cubicBezTo>
                <a:cubicBezTo>
                  <a:pt x="4274921" y="18449"/>
                  <a:pt x="4274369" y="13652"/>
                  <a:pt x="4275603" y="10459"/>
                </a:cubicBezTo>
                <a:cubicBezTo>
                  <a:pt x="4276220" y="8862"/>
                  <a:pt x="4278092" y="8262"/>
                  <a:pt x="4281217" y="8659"/>
                </a:cubicBezTo>
                <a:close/>
                <a:moveTo>
                  <a:pt x="433117" y="8659"/>
                </a:moveTo>
                <a:cubicBezTo>
                  <a:pt x="436242" y="9056"/>
                  <a:pt x="440622" y="10449"/>
                  <a:pt x="446255" y="12840"/>
                </a:cubicBezTo>
                <a:cubicBezTo>
                  <a:pt x="457523" y="17621"/>
                  <a:pt x="461585" y="23447"/>
                  <a:pt x="458441" y="30318"/>
                </a:cubicBezTo>
                <a:cubicBezTo>
                  <a:pt x="455297" y="37189"/>
                  <a:pt x="452974" y="58155"/>
                  <a:pt x="451474" y="93216"/>
                </a:cubicBezTo>
                <a:cubicBezTo>
                  <a:pt x="468056" y="77689"/>
                  <a:pt x="479767" y="64238"/>
                  <a:pt x="486607" y="52865"/>
                </a:cubicBezTo>
                <a:cubicBezTo>
                  <a:pt x="493447" y="41492"/>
                  <a:pt x="496671" y="32339"/>
                  <a:pt x="496280" y="25407"/>
                </a:cubicBezTo>
                <a:cubicBezTo>
                  <a:pt x="495890" y="18474"/>
                  <a:pt x="499579" y="16468"/>
                  <a:pt x="507349" y="19388"/>
                </a:cubicBezTo>
                <a:cubicBezTo>
                  <a:pt x="515120" y="22309"/>
                  <a:pt x="521370" y="25934"/>
                  <a:pt x="526102" y="30262"/>
                </a:cubicBezTo>
                <a:cubicBezTo>
                  <a:pt x="530833" y="34590"/>
                  <a:pt x="531050" y="38460"/>
                  <a:pt x="526753" y="41871"/>
                </a:cubicBezTo>
                <a:cubicBezTo>
                  <a:pt x="522455" y="45281"/>
                  <a:pt x="514444" y="53827"/>
                  <a:pt x="502717" y="67506"/>
                </a:cubicBezTo>
                <a:cubicBezTo>
                  <a:pt x="490991" y="81186"/>
                  <a:pt x="473910" y="94010"/>
                  <a:pt x="451474" y="105978"/>
                </a:cubicBezTo>
                <a:lnTo>
                  <a:pt x="451474" y="115410"/>
                </a:lnTo>
                <a:cubicBezTo>
                  <a:pt x="483596" y="106915"/>
                  <a:pt x="504609" y="101483"/>
                  <a:pt x="514512" y="99114"/>
                </a:cubicBezTo>
                <a:cubicBezTo>
                  <a:pt x="524415" y="96745"/>
                  <a:pt x="533311" y="98909"/>
                  <a:pt x="541199" y="105606"/>
                </a:cubicBezTo>
                <a:cubicBezTo>
                  <a:pt x="549086" y="112304"/>
                  <a:pt x="546578" y="116595"/>
                  <a:pt x="533673" y="118480"/>
                </a:cubicBezTo>
                <a:cubicBezTo>
                  <a:pt x="520769" y="120365"/>
                  <a:pt x="509132" y="122098"/>
                  <a:pt x="498764" y="123680"/>
                </a:cubicBezTo>
                <a:cubicBezTo>
                  <a:pt x="488396" y="125261"/>
                  <a:pt x="478858" y="126864"/>
                  <a:pt x="470152" y="128489"/>
                </a:cubicBezTo>
                <a:cubicBezTo>
                  <a:pt x="487602" y="147749"/>
                  <a:pt x="504760" y="163513"/>
                  <a:pt x="521628" y="175779"/>
                </a:cubicBezTo>
                <a:cubicBezTo>
                  <a:pt x="538495" y="188045"/>
                  <a:pt x="552810" y="196484"/>
                  <a:pt x="564574" y="201098"/>
                </a:cubicBezTo>
                <a:cubicBezTo>
                  <a:pt x="576337" y="205712"/>
                  <a:pt x="581568" y="209318"/>
                  <a:pt x="580266" y="211916"/>
                </a:cubicBezTo>
                <a:cubicBezTo>
                  <a:pt x="578964" y="214514"/>
                  <a:pt x="569563" y="216418"/>
                  <a:pt x="552063" y="217627"/>
                </a:cubicBezTo>
                <a:cubicBezTo>
                  <a:pt x="534563" y="218837"/>
                  <a:pt x="522651" y="216083"/>
                  <a:pt x="516326" y="209367"/>
                </a:cubicBezTo>
                <a:cubicBezTo>
                  <a:pt x="510000" y="202652"/>
                  <a:pt x="503998" y="195697"/>
                  <a:pt x="498318" y="188504"/>
                </a:cubicBezTo>
                <a:cubicBezTo>
                  <a:pt x="492637" y="181310"/>
                  <a:pt x="478722" y="162440"/>
                  <a:pt x="456571" y="131893"/>
                </a:cubicBezTo>
                <a:cubicBezTo>
                  <a:pt x="454314" y="131893"/>
                  <a:pt x="452565" y="132042"/>
                  <a:pt x="451325" y="132340"/>
                </a:cubicBezTo>
                <a:cubicBezTo>
                  <a:pt x="450618" y="153064"/>
                  <a:pt x="450277" y="166117"/>
                  <a:pt x="450302" y="171500"/>
                </a:cubicBezTo>
                <a:cubicBezTo>
                  <a:pt x="450302" y="176052"/>
                  <a:pt x="450110" y="183211"/>
                  <a:pt x="449725" y="192978"/>
                </a:cubicBezTo>
                <a:cubicBezTo>
                  <a:pt x="449341" y="202745"/>
                  <a:pt x="449936" y="206949"/>
                  <a:pt x="451511" y="205591"/>
                </a:cubicBezTo>
                <a:cubicBezTo>
                  <a:pt x="453086" y="204233"/>
                  <a:pt x="458624" y="200925"/>
                  <a:pt x="468124" y="195666"/>
                </a:cubicBezTo>
                <a:cubicBezTo>
                  <a:pt x="477624" y="190407"/>
                  <a:pt x="483841" y="188411"/>
                  <a:pt x="486774" y="189676"/>
                </a:cubicBezTo>
                <a:cubicBezTo>
                  <a:pt x="489707" y="190941"/>
                  <a:pt x="488213" y="194745"/>
                  <a:pt x="482291" y="201089"/>
                </a:cubicBezTo>
                <a:cubicBezTo>
                  <a:pt x="476369" y="207433"/>
                  <a:pt x="469990" y="214024"/>
                  <a:pt x="463157" y="220864"/>
                </a:cubicBezTo>
                <a:cubicBezTo>
                  <a:pt x="456323" y="227704"/>
                  <a:pt x="450798" y="234188"/>
                  <a:pt x="446581" y="240314"/>
                </a:cubicBezTo>
                <a:cubicBezTo>
                  <a:pt x="442364" y="246441"/>
                  <a:pt x="438557" y="251108"/>
                  <a:pt x="435158" y="254313"/>
                </a:cubicBezTo>
                <a:cubicBezTo>
                  <a:pt x="431760" y="257520"/>
                  <a:pt x="427382" y="255606"/>
                  <a:pt x="422024" y="248574"/>
                </a:cubicBezTo>
                <a:cubicBezTo>
                  <a:pt x="416667" y="241542"/>
                  <a:pt x="413988" y="236085"/>
                  <a:pt x="413988" y="232203"/>
                </a:cubicBezTo>
                <a:cubicBezTo>
                  <a:pt x="413988" y="227875"/>
                  <a:pt x="416136" y="223559"/>
                  <a:pt x="420434" y="219255"/>
                </a:cubicBezTo>
                <a:cubicBezTo>
                  <a:pt x="424731" y="214952"/>
                  <a:pt x="427649" y="206068"/>
                  <a:pt x="429187" y="192606"/>
                </a:cubicBezTo>
                <a:cubicBezTo>
                  <a:pt x="430725" y="179143"/>
                  <a:pt x="431884" y="160071"/>
                  <a:pt x="432666" y="135391"/>
                </a:cubicBezTo>
                <a:cubicBezTo>
                  <a:pt x="425509" y="137660"/>
                  <a:pt x="419225" y="139784"/>
                  <a:pt x="413811" y="141762"/>
                </a:cubicBezTo>
                <a:cubicBezTo>
                  <a:pt x="408397" y="143740"/>
                  <a:pt x="401040" y="141942"/>
                  <a:pt x="391738" y="136367"/>
                </a:cubicBezTo>
                <a:cubicBezTo>
                  <a:pt x="382436" y="130792"/>
                  <a:pt x="383106" y="127478"/>
                  <a:pt x="393747" y="126424"/>
                </a:cubicBezTo>
                <a:cubicBezTo>
                  <a:pt x="404388" y="125369"/>
                  <a:pt x="417361" y="123100"/>
                  <a:pt x="432666" y="119615"/>
                </a:cubicBezTo>
                <a:lnTo>
                  <a:pt x="432666" y="55935"/>
                </a:lnTo>
                <a:cubicBezTo>
                  <a:pt x="432666" y="41610"/>
                  <a:pt x="431497" y="31248"/>
                  <a:pt x="429159" y="24848"/>
                </a:cubicBezTo>
                <a:cubicBezTo>
                  <a:pt x="426821" y="18449"/>
                  <a:pt x="426269" y="13652"/>
                  <a:pt x="427503" y="10459"/>
                </a:cubicBezTo>
                <a:cubicBezTo>
                  <a:pt x="428120" y="8862"/>
                  <a:pt x="429991" y="8262"/>
                  <a:pt x="433117" y="8659"/>
                </a:cubicBezTo>
                <a:close/>
                <a:moveTo>
                  <a:pt x="3227414" y="1151"/>
                </a:moveTo>
                <a:cubicBezTo>
                  <a:pt x="3228694" y="1048"/>
                  <a:pt x="3230286" y="1255"/>
                  <a:pt x="3232188" y="1771"/>
                </a:cubicBezTo>
                <a:cubicBezTo>
                  <a:pt x="3239797" y="3836"/>
                  <a:pt x="3246435" y="6512"/>
                  <a:pt x="3252103" y="9798"/>
                </a:cubicBezTo>
                <a:cubicBezTo>
                  <a:pt x="3257771" y="13085"/>
                  <a:pt x="3258716" y="17305"/>
                  <a:pt x="3254940" y="22458"/>
                </a:cubicBezTo>
                <a:cubicBezTo>
                  <a:pt x="3251163" y="27611"/>
                  <a:pt x="3247216" y="32135"/>
                  <a:pt x="3243099" y="36029"/>
                </a:cubicBezTo>
                <a:cubicBezTo>
                  <a:pt x="3256717" y="36116"/>
                  <a:pt x="3266093" y="34190"/>
                  <a:pt x="3271227" y="30253"/>
                </a:cubicBezTo>
                <a:cubicBezTo>
                  <a:pt x="3276362" y="26315"/>
                  <a:pt x="3281955" y="26250"/>
                  <a:pt x="3288008" y="30057"/>
                </a:cubicBezTo>
                <a:cubicBezTo>
                  <a:pt x="3294060" y="33865"/>
                  <a:pt x="3298593" y="37536"/>
                  <a:pt x="3301607" y="41071"/>
                </a:cubicBezTo>
                <a:cubicBezTo>
                  <a:pt x="3304621" y="44605"/>
                  <a:pt x="3303783" y="48035"/>
                  <a:pt x="3299095" y="51358"/>
                </a:cubicBezTo>
                <a:cubicBezTo>
                  <a:pt x="3294407" y="54682"/>
                  <a:pt x="3288417" y="59795"/>
                  <a:pt x="3281124" y="66697"/>
                </a:cubicBezTo>
                <a:cubicBezTo>
                  <a:pt x="3273832" y="73599"/>
                  <a:pt x="3266992" y="80107"/>
                  <a:pt x="3260605" y="86221"/>
                </a:cubicBezTo>
                <a:cubicBezTo>
                  <a:pt x="3271928" y="84063"/>
                  <a:pt x="3279590" y="81772"/>
                  <a:pt x="3283589" y="79347"/>
                </a:cubicBezTo>
                <a:cubicBezTo>
                  <a:pt x="3287589" y="76923"/>
                  <a:pt x="3292720" y="77375"/>
                  <a:pt x="3298984" y="80705"/>
                </a:cubicBezTo>
                <a:cubicBezTo>
                  <a:pt x="3305247" y="84036"/>
                  <a:pt x="3311116" y="88010"/>
                  <a:pt x="3316592" y="92630"/>
                </a:cubicBezTo>
                <a:cubicBezTo>
                  <a:pt x="3322067" y="97250"/>
                  <a:pt x="3321810" y="102165"/>
                  <a:pt x="3315820" y="107374"/>
                </a:cubicBezTo>
                <a:cubicBezTo>
                  <a:pt x="3309830" y="112583"/>
                  <a:pt x="3304267" y="123428"/>
                  <a:pt x="3299133" y="139911"/>
                </a:cubicBezTo>
                <a:cubicBezTo>
                  <a:pt x="3302866" y="139291"/>
                  <a:pt x="3308614" y="137775"/>
                  <a:pt x="3316378" y="135363"/>
                </a:cubicBezTo>
                <a:cubicBezTo>
                  <a:pt x="3324142" y="132950"/>
                  <a:pt x="3331965" y="135573"/>
                  <a:pt x="3339846" y="143232"/>
                </a:cubicBezTo>
                <a:cubicBezTo>
                  <a:pt x="3347728" y="150890"/>
                  <a:pt x="3344993" y="155185"/>
                  <a:pt x="3331642" y="156115"/>
                </a:cubicBezTo>
                <a:cubicBezTo>
                  <a:pt x="3318291" y="157045"/>
                  <a:pt x="3292280" y="159308"/>
                  <a:pt x="3253610" y="162905"/>
                </a:cubicBezTo>
                <a:cubicBezTo>
                  <a:pt x="3260245" y="171748"/>
                  <a:pt x="3271041" y="183074"/>
                  <a:pt x="3285998" y="196884"/>
                </a:cubicBezTo>
                <a:cubicBezTo>
                  <a:pt x="3300956" y="210694"/>
                  <a:pt x="3316611" y="221342"/>
                  <a:pt x="3332963" y="228827"/>
                </a:cubicBezTo>
                <a:cubicBezTo>
                  <a:pt x="3349316" y="236312"/>
                  <a:pt x="3354038" y="240705"/>
                  <a:pt x="3347130" y="242007"/>
                </a:cubicBezTo>
                <a:cubicBezTo>
                  <a:pt x="3340222" y="243310"/>
                  <a:pt x="3329211" y="243756"/>
                  <a:pt x="3314099" y="243347"/>
                </a:cubicBezTo>
                <a:cubicBezTo>
                  <a:pt x="3298987" y="242937"/>
                  <a:pt x="3287911" y="238380"/>
                  <a:pt x="3280873" y="229673"/>
                </a:cubicBezTo>
                <a:cubicBezTo>
                  <a:pt x="3273835" y="220967"/>
                  <a:pt x="3263073" y="202382"/>
                  <a:pt x="3248587" y="173918"/>
                </a:cubicBezTo>
                <a:cubicBezTo>
                  <a:pt x="3244568" y="190066"/>
                  <a:pt x="3236461" y="203014"/>
                  <a:pt x="3224263" y="212763"/>
                </a:cubicBezTo>
                <a:cubicBezTo>
                  <a:pt x="3212065" y="222511"/>
                  <a:pt x="3197343" y="228979"/>
                  <a:pt x="3180098" y="232166"/>
                </a:cubicBezTo>
                <a:cubicBezTo>
                  <a:pt x="3162853" y="235353"/>
                  <a:pt x="3161591" y="232963"/>
                  <a:pt x="3176312" y="224994"/>
                </a:cubicBezTo>
                <a:cubicBezTo>
                  <a:pt x="3191034" y="217026"/>
                  <a:pt x="3203300" y="207572"/>
                  <a:pt x="3213110" y="196633"/>
                </a:cubicBezTo>
                <a:cubicBezTo>
                  <a:pt x="3222920" y="185694"/>
                  <a:pt x="3228979" y="175010"/>
                  <a:pt x="3231286" y="164579"/>
                </a:cubicBezTo>
                <a:cubicBezTo>
                  <a:pt x="3205464" y="169950"/>
                  <a:pt x="3190169" y="173236"/>
                  <a:pt x="3185400" y="174439"/>
                </a:cubicBezTo>
                <a:cubicBezTo>
                  <a:pt x="3180631" y="175642"/>
                  <a:pt x="3174052" y="173112"/>
                  <a:pt x="3165662" y="166849"/>
                </a:cubicBezTo>
                <a:cubicBezTo>
                  <a:pt x="3157271" y="160586"/>
                  <a:pt x="3158155" y="157454"/>
                  <a:pt x="3168313" y="157454"/>
                </a:cubicBezTo>
                <a:cubicBezTo>
                  <a:pt x="3176660" y="157454"/>
                  <a:pt x="3187530" y="156468"/>
                  <a:pt x="3200925" y="154496"/>
                </a:cubicBezTo>
                <a:cubicBezTo>
                  <a:pt x="3197142" y="132581"/>
                  <a:pt x="3192305" y="117370"/>
                  <a:pt x="3186414" y="108862"/>
                </a:cubicBezTo>
                <a:cubicBezTo>
                  <a:pt x="3180523" y="100354"/>
                  <a:pt x="3180498" y="95818"/>
                  <a:pt x="3186339" y="95253"/>
                </a:cubicBezTo>
                <a:cubicBezTo>
                  <a:pt x="3192181" y="94689"/>
                  <a:pt x="3197402" y="94404"/>
                  <a:pt x="3202004" y="94398"/>
                </a:cubicBezTo>
                <a:cubicBezTo>
                  <a:pt x="3206605" y="94391"/>
                  <a:pt x="3220185" y="92596"/>
                  <a:pt x="3242745" y="89012"/>
                </a:cubicBezTo>
                <a:cubicBezTo>
                  <a:pt x="3250670" y="76287"/>
                  <a:pt x="3256772" y="66827"/>
                  <a:pt x="3261051" y="60632"/>
                </a:cubicBezTo>
                <a:cubicBezTo>
                  <a:pt x="3265330" y="54437"/>
                  <a:pt x="3266713" y="51340"/>
                  <a:pt x="3265200" y="51340"/>
                </a:cubicBezTo>
                <a:lnTo>
                  <a:pt x="3251191" y="51340"/>
                </a:lnTo>
                <a:cubicBezTo>
                  <a:pt x="3245895" y="51340"/>
                  <a:pt x="3241623" y="50174"/>
                  <a:pt x="3238373" y="47842"/>
                </a:cubicBezTo>
                <a:cubicBezTo>
                  <a:pt x="3226852" y="65851"/>
                  <a:pt x="3215786" y="77940"/>
                  <a:pt x="3205176" y="84110"/>
                </a:cubicBezTo>
                <a:cubicBezTo>
                  <a:pt x="3194565" y="90280"/>
                  <a:pt x="3192600" y="88169"/>
                  <a:pt x="3199278" y="77775"/>
                </a:cubicBezTo>
                <a:cubicBezTo>
                  <a:pt x="3205957" y="67382"/>
                  <a:pt x="3212378" y="55523"/>
                  <a:pt x="3218542" y="42196"/>
                </a:cubicBezTo>
                <a:cubicBezTo>
                  <a:pt x="3224706" y="28870"/>
                  <a:pt x="3226619" y="18284"/>
                  <a:pt x="3224281" y="10440"/>
                </a:cubicBezTo>
                <a:cubicBezTo>
                  <a:pt x="3222528" y="4557"/>
                  <a:pt x="3223572" y="1460"/>
                  <a:pt x="3227414" y="1151"/>
                </a:cubicBezTo>
                <a:close/>
                <a:moveTo>
                  <a:pt x="3128097" y="88"/>
                </a:moveTo>
                <a:cubicBezTo>
                  <a:pt x="3129452" y="-116"/>
                  <a:pt x="3131211" y="36"/>
                  <a:pt x="3133375" y="543"/>
                </a:cubicBezTo>
                <a:cubicBezTo>
                  <a:pt x="3142032" y="2571"/>
                  <a:pt x="3149836" y="5203"/>
                  <a:pt x="3156788" y="8440"/>
                </a:cubicBezTo>
                <a:cubicBezTo>
                  <a:pt x="3163739" y="11677"/>
                  <a:pt x="3165271" y="16120"/>
                  <a:pt x="3161383" y="21770"/>
                </a:cubicBezTo>
                <a:cubicBezTo>
                  <a:pt x="3157495" y="27419"/>
                  <a:pt x="3155551" y="45008"/>
                  <a:pt x="3155551" y="74538"/>
                </a:cubicBezTo>
                <a:cubicBezTo>
                  <a:pt x="3158713" y="73844"/>
                  <a:pt x="3162781" y="73087"/>
                  <a:pt x="3167755" y="72269"/>
                </a:cubicBezTo>
                <a:cubicBezTo>
                  <a:pt x="3172728" y="71450"/>
                  <a:pt x="3176216" y="73224"/>
                  <a:pt x="3178219" y="77589"/>
                </a:cubicBezTo>
                <a:cubicBezTo>
                  <a:pt x="3180222" y="81955"/>
                  <a:pt x="3178721" y="85831"/>
                  <a:pt x="3173717" y="89217"/>
                </a:cubicBezTo>
                <a:cubicBezTo>
                  <a:pt x="3168713" y="92602"/>
                  <a:pt x="3162657" y="95263"/>
                  <a:pt x="3155551" y="97197"/>
                </a:cubicBezTo>
                <a:lnTo>
                  <a:pt x="3155551" y="128247"/>
                </a:lnTo>
                <a:cubicBezTo>
                  <a:pt x="3170334" y="118908"/>
                  <a:pt x="3177053" y="116942"/>
                  <a:pt x="3175708" y="122349"/>
                </a:cubicBezTo>
                <a:cubicBezTo>
                  <a:pt x="3174362" y="127757"/>
                  <a:pt x="3167643" y="135750"/>
                  <a:pt x="3155551" y="146329"/>
                </a:cubicBezTo>
                <a:cubicBezTo>
                  <a:pt x="3156319" y="172151"/>
                  <a:pt x="3156704" y="189880"/>
                  <a:pt x="3156704" y="199517"/>
                </a:cubicBezTo>
                <a:cubicBezTo>
                  <a:pt x="3156704" y="210654"/>
                  <a:pt x="3155876" y="219745"/>
                  <a:pt x="3154220" y="226790"/>
                </a:cubicBezTo>
                <a:cubicBezTo>
                  <a:pt x="3152565" y="233834"/>
                  <a:pt x="3149064" y="240014"/>
                  <a:pt x="3143719" y="245328"/>
                </a:cubicBezTo>
                <a:cubicBezTo>
                  <a:pt x="3138373" y="250642"/>
                  <a:pt x="3134008" y="249740"/>
                  <a:pt x="3130622" y="242621"/>
                </a:cubicBezTo>
                <a:cubicBezTo>
                  <a:pt x="3127236" y="235502"/>
                  <a:pt x="3121571" y="227500"/>
                  <a:pt x="3113628" y="218613"/>
                </a:cubicBezTo>
                <a:cubicBezTo>
                  <a:pt x="3105684" y="209727"/>
                  <a:pt x="3105783" y="206062"/>
                  <a:pt x="3113925" y="207619"/>
                </a:cubicBezTo>
                <a:cubicBezTo>
                  <a:pt x="3122067" y="209175"/>
                  <a:pt x="3127156" y="209879"/>
                  <a:pt x="3129189" y="209730"/>
                </a:cubicBezTo>
                <a:cubicBezTo>
                  <a:pt x="3131223" y="209581"/>
                  <a:pt x="3132792" y="205637"/>
                  <a:pt x="3133896" y="197898"/>
                </a:cubicBezTo>
                <a:cubicBezTo>
                  <a:pt x="3135000" y="190159"/>
                  <a:pt x="3135552" y="176324"/>
                  <a:pt x="3135552" y="156394"/>
                </a:cubicBezTo>
                <a:cubicBezTo>
                  <a:pt x="3118697" y="171239"/>
                  <a:pt x="3108456" y="181568"/>
                  <a:pt x="3104828" y="187378"/>
                </a:cubicBezTo>
                <a:cubicBezTo>
                  <a:pt x="3101200" y="193189"/>
                  <a:pt x="3093936" y="192072"/>
                  <a:pt x="3083034" y="184029"/>
                </a:cubicBezTo>
                <a:cubicBezTo>
                  <a:pt x="3072132" y="175986"/>
                  <a:pt x="3070889" y="170756"/>
                  <a:pt x="3079304" y="168337"/>
                </a:cubicBezTo>
                <a:cubicBezTo>
                  <a:pt x="3087719" y="165919"/>
                  <a:pt x="3095706" y="162632"/>
                  <a:pt x="3103265" y="158477"/>
                </a:cubicBezTo>
                <a:cubicBezTo>
                  <a:pt x="3110825" y="154323"/>
                  <a:pt x="3121587" y="147464"/>
                  <a:pt x="3135552" y="137902"/>
                </a:cubicBezTo>
                <a:lnTo>
                  <a:pt x="3135552" y="101532"/>
                </a:lnTo>
                <a:cubicBezTo>
                  <a:pt x="3127515" y="104620"/>
                  <a:pt x="3119702" y="106561"/>
                  <a:pt x="3112111" y="107355"/>
                </a:cubicBezTo>
                <a:cubicBezTo>
                  <a:pt x="3104521" y="108149"/>
                  <a:pt x="3098360" y="106285"/>
                  <a:pt x="3093629" y="101765"/>
                </a:cubicBezTo>
                <a:cubicBezTo>
                  <a:pt x="3088897" y="97244"/>
                  <a:pt x="3090048" y="93802"/>
                  <a:pt x="3097080" y="91440"/>
                </a:cubicBezTo>
                <a:cubicBezTo>
                  <a:pt x="3104112" y="89077"/>
                  <a:pt x="3116936" y="85291"/>
                  <a:pt x="3135552" y="80082"/>
                </a:cubicBezTo>
                <a:cubicBezTo>
                  <a:pt x="3135552" y="69577"/>
                  <a:pt x="3135174" y="57860"/>
                  <a:pt x="3134417" y="44931"/>
                </a:cubicBezTo>
                <a:cubicBezTo>
                  <a:pt x="3133660" y="32001"/>
                  <a:pt x="3131134" y="20864"/>
                  <a:pt x="3126836" y="11519"/>
                </a:cubicBezTo>
                <a:cubicBezTo>
                  <a:pt x="3123613" y="4510"/>
                  <a:pt x="3124033" y="700"/>
                  <a:pt x="3128097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20" y="2216723"/>
            <a:ext cx="1468708" cy="678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82" y="2210130"/>
            <a:ext cx="1520398" cy="710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46" y="3220670"/>
            <a:ext cx="1645096" cy="7718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16" y="3289776"/>
            <a:ext cx="1599143" cy="81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6693272" y="457009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 useBgFill="1">
        <p:nvSpPr>
          <p:cNvPr id="15" name="矩形 14"/>
          <p:cNvSpPr/>
          <p:nvPr/>
        </p:nvSpPr>
        <p:spPr>
          <a:xfrm>
            <a:off x="3256713" y="4839760"/>
            <a:ext cx="637256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6" name="矩形 15"/>
          <p:cNvSpPr/>
          <p:nvPr/>
        </p:nvSpPr>
        <p:spPr>
          <a:xfrm>
            <a:off x="5621121" y="4816692"/>
            <a:ext cx="820582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8" name="矩形 17"/>
          <p:cNvSpPr/>
          <p:nvPr/>
        </p:nvSpPr>
        <p:spPr>
          <a:xfrm>
            <a:off x="7654540" y="4830151"/>
            <a:ext cx="305219" cy="379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43080" y="4640220"/>
            <a:ext cx="59766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                       可以换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</a:t>
            </a:r>
          </a:p>
        </p:txBody>
      </p:sp>
      <p:pic>
        <p:nvPicPr>
          <p:cNvPr id="26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89" y="4492867"/>
            <a:ext cx="1385886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1" y="4429416"/>
            <a:ext cx="1548943" cy="776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42" y="343762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64767" y="1529079"/>
            <a:ext cx="3228975" cy="44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数一数，填一填。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8710" y="4983479"/>
            <a:ext cx="422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）元（     ）角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94467" y="4983479"/>
            <a:ext cx="1051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83302" y="4983479"/>
            <a:ext cx="53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77" y="2083436"/>
            <a:ext cx="2724316" cy="13328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72" y="2229607"/>
            <a:ext cx="2372636" cy="12025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54" y="3439796"/>
            <a:ext cx="2730432" cy="1285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2" y="2937858"/>
            <a:ext cx="2187353" cy="9886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26" y="3954778"/>
            <a:ext cx="1747612" cy="807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31" y="3964304"/>
            <a:ext cx="1747612" cy="8077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2824079" y="1633883"/>
            <a:ext cx="2621084" cy="327033"/>
          </a:xfrm>
          <a:custGeom>
            <a:avLst/>
            <a:gdLst/>
            <a:ahLst/>
            <a:cxnLst/>
            <a:rect l="l" t="t" r="r" b="b"/>
            <a:pathLst>
              <a:path w="2621084" h="327033">
                <a:moveTo>
                  <a:pt x="2359777" y="235567"/>
                </a:moveTo>
                <a:cubicBezTo>
                  <a:pt x="2363145" y="235341"/>
                  <a:pt x="2369148" y="237107"/>
                  <a:pt x="2377784" y="240864"/>
                </a:cubicBezTo>
                <a:cubicBezTo>
                  <a:pt x="2395057" y="248378"/>
                  <a:pt x="2406558" y="255982"/>
                  <a:pt x="2412287" y="263676"/>
                </a:cubicBezTo>
                <a:cubicBezTo>
                  <a:pt x="2418015" y="271369"/>
                  <a:pt x="2419439" y="281135"/>
                  <a:pt x="2416556" y="292973"/>
                </a:cubicBezTo>
                <a:cubicBezTo>
                  <a:pt x="2413674" y="304811"/>
                  <a:pt x="2407612" y="306115"/>
                  <a:pt x="2398369" y="296888"/>
                </a:cubicBezTo>
                <a:cubicBezTo>
                  <a:pt x="2389127" y="287660"/>
                  <a:pt x="2380512" y="278055"/>
                  <a:pt x="2372525" y="268075"/>
                </a:cubicBezTo>
                <a:cubicBezTo>
                  <a:pt x="2366358" y="259255"/>
                  <a:pt x="2361375" y="250637"/>
                  <a:pt x="2357575" y="242219"/>
                </a:cubicBezTo>
                <a:cubicBezTo>
                  <a:pt x="2355675" y="238010"/>
                  <a:pt x="2356409" y="235793"/>
                  <a:pt x="2359777" y="235567"/>
                </a:cubicBezTo>
                <a:close/>
                <a:moveTo>
                  <a:pt x="1645402" y="235567"/>
                </a:moveTo>
                <a:cubicBezTo>
                  <a:pt x="1648771" y="235341"/>
                  <a:pt x="1654773" y="237107"/>
                  <a:pt x="1663409" y="240864"/>
                </a:cubicBezTo>
                <a:cubicBezTo>
                  <a:pt x="1680682" y="248378"/>
                  <a:pt x="1692183" y="255982"/>
                  <a:pt x="1697912" y="263676"/>
                </a:cubicBezTo>
                <a:cubicBezTo>
                  <a:pt x="1703641" y="271369"/>
                  <a:pt x="1705064" y="281135"/>
                  <a:pt x="1702182" y="292973"/>
                </a:cubicBezTo>
                <a:cubicBezTo>
                  <a:pt x="1699299" y="304811"/>
                  <a:pt x="1693237" y="306115"/>
                  <a:pt x="1683995" y="296888"/>
                </a:cubicBezTo>
                <a:cubicBezTo>
                  <a:pt x="1674752" y="287660"/>
                  <a:pt x="1666137" y="278055"/>
                  <a:pt x="1658150" y="268075"/>
                </a:cubicBezTo>
                <a:cubicBezTo>
                  <a:pt x="1651984" y="259255"/>
                  <a:pt x="1647000" y="250637"/>
                  <a:pt x="1643200" y="242219"/>
                </a:cubicBezTo>
                <a:cubicBezTo>
                  <a:pt x="1641300" y="238010"/>
                  <a:pt x="1642034" y="235793"/>
                  <a:pt x="1645402" y="235567"/>
                </a:cubicBezTo>
                <a:close/>
                <a:moveTo>
                  <a:pt x="1128577" y="228353"/>
                </a:moveTo>
                <a:cubicBezTo>
                  <a:pt x="1132560" y="227710"/>
                  <a:pt x="1136962" y="228008"/>
                  <a:pt x="1141784" y="229248"/>
                </a:cubicBezTo>
                <a:cubicBezTo>
                  <a:pt x="1151428" y="231729"/>
                  <a:pt x="1157727" y="236945"/>
                  <a:pt x="1160681" y="244897"/>
                </a:cubicBezTo>
                <a:cubicBezTo>
                  <a:pt x="1163635" y="252849"/>
                  <a:pt x="1163219" y="262797"/>
                  <a:pt x="1159433" y="274743"/>
                </a:cubicBezTo>
                <a:cubicBezTo>
                  <a:pt x="1155647" y="286688"/>
                  <a:pt x="1148771" y="298114"/>
                  <a:pt x="1138805" y="309019"/>
                </a:cubicBezTo>
                <a:cubicBezTo>
                  <a:pt x="1128838" y="319925"/>
                  <a:pt x="1119230" y="325862"/>
                  <a:pt x="1109981" y="326830"/>
                </a:cubicBezTo>
                <a:cubicBezTo>
                  <a:pt x="1100732" y="327798"/>
                  <a:pt x="1098925" y="325313"/>
                  <a:pt x="1104560" y="319377"/>
                </a:cubicBezTo>
                <a:cubicBezTo>
                  <a:pt x="1110196" y="313440"/>
                  <a:pt x="1115391" y="307449"/>
                  <a:pt x="1120145" y="301405"/>
                </a:cubicBezTo>
                <a:cubicBezTo>
                  <a:pt x="1124898" y="295360"/>
                  <a:pt x="1129032" y="288122"/>
                  <a:pt x="1132545" y="279690"/>
                </a:cubicBezTo>
                <a:cubicBezTo>
                  <a:pt x="1126221" y="279690"/>
                  <a:pt x="1120905" y="278073"/>
                  <a:pt x="1116595" y="274839"/>
                </a:cubicBezTo>
                <a:cubicBezTo>
                  <a:pt x="1112286" y="271606"/>
                  <a:pt x="1109368" y="267375"/>
                  <a:pt x="1107841" y="262148"/>
                </a:cubicBezTo>
                <a:cubicBezTo>
                  <a:pt x="1106314" y="256921"/>
                  <a:pt x="1106034" y="252039"/>
                  <a:pt x="1107002" y="247500"/>
                </a:cubicBezTo>
                <a:cubicBezTo>
                  <a:pt x="1107970" y="242961"/>
                  <a:pt x="1111598" y="238164"/>
                  <a:pt x="1117886" y="233109"/>
                </a:cubicBezTo>
                <a:cubicBezTo>
                  <a:pt x="1121030" y="230582"/>
                  <a:pt x="1124594" y="228997"/>
                  <a:pt x="1128577" y="228353"/>
                </a:cubicBezTo>
                <a:close/>
                <a:moveTo>
                  <a:pt x="2575468" y="218171"/>
                </a:moveTo>
                <a:cubicBezTo>
                  <a:pt x="2572096" y="218361"/>
                  <a:pt x="2568817" y="219640"/>
                  <a:pt x="2565630" y="222010"/>
                </a:cubicBezTo>
                <a:cubicBezTo>
                  <a:pt x="2559255" y="226750"/>
                  <a:pt x="2556068" y="233066"/>
                  <a:pt x="2556068" y="240961"/>
                </a:cubicBezTo>
                <a:cubicBezTo>
                  <a:pt x="2556068" y="248855"/>
                  <a:pt x="2559617" y="254781"/>
                  <a:pt x="2566716" y="258739"/>
                </a:cubicBezTo>
                <a:cubicBezTo>
                  <a:pt x="2573814" y="262697"/>
                  <a:pt x="2580762" y="262496"/>
                  <a:pt x="2587559" y="258137"/>
                </a:cubicBezTo>
                <a:cubicBezTo>
                  <a:pt x="2594357" y="253763"/>
                  <a:pt x="2597551" y="247453"/>
                  <a:pt x="2597142" y="239208"/>
                </a:cubicBezTo>
                <a:cubicBezTo>
                  <a:pt x="2596734" y="230962"/>
                  <a:pt x="2592973" y="224850"/>
                  <a:pt x="2585860" y="220870"/>
                </a:cubicBezTo>
                <a:cubicBezTo>
                  <a:pt x="2582304" y="218880"/>
                  <a:pt x="2578840" y="217981"/>
                  <a:pt x="2575468" y="218171"/>
                </a:cubicBezTo>
                <a:close/>
                <a:moveTo>
                  <a:pt x="835384" y="202748"/>
                </a:moveTo>
                <a:lnTo>
                  <a:pt x="811314" y="207760"/>
                </a:lnTo>
                <a:cubicBezTo>
                  <a:pt x="805879" y="219963"/>
                  <a:pt x="803316" y="226578"/>
                  <a:pt x="803624" y="227603"/>
                </a:cubicBezTo>
                <a:cubicBezTo>
                  <a:pt x="803933" y="228628"/>
                  <a:pt x="805334" y="229499"/>
                  <a:pt x="807830" y="230216"/>
                </a:cubicBezTo>
                <a:cubicBezTo>
                  <a:pt x="810325" y="230933"/>
                  <a:pt x="814548" y="232525"/>
                  <a:pt x="820499" y="234992"/>
                </a:cubicBezTo>
                <a:cubicBezTo>
                  <a:pt x="825977" y="228338"/>
                  <a:pt x="830939" y="217590"/>
                  <a:pt x="835384" y="202748"/>
                </a:cubicBezTo>
                <a:close/>
                <a:moveTo>
                  <a:pt x="121009" y="202748"/>
                </a:moveTo>
                <a:lnTo>
                  <a:pt x="96939" y="207760"/>
                </a:lnTo>
                <a:cubicBezTo>
                  <a:pt x="91504" y="219963"/>
                  <a:pt x="88941" y="226578"/>
                  <a:pt x="89249" y="227603"/>
                </a:cubicBezTo>
                <a:cubicBezTo>
                  <a:pt x="89558" y="228628"/>
                  <a:pt x="90959" y="229499"/>
                  <a:pt x="93455" y="230216"/>
                </a:cubicBezTo>
                <a:cubicBezTo>
                  <a:pt x="95950" y="230933"/>
                  <a:pt x="100173" y="232525"/>
                  <a:pt x="106124" y="234992"/>
                </a:cubicBezTo>
                <a:cubicBezTo>
                  <a:pt x="111602" y="228338"/>
                  <a:pt x="116564" y="217590"/>
                  <a:pt x="121009" y="202748"/>
                </a:cubicBezTo>
                <a:close/>
                <a:moveTo>
                  <a:pt x="2577949" y="195251"/>
                </a:moveTo>
                <a:cubicBezTo>
                  <a:pt x="2583471" y="195373"/>
                  <a:pt x="2589115" y="196646"/>
                  <a:pt x="2594884" y="199069"/>
                </a:cubicBezTo>
                <a:cubicBezTo>
                  <a:pt x="2606420" y="203916"/>
                  <a:pt x="2614082" y="211596"/>
                  <a:pt x="2617867" y="222107"/>
                </a:cubicBezTo>
                <a:cubicBezTo>
                  <a:pt x="2621653" y="232618"/>
                  <a:pt x="2622098" y="243015"/>
                  <a:pt x="2619201" y="253297"/>
                </a:cubicBezTo>
                <a:cubicBezTo>
                  <a:pt x="2616304" y="263579"/>
                  <a:pt x="2610884" y="271448"/>
                  <a:pt x="2602939" y="276904"/>
                </a:cubicBezTo>
                <a:cubicBezTo>
                  <a:pt x="2594995" y="282361"/>
                  <a:pt x="2585555" y="285089"/>
                  <a:pt x="2574621" y="285089"/>
                </a:cubicBezTo>
                <a:cubicBezTo>
                  <a:pt x="2563686" y="285089"/>
                  <a:pt x="2553785" y="280651"/>
                  <a:pt x="2544915" y="271774"/>
                </a:cubicBezTo>
                <a:cubicBezTo>
                  <a:pt x="2536046" y="262898"/>
                  <a:pt x="2531611" y="253354"/>
                  <a:pt x="2531611" y="243144"/>
                </a:cubicBezTo>
                <a:cubicBezTo>
                  <a:pt x="2531611" y="232934"/>
                  <a:pt x="2533999" y="224003"/>
                  <a:pt x="2538774" y="216353"/>
                </a:cubicBezTo>
                <a:cubicBezTo>
                  <a:pt x="2543549" y="208702"/>
                  <a:pt x="2551210" y="202697"/>
                  <a:pt x="2561758" y="198338"/>
                </a:cubicBezTo>
                <a:cubicBezTo>
                  <a:pt x="2567032" y="196158"/>
                  <a:pt x="2572429" y="195129"/>
                  <a:pt x="2577949" y="195251"/>
                </a:cubicBezTo>
                <a:close/>
                <a:moveTo>
                  <a:pt x="2044957" y="120752"/>
                </a:moveTo>
                <a:cubicBezTo>
                  <a:pt x="2061137" y="119668"/>
                  <a:pt x="2074709" y="122041"/>
                  <a:pt x="2085674" y="127870"/>
                </a:cubicBezTo>
                <a:cubicBezTo>
                  <a:pt x="2100294" y="135643"/>
                  <a:pt x="2106733" y="142641"/>
                  <a:pt x="2104990" y="148864"/>
                </a:cubicBezTo>
                <a:cubicBezTo>
                  <a:pt x="2103248" y="155088"/>
                  <a:pt x="2096214" y="157752"/>
                  <a:pt x="2083889" y="156855"/>
                </a:cubicBezTo>
                <a:cubicBezTo>
                  <a:pt x="2071563" y="155959"/>
                  <a:pt x="2054244" y="155511"/>
                  <a:pt x="2031930" y="155511"/>
                </a:cubicBezTo>
                <a:cubicBezTo>
                  <a:pt x="2009646" y="155511"/>
                  <a:pt x="1985705" y="156633"/>
                  <a:pt x="1960108" y="158877"/>
                </a:cubicBezTo>
                <a:cubicBezTo>
                  <a:pt x="1934510" y="161122"/>
                  <a:pt x="1913086" y="163792"/>
                  <a:pt x="1895835" y="166890"/>
                </a:cubicBezTo>
                <a:cubicBezTo>
                  <a:pt x="1878584" y="169987"/>
                  <a:pt x="1863526" y="172913"/>
                  <a:pt x="1850663" y="175666"/>
                </a:cubicBezTo>
                <a:cubicBezTo>
                  <a:pt x="1837800" y="178420"/>
                  <a:pt x="1824413" y="175430"/>
                  <a:pt x="1810503" y="166696"/>
                </a:cubicBezTo>
                <a:cubicBezTo>
                  <a:pt x="1797898" y="152829"/>
                  <a:pt x="1797002" y="146581"/>
                  <a:pt x="1807815" y="147950"/>
                </a:cubicBezTo>
                <a:cubicBezTo>
                  <a:pt x="1818627" y="149320"/>
                  <a:pt x="1837151" y="148889"/>
                  <a:pt x="1863386" y="146660"/>
                </a:cubicBezTo>
                <a:cubicBezTo>
                  <a:pt x="1889622" y="144430"/>
                  <a:pt x="1917628" y="141056"/>
                  <a:pt x="1947406" y="136539"/>
                </a:cubicBezTo>
                <a:cubicBezTo>
                  <a:pt x="1977183" y="132022"/>
                  <a:pt x="2004017" y="127505"/>
                  <a:pt x="2027908" y="122987"/>
                </a:cubicBezTo>
                <a:cubicBezTo>
                  <a:pt x="2033881" y="121858"/>
                  <a:pt x="2039564" y="121113"/>
                  <a:pt x="2044957" y="120752"/>
                </a:cubicBezTo>
                <a:close/>
                <a:moveTo>
                  <a:pt x="616207" y="120752"/>
                </a:moveTo>
                <a:cubicBezTo>
                  <a:pt x="632387" y="119668"/>
                  <a:pt x="645959" y="122041"/>
                  <a:pt x="656924" y="127870"/>
                </a:cubicBezTo>
                <a:cubicBezTo>
                  <a:pt x="671544" y="135643"/>
                  <a:pt x="677983" y="142641"/>
                  <a:pt x="676240" y="148864"/>
                </a:cubicBezTo>
                <a:cubicBezTo>
                  <a:pt x="674498" y="155088"/>
                  <a:pt x="667464" y="157752"/>
                  <a:pt x="655139" y="156855"/>
                </a:cubicBezTo>
                <a:cubicBezTo>
                  <a:pt x="642813" y="155959"/>
                  <a:pt x="625494" y="155511"/>
                  <a:pt x="603181" y="155511"/>
                </a:cubicBezTo>
                <a:cubicBezTo>
                  <a:pt x="580896" y="155511"/>
                  <a:pt x="556955" y="156633"/>
                  <a:pt x="531358" y="158877"/>
                </a:cubicBezTo>
                <a:cubicBezTo>
                  <a:pt x="505760" y="161122"/>
                  <a:pt x="484336" y="163792"/>
                  <a:pt x="467085" y="166890"/>
                </a:cubicBezTo>
                <a:cubicBezTo>
                  <a:pt x="449833" y="169987"/>
                  <a:pt x="434776" y="172913"/>
                  <a:pt x="421913" y="175666"/>
                </a:cubicBezTo>
                <a:cubicBezTo>
                  <a:pt x="409050" y="178420"/>
                  <a:pt x="395663" y="175430"/>
                  <a:pt x="381753" y="166696"/>
                </a:cubicBezTo>
                <a:cubicBezTo>
                  <a:pt x="369148" y="152829"/>
                  <a:pt x="368252" y="146581"/>
                  <a:pt x="379065" y="147950"/>
                </a:cubicBezTo>
                <a:cubicBezTo>
                  <a:pt x="389877" y="149320"/>
                  <a:pt x="408401" y="148889"/>
                  <a:pt x="434636" y="146660"/>
                </a:cubicBezTo>
                <a:cubicBezTo>
                  <a:pt x="460872" y="144430"/>
                  <a:pt x="488878" y="141056"/>
                  <a:pt x="518656" y="136539"/>
                </a:cubicBezTo>
                <a:cubicBezTo>
                  <a:pt x="548433" y="132022"/>
                  <a:pt x="575267" y="127505"/>
                  <a:pt x="599158" y="122987"/>
                </a:cubicBezTo>
                <a:cubicBezTo>
                  <a:pt x="605131" y="121858"/>
                  <a:pt x="610814" y="121113"/>
                  <a:pt x="616207" y="120752"/>
                </a:cubicBezTo>
                <a:close/>
                <a:moveTo>
                  <a:pt x="2356639" y="104886"/>
                </a:moveTo>
                <a:cubicBezTo>
                  <a:pt x="2347698" y="106227"/>
                  <a:pt x="2333118" y="109321"/>
                  <a:pt x="2312898" y="114168"/>
                </a:cubicBezTo>
                <a:lnTo>
                  <a:pt x="2312898" y="127010"/>
                </a:lnTo>
                <a:cubicBezTo>
                  <a:pt x="2322750" y="126207"/>
                  <a:pt x="2331132" y="124429"/>
                  <a:pt x="2338044" y="121675"/>
                </a:cubicBezTo>
                <a:cubicBezTo>
                  <a:pt x="2344956" y="118922"/>
                  <a:pt x="2351265" y="119668"/>
                  <a:pt x="2356973" y="123912"/>
                </a:cubicBezTo>
                <a:cubicBezTo>
                  <a:pt x="2362680" y="128157"/>
                  <a:pt x="2363071" y="132212"/>
                  <a:pt x="2358145" y="136076"/>
                </a:cubicBezTo>
                <a:cubicBezTo>
                  <a:pt x="2353219" y="139941"/>
                  <a:pt x="2346031" y="142573"/>
                  <a:pt x="2336581" y="143971"/>
                </a:cubicBezTo>
                <a:cubicBezTo>
                  <a:pt x="2327131" y="145369"/>
                  <a:pt x="2319237" y="145616"/>
                  <a:pt x="2312898" y="144713"/>
                </a:cubicBezTo>
                <a:lnTo>
                  <a:pt x="2312898" y="155339"/>
                </a:lnTo>
                <a:cubicBezTo>
                  <a:pt x="2319179" y="155454"/>
                  <a:pt x="2326944" y="153908"/>
                  <a:pt x="2336194" y="150703"/>
                </a:cubicBezTo>
                <a:cubicBezTo>
                  <a:pt x="2345443" y="147498"/>
                  <a:pt x="2352871" y="148405"/>
                  <a:pt x="2358479" y="153425"/>
                </a:cubicBezTo>
                <a:cubicBezTo>
                  <a:pt x="2364086" y="158444"/>
                  <a:pt x="2363411" y="162516"/>
                  <a:pt x="2356457" y="165642"/>
                </a:cubicBezTo>
                <a:cubicBezTo>
                  <a:pt x="2349502" y="168769"/>
                  <a:pt x="2342023" y="171009"/>
                  <a:pt x="2334021" y="172364"/>
                </a:cubicBezTo>
                <a:cubicBezTo>
                  <a:pt x="2326020" y="173719"/>
                  <a:pt x="2318979" y="173049"/>
                  <a:pt x="2312898" y="170353"/>
                </a:cubicBezTo>
                <a:lnTo>
                  <a:pt x="2312898" y="185045"/>
                </a:lnTo>
                <a:cubicBezTo>
                  <a:pt x="2321044" y="185131"/>
                  <a:pt x="2329726" y="183578"/>
                  <a:pt x="2338947" y="180388"/>
                </a:cubicBezTo>
                <a:cubicBezTo>
                  <a:pt x="2348168" y="177197"/>
                  <a:pt x="2355578" y="178097"/>
                  <a:pt x="2361178" y="183087"/>
                </a:cubicBezTo>
                <a:cubicBezTo>
                  <a:pt x="2366778" y="188078"/>
                  <a:pt x="2366376" y="192143"/>
                  <a:pt x="2359974" y="195284"/>
                </a:cubicBezTo>
                <a:cubicBezTo>
                  <a:pt x="2353570" y="198424"/>
                  <a:pt x="2345443" y="200453"/>
                  <a:pt x="2335592" y="201371"/>
                </a:cubicBezTo>
                <a:cubicBezTo>
                  <a:pt x="2325740" y="202289"/>
                  <a:pt x="2318061" y="202296"/>
                  <a:pt x="2312554" y="201393"/>
                </a:cubicBezTo>
                <a:cubicBezTo>
                  <a:pt x="2311851" y="212262"/>
                  <a:pt x="2311514" y="217160"/>
                  <a:pt x="2311543" y="216084"/>
                </a:cubicBezTo>
                <a:cubicBezTo>
                  <a:pt x="2336251" y="213431"/>
                  <a:pt x="2356019" y="210943"/>
                  <a:pt x="2370847" y="208620"/>
                </a:cubicBezTo>
                <a:cubicBezTo>
                  <a:pt x="2371693" y="179452"/>
                  <a:pt x="2372116" y="156773"/>
                  <a:pt x="2372116" y="140583"/>
                </a:cubicBezTo>
                <a:cubicBezTo>
                  <a:pt x="2372116" y="124809"/>
                  <a:pt x="2371772" y="114580"/>
                  <a:pt x="2371084" y="109898"/>
                </a:cubicBezTo>
                <a:cubicBezTo>
                  <a:pt x="2370395" y="105216"/>
                  <a:pt x="2365580" y="103546"/>
                  <a:pt x="2356639" y="104886"/>
                </a:cubicBezTo>
                <a:close/>
                <a:moveTo>
                  <a:pt x="1642265" y="104886"/>
                </a:moveTo>
                <a:cubicBezTo>
                  <a:pt x="1633323" y="106227"/>
                  <a:pt x="1618743" y="109321"/>
                  <a:pt x="1598523" y="114168"/>
                </a:cubicBezTo>
                <a:lnTo>
                  <a:pt x="1598523" y="127010"/>
                </a:lnTo>
                <a:cubicBezTo>
                  <a:pt x="1608375" y="126207"/>
                  <a:pt x="1616757" y="124429"/>
                  <a:pt x="1623669" y="121675"/>
                </a:cubicBezTo>
                <a:cubicBezTo>
                  <a:pt x="1630581" y="118922"/>
                  <a:pt x="1636891" y="119668"/>
                  <a:pt x="1642598" y="123912"/>
                </a:cubicBezTo>
                <a:cubicBezTo>
                  <a:pt x="1648305" y="128157"/>
                  <a:pt x="1648696" y="132212"/>
                  <a:pt x="1643770" y="136076"/>
                </a:cubicBezTo>
                <a:cubicBezTo>
                  <a:pt x="1638844" y="139941"/>
                  <a:pt x="1631656" y="142573"/>
                  <a:pt x="1622206" y="143971"/>
                </a:cubicBezTo>
                <a:cubicBezTo>
                  <a:pt x="1612756" y="145369"/>
                  <a:pt x="1604862" y="145616"/>
                  <a:pt x="1598523" y="144713"/>
                </a:cubicBezTo>
                <a:lnTo>
                  <a:pt x="1598523" y="155339"/>
                </a:lnTo>
                <a:cubicBezTo>
                  <a:pt x="1604804" y="155454"/>
                  <a:pt x="1612570" y="153908"/>
                  <a:pt x="1621819" y="150703"/>
                </a:cubicBezTo>
                <a:cubicBezTo>
                  <a:pt x="1631068" y="147498"/>
                  <a:pt x="1638497" y="148405"/>
                  <a:pt x="1644104" y="153425"/>
                </a:cubicBezTo>
                <a:cubicBezTo>
                  <a:pt x="1649711" y="158444"/>
                  <a:pt x="1649037" y="162516"/>
                  <a:pt x="1642082" y="165642"/>
                </a:cubicBezTo>
                <a:cubicBezTo>
                  <a:pt x="1635127" y="168769"/>
                  <a:pt x="1627648" y="171009"/>
                  <a:pt x="1619646" y="172364"/>
                </a:cubicBezTo>
                <a:cubicBezTo>
                  <a:pt x="1611645" y="173719"/>
                  <a:pt x="1604604" y="173049"/>
                  <a:pt x="1598523" y="170353"/>
                </a:cubicBezTo>
                <a:lnTo>
                  <a:pt x="1598523" y="185045"/>
                </a:lnTo>
                <a:cubicBezTo>
                  <a:pt x="1606669" y="185131"/>
                  <a:pt x="1615351" y="183578"/>
                  <a:pt x="1624572" y="180388"/>
                </a:cubicBezTo>
                <a:cubicBezTo>
                  <a:pt x="1633793" y="177197"/>
                  <a:pt x="1641203" y="178097"/>
                  <a:pt x="1646803" y="183087"/>
                </a:cubicBezTo>
                <a:cubicBezTo>
                  <a:pt x="1652403" y="188078"/>
                  <a:pt x="1652002" y="192143"/>
                  <a:pt x="1645599" y="195284"/>
                </a:cubicBezTo>
                <a:cubicBezTo>
                  <a:pt x="1639196" y="198424"/>
                  <a:pt x="1631068" y="200453"/>
                  <a:pt x="1621217" y="201371"/>
                </a:cubicBezTo>
                <a:cubicBezTo>
                  <a:pt x="1611365" y="202289"/>
                  <a:pt x="1603686" y="202296"/>
                  <a:pt x="1598179" y="201393"/>
                </a:cubicBezTo>
                <a:cubicBezTo>
                  <a:pt x="1597476" y="212262"/>
                  <a:pt x="1597140" y="217160"/>
                  <a:pt x="1597168" y="216084"/>
                </a:cubicBezTo>
                <a:cubicBezTo>
                  <a:pt x="1621876" y="213431"/>
                  <a:pt x="1641644" y="210943"/>
                  <a:pt x="1656472" y="208620"/>
                </a:cubicBezTo>
                <a:cubicBezTo>
                  <a:pt x="1657318" y="179452"/>
                  <a:pt x="1657741" y="156773"/>
                  <a:pt x="1657741" y="140583"/>
                </a:cubicBezTo>
                <a:cubicBezTo>
                  <a:pt x="1657741" y="124809"/>
                  <a:pt x="1657397" y="114580"/>
                  <a:pt x="1656709" y="109898"/>
                </a:cubicBezTo>
                <a:cubicBezTo>
                  <a:pt x="1656020" y="105216"/>
                  <a:pt x="1651206" y="103546"/>
                  <a:pt x="1642265" y="104886"/>
                </a:cubicBezTo>
                <a:close/>
                <a:moveTo>
                  <a:pt x="774548" y="52250"/>
                </a:moveTo>
                <a:cubicBezTo>
                  <a:pt x="777023" y="52489"/>
                  <a:pt x="780011" y="53041"/>
                  <a:pt x="783512" y="53907"/>
                </a:cubicBezTo>
                <a:cubicBezTo>
                  <a:pt x="797515" y="57370"/>
                  <a:pt x="803646" y="65720"/>
                  <a:pt x="801904" y="78956"/>
                </a:cubicBezTo>
                <a:cubicBezTo>
                  <a:pt x="800161" y="92192"/>
                  <a:pt x="793167" y="93798"/>
                  <a:pt x="780920" y="83774"/>
                </a:cubicBezTo>
                <a:cubicBezTo>
                  <a:pt x="773463" y="73535"/>
                  <a:pt x="768530" y="65132"/>
                  <a:pt x="766121" y="58564"/>
                </a:cubicBezTo>
                <a:cubicBezTo>
                  <a:pt x="764314" y="53638"/>
                  <a:pt x="767123" y="51534"/>
                  <a:pt x="774548" y="52250"/>
                </a:cubicBezTo>
                <a:close/>
                <a:moveTo>
                  <a:pt x="60173" y="52250"/>
                </a:moveTo>
                <a:cubicBezTo>
                  <a:pt x="62648" y="52489"/>
                  <a:pt x="65636" y="53041"/>
                  <a:pt x="69137" y="53907"/>
                </a:cubicBezTo>
                <a:cubicBezTo>
                  <a:pt x="83140" y="57370"/>
                  <a:pt x="89271" y="65720"/>
                  <a:pt x="87529" y="78956"/>
                </a:cubicBezTo>
                <a:cubicBezTo>
                  <a:pt x="85786" y="92192"/>
                  <a:pt x="78792" y="93798"/>
                  <a:pt x="66545" y="83774"/>
                </a:cubicBezTo>
                <a:cubicBezTo>
                  <a:pt x="59088" y="73535"/>
                  <a:pt x="54155" y="65132"/>
                  <a:pt x="51746" y="58564"/>
                </a:cubicBezTo>
                <a:cubicBezTo>
                  <a:pt x="49939" y="53638"/>
                  <a:pt x="52748" y="51534"/>
                  <a:pt x="60173" y="52250"/>
                </a:cubicBezTo>
                <a:close/>
                <a:moveTo>
                  <a:pt x="861234" y="33361"/>
                </a:moveTo>
                <a:cubicBezTo>
                  <a:pt x="862107" y="33120"/>
                  <a:pt x="862995" y="33203"/>
                  <a:pt x="863896" y="33612"/>
                </a:cubicBezTo>
                <a:cubicBezTo>
                  <a:pt x="867503" y="35247"/>
                  <a:pt x="872640" y="38438"/>
                  <a:pt x="879308" y="43184"/>
                </a:cubicBezTo>
                <a:cubicBezTo>
                  <a:pt x="887038" y="49551"/>
                  <a:pt x="887859" y="54262"/>
                  <a:pt x="881771" y="57316"/>
                </a:cubicBezTo>
                <a:cubicBezTo>
                  <a:pt x="875684" y="60371"/>
                  <a:pt x="864631" y="67150"/>
                  <a:pt x="848613" y="77654"/>
                </a:cubicBezTo>
                <a:cubicBezTo>
                  <a:pt x="832595" y="88159"/>
                  <a:pt x="828662" y="87417"/>
                  <a:pt x="836815" y="75428"/>
                </a:cubicBezTo>
                <a:cubicBezTo>
                  <a:pt x="844967" y="63440"/>
                  <a:pt x="850617" y="53065"/>
                  <a:pt x="853765" y="44303"/>
                </a:cubicBezTo>
                <a:cubicBezTo>
                  <a:pt x="856126" y="37731"/>
                  <a:pt x="858616" y="34084"/>
                  <a:pt x="861234" y="33361"/>
                </a:cubicBezTo>
                <a:close/>
                <a:moveTo>
                  <a:pt x="146859" y="33361"/>
                </a:moveTo>
                <a:cubicBezTo>
                  <a:pt x="147732" y="33120"/>
                  <a:pt x="148620" y="33203"/>
                  <a:pt x="149521" y="33612"/>
                </a:cubicBezTo>
                <a:cubicBezTo>
                  <a:pt x="153128" y="35247"/>
                  <a:pt x="158265" y="38438"/>
                  <a:pt x="164933" y="43184"/>
                </a:cubicBezTo>
                <a:cubicBezTo>
                  <a:pt x="172663" y="49551"/>
                  <a:pt x="173484" y="54262"/>
                  <a:pt x="167396" y="57316"/>
                </a:cubicBezTo>
                <a:cubicBezTo>
                  <a:pt x="161309" y="60371"/>
                  <a:pt x="150256" y="67150"/>
                  <a:pt x="134238" y="77654"/>
                </a:cubicBezTo>
                <a:cubicBezTo>
                  <a:pt x="118220" y="88159"/>
                  <a:pt x="114287" y="87417"/>
                  <a:pt x="122440" y="75428"/>
                </a:cubicBezTo>
                <a:cubicBezTo>
                  <a:pt x="130592" y="63440"/>
                  <a:pt x="136242" y="53065"/>
                  <a:pt x="139390" y="44303"/>
                </a:cubicBezTo>
                <a:cubicBezTo>
                  <a:pt x="141751" y="37731"/>
                  <a:pt x="144240" y="34084"/>
                  <a:pt x="146859" y="33361"/>
                </a:cubicBezTo>
                <a:close/>
                <a:moveTo>
                  <a:pt x="920463" y="25193"/>
                </a:moveTo>
                <a:cubicBezTo>
                  <a:pt x="923844" y="25504"/>
                  <a:pt x="929033" y="27424"/>
                  <a:pt x="936031" y="30956"/>
                </a:cubicBezTo>
                <a:cubicBezTo>
                  <a:pt x="950027" y="38018"/>
                  <a:pt x="954924" y="44668"/>
                  <a:pt x="950723" y="50906"/>
                </a:cubicBezTo>
                <a:cubicBezTo>
                  <a:pt x="946521" y="57144"/>
                  <a:pt x="942409" y="65845"/>
                  <a:pt x="938387" y="77009"/>
                </a:cubicBezTo>
                <a:cubicBezTo>
                  <a:pt x="934364" y="88173"/>
                  <a:pt x="927083" y="101685"/>
                  <a:pt x="916543" y="117545"/>
                </a:cubicBezTo>
                <a:cubicBezTo>
                  <a:pt x="934239" y="114147"/>
                  <a:pt x="950400" y="108798"/>
                  <a:pt x="965027" y="101499"/>
                </a:cubicBezTo>
                <a:cubicBezTo>
                  <a:pt x="979654" y="94199"/>
                  <a:pt x="991427" y="93966"/>
                  <a:pt x="1000347" y="100800"/>
                </a:cubicBezTo>
                <a:cubicBezTo>
                  <a:pt x="1009267" y="107633"/>
                  <a:pt x="1008302" y="113258"/>
                  <a:pt x="997454" y="117674"/>
                </a:cubicBezTo>
                <a:cubicBezTo>
                  <a:pt x="986605" y="122091"/>
                  <a:pt x="968634" y="126178"/>
                  <a:pt x="943538" y="129935"/>
                </a:cubicBezTo>
                <a:cubicBezTo>
                  <a:pt x="957032" y="132502"/>
                  <a:pt x="962170" y="138726"/>
                  <a:pt x="958950" y="148606"/>
                </a:cubicBezTo>
                <a:cubicBezTo>
                  <a:pt x="955731" y="158487"/>
                  <a:pt x="952992" y="169303"/>
                  <a:pt x="950733" y="181055"/>
                </a:cubicBezTo>
                <a:cubicBezTo>
                  <a:pt x="948475" y="192806"/>
                  <a:pt x="944277" y="205831"/>
                  <a:pt x="938139" y="220128"/>
                </a:cubicBezTo>
                <a:cubicBezTo>
                  <a:pt x="945739" y="229119"/>
                  <a:pt x="954584" y="237784"/>
                  <a:pt x="964672" y="246123"/>
                </a:cubicBezTo>
                <a:cubicBezTo>
                  <a:pt x="974760" y="254462"/>
                  <a:pt x="985243" y="260804"/>
                  <a:pt x="996120" y="265149"/>
                </a:cubicBezTo>
                <a:cubicBezTo>
                  <a:pt x="1006997" y="269494"/>
                  <a:pt x="1016924" y="274148"/>
                  <a:pt x="1025901" y="279109"/>
                </a:cubicBezTo>
                <a:cubicBezTo>
                  <a:pt x="1034878" y="284071"/>
                  <a:pt x="1030296" y="287434"/>
                  <a:pt x="1012156" y="289198"/>
                </a:cubicBezTo>
                <a:cubicBezTo>
                  <a:pt x="994016" y="290961"/>
                  <a:pt x="980321" y="291123"/>
                  <a:pt x="971071" y="289682"/>
                </a:cubicBezTo>
                <a:cubicBezTo>
                  <a:pt x="961822" y="288240"/>
                  <a:pt x="955071" y="284214"/>
                  <a:pt x="950820" y="277604"/>
                </a:cubicBezTo>
                <a:cubicBezTo>
                  <a:pt x="946568" y="270993"/>
                  <a:pt x="937250" y="257291"/>
                  <a:pt x="922867" y="236497"/>
                </a:cubicBezTo>
                <a:cubicBezTo>
                  <a:pt x="916715" y="244915"/>
                  <a:pt x="909462" y="251909"/>
                  <a:pt x="901109" y="257481"/>
                </a:cubicBezTo>
                <a:cubicBezTo>
                  <a:pt x="892756" y="263052"/>
                  <a:pt x="882639" y="267246"/>
                  <a:pt x="870758" y="270064"/>
                </a:cubicBezTo>
                <a:cubicBezTo>
                  <a:pt x="867788" y="270769"/>
                  <a:pt x="865494" y="271142"/>
                  <a:pt x="863876" y="271183"/>
                </a:cubicBezTo>
                <a:lnTo>
                  <a:pt x="862159" y="270653"/>
                </a:lnTo>
                <a:lnTo>
                  <a:pt x="861584" y="280690"/>
                </a:lnTo>
                <a:cubicBezTo>
                  <a:pt x="859146" y="290822"/>
                  <a:pt x="854149" y="292102"/>
                  <a:pt x="846591" y="284530"/>
                </a:cubicBezTo>
                <a:cubicBezTo>
                  <a:pt x="839034" y="276958"/>
                  <a:pt x="832158" y="270398"/>
                  <a:pt x="825963" y="264848"/>
                </a:cubicBezTo>
                <a:cubicBezTo>
                  <a:pt x="812899" y="275388"/>
                  <a:pt x="800147" y="282960"/>
                  <a:pt x="787707" y="287563"/>
                </a:cubicBezTo>
                <a:cubicBezTo>
                  <a:pt x="775267" y="292166"/>
                  <a:pt x="762106" y="294930"/>
                  <a:pt x="748225" y="295855"/>
                </a:cubicBezTo>
                <a:cubicBezTo>
                  <a:pt x="734343" y="296780"/>
                  <a:pt x="732751" y="294113"/>
                  <a:pt x="743449" y="287853"/>
                </a:cubicBezTo>
                <a:cubicBezTo>
                  <a:pt x="754147" y="281594"/>
                  <a:pt x="765139" y="275858"/>
                  <a:pt x="776425" y="270645"/>
                </a:cubicBezTo>
                <a:cubicBezTo>
                  <a:pt x="787710" y="265432"/>
                  <a:pt x="797921" y="258818"/>
                  <a:pt x="807055" y="250802"/>
                </a:cubicBezTo>
                <a:cubicBezTo>
                  <a:pt x="797519" y="244478"/>
                  <a:pt x="790410" y="240161"/>
                  <a:pt x="785728" y="237853"/>
                </a:cubicBezTo>
                <a:cubicBezTo>
                  <a:pt x="781046" y="235544"/>
                  <a:pt x="779845" y="232149"/>
                  <a:pt x="782125" y="227667"/>
                </a:cubicBezTo>
                <a:cubicBezTo>
                  <a:pt x="784405" y="223186"/>
                  <a:pt x="786413" y="218027"/>
                  <a:pt x="788148" y="212191"/>
                </a:cubicBezTo>
                <a:cubicBezTo>
                  <a:pt x="768358" y="214829"/>
                  <a:pt x="754814" y="218189"/>
                  <a:pt x="747515" y="222268"/>
                </a:cubicBezTo>
                <a:cubicBezTo>
                  <a:pt x="740216" y="226348"/>
                  <a:pt x="731439" y="223412"/>
                  <a:pt x="721186" y="213460"/>
                </a:cubicBezTo>
                <a:cubicBezTo>
                  <a:pt x="710933" y="203508"/>
                  <a:pt x="712256" y="198991"/>
                  <a:pt x="725155" y="199908"/>
                </a:cubicBezTo>
                <a:cubicBezTo>
                  <a:pt x="738054" y="200826"/>
                  <a:pt x="760550" y="198754"/>
                  <a:pt x="792643" y="193692"/>
                </a:cubicBezTo>
                <a:cubicBezTo>
                  <a:pt x="795052" y="183611"/>
                  <a:pt x="795357" y="174476"/>
                  <a:pt x="793558" y="166288"/>
                </a:cubicBezTo>
                <a:cubicBezTo>
                  <a:pt x="791758" y="158099"/>
                  <a:pt x="797182" y="157060"/>
                  <a:pt x="809830" y="163169"/>
                </a:cubicBezTo>
                <a:cubicBezTo>
                  <a:pt x="822478" y="169278"/>
                  <a:pt x="827770" y="174196"/>
                  <a:pt x="825705" y="177925"/>
                </a:cubicBezTo>
                <a:cubicBezTo>
                  <a:pt x="823640" y="181653"/>
                  <a:pt x="820621" y="185375"/>
                  <a:pt x="816649" y="189089"/>
                </a:cubicBezTo>
                <a:lnTo>
                  <a:pt x="836051" y="186895"/>
                </a:lnTo>
                <a:cubicBezTo>
                  <a:pt x="837414" y="182965"/>
                  <a:pt x="837869" y="178301"/>
                  <a:pt x="837417" y="172902"/>
                </a:cubicBezTo>
                <a:cubicBezTo>
                  <a:pt x="836965" y="167503"/>
                  <a:pt x="840683" y="167030"/>
                  <a:pt x="848570" y="171482"/>
                </a:cubicBezTo>
                <a:cubicBezTo>
                  <a:pt x="856457" y="175935"/>
                  <a:pt x="861659" y="179767"/>
                  <a:pt x="864176" y="182980"/>
                </a:cubicBezTo>
                <a:cubicBezTo>
                  <a:pt x="866693" y="186192"/>
                  <a:pt x="866736" y="190390"/>
                  <a:pt x="864305" y="195574"/>
                </a:cubicBezTo>
                <a:cubicBezTo>
                  <a:pt x="861874" y="200758"/>
                  <a:pt x="858863" y="208071"/>
                  <a:pt x="855271" y="217515"/>
                </a:cubicBezTo>
                <a:cubicBezTo>
                  <a:pt x="851678" y="226958"/>
                  <a:pt x="846907" y="236282"/>
                  <a:pt x="840956" y="245489"/>
                </a:cubicBezTo>
                <a:cubicBezTo>
                  <a:pt x="846562" y="249088"/>
                  <a:pt x="852012" y="253322"/>
                  <a:pt x="857303" y="258191"/>
                </a:cubicBezTo>
                <a:lnTo>
                  <a:pt x="862317" y="267421"/>
                </a:lnTo>
                <a:lnTo>
                  <a:pt x="867575" y="262600"/>
                </a:lnTo>
                <a:cubicBezTo>
                  <a:pt x="877333" y="254806"/>
                  <a:pt x="885736" y="247385"/>
                  <a:pt x="892785" y="240337"/>
                </a:cubicBezTo>
                <a:cubicBezTo>
                  <a:pt x="899833" y="233289"/>
                  <a:pt x="905895" y="226230"/>
                  <a:pt x="910972" y="219160"/>
                </a:cubicBezTo>
                <a:cubicBezTo>
                  <a:pt x="904934" y="209452"/>
                  <a:pt x="899098" y="200916"/>
                  <a:pt x="893462" y="193552"/>
                </a:cubicBezTo>
                <a:cubicBezTo>
                  <a:pt x="887826" y="186188"/>
                  <a:pt x="882815" y="179448"/>
                  <a:pt x="878427" y="173332"/>
                </a:cubicBezTo>
                <a:cubicBezTo>
                  <a:pt x="874038" y="167216"/>
                  <a:pt x="875358" y="163588"/>
                  <a:pt x="882384" y="162448"/>
                </a:cubicBezTo>
                <a:cubicBezTo>
                  <a:pt x="889411" y="161308"/>
                  <a:pt x="894695" y="162961"/>
                  <a:pt x="898238" y="167406"/>
                </a:cubicBezTo>
                <a:cubicBezTo>
                  <a:pt x="901780" y="171852"/>
                  <a:pt x="909444" y="183130"/>
                  <a:pt x="921232" y="201242"/>
                </a:cubicBezTo>
                <a:cubicBezTo>
                  <a:pt x="925204" y="191949"/>
                  <a:pt x="927864" y="180854"/>
                  <a:pt x="929212" y="167955"/>
                </a:cubicBezTo>
                <a:cubicBezTo>
                  <a:pt x="930560" y="155056"/>
                  <a:pt x="930883" y="143257"/>
                  <a:pt x="930180" y="132560"/>
                </a:cubicBezTo>
                <a:cubicBezTo>
                  <a:pt x="925548" y="133463"/>
                  <a:pt x="919289" y="133463"/>
                  <a:pt x="911402" y="132560"/>
                </a:cubicBezTo>
                <a:cubicBezTo>
                  <a:pt x="901292" y="144505"/>
                  <a:pt x="890594" y="153342"/>
                  <a:pt x="879308" y="159071"/>
                </a:cubicBezTo>
                <a:cubicBezTo>
                  <a:pt x="868023" y="164800"/>
                  <a:pt x="868033" y="159863"/>
                  <a:pt x="879341" y="144261"/>
                </a:cubicBezTo>
                <a:cubicBezTo>
                  <a:pt x="890648" y="128659"/>
                  <a:pt x="900098" y="109533"/>
                  <a:pt x="907691" y="86882"/>
                </a:cubicBezTo>
                <a:cubicBezTo>
                  <a:pt x="915284" y="64232"/>
                  <a:pt x="918644" y="50394"/>
                  <a:pt x="917769" y="45367"/>
                </a:cubicBezTo>
                <a:cubicBezTo>
                  <a:pt x="916894" y="40341"/>
                  <a:pt x="916220" y="34917"/>
                  <a:pt x="915747" y="29095"/>
                </a:cubicBezTo>
                <a:cubicBezTo>
                  <a:pt x="915510" y="26184"/>
                  <a:pt x="917082" y="24883"/>
                  <a:pt x="920463" y="25193"/>
                </a:cubicBezTo>
                <a:close/>
                <a:moveTo>
                  <a:pt x="206088" y="25193"/>
                </a:moveTo>
                <a:cubicBezTo>
                  <a:pt x="209469" y="25504"/>
                  <a:pt x="214658" y="27424"/>
                  <a:pt x="221656" y="30956"/>
                </a:cubicBezTo>
                <a:cubicBezTo>
                  <a:pt x="235652" y="38018"/>
                  <a:pt x="240549" y="44668"/>
                  <a:pt x="236348" y="50906"/>
                </a:cubicBezTo>
                <a:cubicBezTo>
                  <a:pt x="232146" y="57144"/>
                  <a:pt x="228034" y="65845"/>
                  <a:pt x="224011" y="77009"/>
                </a:cubicBezTo>
                <a:cubicBezTo>
                  <a:pt x="219989" y="88173"/>
                  <a:pt x="212708" y="101685"/>
                  <a:pt x="202168" y="117545"/>
                </a:cubicBezTo>
                <a:cubicBezTo>
                  <a:pt x="219864" y="114147"/>
                  <a:pt x="236025" y="108798"/>
                  <a:pt x="250652" y="101499"/>
                </a:cubicBezTo>
                <a:cubicBezTo>
                  <a:pt x="265279" y="94199"/>
                  <a:pt x="277052" y="93966"/>
                  <a:pt x="285972" y="100800"/>
                </a:cubicBezTo>
                <a:cubicBezTo>
                  <a:pt x="294892" y="107633"/>
                  <a:pt x="293927" y="113258"/>
                  <a:pt x="283079" y="117674"/>
                </a:cubicBezTo>
                <a:cubicBezTo>
                  <a:pt x="272230" y="122091"/>
                  <a:pt x="254259" y="126178"/>
                  <a:pt x="229163" y="129935"/>
                </a:cubicBezTo>
                <a:cubicBezTo>
                  <a:pt x="242657" y="132502"/>
                  <a:pt x="247795" y="138726"/>
                  <a:pt x="244575" y="148606"/>
                </a:cubicBezTo>
                <a:cubicBezTo>
                  <a:pt x="241356" y="158487"/>
                  <a:pt x="238617" y="169303"/>
                  <a:pt x="236358" y="181055"/>
                </a:cubicBezTo>
                <a:cubicBezTo>
                  <a:pt x="234100" y="192806"/>
                  <a:pt x="229902" y="205831"/>
                  <a:pt x="223764" y="220128"/>
                </a:cubicBezTo>
                <a:cubicBezTo>
                  <a:pt x="231364" y="229119"/>
                  <a:pt x="240209" y="237784"/>
                  <a:pt x="250297" y="246123"/>
                </a:cubicBezTo>
                <a:cubicBezTo>
                  <a:pt x="260385" y="254462"/>
                  <a:pt x="270868" y="260804"/>
                  <a:pt x="281745" y="265149"/>
                </a:cubicBezTo>
                <a:cubicBezTo>
                  <a:pt x="292622" y="269494"/>
                  <a:pt x="302549" y="274148"/>
                  <a:pt x="311526" y="279109"/>
                </a:cubicBezTo>
                <a:cubicBezTo>
                  <a:pt x="320503" y="284071"/>
                  <a:pt x="315921" y="287434"/>
                  <a:pt x="297781" y="289198"/>
                </a:cubicBezTo>
                <a:cubicBezTo>
                  <a:pt x="279641" y="290961"/>
                  <a:pt x="265946" y="291123"/>
                  <a:pt x="256696" y="289682"/>
                </a:cubicBezTo>
                <a:cubicBezTo>
                  <a:pt x="247447" y="288240"/>
                  <a:pt x="240696" y="284214"/>
                  <a:pt x="236444" y="277604"/>
                </a:cubicBezTo>
                <a:cubicBezTo>
                  <a:pt x="232193" y="270993"/>
                  <a:pt x="222875" y="257291"/>
                  <a:pt x="208492" y="236497"/>
                </a:cubicBezTo>
                <a:cubicBezTo>
                  <a:pt x="202340" y="244915"/>
                  <a:pt x="195087" y="251909"/>
                  <a:pt x="186734" y="257481"/>
                </a:cubicBezTo>
                <a:cubicBezTo>
                  <a:pt x="178381" y="263052"/>
                  <a:pt x="168264" y="267246"/>
                  <a:pt x="156383" y="270064"/>
                </a:cubicBezTo>
                <a:cubicBezTo>
                  <a:pt x="153413" y="270769"/>
                  <a:pt x="151119" y="271142"/>
                  <a:pt x="149501" y="271183"/>
                </a:cubicBezTo>
                <a:lnTo>
                  <a:pt x="147784" y="270653"/>
                </a:lnTo>
                <a:lnTo>
                  <a:pt x="147209" y="280690"/>
                </a:lnTo>
                <a:cubicBezTo>
                  <a:pt x="144771" y="290822"/>
                  <a:pt x="139773" y="292102"/>
                  <a:pt x="132216" y="284530"/>
                </a:cubicBezTo>
                <a:cubicBezTo>
                  <a:pt x="124659" y="276958"/>
                  <a:pt x="117783" y="270398"/>
                  <a:pt x="111588" y="264848"/>
                </a:cubicBezTo>
                <a:cubicBezTo>
                  <a:pt x="98524" y="275388"/>
                  <a:pt x="85772" y="282960"/>
                  <a:pt x="73332" y="287563"/>
                </a:cubicBezTo>
                <a:cubicBezTo>
                  <a:pt x="60892" y="292166"/>
                  <a:pt x="47731" y="294930"/>
                  <a:pt x="33850" y="295855"/>
                </a:cubicBezTo>
                <a:cubicBezTo>
                  <a:pt x="19968" y="296780"/>
                  <a:pt x="18376" y="294113"/>
                  <a:pt x="29074" y="287853"/>
                </a:cubicBezTo>
                <a:cubicBezTo>
                  <a:pt x="39772" y="281594"/>
                  <a:pt x="50764" y="275858"/>
                  <a:pt x="62050" y="270645"/>
                </a:cubicBezTo>
                <a:cubicBezTo>
                  <a:pt x="73335" y="265432"/>
                  <a:pt x="83546" y="258818"/>
                  <a:pt x="92680" y="250802"/>
                </a:cubicBezTo>
                <a:cubicBezTo>
                  <a:pt x="83144" y="244478"/>
                  <a:pt x="76035" y="240161"/>
                  <a:pt x="71353" y="237853"/>
                </a:cubicBezTo>
                <a:cubicBezTo>
                  <a:pt x="66671" y="235544"/>
                  <a:pt x="65470" y="232149"/>
                  <a:pt x="67750" y="227667"/>
                </a:cubicBezTo>
                <a:cubicBezTo>
                  <a:pt x="70030" y="223186"/>
                  <a:pt x="72038" y="218027"/>
                  <a:pt x="73773" y="212191"/>
                </a:cubicBezTo>
                <a:cubicBezTo>
                  <a:pt x="53983" y="214829"/>
                  <a:pt x="40439" y="218189"/>
                  <a:pt x="33140" y="222268"/>
                </a:cubicBezTo>
                <a:cubicBezTo>
                  <a:pt x="25841" y="226348"/>
                  <a:pt x="17064" y="223412"/>
                  <a:pt x="6811" y="213460"/>
                </a:cubicBezTo>
                <a:cubicBezTo>
                  <a:pt x="-3442" y="203508"/>
                  <a:pt x="-2119" y="198991"/>
                  <a:pt x="10780" y="199908"/>
                </a:cubicBezTo>
                <a:cubicBezTo>
                  <a:pt x="23679" y="200826"/>
                  <a:pt x="46175" y="198754"/>
                  <a:pt x="78268" y="193692"/>
                </a:cubicBezTo>
                <a:cubicBezTo>
                  <a:pt x="80677" y="183611"/>
                  <a:pt x="80982" y="174476"/>
                  <a:pt x="79183" y="166288"/>
                </a:cubicBezTo>
                <a:cubicBezTo>
                  <a:pt x="77383" y="158099"/>
                  <a:pt x="82807" y="157060"/>
                  <a:pt x="95455" y="163169"/>
                </a:cubicBezTo>
                <a:cubicBezTo>
                  <a:pt x="108103" y="169278"/>
                  <a:pt x="113395" y="174196"/>
                  <a:pt x="111330" y="177925"/>
                </a:cubicBezTo>
                <a:cubicBezTo>
                  <a:pt x="109265" y="181653"/>
                  <a:pt x="106246" y="185375"/>
                  <a:pt x="102274" y="189089"/>
                </a:cubicBezTo>
                <a:lnTo>
                  <a:pt x="121676" y="186895"/>
                </a:lnTo>
                <a:cubicBezTo>
                  <a:pt x="123039" y="182965"/>
                  <a:pt x="123494" y="178301"/>
                  <a:pt x="123042" y="172902"/>
                </a:cubicBezTo>
                <a:cubicBezTo>
                  <a:pt x="122590" y="167503"/>
                  <a:pt x="126308" y="167030"/>
                  <a:pt x="134195" y="171482"/>
                </a:cubicBezTo>
                <a:cubicBezTo>
                  <a:pt x="142082" y="175935"/>
                  <a:pt x="147284" y="179767"/>
                  <a:pt x="149801" y="182980"/>
                </a:cubicBezTo>
                <a:cubicBezTo>
                  <a:pt x="152318" y="186192"/>
                  <a:pt x="152361" y="190390"/>
                  <a:pt x="149930" y="195574"/>
                </a:cubicBezTo>
                <a:cubicBezTo>
                  <a:pt x="147499" y="200758"/>
                  <a:pt x="144488" y="208071"/>
                  <a:pt x="140896" y="217515"/>
                </a:cubicBezTo>
                <a:cubicBezTo>
                  <a:pt x="137303" y="226958"/>
                  <a:pt x="132532" y="236282"/>
                  <a:pt x="126581" y="245489"/>
                </a:cubicBezTo>
                <a:cubicBezTo>
                  <a:pt x="132188" y="249088"/>
                  <a:pt x="137637" y="253322"/>
                  <a:pt x="142928" y="258191"/>
                </a:cubicBezTo>
                <a:lnTo>
                  <a:pt x="147942" y="267421"/>
                </a:lnTo>
                <a:lnTo>
                  <a:pt x="153200" y="262600"/>
                </a:lnTo>
                <a:cubicBezTo>
                  <a:pt x="162958" y="254806"/>
                  <a:pt x="171361" y="247385"/>
                  <a:pt x="178410" y="240337"/>
                </a:cubicBezTo>
                <a:cubicBezTo>
                  <a:pt x="185458" y="233289"/>
                  <a:pt x="191520" y="226230"/>
                  <a:pt x="196597" y="219160"/>
                </a:cubicBezTo>
                <a:cubicBezTo>
                  <a:pt x="190559" y="209452"/>
                  <a:pt x="184723" y="200916"/>
                  <a:pt x="179087" y="193552"/>
                </a:cubicBezTo>
                <a:cubicBezTo>
                  <a:pt x="173451" y="186188"/>
                  <a:pt x="168440" y="179448"/>
                  <a:pt x="164052" y="173332"/>
                </a:cubicBezTo>
                <a:cubicBezTo>
                  <a:pt x="159663" y="167216"/>
                  <a:pt x="160983" y="163588"/>
                  <a:pt x="168009" y="162448"/>
                </a:cubicBezTo>
                <a:cubicBezTo>
                  <a:pt x="175036" y="161308"/>
                  <a:pt x="180320" y="162961"/>
                  <a:pt x="183862" y="167406"/>
                </a:cubicBezTo>
                <a:cubicBezTo>
                  <a:pt x="187405" y="171852"/>
                  <a:pt x="195069" y="183130"/>
                  <a:pt x="206857" y="201242"/>
                </a:cubicBezTo>
                <a:cubicBezTo>
                  <a:pt x="210829" y="191949"/>
                  <a:pt x="213489" y="180854"/>
                  <a:pt x="214837" y="167955"/>
                </a:cubicBezTo>
                <a:cubicBezTo>
                  <a:pt x="216185" y="155056"/>
                  <a:pt x="216508" y="143257"/>
                  <a:pt x="215805" y="132560"/>
                </a:cubicBezTo>
                <a:cubicBezTo>
                  <a:pt x="211173" y="133463"/>
                  <a:pt x="204914" y="133463"/>
                  <a:pt x="197027" y="132560"/>
                </a:cubicBezTo>
                <a:cubicBezTo>
                  <a:pt x="186917" y="144505"/>
                  <a:pt x="176219" y="153342"/>
                  <a:pt x="164933" y="159071"/>
                </a:cubicBezTo>
                <a:cubicBezTo>
                  <a:pt x="153648" y="164800"/>
                  <a:pt x="153658" y="159863"/>
                  <a:pt x="164966" y="144261"/>
                </a:cubicBezTo>
                <a:cubicBezTo>
                  <a:pt x="176273" y="128659"/>
                  <a:pt x="185723" y="109533"/>
                  <a:pt x="193316" y="86882"/>
                </a:cubicBezTo>
                <a:cubicBezTo>
                  <a:pt x="200909" y="64232"/>
                  <a:pt x="204269" y="50394"/>
                  <a:pt x="203394" y="45367"/>
                </a:cubicBezTo>
                <a:cubicBezTo>
                  <a:pt x="202519" y="40341"/>
                  <a:pt x="201845" y="34917"/>
                  <a:pt x="201372" y="29095"/>
                </a:cubicBezTo>
                <a:cubicBezTo>
                  <a:pt x="201135" y="26184"/>
                  <a:pt x="202707" y="24883"/>
                  <a:pt x="206088" y="25193"/>
                </a:cubicBezTo>
                <a:close/>
                <a:moveTo>
                  <a:pt x="2197440" y="18791"/>
                </a:moveTo>
                <a:cubicBezTo>
                  <a:pt x="2199040" y="18551"/>
                  <a:pt x="2201095" y="18666"/>
                  <a:pt x="2203604" y="19136"/>
                </a:cubicBezTo>
                <a:cubicBezTo>
                  <a:pt x="2213643" y="21014"/>
                  <a:pt x="2222218" y="24065"/>
                  <a:pt x="2229331" y="28288"/>
                </a:cubicBezTo>
                <a:cubicBezTo>
                  <a:pt x="2236443" y="32511"/>
                  <a:pt x="2238426" y="38043"/>
                  <a:pt x="2235278" y="44883"/>
                </a:cubicBezTo>
                <a:cubicBezTo>
                  <a:pt x="2232131" y="51724"/>
                  <a:pt x="2230557" y="74596"/>
                  <a:pt x="2230557" y="113501"/>
                </a:cubicBezTo>
                <a:cubicBezTo>
                  <a:pt x="2232249" y="113630"/>
                  <a:pt x="2237164" y="112315"/>
                  <a:pt x="2245302" y="109554"/>
                </a:cubicBezTo>
                <a:cubicBezTo>
                  <a:pt x="2253440" y="106794"/>
                  <a:pt x="2259990" y="108500"/>
                  <a:pt x="2264952" y="114674"/>
                </a:cubicBezTo>
                <a:cubicBezTo>
                  <a:pt x="2269914" y="120847"/>
                  <a:pt x="2268067" y="125350"/>
                  <a:pt x="2259413" y="128182"/>
                </a:cubicBezTo>
                <a:cubicBezTo>
                  <a:pt x="2250759" y="131014"/>
                  <a:pt x="2241075" y="133578"/>
                  <a:pt x="2230363" y="135872"/>
                </a:cubicBezTo>
                <a:cubicBezTo>
                  <a:pt x="2229589" y="155905"/>
                  <a:pt x="2229202" y="173192"/>
                  <a:pt x="2229202" y="187733"/>
                </a:cubicBezTo>
                <a:cubicBezTo>
                  <a:pt x="2241047" y="181438"/>
                  <a:pt x="2252558" y="175817"/>
                  <a:pt x="2263736" y="170869"/>
                </a:cubicBezTo>
                <a:cubicBezTo>
                  <a:pt x="2274915" y="165922"/>
                  <a:pt x="2279460" y="166868"/>
                  <a:pt x="2277374" y="173709"/>
                </a:cubicBezTo>
                <a:cubicBezTo>
                  <a:pt x="2275287" y="180549"/>
                  <a:pt x="2260417" y="192129"/>
                  <a:pt x="2232762" y="208448"/>
                </a:cubicBezTo>
                <a:cubicBezTo>
                  <a:pt x="2205106" y="224767"/>
                  <a:pt x="2188393" y="235770"/>
                  <a:pt x="2182621" y="241455"/>
                </a:cubicBezTo>
                <a:cubicBezTo>
                  <a:pt x="2176849" y="247141"/>
                  <a:pt x="2168973" y="245094"/>
                  <a:pt x="2158992" y="235314"/>
                </a:cubicBezTo>
                <a:cubicBezTo>
                  <a:pt x="2149011" y="225534"/>
                  <a:pt x="2146086" y="219909"/>
                  <a:pt x="2150216" y="218439"/>
                </a:cubicBezTo>
                <a:cubicBezTo>
                  <a:pt x="2154346" y="216970"/>
                  <a:pt x="2158164" y="216020"/>
                  <a:pt x="2161670" y="215589"/>
                </a:cubicBezTo>
                <a:cubicBezTo>
                  <a:pt x="2165176" y="215159"/>
                  <a:pt x="2171887" y="212786"/>
                  <a:pt x="2181804" y="208469"/>
                </a:cubicBezTo>
                <a:cubicBezTo>
                  <a:pt x="2191720" y="204153"/>
                  <a:pt x="2199367" y="200073"/>
                  <a:pt x="2204744" y="196230"/>
                </a:cubicBezTo>
                <a:lnTo>
                  <a:pt x="2204744" y="142003"/>
                </a:lnTo>
                <a:cubicBezTo>
                  <a:pt x="2202751" y="142863"/>
                  <a:pt x="2198965" y="143978"/>
                  <a:pt x="2193387" y="145347"/>
                </a:cubicBezTo>
                <a:cubicBezTo>
                  <a:pt x="2187809" y="146717"/>
                  <a:pt x="2182180" y="147158"/>
                  <a:pt x="2176501" y="146670"/>
                </a:cubicBezTo>
                <a:cubicBezTo>
                  <a:pt x="2170823" y="146183"/>
                  <a:pt x="2165337" y="142877"/>
                  <a:pt x="2160046" y="136754"/>
                </a:cubicBezTo>
                <a:cubicBezTo>
                  <a:pt x="2154754" y="130631"/>
                  <a:pt x="2156461" y="127268"/>
                  <a:pt x="2165165" y="126666"/>
                </a:cubicBezTo>
                <a:cubicBezTo>
                  <a:pt x="2173870" y="126063"/>
                  <a:pt x="2187063" y="123747"/>
                  <a:pt x="2204744" y="119718"/>
                </a:cubicBezTo>
                <a:cubicBezTo>
                  <a:pt x="2204744" y="109465"/>
                  <a:pt x="2204303" y="94404"/>
                  <a:pt x="2203421" y="74535"/>
                </a:cubicBezTo>
                <a:cubicBezTo>
                  <a:pt x="2202540" y="54667"/>
                  <a:pt x="2199840" y="39997"/>
                  <a:pt x="2195323" y="30525"/>
                </a:cubicBezTo>
                <a:cubicBezTo>
                  <a:pt x="2191935" y="23422"/>
                  <a:pt x="2192641" y="19510"/>
                  <a:pt x="2197440" y="18791"/>
                </a:cubicBezTo>
                <a:close/>
                <a:moveTo>
                  <a:pt x="1483065" y="18791"/>
                </a:moveTo>
                <a:cubicBezTo>
                  <a:pt x="1484665" y="18551"/>
                  <a:pt x="1486720" y="18666"/>
                  <a:pt x="1489229" y="19136"/>
                </a:cubicBezTo>
                <a:cubicBezTo>
                  <a:pt x="1499268" y="21014"/>
                  <a:pt x="1507843" y="24065"/>
                  <a:pt x="1514956" y="28288"/>
                </a:cubicBezTo>
                <a:cubicBezTo>
                  <a:pt x="1522069" y="32511"/>
                  <a:pt x="1524051" y="38043"/>
                  <a:pt x="1520903" y="44883"/>
                </a:cubicBezTo>
                <a:cubicBezTo>
                  <a:pt x="1517756" y="51724"/>
                  <a:pt x="1516182" y="74596"/>
                  <a:pt x="1516182" y="113501"/>
                </a:cubicBezTo>
                <a:cubicBezTo>
                  <a:pt x="1517874" y="113630"/>
                  <a:pt x="1522789" y="112315"/>
                  <a:pt x="1530927" y="109554"/>
                </a:cubicBezTo>
                <a:cubicBezTo>
                  <a:pt x="1539065" y="106794"/>
                  <a:pt x="1545615" y="108500"/>
                  <a:pt x="1550577" y="114674"/>
                </a:cubicBezTo>
                <a:cubicBezTo>
                  <a:pt x="1555539" y="120847"/>
                  <a:pt x="1553692" y="125350"/>
                  <a:pt x="1545038" y="128182"/>
                </a:cubicBezTo>
                <a:cubicBezTo>
                  <a:pt x="1536384" y="131014"/>
                  <a:pt x="1526700" y="133578"/>
                  <a:pt x="1515988" y="135872"/>
                </a:cubicBezTo>
                <a:cubicBezTo>
                  <a:pt x="1515214" y="155905"/>
                  <a:pt x="1514827" y="173192"/>
                  <a:pt x="1514827" y="187733"/>
                </a:cubicBezTo>
                <a:cubicBezTo>
                  <a:pt x="1526672" y="181438"/>
                  <a:pt x="1538183" y="175817"/>
                  <a:pt x="1549361" y="170869"/>
                </a:cubicBezTo>
                <a:cubicBezTo>
                  <a:pt x="1560540" y="165922"/>
                  <a:pt x="1565086" y="166868"/>
                  <a:pt x="1562999" y="173709"/>
                </a:cubicBezTo>
                <a:cubicBezTo>
                  <a:pt x="1560913" y="180549"/>
                  <a:pt x="1546042" y="192129"/>
                  <a:pt x="1518387" y="208448"/>
                </a:cubicBezTo>
                <a:cubicBezTo>
                  <a:pt x="1490731" y="224767"/>
                  <a:pt x="1474018" y="235770"/>
                  <a:pt x="1468246" y="241455"/>
                </a:cubicBezTo>
                <a:cubicBezTo>
                  <a:pt x="1462474" y="247141"/>
                  <a:pt x="1454598" y="245094"/>
                  <a:pt x="1444617" y="235314"/>
                </a:cubicBezTo>
                <a:cubicBezTo>
                  <a:pt x="1434636" y="225534"/>
                  <a:pt x="1431711" y="219909"/>
                  <a:pt x="1435841" y="218439"/>
                </a:cubicBezTo>
                <a:cubicBezTo>
                  <a:pt x="1439971" y="216970"/>
                  <a:pt x="1443789" y="216020"/>
                  <a:pt x="1447295" y="215589"/>
                </a:cubicBezTo>
                <a:cubicBezTo>
                  <a:pt x="1450801" y="215159"/>
                  <a:pt x="1457512" y="212786"/>
                  <a:pt x="1467429" y="208469"/>
                </a:cubicBezTo>
                <a:cubicBezTo>
                  <a:pt x="1477345" y="204153"/>
                  <a:pt x="1484992" y="200073"/>
                  <a:pt x="1490369" y="196230"/>
                </a:cubicBezTo>
                <a:lnTo>
                  <a:pt x="1490369" y="142003"/>
                </a:lnTo>
                <a:cubicBezTo>
                  <a:pt x="1488376" y="142863"/>
                  <a:pt x="1484590" y="143978"/>
                  <a:pt x="1479012" y="145347"/>
                </a:cubicBezTo>
                <a:cubicBezTo>
                  <a:pt x="1473434" y="146717"/>
                  <a:pt x="1467805" y="147158"/>
                  <a:pt x="1462126" y="146670"/>
                </a:cubicBezTo>
                <a:cubicBezTo>
                  <a:pt x="1456448" y="146183"/>
                  <a:pt x="1450963" y="142877"/>
                  <a:pt x="1445671" y="136754"/>
                </a:cubicBezTo>
                <a:cubicBezTo>
                  <a:pt x="1440379" y="130631"/>
                  <a:pt x="1442086" y="127268"/>
                  <a:pt x="1450790" y="126666"/>
                </a:cubicBezTo>
                <a:cubicBezTo>
                  <a:pt x="1459495" y="126063"/>
                  <a:pt x="1472688" y="123747"/>
                  <a:pt x="1490369" y="119718"/>
                </a:cubicBezTo>
                <a:cubicBezTo>
                  <a:pt x="1490369" y="109465"/>
                  <a:pt x="1489928" y="94404"/>
                  <a:pt x="1489047" y="74535"/>
                </a:cubicBezTo>
                <a:cubicBezTo>
                  <a:pt x="1488165" y="54667"/>
                  <a:pt x="1485465" y="39997"/>
                  <a:pt x="1480948" y="30525"/>
                </a:cubicBezTo>
                <a:cubicBezTo>
                  <a:pt x="1477560" y="23422"/>
                  <a:pt x="1478266" y="19510"/>
                  <a:pt x="1483065" y="18791"/>
                </a:cubicBezTo>
                <a:close/>
                <a:moveTo>
                  <a:pt x="806066" y="3401"/>
                </a:moveTo>
                <a:cubicBezTo>
                  <a:pt x="809909" y="2117"/>
                  <a:pt x="816911" y="4046"/>
                  <a:pt x="827071" y="9187"/>
                </a:cubicBezTo>
                <a:cubicBezTo>
                  <a:pt x="837231" y="14328"/>
                  <a:pt x="840733" y="19932"/>
                  <a:pt x="837578" y="25997"/>
                </a:cubicBezTo>
                <a:cubicBezTo>
                  <a:pt x="834424" y="32063"/>
                  <a:pt x="832846" y="54033"/>
                  <a:pt x="832846" y="91905"/>
                </a:cubicBezTo>
                <a:lnTo>
                  <a:pt x="854873" y="87969"/>
                </a:lnTo>
                <a:cubicBezTo>
                  <a:pt x="865427" y="85201"/>
                  <a:pt x="872945" y="86402"/>
                  <a:pt x="877426" y="91572"/>
                </a:cubicBezTo>
                <a:cubicBezTo>
                  <a:pt x="881908" y="96741"/>
                  <a:pt x="879545" y="101033"/>
                  <a:pt x="870339" y="104446"/>
                </a:cubicBezTo>
                <a:cubicBezTo>
                  <a:pt x="861132" y="107858"/>
                  <a:pt x="848190" y="110762"/>
                  <a:pt x="831512" y="113157"/>
                </a:cubicBezTo>
                <a:lnTo>
                  <a:pt x="831512" y="118062"/>
                </a:lnTo>
                <a:cubicBezTo>
                  <a:pt x="845293" y="119682"/>
                  <a:pt x="856160" y="123274"/>
                  <a:pt x="864111" y="128838"/>
                </a:cubicBezTo>
                <a:cubicBezTo>
                  <a:pt x="872063" y="134402"/>
                  <a:pt x="874526" y="141587"/>
                  <a:pt x="871500" y="150392"/>
                </a:cubicBezTo>
                <a:cubicBezTo>
                  <a:pt x="868474" y="159196"/>
                  <a:pt x="861950" y="158738"/>
                  <a:pt x="851926" y="149015"/>
                </a:cubicBezTo>
                <a:cubicBezTo>
                  <a:pt x="841902" y="139292"/>
                  <a:pt x="835098" y="132459"/>
                  <a:pt x="831512" y="128516"/>
                </a:cubicBezTo>
                <a:cubicBezTo>
                  <a:pt x="831512" y="136833"/>
                  <a:pt x="830204" y="145437"/>
                  <a:pt x="827587" y="154328"/>
                </a:cubicBezTo>
                <a:cubicBezTo>
                  <a:pt x="824970" y="163219"/>
                  <a:pt x="820668" y="163714"/>
                  <a:pt x="814681" y="155812"/>
                </a:cubicBezTo>
                <a:cubicBezTo>
                  <a:pt x="808694" y="147911"/>
                  <a:pt x="806374" y="141135"/>
                  <a:pt x="807722" y="135485"/>
                </a:cubicBezTo>
                <a:cubicBezTo>
                  <a:pt x="809070" y="129835"/>
                  <a:pt x="809708" y="124809"/>
                  <a:pt x="809636" y="120406"/>
                </a:cubicBezTo>
                <a:cubicBezTo>
                  <a:pt x="791740" y="147767"/>
                  <a:pt x="772660" y="165857"/>
                  <a:pt x="752398" y="174677"/>
                </a:cubicBezTo>
                <a:cubicBezTo>
                  <a:pt x="732135" y="183496"/>
                  <a:pt x="727306" y="182908"/>
                  <a:pt x="737910" y="172913"/>
                </a:cubicBezTo>
                <a:cubicBezTo>
                  <a:pt x="748515" y="162918"/>
                  <a:pt x="759370" y="152145"/>
                  <a:pt x="770477" y="140594"/>
                </a:cubicBezTo>
                <a:cubicBezTo>
                  <a:pt x="781584" y="129043"/>
                  <a:pt x="789273" y="120514"/>
                  <a:pt x="793547" y="115007"/>
                </a:cubicBezTo>
                <a:cubicBezTo>
                  <a:pt x="784598" y="119395"/>
                  <a:pt x="777256" y="122070"/>
                  <a:pt x="771520" y="123030"/>
                </a:cubicBezTo>
                <a:cubicBezTo>
                  <a:pt x="765784" y="123991"/>
                  <a:pt x="758797" y="120618"/>
                  <a:pt x="750558" y="112910"/>
                </a:cubicBezTo>
                <a:cubicBezTo>
                  <a:pt x="742320" y="105202"/>
                  <a:pt x="743761" y="101807"/>
                  <a:pt x="754882" y="102725"/>
                </a:cubicBezTo>
                <a:cubicBezTo>
                  <a:pt x="766003" y="103642"/>
                  <a:pt x="784290" y="101642"/>
                  <a:pt x="809744" y="96723"/>
                </a:cubicBezTo>
                <a:lnTo>
                  <a:pt x="809744" y="50153"/>
                </a:lnTo>
                <a:cubicBezTo>
                  <a:pt x="809744" y="32085"/>
                  <a:pt x="808170" y="20096"/>
                  <a:pt x="805023" y="14188"/>
                </a:cubicBezTo>
                <a:cubicBezTo>
                  <a:pt x="801875" y="8280"/>
                  <a:pt x="802223" y="4684"/>
                  <a:pt x="806066" y="3401"/>
                </a:cubicBezTo>
                <a:close/>
                <a:moveTo>
                  <a:pt x="91691" y="3401"/>
                </a:moveTo>
                <a:cubicBezTo>
                  <a:pt x="95534" y="2117"/>
                  <a:pt x="102536" y="4046"/>
                  <a:pt x="112696" y="9187"/>
                </a:cubicBezTo>
                <a:cubicBezTo>
                  <a:pt x="122856" y="14328"/>
                  <a:pt x="126358" y="19932"/>
                  <a:pt x="123203" y="25997"/>
                </a:cubicBezTo>
                <a:cubicBezTo>
                  <a:pt x="120049" y="32063"/>
                  <a:pt x="118471" y="54033"/>
                  <a:pt x="118471" y="91905"/>
                </a:cubicBezTo>
                <a:lnTo>
                  <a:pt x="140498" y="87969"/>
                </a:lnTo>
                <a:cubicBezTo>
                  <a:pt x="151052" y="85201"/>
                  <a:pt x="158570" y="86402"/>
                  <a:pt x="163051" y="91572"/>
                </a:cubicBezTo>
                <a:cubicBezTo>
                  <a:pt x="167533" y="96741"/>
                  <a:pt x="165170" y="101033"/>
                  <a:pt x="155964" y="104446"/>
                </a:cubicBezTo>
                <a:cubicBezTo>
                  <a:pt x="146757" y="107858"/>
                  <a:pt x="133815" y="110762"/>
                  <a:pt x="117137" y="113157"/>
                </a:cubicBezTo>
                <a:lnTo>
                  <a:pt x="117137" y="118062"/>
                </a:lnTo>
                <a:cubicBezTo>
                  <a:pt x="130918" y="119682"/>
                  <a:pt x="141785" y="123274"/>
                  <a:pt x="149736" y="128838"/>
                </a:cubicBezTo>
                <a:cubicBezTo>
                  <a:pt x="157688" y="134402"/>
                  <a:pt x="160151" y="141587"/>
                  <a:pt x="157125" y="150392"/>
                </a:cubicBezTo>
                <a:cubicBezTo>
                  <a:pt x="154099" y="159196"/>
                  <a:pt x="147575" y="158738"/>
                  <a:pt x="137551" y="149015"/>
                </a:cubicBezTo>
                <a:cubicBezTo>
                  <a:pt x="127527" y="139292"/>
                  <a:pt x="120723" y="132459"/>
                  <a:pt x="117137" y="128516"/>
                </a:cubicBezTo>
                <a:cubicBezTo>
                  <a:pt x="117137" y="136833"/>
                  <a:pt x="115829" y="145437"/>
                  <a:pt x="113212" y="154328"/>
                </a:cubicBezTo>
                <a:cubicBezTo>
                  <a:pt x="110595" y="163219"/>
                  <a:pt x="106293" y="163714"/>
                  <a:pt x="100306" y="155812"/>
                </a:cubicBezTo>
                <a:cubicBezTo>
                  <a:pt x="94319" y="147911"/>
                  <a:pt x="91999" y="141135"/>
                  <a:pt x="93347" y="135485"/>
                </a:cubicBezTo>
                <a:cubicBezTo>
                  <a:pt x="94695" y="129835"/>
                  <a:pt x="95333" y="124809"/>
                  <a:pt x="95261" y="120406"/>
                </a:cubicBezTo>
                <a:cubicBezTo>
                  <a:pt x="77365" y="147767"/>
                  <a:pt x="58285" y="165857"/>
                  <a:pt x="38023" y="174677"/>
                </a:cubicBezTo>
                <a:cubicBezTo>
                  <a:pt x="17760" y="183496"/>
                  <a:pt x="12931" y="182908"/>
                  <a:pt x="23535" y="172913"/>
                </a:cubicBezTo>
                <a:cubicBezTo>
                  <a:pt x="34140" y="162918"/>
                  <a:pt x="44995" y="152145"/>
                  <a:pt x="56102" y="140594"/>
                </a:cubicBezTo>
                <a:cubicBezTo>
                  <a:pt x="67208" y="129043"/>
                  <a:pt x="74898" y="120514"/>
                  <a:pt x="79172" y="115007"/>
                </a:cubicBezTo>
                <a:cubicBezTo>
                  <a:pt x="70223" y="119395"/>
                  <a:pt x="62881" y="122070"/>
                  <a:pt x="57145" y="123030"/>
                </a:cubicBezTo>
                <a:cubicBezTo>
                  <a:pt x="51409" y="123991"/>
                  <a:pt x="44422" y="120618"/>
                  <a:pt x="36183" y="112910"/>
                </a:cubicBezTo>
                <a:cubicBezTo>
                  <a:pt x="27945" y="105202"/>
                  <a:pt x="29386" y="101807"/>
                  <a:pt x="40507" y="102725"/>
                </a:cubicBezTo>
                <a:cubicBezTo>
                  <a:pt x="51628" y="103642"/>
                  <a:pt x="69915" y="101642"/>
                  <a:pt x="95369" y="96723"/>
                </a:cubicBezTo>
                <a:lnTo>
                  <a:pt x="95369" y="50153"/>
                </a:lnTo>
                <a:cubicBezTo>
                  <a:pt x="95369" y="32085"/>
                  <a:pt x="93795" y="20096"/>
                  <a:pt x="90648" y="14188"/>
                </a:cubicBezTo>
                <a:cubicBezTo>
                  <a:pt x="87500" y="8280"/>
                  <a:pt x="87848" y="4684"/>
                  <a:pt x="91691" y="3401"/>
                </a:cubicBezTo>
                <a:close/>
                <a:moveTo>
                  <a:pt x="2337076" y="207"/>
                </a:moveTo>
                <a:cubicBezTo>
                  <a:pt x="2343400" y="1167"/>
                  <a:pt x="2351075" y="3770"/>
                  <a:pt x="2360103" y="8015"/>
                </a:cubicBezTo>
                <a:cubicBezTo>
                  <a:pt x="2369130" y="12259"/>
                  <a:pt x="2371976" y="16870"/>
                  <a:pt x="2368642" y="21846"/>
                </a:cubicBezTo>
                <a:cubicBezTo>
                  <a:pt x="2365308" y="26822"/>
                  <a:pt x="2360673" y="35326"/>
                  <a:pt x="2354736" y="47357"/>
                </a:cubicBezTo>
                <a:cubicBezTo>
                  <a:pt x="2364358" y="45751"/>
                  <a:pt x="2373224" y="43550"/>
                  <a:pt x="2381333" y="40753"/>
                </a:cubicBezTo>
                <a:cubicBezTo>
                  <a:pt x="2389443" y="37957"/>
                  <a:pt x="2396487" y="39542"/>
                  <a:pt x="2402467" y="45507"/>
                </a:cubicBezTo>
                <a:cubicBezTo>
                  <a:pt x="2408447" y="51473"/>
                  <a:pt x="2408698" y="55750"/>
                  <a:pt x="2403220" y="58338"/>
                </a:cubicBezTo>
                <a:cubicBezTo>
                  <a:pt x="2397742" y="60927"/>
                  <a:pt x="2390364" y="63153"/>
                  <a:pt x="2381086" y="65017"/>
                </a:cubicBezTo>
                <a:lnTo>
                  <a:pt x="2349638" y="71277"/>
                </a:lnTo>
                <a:cubicBezTo>
                  <a:pt x="2346411" y="80168"/>
                  <a:pt x="2343615" y="86592"/>
                  <a:pt x="2341249" y="90550"/>
                </a:cubicBezTo>
                <a:cubicBezTo>
                  <a:pt x="2353151" y="88141"/>
                  <a:pt x="2361135" y="85291"/>
                  <a:pt x="2365201" y="82000"/>
                </a:cubicBezTo>
                <a:cubicBezTo>
                  <a:pt x="2369266" y="78708"/>
                  <a:pt x="2375522" y="78766"/>
                  <a:pt x="2383968" y="82172"/>
                </a:cubicBezTo>
                <a:cubicBezTo>
                  <a:pt x="2392415" y="85577"/>
                  <a:pt x="2399327" y="90152"/>
                  <a:pt x="2404704" y="95895"/>
                </a:cubicBezTo>
                <a:cubicBezTo>
                  <a:pt x="2410082" y="101638"/>
                  <a:pt x="2410723" y="106984"/>
                  <a:pt x="2406629" y="111931"/>
                </a:cubicBezTo>
                <a:cubicBezTo>
                  <a:pt x="2402535" y="116878"/>
                  <a:pt x="2400051" y="126737"/>
                  <a:pt x="2399176" y="141508"/>
                </a:cubicBezTo>
                <a:cubicBezTo>
                  <a:pt x="2398301" y="156278"/>
                  <a:pt x="2397434" y="177538"/>
                  <a:pt x="2396573" y="205286"/>
                </a:cubicBezTo>
                <a:cubicBezTo>
                  <a:pt x="2410297" y="202662"/>
                  <a:pt x="2421651" y="200658"/>
                  <a:pt x="2430635" y="199274"/>
                </a:cubicBezTo>
                <a:cubicBezTo>
                  <a:pt x="2439619" y="197890"/>
                  <a:pt x="2447886" y="201550"/>
                  <a:pt x="2455436" y="210255"/>
                </a:cubicBezTo>
                <a:cubicBezTo>
                  <a:pt x="2462986" y="218959"/>
                  <a:pt x="2462754" y="223935"/>
                  <a:pt x="2454737" y="225183"/>
                </a:cubicBezTo>
                <a:cubicBezTo>
                  <a:pt x="2446721" y="226431"/>
                  <a:pt x="2436174" y="226828"/>
                  <a:pt x="2423096" y="226377"/>
                </a:cubicBezTo>
                <a:cubicBezTo>
                  <a:pt x="2410017" y="225925"/>
                  <a:pt x="2392823" y="226814"/>
                  <a:pt x="2371514" y="229044"/>
                </a:cubicBezTo>
                <a:cubicBezTo>
                  <a:pt x="2350204" y="231274"/>
                  <a:pt x="2330307" y="233737"/>
                  <a:pt x="2311823" y="236433"/>
                </a:cubicBezTo>
                <a:lnTo>
                  <a:pt x="2310406" y="236677"/>
                </a:lnTo>
                <a:lnTo>
                  <a:pt x="2310779" y="236799"/>
                </a:lnTo>
                <a:cubicBezTo>
                  <a:pt x="2318631" y="240713"/>
                  <a:pt x="2324930" y="245037"/>
                  <a:pt x="2329676" y="249769"/>
                </a:cubicBezTo>
                <a:cubicBezTo>
                  <a:pt x="2334681" y="254975"/>
                  <a:pt x="2334014" y="259761"/>
                  <a:pt x="2327676" y="264127"/>
                </a:cubicBezTo>
                <a:cubicBezTo>
                  <a:pt x="2321337" y="268494"/>
                  <a:pt x="2312468" y="275463"/>
                  <a:pt x="2301068" y="285035"/>
                </a:cubicBezTo>
                <a:cubicBezTo>
                  <a:pt x="2289667" y="294607"/>
                  <a:pt x="2275940" y="302183"/>
                  <a:pt x="2259886" y="307761"/>
                </a:cubicBezTo>
                <a:cubicBezTo>
                  <a:pt x="2243832" y="313339"/>
                  <a:pt x="2241115" y="311346"/>
                  <a:pt x="2251734" y="301781"/>
                </a:cubicBezTo>
                <a:cubicBezTo>
                  <a:pt x="2262353" y="292216"/>
                  <a:pt x="2271817" y="282404"/>
                  <a:pt x="2280127" y="272344"/>
                </a:cubicBezTo>
                <a:cubicBezTo>
                  <a:pt x="2288437" y="262285"/>
                  <a:pt x="2293661" y="252867"/>
                  <a:pt x="2295798" y="244090"/>
                </a:cubicBezTo>
                <a:lnTo>
                  <a:pt x="2297884" y="238830"/>
                </a:lnTo>
                <a:lnTo>
                  <a:pt x="2272416" y="243209"/>
                </a:lnTo>
                <a:cubicBezTo>
                  <a:pt x="2264629" y="245030"/>
                  <a:pt x="2256129" y="242094"/>
                  <a:pt x="2246915" y="234400"/>
                </a:cubicBezTo>
                <a:cubicBezTo>
                  <a:pt x="2237702" y="226707"/>
                  <a:pt x="2240322" y="222860"/>
                  <a:pt x="2254777" y="222860"/>
                </a:cubicBezTo>
                <a:cubicBezTo>
                  <a:pt x="2266364" y="222860"/>
                  <a:pt x="2278073" y="222121"/>
                  <a:pt x="2289904" y="220644"/>
                </a:cubicBezTo>
                <a:cubicBezTo>
                  <a:pt x="2290721" y="205960"/>
                  <a:pt x="2291130" y="185124"/>
                  <a:pt x="2291130" y="158135"/>
                </a:cubicBezTo>
                <a:cubicBezTo>
                  <a:pt x="2291130" y="132108"/>
                  <a:pt x="2288882" y="115014"/>
                  <a:pt x="2284386" y="106855"/>
                </a:cubicBezTo>
                <a:cubicBezTo>
                  <a:pt x="2279891" y="98695"/>
                  <a:pt x="2281454" y="95318"/>
                  <a:pt x="2289076" y="96723"/>
                </a:cubicBezTo>
                <a:cubicBezTo>
                  <a:pt x="2296697" y="98129"/>
                  <a:pt x="2301229" y="98803"/>
                  <a:pt x="2302670" y="98745"/>
                </a:cubicBezTo>
                <a:cubicBezTo>
                  <a:pt x="2304111" y="98688"/>
                  <a:pt x="2309915" y="97985"/>
                  <a:pt x="2320083" y="96637"/>
                </a:cubicBezTo>
                <a:cubicBezTo>
                  <a:pt x="2321517" y="92393"/>
                  <a:pt x="2323567" y="85022"/>
                  <a:pt x="2326235" y="74525"/>
                </a:cubicBezTo>
                <a:cubicBezTo>
                  <a:pt x="2317889" y="76317"/>
                  <a:pt x="2311418" y="77665"/>
                  <a:pt x="2306822" y="78569"/>
                </a:cubicBezTo>
                <a:cubicBezTo>
                  <a:pt x="2302225" y="79472"/>
                  <a:pt x="2295762" y="77016"/>
                  <a:pt x="2287430" y="71201"/>
                </a:cubicBezTo>
                <a:cubicBezTo>
                  <a:pt x="2279098" y="65386"/>
                  <a:pt x="2279880" y="61310"/>
                  <a:pt x="2289775" y="58973"/>
                </a:cubicBezTo>
                <a:cubicBezTo>
                  <a:pt x="2299669" y="56635"/>
                  <a:pt x="2312898" y="54334"/>
                  <a:pt x="2329461" y="52068"/>
                </a:cubicBezTo>
                <a:cubicBezTo>
                  <a:pt x="2330909" y="46977"/>
                  <a:pt x="2332082" y="39689"/>
                  <a:pt x="2332978" y="30203"/>
                </a:cubicBezTo>
                <a:cubicBezTo>
                  <a:pt x="2333874" y="20717"/>
                  <a:pt x="2333200" y="13106"/>
                  <a:pt x="2330956" y="7369"/>
                </a:cubicBezTo>
                <a:cubicBezTo>
                  <a:pt x="2328712" y="1633"/>
                  <a:pt x="2330752" y="-754"/>
                  <a:pt x="2337076" y="207"/>
                </a:cubicBezTo>
                <a:close/>
                <a:moveTo>
                  <a:pt x="1622701" y="207"/>
                </a:moveTo>
                <a:cubicBezTo>
                  <a:pt x="1629025" y="1167"/>
                  <a:pt x="1636700" y="3770"/>
                  <a:pt x="1645728" y="8015"/>
                </a:cubicBezTo>
                <a:cubicBezTo>
                  <a:pt x="1654755" y="12259"/>
                  <a:pt x="1657601" y="16870"/>
                  <a:pt x="1654267" y="21846"/>
                </a:cubicBezTo>
                <a:cubicBezTo>
                  <a:pt x="1650933" y="26822"/>
                  <a:pt x="1646298" y="35326"/>
                  <a:pt x="1640361" y="47357"/>
                </a:cubicBezTo>
                <a:cubicBezTo>
                  <a:pt x="1649983" y="45751"/>
                  <a:pt x="1658849" y="43550"/>
                  <a:pt x="1666958" y="40753"/>
                </a:cubicBezTo>
                <a:cubicBezTo>
                  <a:pt x="1675068" y="37957"/>
                  <a:pt x="1682112" y="39542"/>
                  <a:pt x="1688092" y="45507"/>
                </a:cubicBezTo>
                <a:cubicBezTo>
                  <a:pt x="1694072" y="51473"/>
                  <a:pt x="1694323" y="55750"/>
                  <a:pt x="1688845" y="58338"/>
                </a:cubicBezTo>
                <a:cubicBezTo>
                  <a:pt x="1683367" y="60927"/>
                  <a:pt x="1675989" y="63153"/>
                  <a:pt x="1666711" y="65017"/>
                </a:cubicBezTo>
                <a:lnTo>
                  <a:pt x="1635263" y="71277"/>
                </a:lnTo>
                <a:cubicBezTo>
                  <a:pt x="1632036" y="80168"/>
                  <a:pt x="1629240" y="86592"/>
                  <a:pt x="1626874" y="90550"/>
                </a:cubicBezTo>
                <a:cubicBezTo>
                  <a:pt x="1638776" y="88141"/>
                  <a:pt x="1646760" y="85291"/>
                  <a:pt x="1650826" y="82000"/>
                </a:cubicBezTo>
                <a:cubicBezTo>
                  <a:pt x="1654891" y="78708"/>
                  <a:pt x="1661147" y="78766"/>
                  <a:pt x="1669593" y="82172"/>
                </a:cubicBezTo>
                <a:cubicBezTo>
                  <a:pt x="1678040" y="85577"/>
                  <a:pt x="1684952" y="90152"/>
                  <a:pt x="1690329" y="95895"/>
                </a:cubicBezTo>
                <a:cubicBezTo>
                  <a:pt x="1695707" y="101638"/>
                  <a:pt x="1696349" y="106984"/>
                  <a:pt x="1692254" y="111931"/>
                </a:cubicBezTo>
                <a:cubicBezTo>
                  <a:pt x="1688160" y="116878"/>
                  <a:pt x="1685676" y="126737"/>
                  <a:pt x="1684801" y="141508"/>
                </a:cubicBezTo>
                <a:cubicBezTo>
                  <a:pt x="1683926" y="156278"/>
                  <a:pt x="1683059" y="177538"/>
                  <a:pt x="1682198" y="205286"/>
                </a:cubicBezTo>
                <a:cubicBezTo>
                  <a:pt x="1695922" y="202662"/>
                  <a:pt x="1707276" y="200658"/>
                  <a:pt x="1716260" y="199274"/>
                </a:cubicBezTo>
                <a:cubicBezTo>
                  <a:pt x="1725244" y="197890"/>
                  <a:pt x="1733511" y="201550"/>
                  <a:pt x="1741061" y="210255"/>
                </a:cubicBezTo>
                <a:cubicBezTo>
                  <a:pt x="1748612" y="218959"/>
                  <a:pt x="1748379" y="223935"/>
                  <a:pt x="1740362" y="225183"/>
                </a:cubicBezTo>
                <a:cubicBezTo>
                  <a:pt x="1732346" y="226431"/>
                  <a:pt x="1721799" y="226828"/>
                  <a:pt x="1708721" y="226377"/>
                </a:cubicBezTo>
                <a:cubicBezTo>
                  <a:pt x="1695642" y="225925"/>
                  <a:pt x="1678449" y="226814"/>
                  <a:pt x="1657139" y="229044"/>
                </a:cubicBezTo>
                <a:cubicBezTo>
                  <a:pt x="1635829" y="231274"/>
                  <a:pt x="1615932" y="233737"/>
                  <a:pt x="1597448" y="236433"/>
                </a:cubicBezTo>
                <a:lnTo>
                  <a:pt x="1596031" y="236677"/>
                </a:lnTo>
                <a:lnTo>
                  <a:pt x="1596405" y="236799"/>
                </a:lnTo>
                <a:cubicBezTo>
                  <a:pt x="1604256" y="240713"/>
                  <a:pt x="1610555" y="245037"/>
                  <a:pt x="1615301" y="249769"/>
                </a:cubicBezTo>
                <a:cubicBezTo>
                  <a:pt x="1620306" y="254975"/>
                  <a:pt x="1619639" y="259761"/>
                  <a:pt x="1613301" y="264127"/>
                </a:cubicBezTo>
                <a:cubicBezTo>
                  <a:pt x="1606962" y="268494"/>
                  <a:pt x="1598093" y="275463"/>
                  <a:pt x="1586693" y="285035"/>
                </a:cubicBezTo>
                <a:cubicBezTo>
                  <a:pt x="1575292" y="294607"/>
                  <a:pt x="1561565" y="302183"/>
                  <a:pt x="1545511" y="307761"/>
                </a:cubicBezTo>
                <a:cubicBezTo>
                  <a:pt x="1529457" y="313339"/>
                  <a:pt x="1526740" y="311346"/>
                  <a:pt x="1537359" y="301781"/>
                </a:cubicBezTo>
                <a:cubicBezTo>
                  <a:pt x="1547978" y="292216"/>
                  <a:pt x="1557442" y="282404"/>
                  <a:pt x="1565752" y="272344"/>
                </a:cubicBezTo>
                <a:cubicBezTo>
                  <a:pt x="1574062" y="262285"/>
                  <a:pt x="1579286" y="252867"/>
                  <a:pt x="1581423" y="244090"/>
                </a:cubicBezTo>
                <a:lnTo>
                  <a:pt x="1583509" y="238830"/>
                </a:lnTo>
                <a:lnTo>
                  <a:pt x="1558041" y="243209"/>
                </a:lnTo>
                <a:cubicBezTo>
                  <a:pt x="1550254" y="245030"/>
                  <a:pt x="1541754" y="242094"/>
                  <a:pt x="1532540" y="234400"/>
                </a:cubicBezTo>
                <a:cubicBezTo>
                  <a:pt x="1523327" y="226707"/>
                  <a:pt x="1525947" y="222860"/>
                  <a:pt x="1540402" y="222860"/>
                </a:cubicBezTo>
                <a:cubicBezTo>
                  <a:pt x="1551989" y="222860"/>
                  <a:pt x="1563698" y="222121"/>
                  <a:pt x="1575529" y="220644"/>
                </a:cubicBezTo>
                <a:cubicBezTo>
                  <a:pt x="1576346" y="205960"/>
                  <a:pt x="1576755" y="185124"/>
                  <a:pt x="1576755" y="158135"/>
                </a:cubicBezTo>
                <a:cubicBezTo>
                  <a:pt x="1576755" y="132108"/>
                  <a:pt x="1574507" y="115014"/>
                  <a:pt x="1570011" y="106855"/>
                </a:cubicBezTo>
                <a:cubicBezTo>
                  <a:pt x="1565516" y="98695"/>
                  <a:pt x="1567079" y="95318"/>
                  <a:pt x="1574701" y="96723"/>
                </a:cubicBezTo>
                <a:cubicBezTo>
                  <a:pt x="1582322" y="98129"/>
                  <a:pt x="1586854" y="98803"/>
                  <a:pt x="1588295" y="98745"/>
                </a:cubicBezTo>
                <a:cubicBezTo>
                  <a:pt x="1589736" y="98688"/>
                  <a:pt x="1595540" y="97985"/>
                  <a:pt x="1605708" y="96637"/>
                </a:cubicBezTo>
                <a:cubicBezTo>
                  <a:pt x="1607142" y="92393"/>
                  <a:pt x="1609192" y="85022"/>
                  <a:pt x="1611860" y="74525"/>
                </a:cubicBezTo>
                <a:cubicBezTo>
                  <a:pt x="1603514" y="76317"/>
                  <a:pt x="1597043" y="77665"/>
                  <a:pt x="1592447" y="78569"/>
                </a:cubicBezTo>
                <a:cubicBezTo>
                  <a:pt x="1587851" y="79472"/>
                  <a:pt x="1581387" y="77016"/>
                  <a:pt x="1573055" y="71201"/>
                </a:cubicBezTo>
                <a:cubicBezTo>
                  <a:pt x="1564723" y="65386"/>
                  <a:pt x="1565505" y="61310"/>
                  <a:pt x="1575400" y="58973"/>
                </a:cubicBezTo>
                <a:cubicBezTo>
                  <a:pt x="1585294" y="56635"/>
                  <a:pt x="1598523" y="54334"/>
                  <a:pt x="1615086" y="52068"/>
                </a:cubicBezTo>
                <a:cubicBezTo>
                  <a:pt x="1616535" y="46977"/>
                  <a:pt x="1617707" y="39689"/>
                  <a:pt x="1618603" y="30203"/>
                </a:cubicBezTo>
                <a:cubicBezTo>
                  <a:pt x="1619499" y="20717"/>
                  <a:pt x="1618825" y="13106"/>
                  <a:pt x="1616581" y="7369"/>
                </a:cubicBezTo>
                <a:cubicBezTo>
                  <a:pt x="1614337" y="1633"/>
                  <a:pt x="1616377" y="-754"/>
                  <a:pt x="1622701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0950" y="4708842"/>
            <a:ext cx="422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）元（     ）角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73880" y="4708842"/>
            <a:ext cx="760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94780" y="4701290"/>
            <a:ext cx="53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79" y="2159954"/>
            <a:ext cx="2730432" cy="1285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00" y="3510916"/>
            <a:ext cx="2313281" cy="11598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11663"/>
            <a:ext cx="2108644" cy="9854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67" y="3723322"/>
            <a:ext cx="1890636" cy="873824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70" y="2195991"/>
            <a:ext cx="2385736" cy="121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2824079" y="1607507"/>
            <a:ext cx="2621084" cy="327033"/>
          </a:xfrm>
          <a:custGeom>
            <a:avLst/>
            <a:gdLst/>
            <a:ahLst/>
            <a:cxnLst/>
            <a:rect l="l" t="t" r="r" b="b"/>
            <a:pathLst>
              <a:path w="2621084" h="327033">
                <a:moveTo>
                  <a:pt x="2359777" y="235567"/>
                </a:moveTo>
                <a:cubicBezTo>
                  <a:pt x="2363145" y="235341"/>
                  <a:pt x="2369148" y="237107"/>
                  <a:pt x="2377784" y="240864"/>
                </a:cubicBezTo>
                <a:cubicBezTo>
                  <a:pt x="2395057" y="248378"/>
                  <a:pt x="2406558" y="255982"/>
                  <a:pt x="2412287" y="263676"/>
                </a:cubicBezTo>
                <a:cubicBezTo>
                  <a:pt x="2418015" y="271369"/>
                  <a:pt x="2419439" y="281135"/>
                  <a:pt x="2416556" y="292973"/>
                </a:cubicBezTo>
                <a:cubicBezTo>
                  <a:pt x="2413674" y="304811"/>
                  <a:pt x="2407612" y="306115"/>
                  <a:pt x="2398369" y="296888"/>
                </a:cubicBezTo>
                <a:cubicBezTo>
                  <a:pt x="2389127" y="287660"/>
                  <a:pt x="2380512" y="278055"/>
                  <a:pt x="2372525" y="268075"/>
                </a:cubicBezTo>
                <a:cubicBezTo>
                  <a:pt x="2366358" y="259255"/>
                  <a:pt x="2361375" y="250637"/>
                  <a:pt x="2357575" y="242219"/>
                </a:cubicBezTo>
                <a:cubicBezTo>
                  <a:pt x="2355675" y="238010"/>
                  <a:pt x="2356409" y="235793"/>
                  <a:pt x="2359777" y="235567"/>
                </a:cubicBezTo>
                <a:close/>
                <a:moveTo>
                  <a:pt x="1645402" y="235567"/>
                </a:moveTo>
                <a:cubicBezTo>
                  <a:pt x="1648771" y="235341"/>
                  <a:pt x="1654773" y="237107"/>
                  <a:pt x="1663409" y="240864"/>
                </a:cubicBezTo>
                <a:cubicBezTo>
                  <a:pt x="1680682" y="248378"/>
                  <a:pt x="1692183" y="255982"/>
                  <a:pt x="1697912" y="263676"/>
                </a:cubicBezTo>
                <a:cubicBezTo>
                  <a:pt x="1703641" y="271369"/>
                  <a:pt x="1705064" y="281135"/>
                  <a:pt x="1702182" y="292973"/>
                </a:cubicBezTo>
                <a:cubicBezTo>
                  <a:pt x="1699299" y="304811"/>
                  <a:pt x="1693237" y="306115"/>
                  <a:pt x="1683995" y="296888"/>
                </a:cubicBezTo>
                <a:cubicBezTo>
                  <a:pt x="1674752" y="287660"/>
                  <a:pt x="1666137" y="278055"/>
                  <a:pt x="1658150" y="268075"/>
                </a:cubicBezTo>
                <a:cubicBezTo>
                  <a:pt x="1651984" y="259255"/>
                  <a:pt x="1647000" y="250637"/>
                  <a:pt x="1643200" y="242219"/>
                </a:cubicBezTo>
                <a:cubicBezTo>
                  <a:pt x="1641300" y="238010"/>
                  <a:pt x="1642034" y="235793"/>
                  <a:pt x="1645402" y="235567"/>
                </a:cubicBezTo>
                <a:close/>
                <a:moveTo>
                  <a:pt x="1128577" y="228353"/>
                </a:moveTo>
                <a:cubicBezTo>
                  <a:pt x="1132560" y="227710"/>
                  <a:pt x="1136962" y="228008"/>
                  <a:pt x="1141784" y="229248"/>
                </a:cubicBezTo>
                <a:cubicBezTo>
                  <a:pt x="1151428" y="231729"/>
                  <a:pt x="1157727" y="236945"/>
                  <a:pt x="1160681" y="244897"/>
                </a:cubicBezTo>
                <a:cubicBezTo>
                  <a:pt x="1163635" y="252849"/>
                  <a:pt x="1163219" y="262797"/>
                  <a:pt x="1159433" y="274743"/>
                </a:cubicBezTo>
                <a:cubicBezTo>
                  <a:pt x="1155647" y="286688"/>
                  <a:pt x="1148771" y="298114"/>
                  <a:pt x="1138805" y="309019"/>
                </a:cubicBezTo>
                <a:cubicBezTo>
                  <a:pt x="1128838" y="319925"/>
                  <a:pt x="1119230" y="325862"/>
                  <a:pt x="1109981" y="326830"/>
                </a:cubicBezTo>
                <a:cubicBezTo>
                  <a:pt x="1100732" y="327798"/>
                  <a:pt x="1098925" y="325313"/>
                  <a:pt x="1104560" y="319377"/>
                </a:cubicBezTo>
                <a:cubicBezTo>
                  <a:pt x="1110196" y="313440"/>
                  <a:pt x="1115391" y="307449"/>
                  <a:pt x="1120145" y="301405"/>
                </a:cubicBezTo>
                <a:cubicBezTo>
                  <a:pt x="1124898" y="295360"/>
                  <a:pt x="1129032" y="288122"/>
                  <a:pt x="1132545" y="279690"/>
                </a:cubicBezTo>
                <a:cubicBezTo>
                  <a:pt x="1126221" y="279690"/>
                  <a:pt x="1120905" y="278073"/>
                  <a:pt x="1116595" y="274839"/>
                </a:cubicBezTo>
                <a:cubicBezTo>
                  <a:pt x="1112286" y="271606"/>
                  <a:pt x="1109368" y="267375"/>
                  <a:pt x="1107841" y="262148"/>
                </a:cubicBezTo>
                <a:cubicBezTo>
                  <a:pt x="1106314" y="256921"/>
                  <a:pt x="1106034" y="252039"/>
                  <a:pt x="1107002" y="247500"/>
                </a:cubicBezTo>
                <a:cubicBezTo>
                  <a:pt x="1107970" y="242961"/>
                  <a:pt x="1111598" y="238164"/>
                  <a:pt x="1117886" y="233109"/>
                </a:cubicBezTo>
                <a:cubicBezTo>
                  <a:pt x="1121030" y="230582"/>
                  <a:pt x="1124594" y="228997"/>
                  <a:pt x="1128577" y="228353"/>
                </a:cubicBezTo>
                <a:close/>
                <a:moveTo>
                  <a:pt x="2575468" y="218171"/>
                </a:moveTo>
                <a:cubicBezTo>
                  <a:pt x="2572096" y="218361"/>
                  <a:pt x="2568817" y="219640"/>
                  <a:pt x="2565630" y="222010"/>
                </a:cubicBezTo>
                <a:cubicBezTo>
                  <a:pt x="2559255" y="226750"/>
                  <a:pt x="2556068" y="233066"/>
                  <a:pt x="2556068" y="240961"/>
                </a:cubicBezTo>
                <a:cubicBezTo>
                  <a:pt x="2556068" y="248855"/>
                  <a:pt x="2559617" y="254781"/>
                  <a:pt x="2566716" y="258739"/>
                </a:cubicBezTo>
                <a:cubicBezTo>
                  <a:pt x="2573814" y="262697"/>
                  <a:pt x="2580762" y="262496"/>
                  <a:pt x="2587559" y="258137"/>
                </a:cubicBezTo>
                <a:cubicBezTo>
                  <a:pt x="2594357" y="253763"/>
                  <a:pt x="2597551" y="247453"/>
                  <a:pt x="2597142" y="239208"/>
                </a:cubicBezTo>
                <a:cubicBezTo>
                  <a:pt x="2596734" y="230962"/>
                  <a:pt x="2592973" y="224850"/>
                  <a:pt x="2585860" y="220870"/>
                </a:cubicBezTo>
                <a:cubicBezTo>
                  <a:pt x="2582304" y="218880"/>
                  <a:pt x="2578840" y="217981"/>
                  <a:pt x="2575468" y="218171"/>
                </a:cubicBezTo>
                <a:close/>
                <a:moveTo>
                  <a:pt x="835384" y="202748"/>
                </a:moveTo>
                <a:lnTo>
                  <a:pt x="811314" y="207760"/>
                </a:lnTo>
                <a:cubicBezTo>
                  <a:pt x="805879" y="219963"/>
                  <a:pt x="803316" y="226578"/>
                  <a:pt x="803624" y="227603"/>
                </a:cubicBezTo>
                <a:cubicBezTo>
                  <a:pt x="803933" y="228628"/>
                  <a:pt x="805334" y="229499"/>
                  <a:pt x="807830" y="230216"/>
                </a:cubicBezTo>
                <a:cubicBezTo>
                  <a:pt x="810325" y="230933"/>
                  <a:pt x="814548" y="232525"/>
                  <a:pt x="820499" y="234992"/>
                </a:cubicBezTo>
                <a:cubicBezTo>
                  <a:pt x="825977" y="228338"/>
                  <a:pt x="830939" y="217590"/>
                  <a:pt x="835384" y="202748"/>
                </a:cubicBezTo>
                <a:close/>
                <a:moveTo>
                  <a:pt x="121009" y="202748"/>
                </a:moveTo>
                <a:lnTo>
                  <a:pt x="96939" y="207760"/>
                </a:lnTo>
                <a:cubicBezTo>
                  <a:pt x="91504" y="219963"/>
                  <a:pt x="88941" y="226578"/>
                  <a:pt x="89249" y="227603"/>
                </a:cubicBezTo>
                <a:cubicBezTo>
                  <a:pt x="89558" y="228628"/>
                  <a:pt x="90959" y="229499"/>
                  <a:pt x="93455" y="230216"/>
                </a:cubicBezTo>
                <a:cubicBezTo>
                  <a:pt x="95950" y="230933"/>
                  <a:pt x="100173" y="232525"/>
                  <a:pt x="106124" y="234992"/>
                </a:cubicBezTo>
                <a:cubicBezTo>
                  <a:pt x="111602" y="228338"/>
                  <a:pt x="116564" y="217590"/>
                  <a:pt x="121009" y="202748"/>
                </a:cubicBezTo>
                <a:close/>
                <a:moveTo>
                  <a:pt x="2577949" y="195251"/>
                </a:moveTo>
                <a:cubicBezTo>
                  <a:pt x="2583471" y="195373"/>
                  <a:pt x="2589115" y="196646"/>
                  <a:pt x="2594884" y="199069"/>
                </a:cubicBezTo>
                <a:cubicBezTo>
                  <a:pt x="2606420" y="203916"/>
                  <a:pt x="2614082" y="211596"/>
                  <a:pt x="2617867" y="222107"/>
                </a:cubicBezTo>
                <a:cubicBezTo>
                  <a:pt x="2621653" y="232618"/>
                  <a:pt x="2622098" y="243015"/>
                  <a:pt x="2619201" y="253297"/>
                </a:cubicBezTo>
                <a:cubicBezTo>
                  <a:pt x="2616304" y="263579"/>
                  <a:pt x="2610884" y="271448"/>
                  <a:pt x="2602939" y="276904"/>
                </a:cubicBezTo>
                <a:cubicBezTo>
                  <a:pt x="2594995" y="282361"/>
                  <a:pt x="2585555" y="285089"/>
                  <a:pt x="2574621" y="285089"/>
                </a:cubicBezTo>
                <a:cubicBezTo>
                  <a:pt x="2563686" y="285089"/>
                  <a:pt x="2553785" y="280651"/>
                  <a:pt x="2544915" y="271774"/>
                </a:cubicBezTo>
                <a:cubicBezTo>
                  <a:pt x="2536046" y="262898"/>
                  <a:pt x="2531611" y="253354"/>
                  <a:pt x="2531611" y="243144"/>
                </a:cubicBezTo>
                <a:cubicBezTo>
                  <a:pt x="2531611" y="232934"/>
                  <a:pt x="2533999" y="224003"/>
                  <a:pt x="2538774" y="216353"/>
                </a:cubicBezTo>
                <a:cubicBezTo>
                  <a:pt x="2543549" y="208702"/>
                  <a:pt x="2551210" y="202697"/>
                  <a:pt x="2561758" y="198338"/>
                </a:cubicBezTo>
                <a:cubicBezTo>
                  <a:pt x="2567032" y="196158"/>
                  <a:pt x="2572429" y="195129"/>
                  <a:pt x="2577949" y="195251"/>
                </a:cubicBezTo>
                <a:close/>
                <a:moveTo>
                  <a:pt x="2044957" y="120752"/>
                </a:moveTo>
                <a:cubicBezTo>
                  <a:pt x="2061137" y="119668"/>
                  <a:pt x="2074709" y="122041"/>
                  <a:pt x="2085674" y="127870"/>
                </a:cubicBezTo>
                <a:cubicBezTo>
                  <a:pt x="2100294" y="135643"/>
                  <a:pt x="2106733" y="142641"/>
                  <a:pt x="2104990" y="148864"/>
                </a:cubicBezTo>
                <a:cubicBezTo>
                  <a:pt x="2103248" y="155088"/>
                  <a:pt x="2096214" y="157752"/>
                  <a:pt x="2083889" y="156855"/>
                </a:cubicBezTo>
                <a:cubicBezTo>
                  <a:pt x="2071563" y="155959"/>
                  <a:pt x="2054244" y="155511"/>
                  <a:pt x="2031930" y="155511"/>
                </a:cubicBezTo>
                <a:cubicBezTo>
                  <a:pt x="2009646" y="155511"/>
                  <a:pt x="1985705" y="156633"/>
                  <a:pt x="1960108" y="158877"/>
                </a:cubicBezTo>
                <a:cubicBezTo>
                  <a:pt x="1934510" y="161122"/>
                  <a:pt x="1913086" y="163792"/>
                  <a:pt x="1895835" y="166890"/>
                </a:cubicBezTo>
                <a:cubicBezTo>
                  <a:pt x="1878584" y="169987"/>
                  <a:pt x="1863526" y="172913"/>
                  <a:pt x="1850663" y="175666"/>
                </a:cubicBezTo>
                <a:cubicBezTo>
                  <a:pt x="1837800" y="178420"/>
                  <a:pt x="1824413" y="175430"/>
                  <a:pt x="1810503" y="166696"/>
                </a:cubicBezTo>
                <a:cubicBezTo>
                  <a:pt x="1797898" y="152829"/>
                  <a:pt x="1797002" y="146581"/>
                  <a:pt x="1807815" y="147950"/>
                </a:cubicBezTo>
                <a:cubicBezTo>
                  <a:pt x="1818627" y="149320"/>
                  <a:pt x="1837151" y="148889"/>
                  <a:pt x="1863386" y="146660"/>
                </a:cubicBezTo>
                <a:cubicBezTo>
                  <a:pt x="1889622" y="144430"/>
                  <a:pt x="1917628" y="141056"/>
                  <a:pt x="1947406" y="136539"/>
                </a:cubicBezTo>
                <a:cubicBezTo>
                  <a:pt x="1977183" y="132022"/>
                  <a:pt x="2004017" y="127505"/>
                  <a:pt x="2027908" y="122987"/>
                </a:cubicBezTo>
                <a:cubicBezTo>
                  <a:pt x="2033881" y="121858"/>
                  <a:pt x="2039564" y="121113"/>
                  <a:pt x="2044957" y="120752"/>
                </a:cubicBezTo>
                <a:close/>
                <a:moveTo>
                  <a:pt x="616207" y="120752"/>
                </a:moveTo>
                <a:cubicBezTo>
                  <a:pt x="632387" y="119668"/>
                  <a:pt x="645959" y="122041"/>
                  <a:pt x="656924" y="127870"/>
                </a:cubicBezTo>
                <a:cubicBezTo>
                  <a:pt x="671544" y="135643"/>
                  <a:pt x="677983" y="142641"/>
                  <a:pt x="676240" y="148864"/>
                </a:cubicBezTo>
                <a:cubicBezTo>
                  <a:pt x="674498" y="155088"/>
                  <a:pt x="667464" y="157752"/>
                  <a:pt x="655139" y="156855"/>
                </a:cubicBezTo>
                <a:cubicBezTo>
                  <a:pt x="642813" y="155959"/>
                  <a:pt x="625494" y="155511"/>
                  <a:pt x="603181" y="155511"/>
                </a:cubicBezTo>
                <a:cubicBezTo>
                  <a:pt x="580896" y="155511"/>
                  <a:pt x="556955" y="156633"/>
                  <a:pt x="531358" y="158877"/>
                </a:cubicBezTo>
                <a:cubicBezTo>
                  <a:pt x="505760" y="161122"/>
                  <a:pt x="484336" y="163792"/>
                  <a:pt x="467085" y="166890"/>
                </a:cubicBezTo>
                <a:cubicBezTo>
                  <a:pt x="449833" y="169987"/>
                  <a:pt x="434776" y="172913"/>
                  <a:pt x="421913" y="175666"/>
                </a:cubicBezTo>
                <a:cubicBezTo>
                  <a:pt x="409050" y="178420"/>
                  <a:pt x="395663" y="175430"/>
                  <a:pt x="381753" y="166696"/>
                </a:cubicBezTo>
                <a:cubicBezTo>
                  <a:pt x="369148" y="152829"/>
                  <a:pt x="368252" y="146581"/>
                  <a:pt x="379065" y="147950"/>
                </a:cubicBezTo>
                <a:cubicBezTo>
                  <a:pt x="389877" y="149320"/>
                  <a:pt x="408401" y="148889"/>
                  <a:pt x="434636" y="146660"/>
                </a:cubicBezTo>
                <a:cubicBezTo>
                  <a:pt x="460872" y="144430"/>
                  <a:pt x="488878" y="141056"/>
                  <a:pt x="518656" y="136539"/>
                </a:cubicBezTo>
                <a:cubicBezTo>
                  <a:pt x="548433" y="132022"/>
                  <a:pt x="575267" y="127505"/>
                  <a:pt x="599158" y="122987"/>
                </a:cubicBezTo>
                <a:cubicBezTo>
                  <a:pt x="605131" y="121858"/>
                  <a:pt x="610814" y="121113"/>
                  <a:pt x="616207" y="120752"/>
                </a:cubicBezTo>
                <a:close/>
                <a:moveTo>
                  <a:pt x="2356639" y="104886"/>
                </a:moveTo>
                <a:cubicBezTo>
                  <a:pt x="2347698" y="106227"/>
                  <a:pt x="2333118" y="109321"/>
                  <a:pt x="2312898" y="114168"/>
                </a:cubicBezTo>
                <a:lnTo>
                  <a:pt x="2312898" y="127010"/>
                </a:lnTo>
                <a:cubicBezTo>
                  <a:pt x="2322750" y="126207"/>
                  <a:pt x="2331132" y="124429"/>
                  <a:pt x="2338044" y="121675"/>
                </a:cubicBezTo>
                <a:cubicBezTo>
                  <a:pt x="2344956" y="118922"/>
                  <a:pt x="2351265" y="119668"/>
                  <a:pt x="2356973" y="123912"/>
                </a:cubicBezTo>
                <a:cubicBezTo>
                  <a:pt x="2362680" y="128157"/>
                  <a:pt x="2363071" y="132212"/>
                  <a:pt x="2358145" y="136076"/>
                </a:cubicBezTo>
                <a:cubicBezTo>
                  <a:pt x="2353219" y="139941"/>
                  <a:pt x="2346031" y="142573"/>
                  <a:pt x="2336581" y="143971"/>
                </a:cubicBezTo>
                <a:cubicBezTo>
                  <a:pt x="2327131" y="145369"/>
                  <a:pt x="2319237" y="145616"/>
                  <a:pt x="2312898" y="144713"/>
                </a:cubicBezTo>
                <a:lnTo>
                  <a:pt x="2312898" y="155339"/>
                </a:lnTo>
                <a:cubicBezTo>
                  <a:pt x="2319179" y="155454"/>
                  <a:pt x="2326944" y="153908"/>
                  <a:pt x="2336194" y="150703"/>
                </a:cubicBezTo>
                <a:cubicBezTo>
                  <a:pt x="2345443" y="147498"/>
                  <a:pt x="2352871" y="148405"/>
                  <a:pt x="2358479" y="153425"/>
                </a:cubicBezTo>
                <a:cubicBezTo>
                  <a:pt x="2364086" y="158444"/>
                  <a:pt x="2363411" y="162516"/>
                  <a:pt x="2356457" y="165642"/>
                </a:cubicBezTo>
                <a:cubicBezTo>
                  <a:pt x="2349502" y="168769"/>
                  <a:pt x="2342023" y="171009"/>
                  <a:pt x="2334021" y="172364"/>
                </a:cubicBezTo>
                <a:cubicBezTo>
                  <a:pt x="2326020" y="173719"/>
                  <a:pt x="2318979" y="173049"/>
                  <a:pt x="2312898" y="170353"/>
                </a:cubicBezTo>
                <a:lnTo>
                  <a:pt x="2312898" y="185045"/>
                </a:lnTo>
                <a:cubicBezTo>
                  <a:pt x="2321044" y="185131"/>
                  <a:pt x="2329726" y="183578"/>
                  <a:pt x="2338947" y="180388"/>
                </a:cubicBezTo>
                <a:cubicBezTo>
                  <a:pt x="2348168" y="177197"/>
                  <a:pt x="2355578" y="178097"/>
                  <a:pt x="2361178" y="183087"/>
                </a:cubicBezTo>
                <a:cubicBezTo>
                  <a:pt x="2366778" y="188078"/>
                  <a:pt x="2366376" y="192143"/>
                  <a:pt x="2359974" y="195284"/>
                </a:cubicBezTo>
                <a:cubicBezTo>
                  <a:pt x="2353570" y="198424"/>
                  <a:pt x="2345443" y="200453"/>
                  <a:pt x="2335592" y="201371"/>
                </a:cubicBezTo>
                <a:cubicBezTo>
                  <a:pt x="2325740" y="202289"/>
                  <a:pt x="2318061" y="202296"/>
                  <a:pt x="2312554" y="201393"/>
                </a:cubicBezTo>
                <a:cubicBezTo>
                  <a:pt x="2311851" y="212262"/>
                  <a:pt x="2311514" y="217160"/>
                  <a:pt x="2311543" y="216084"/>
                </a:cubicBezTo>
                <a:cubicBezTo>
                  <a:pt x="2336251" y="213431"/>
                  <a:pt x="2356019" y="210943"/>
                  <a:pt x="2370847" y="208620"/>
                </a:cubicBezTo>
                <a:cubicBezTo>
                  <a:pt x="2371693" y="179452"/>
                  <a:pt x="2372116" y="156773"/>
                  <a:pt x="2372116" y="140583"/>
                </a:cubicBezTo>
                <a:cubicBezTo>
                  <a:pt x="2372116" y="124809"/>
                  <a:pt x="2371772" y="114580"/>
                  <a:pt x="2371084" y="109898"/>
                </a:cubicBezTo>
                <a:cubicBezTo>
                  <a:pt x="2370395" y="105216"/>
                  <a:pt x="2365580" y="103546"/>
                  <a:pt x="2356639" y="104886"/>
                </a:cubicBezTo>
                <a:close/>
                <a:moveTo>
                  <a:pt x="1642265" y="104886"/>
                </a:moveTo>
                <a:cubicBezTo>
                  <a:pt x="1633323" y="106227"/>
                  <a:pt x="1618743" y="109321"/>
                  <a:pt x="1598523" y="114168"/>
                </a:cubicBezTo>
                <a:lnTo>
                  <a:pt x="1598523" y="127010"/>
                </a:lnTo>
                <a:cubicBezTo>
                  <a:pt x="1608375" y="126207"/>
                  <a:pt x="1616757" y="124429"/>
                  <a:pt x="1623669" y="121675"/>
                </a:cubicBezTo>
                <a:cubicBezTo>
                  <a:pt x="1630581" y="118922"/>
                  <a:pt x="1636891" y="119668"/>
                  <a:pt x="1642598" y="123912"/>
                </a:cubicBezTo>
                <a:cubicBezTo>
                  <a:pt x="1648305" y="128157"/>
                  <a:pt x="1648696" y="132212"/>
                  <a:pt x="1643770" y="136076"/>
                </a:cubicBezTo>
                <a:cubicBezTo>
                  <a:pt x="1638844" y="139941"/>
                  <a:pt x="1631656" y="142573"/>
                  <a:pt x="1622206" y="143971"/>
                </a:cubicBezTo>
                <a:cubicBezTo>
                  <a:pt x="1612756" y="145369"/>
                  <a:pt x="1604862" y="145616"/>
                  <a:pt x="1598523" y="144713"/>
                </a:cubicBezTo>
                <a:lnTo>
                  <a:pt x="1598523" y="155339"/>
                </a:lnTo>
                <a:cubicBezTo>
                  <a:pt x="1604804" y="155454"/>
                  <a:pt x="1612570" y="153908"/>
                  <a:pt x="1621819" y="150703"/>
                </a:cubicBezTo>
                <a:cubicBezTo>
                  <a:pt x="1631068" y="147498"/>
                  <a:pt x="1638497" y="148405"/>
                  <a:pt x="1644104" y="153425"/>
                </a:cubicBezTo>
                <a:cubicBezTo>
                  <a:pt x="1649711" y="158444"/>
                  <a:pt x="1649037" y="162516"/>
                  <a:pt x="1642082" y="165642"/>
                </a:cubicBezTo>
                <a:cubicBezTo>
                  <a:pt x="1635127" y="168769"/>
                  <a:pt x="1627648" y="171009"/>
                  <a:pt x="1619646" y="172364"/>
                </a:cubicBezTo>
                <a:cubicBezTo>
                  <a:pt x="1611645" y="173719"/>
                  <a:pt x="1604604" y="173049"/>
                  <a:pt x="1598523" y="170353"/>
                </a:cubicBezTo>
                <a:lnTo>
                  <a:pt x="1598523" y="185045"/>
                </a:lnTo>
                <a:cubicBezTo>
                  <a:pt x="1606669" y="185131"/>
                  <a:pt x="1615351" y="183578"/>
                  <a:pt x="1624572" y="180388"/>
                </a:cubicBezTo>
                <a:cubicBezTo>
                  <a:pt x="1633793" y="177197"/>
                  <a:pt x="1641203" y="178097"/>
                  <a:pt x="1646803" y="183087"/>
                </a:cubicBezTo>
                <a:cubicBezTo>
                  <a:pt x="1652403" y="188078"/>
                  <a:pt x="1652002" y="192143"/>
                  <a:pt x="1645599" y="195284"/>
                </a:cubicBezTo>
                <a:cubicBezTo>
                  <a:pt x="1639196" y="198424"/>
                  <a:pt x="1631068" y="200453"/>
                  <a:pt x="1621217" y="201371"/>
                </a:cubicBezTo>
                <a:cubicBezTo>
                  <a:pt x="1611365" y="202289"/>
                  <a:pt x="1603686" y="202296"/>
                  <a:pt x="1598179" y="201393"/>
                </a:cubicBezTo>
                <a:cubicBezTo>
                  <a:pt x="1597476" y="212262"/>
                  <a:pt x="1597140" y="217160"/>
                  <a:pt x="1597168" y="216084"/>
                </a:cubicBezTo>
                <a:cubicBezTo>
                  <a:pt x="1621876" y="213431"/>
                  <a:pt x="1641644" y="210943"/>
                  <a:pt x="1656472" y="208620"/>
                </a:cubicBezTo>
                <a:cubicBezTo>
                  <a:pt x="1657318" y="179452"/>
                  <a:pt x="1657741" y="156773"/>
                  <a:pt x="1657741" y="140583"/>
                </a:cubicBezTo>
                <a:cubicBezTo>
                  <a:pt x="1657741" y="124809"/>
                  <a:pt x="1657397" y="114580"/>
                  <a:pt x="1656709" y="109898"/>
                </a:cubicBezTo>
                <a:cubicBezTo>
                  <a:pt x="1656020" y="105216"/>
                  <a:pt x="1651206" y="103546"/>
                  <a:pt x="1642265" y="104886"/>
                </a:cubicBezTo>
                <a:close/>
                <a:moveTo>
                  <a:pt x="774548" y="52250"/>
                </a:moveTo>
                <a:cubicBezTo>
                  <a:pt x="777023" y="52489"/>
                  <a:pt x="780011" y="53041"/>
                  <a:pt x="783512" y="53907"/>
                </a:cubicBezTo>
                <a:cubicBezTo>
                  <a:pt x="797515" y="57370"/>
                  <a:pt x="803646" y="65720"/>
                  <a:pt x="801904" y="78956"/>
                </a:cubicBezTo>
                <a:cubicBezTo>
                  <a:pt x="800161" y="92192"/>
                  <a:pt x="793167" y="93798"/>
                  <a:pt x="780920" y="83774"/>
                </a:cubicBezTo>
                <a:cubicBezTo>
                  <a:pt x="773463" y="73535"/>
                  <a:pt x="768530" y="65132"/>
                  <a:pt x="766121" y="58564"/>
                </a:cubicBezTo>
                <a:cubicBezTo>
                  <a:pt x="764314" y="53638"/>
                  <a:pt x="767123" y="51534"/>
                  <a:pt x="774548" y="52250"/>
                </a:cubicBezTo>
                <a:close/>
                <a:moveTo>
                  <a:pt x="60173" y="52250"/>
                </a:moveTo>
                <a:cubicBezTo>
                  <a:pt x="62648" y="52489"/>
                  <a:pt x="65636" y="53041"/>
                  <a:pt x="69137" y="53907"/>
                </a:cubicBezTo>
                <a:cubicBezTo>
                  <a:pt x="83140" y="57370"/>
                  <a:pt x="89271" y="65720"/>
                  <a:pt x="87529" y="78956"/>
                </a:cubicBezTo>
                <a:cubicBezTo>
                  <a:pt x="85786" y="92192"/>
                  <a:pt x="78792" y="93798"/>
                  <a:pt x="66545" y="83774"/>
                </a:cubicBezTo>
                <a:cubicBezTo>
                  <a:pt x="59088" y="73535"/>
                  <a:pt x="54155" y="65132"/>
                  <a:pt x="51746" y="58564"/>
                </a:cubicBezTo>
                <a:cubicBezTo>
                  <a:pt x="49939" y="53638"/>
                  <a:pt x="52748" y="51534"/>
                  <a:pt x="60173" y="52250"/>
                </a:cubicBezTo>
                <a:close/>
                <a:moveTo>
                  <a:pt x="861234" y="33361"/>
                </a:moveTo>
                <a:cubicBezTo>
                  <a:pt x="862107" y="33120"/>
                  <a:pt x="862995" y="33203"/>
                  <a:pt x="863896" y="33612"/>
                </a:cubicBezTo>
                <a:cubicBezTo>
                  <a:pt x="867503" y="35247"/>
                  <a:pt x="872640" y="38438"/>
                  <a:pt x="879308" y="43184"/>
                </a:cubicBezTo>
                <a:cubicBezTo>
                  <a:pt x="887038" y="49551"/>
                  <a:pt x="887859" y="54262"/>
                  <a:pt x="881771" y="57316"/>
                </a:cubicBezTo>
                <a:cubicBezTo>
                  <a:pt x="875684" y="60371"/>
                  <a:pt x="864631" y="67150"/>
                  <a:pt x="848613" y="77654"/>
                </a:cubicBezTo>
                <a:cubicBezTo>
                  <a:pt x="832595" y="88159"/>
                  <a:pt x="828662" y="87417"/>
                  <a:pt x="836815" y="75428"/>
                </a:cubicBezTo>
                <a:cubicBezTo>
                  <a:pt x="844967" y="63440"/>
                  <a:pt x="850617" y="53065"/>
                  <a:pt x="853765" y="44303"/>
                </a:cubicBezTo>
                <a:cubicBezTo>
                  <a:pt x="856126" y="37731"/>
                  <a:pt x="858616" y="34084"/>
                  <a:pt x="861234" y="33361"/>
                </a:cubicBezTo>
                <a:close/>
                <a:moveTo>
                  <a:pt x="146859" y="33361"/>
                </a:moveTo>
                <a:cubicBezTo>
                  <a:pt x="147732" y="33120"/>
                  <a:pt x="148620" y="33203"/>
                  <a:pt x="149521" y="33612"/>
                </a:cubicBezTo>
                <a:cubicBezTo>
                  <a:pt x="153128" y="35247"/>
                  <a:pt x="158265" y="38438"/>
                  <a:pt x="164933" y="43184"/>
                </a:cubicBezTo>
                <a:cubicBezTo>
                  <a:pt x="172663" y="49551"/>
                  <a:pt x="173484" y="54262"/>
                  <a:pt x="167396" y="57316"/>
                </a:cubicBezTo>
                <a:cubicBezTo>
                  <a:pt x="161309" y="60371"/>
                  <a:pt x="150256" y="67150"/>
                  <a:pt x="134238" y="77654"/>
                </a:cubicBezTo>
                <a:cubicBezTo>
                  <a:pt x="118220" y="88159"/>
                  <a:pt x="114287" y="87417"/>
                  <a:pt x="122440" y="75428"/>
                </a:cubicBezTo>
                <a:cubicBezTo>
                  <a:pt x="130592" y="63440"/>
                  <a:pt x="136242" y="53065"/>
                  <a:pt x="139390" y="44303"/>
                </a:cubicBezTo>
                <a:cubicBezTo>
                  <a:pt x="141751" y="37731"/>
                  <a:pt x="144240" y="34084"/>
                  <a:pt x="146859" y="33361"/>
                </a:cubicBezTo>
                <a:close/>
                <a:moveTo>
                  <a:pt x="920463" y="25193"/>
                </a:moveTo>
                <a:cubicBezTo>
                  <a:pt x="923844" y="25504"/>
                  <a:pt x="929033" y="27424"/>
                  <a:pt x="936031" y="30956"/>
                </a:cubicBezTo>
                <a:cubicBezTo>
                  <a:pt x="950027" y="38018"/>
                  <a:pt x="954924" y="44668"/>
                  <a:pt x="950723" y="50906"/>
                </a:cubicBezTo>
                <a:cubicBezTo>
                  <a:pt x="946521" y="57144"/>
                  <a:pt x="942409" y="65845"/>
                  <a:pt x="938387" y="77009"/>
                </a:cubicBezTo>
                <a:cubicBezTo>
                  <a:pt x="934364" y="88173"/>
                  <a:pt x="927083" y="101685"/>
                  <a:pt x="916543" y="117545"/>
                </a:cubicBezTo>
                <a:cubicBezTo>
                  <a:pt x="934239" y="114147"/>
                  <a:pt x="950400" y="108798"/>
                  <a:pt x="965027" y="101499"/>
                </a:cubicBezTo>
                <a:cubicBezTo>
                  <a:pt x="979654" y="94199"/>
                  <a:pt x="991427" y="93966"/>
                  <a:pt x="1000347" y="100800"/>
                </a:cubicBezTo>
                <a:cubicBezTo>
                  <a:pt x="1009267" y="107633"/>
                  <a:pt x="1008302" y="113258"/>
                  <a:pt x="997454" y="117674"/>
                </a:cubicBezTo>
                <a:cubicBezTo>
                  <a:pt x="986605" y="122091"/>
                  <a:pt x="968634" y="126178"/>
                  <a:pt x="943538" y="129935"/>
                </a:cubicBezTo>
                <a:cubicBezTo>
                  <a:pt x="957032" y="132502"/>
                  <a:pt x="962170" y="138726"/>
                  <a:pt x="958950" y="148606"/>
                </a:cubicBezTo>
                <a:cubicBezTo>
                  <a:pt x="955731" y="158487"/>
                  <a:pt x="952992" y="169303"/>
                  <a:pt x="950733" y="181055"/>
                </a:cubicBezTo>
                <a:cubicBezTo>
                  <a:pt x="948475" y="192806"/>
                  <a:pt x="944277" y="205831"/>
                  <a:pt x="938139" y="220128"/>
                </a:cubicBezTo>
                <a:cubicBezTo>
                  <a:pt x="945739" y="229119"/>
                  <a:pt x="954584" y="237784"/>
                  <a:pt x="964672" y="246123"/>
                </a:cubicBezTo>
                <a:cubicBezTo>
                  <a:pt x="974760" y="254462"/>
                  <a:pt x="985243" y="260804"/>
                  <a:pt x="996120" y="265149"/>
                </a:cubicBezTo>
                <a:cubicBezTo>
                  <a:pt x="1006997" y="269494"/>
                  <a:pt x="1016924" y="274148"/>
                  <a:pt x="1025901" y="279109"/>
                </a:cubicBezTo>
                <a:cubicBezTo>
                  <a:pt x="1034878" y="284071"/>
                  <a:pt x="1030296" y="287434"/>
                  <a:pt x="1012156" y="289198"/>
                </a:cubicBezTo>
                <a:cubicBezTo>
                  <a:pt x="994016" y="290961"/>
                  <a:pt x="980321" y="291123"/>
                  <a:pt x="971071" y="289682"/>
                </a:cubicBezTo>
                <a:cubicBezTo>
                  <a:pt x="961822" y="288240"/>
                  <a:pt x="955071" y="284214"/>
                  <a:pt x="950820" y="277604"/>
                </a:cubicBezTo>
                <a:cubicBezTo>
                  <a:pt x="946568" y="270993"/>
                  <a:pt x="937250" y="257291"/>
                  <a:pt x="922867" y="236497"/>
                </a:cubicBezTo>
                <a:cubicBezTo>
                  <a:pt x="916715" y="244915"/>
                  <a:pt x="909462" y="251909"/>
                  <a:pt x="901109" y="257481"/>
                </a:cubicBezTo>
                <a:cubicBezTo>
                  <a:pt x="892756" y="263052"/>
                  <a:pt x="882639" y="267246"/>
                  <a:pt x="870758" y="270064"/>
                </a:cubicBezTo>
                <a:cubicBezTo>
                  <a:pt x="867788" y="270769"/>
                  <a:pt x="865494" y="271142"/>
                  <a:pt x="863876" y="271183"/>
                </a:cubicBezTo>
                <a:lnTo>
                  <a:pt x="862159" y="270653"/>
                </a:lnTo>
                <a:lnTo>
                  <a:pt x="861584" y="280690"/>
                </a:lnTo>
                <a:cubicBezTo>
                  <a:pt x="859146" y="290822"/>
                  <a:pt x="854149" y="292102"/>
                  <a:pt x="846591" y="284530"/>
                </a:cubicBezTo>
                <a:cubicBezTo>
                  <a:pt x="839034" y="276958"/>
                  <a:pt x="832158" y="270398"/>
                  <a:pt x="825963" y="264848"/>
                </a:cubicBezTo>
                <a:cubicBezTo>
                  <a:pt x="812899" y="275388"/>
                  <a:pt x="800147" y="282960"/>
                  <a:pt x="787707" y="287563"/>
                </a:cubicBezTo>
                <a:cubicBezTo>
                  <a:pt x="775267" y="292166"/>
                  <a:pt x="762106" y="294930"/>
                  <a:pt x="748225" y="295855"/>
                </a:cubicBezTo>
                <a:cubicBezTo>
                  <a:pt x="734343" y="296780"/>
                  <a:pt x="732751" y="294113"/>
                  <a:pt x="743449" y="287853"/>
                </a:cubicBezTo>
                <a:cubicBezTo>
                  <a:pt x="754147" y="281594"/>
                  <a:pt x="765139" y="275858"/>
                  <a:pt x="776425" y="270645"/>
                </a:cubicBezTo>
                <a:cubicBezTo>
                  <a:pt x="787710" y="265432"/>
                  <a:pt x="797921" y="258818"/>
                  <a:pt x="807055" y="250802"/>
                </a:cubicBezTo>
                <a:cubicBezTo>
                  <a:pt x="797519" y="244478"/>
                  <a:pt x="790410" y="240161"/>
                  <a:pt x="785728" y="237853"/>
                </a:cubicBezTo>
                <a:cubicBezTo>
                  <a:pt x="781046" y="235544"/>
                  <a:pt x="779845" y="232149"/>
                  <a:pt x="782125" y="227667"/>
                </a:cubicBezTo>
                <a:cubicBezTo>
                  <a:pt x="784405" y="223186"/>
                  <a:pt x="786413" y="218027"/>
                  <a:pt x="788148" y="212191"/>
                </a:cubicBezTo>
                <a:cubicBezTo>
                  <a:pt x="768358" y="214829"/>
                  <a:pt x="754814" y="218189"/>
                  <a:pt x="747515" y="222268"/>
                </a:cubicBezTo>
                <a:cubicBezTo>
                  <a:pt x="740216" y="226348"/>
                  <a:pt x="731439" y="223412"/>
                  <a:pt x="721186" y="213460"/>
                </a:cubicBezTo>
                <a:cubicBezTo>
                  <a:pt x="710933" y="203508"/>
                  <a:pt x="712256" y="198991"/>
                  <a:pt x="725155" y="199908"/>
                </a:cubicBezTo>
                <a:cubicBezTo>
                  <a:pt x="738054" y="200826"/>
                  <a:pt x="760550" y="198754"/>
                  <a:pt x="792643" y="193692"/>
                </a:cubicBezTo>
                <a:cubicBezTo>
                  <a:pt x="795052" y="183611"/>
                  <a:pt x="795357" y="174476"/>
                  <a:pt x="793558" y="166288"/>
                </a:cubicBezTo>
                <a:cubicBezTo>
                  <a:pt x="791758" y="158099"/>
                  <a:pt x="797182" y="157060"/>
                  <a:pt x="809830" y="163169"/>
                </a:cubicBezTo>
                <a:cubicBezTo>
                  <a:pt x="822478" y="169278"/>
                  <a:pt x="827770" y="174196"/>
                  <a:pt x="825705" y="177925"/>
                </a:cubicBezTo>
                <a:cubicBezTo>
                  <a:pt x="823640" y="181653"/>
                  <a:pt x="820621" y="185375"/>
                  <a:pt x="816649" y="189089"/>
                </a:cubicBezTo>
                <a:lnTo>
                  <a:pt x="836051" y="186895"/>
                </a:lnTo>
                <a:cubicBezTo>
                  <a:pt x="837414" y="182965"/>
                  <a:pt x="837869" y="178301"/>
                  <a:pt x="837417" y="172902"/>
                </a:cubicBezTo>
                <a:cubicBezTo>
                  <a:pt x="836965" y="167503"/>
                  <a:pt x="840683" y="167030"/>
                  <a:pt x="848570" y="171482"/>
                </a:cubicBezTo>
                <a:cubicBezTo>
                  <a:pt x="856457" y="175935"/>
                  <a:pt x="861659" y="179767"/>
                  <a:pt x="864176" y="182980"/>
                </a:cubicBezTo>
                <a:cubicBezTo>
                  <a:pt x="866693" y="186192"/>
                  <a:pt x="866736" y="190390"/>
                  <a:pt x="864305" y="195574"/>
                </a:cubicBezTo>
                <a:cubicBezTo>
                  <a:pt x="861874" y="200758"/>
                  <a:pt x="858863" y="208071"/>
                  <a:pt x="855271" y="217515"/>
                </a:cubicBezTo>
                <a:cubicBezTo>
                  <a:pt x="851678" y="226958"/>
                  <a:pt x="846907" y="236282"/>
                  <a:pt x="840956" y="245489"/>
                </a:cubicBezTo>
                <a:cubicBezTo>
                  <a:pt x="846562" y="249088"/>
                  <a:pt x="852012" y="253322"/>
                  <a:pt x="857303" y="258191"/>
                </a:cubicBezTo>
                <a:lnTo>
                  <a:pt x="862317" y="267421"/>
                </a:lnTo>
                <a:lnTo>
                  <a:pt x="867575" y="262600"/>
                </a:lnTo>
                <a:cubicBezTo>
                  <a:pt x="877333" y="254806"/>
                  <a:pt x="885736" y="247385"/>
                  <a:pt x="892785" y="240337"/>
                </a:cubicBezTo>
                <a:cubicBezTo>
                  <a:pt x="899833" y="233289"/>
                  <a:pt x="905895" y="226230"/>
                  <a:pt x="910972" y="219160"/>
                </a:cubicBezTo>
                <a:cubicBezTo>
                  <a:pt x="904934" y="209452"/>
                  <a:pt x="899098" y="200916"/>
                  <a:pt x="893462" y="193552"/>
                </a:cubicBezTo>
                <a:cubicBezTo>
                  <a:pt x="887826" y="186188"/>
                  <a:pt x="882815" y="179448"/>
                  <a:pt x="878427" y="173332"/>
                </a:cubicBezTo>
                <a:cubicBezTo>
                  <a:pt x="874038" y="167216"/>
                  <a:pt x="875358" y="163588"/>
                  <a:pt x="882384" y="162448"/>
                </a:cubicBezTo>
                <a:cubicBezTo>
                  <a:pt x="889411" y="161308"/>
                  <a:pt x="894695" y="162961"/>
                  <a:pt x="898238" y="167406"/>
                </a:cubicBezTo>
                <a:cubicBezTo>
                  <a:pt x="901780" y="171852"/>
                  <a:pt x="909444" y="183130"/>
                  <a:pt x="921232" y="201242"/>
                </a:cubicBezTo>
                <a:cubicBezTo>
                  <a:pt x="925204" y="191949"/>
                  <a:pt x="927864" y="180854"/>
                  <a:pt x="929212" y="167955"/>
                </a:cubicBezTo>
                <a:cubicBezTo>
                  <a:pt x="930560" y="155056"/>
                  <a:pt x="930883" y="143257"/>
                  <a:pt x="930180" y="132560"/>
                </a:cubicBezTo>
                <a:cubicBezTo>
                  <a:pt x="925548" y="133463"/>
                  <a:pt x="919289" y="133463"/>
                  <a:pt x="911402" y="132560"/>
                </a:cubicBezTo>
                <a:cubicBezTo>
                  <a:pt x="901292" y="144505"/>
                  <a:pt x="890594" y="153342"/>
                  <a:pt x="879308" y="159071"/>
                </a:cubicBezTo>
                <a:cubicBezTo>
                  <a:pt x="868023" y="164800"/>
                  <a:pt x="868033" y="159863"/>
                  <a:pt x="879341" y="144261"/>
                </a:cubicBezTo>
                <a:cubicBezTo>
                  <a:pt x="890648" y="128659"/>
                  <a:pt x="900098" y="109533"/>
                  <a:pt x="907691" y="86882"/>
                </a:cubicBezTo>
                <a:cubicBezTo>
                  <a:pt x="915284" y="64232"/>
                  <a:pt x="918644" y="50394"/>
                  <a:pt x="917769" y="45367"/>
                </a:cubicBezTo>
                <a:cubicBezTo>
                  <a:pt x="916894" y="40341"/>
                  <a:pt x="916220" y="34917"/>
                  <a:pt x="915747" y="29095"/>
                </a:cubicBezTo>
                <a:cubicBezTo>
                  <a:pt x="915510" y="26184"/>
                  <a:pt x="917082" y="24883"/>
                  <a:pt x="920463" y="25193"/>
                </a:cubicBezTo>
                <a:close/>
                <a:moveTo>
                  <a:pt x="206088" y="25193"/>
                </a:moveTo>
                <a:cubicBezTo>
                  <a:pt x="209469" y="25504"/>
                  <a:pt x="214658" y="27424"/>
                  <a:pt x="221656" y="30956"/>
                </a:cubicBezTo>
                <a:cubicBezTo>
                  <a:pt x="235652" y="38018"/>
                  <a:pt x="240549" y="44668"/>
                  <a:pt x="236348" y="50906"/>
                </a:cubicBezTo>
                <a:cubicBezTo>
                  <a:pt x="232146" y="57144"/>
                  <a:pt x="228034" y="65845"/>
                  <a:pt x="224011" y="77009"/>
                </a:cubicBezTo>
                <a:cubicBezTo>
                  <a:pt x="219989" y="88173"/>
                  <a:pt x="212708" y="101685"/>
                  <a:pt x="202168" y="117545"/>
                </a:cubicBezTo>
                <a:cubicBezTo>
                  <a:pt x="219864" y="114147"/>
                  <a:pt x="236025" y="108798"/>
                  <a:pt x="250652" y="101499"/>
                </a:cubicBezTo>
                <a:cubicBezTo>
                  <a:pt x="265279" y="94199"/>
                  <a:pt x="277052" y="93966"/>
                  <a:pt x="285972" y="100800"/>
                </a:cubicBezTo>
                <a:cubicBezTo>
                  <a:pt x="294892" y="107633"/>
                  <a:pt x="293927" y="113258"/>
                  <a:pt x="283079" y="117674"/>
                </a:cubicBezTo>
                <a:cubicBezTo>
                  <a:pt x="272230" y="122091"/>
                  <a:pt x="254259" y="126178"/>
                  <a:pt x="229163" y="129935"/>
                </a:cubicBezTo>
                <a:cubicBezTo>
                  <a:pt x="242657" y="132502"/>
                  <a:pt x="247795" y="138726"/>
                  <a:pt x="244575" y="148606"/>
                </a:cubicBezTo>
                <a:cubicBezTo>
                  <a:pt x="241356" y="158487"/>
                  <a:pt x="238617" y="169303"/>
                  <a:pt x="236358" y="181055"/>
                </a:cubicBezTo>
                <a:cubicBezTo>
                  <a:pt x="234100" y="192806"/>
                  <a:pt x="229902" y="205831"/>
                  <a:pt x="223764" y="220128"/>
                </a:cubicBezTo>
                <a:cubicBezTo>
                  <a:pt x="231364" y="229119"/>
                  <a:pt x="240209" y="237784"/>
                  <a:pt x="250297" y="246123"/>
                </a:cubicBezTo>
                <a:cubicBezTo>
                  <a:pt x="260385" y="254462"/>
                  <a:pt x="270868" y="260804"/>
                  <a:pt x="281745" y="265149"/>
                </a:cubicBezTo>
                <a:cubicBezTo>
                  <a:pt x="292622" y="269494"/>
                  <a:pt x="302549" y="274148"/>
                  <a:pt x="311526" y="279109"/>
                </a:cubicBezTo>
                <a:cubicBezTo>
                  <a:pt x="320503" y="284071"/>
                  <a:pt x="315921" y="287434"/>
                  <a:pt x="297781" y="289198"/>
                </a:cubicBezTo>
                <a:cubicBezTo>
                  <a:pt x="279641" y="290961"/>
                  <a:pt x="265946" y="291123"/>
                  <a:pt x="256696" y="289682"/>
                </a:cubicBezTo>
                <a:cubicBezTo>
                  <a:pt x="247447" y="288240"/>
                  <a:pt x="240696" y="284214"/>
                  <a:pt x="236444" y="277604"/>
                </a:cubicBezTo>
                <a:cubicBezTo>
                  <a:pt x="232193" y="270993"/>
                  <a:pt x="222875" y="257291"/>
                  <a:pt x="208492" y="236497"/>
                </a:cubicBezTo>
                <a:cubicBezTo>
                  <a:pt x="202340" y="244915"/>
                  <a:pt x="195087" y="251909"/>
                  <a:pt x="186734" y="257481"/>
                </a:cubicBezTo>
                <a:cubicBezTo>
                  <a:pt x="178381" y="263052"/>
                  <a:pt x="168264" y="267246"/>
                  <a:pt x="156383" y="270064"/>
                </a:cubicBezTo>
                <a:cubicBezTo>
                  <a:pt x="153413" y="270769"/>
                  <a:pt x="151119" y="271142"/>
                  <a:pt x="149501" y="271183"/>
                </a:cubicBezTo>
                <a:lnTo>
                  <a:pt x="147784" y="270653"/>
                </a:lnTo>
                <a:lnTo>
                  <a:pt x="147209" y="280690"/>
                </a:lnTo>
                <a:cubicBezTo>
                  <a:pt x="144771" y="290822"/>
                  <a:pt x="139773" y="292102"/>
                  <a:pt x="132216" y="284530"/>
                </a:cubicBezTo>
                <a:cubicBezTo>
                  <a:pt x="124659" y="276958"/>
                  <a:pt x="117783" y="270398"/>
                  <a:pt x="111588" y="264848"/>
                </a:cubicBezTo>
                <a:cubicBezTo>
                  <a:pt x="98524" y="275388"/>
                  <a:pt x="85772" y="282960"/>
                  <a:pt x="73332" y="287563"/>
                </a:cubicBezTo>
                <a:cubicBezTo>
                  <a:pt x="60892" y="292166"/>
                  <a:pt x="47731" y="294930"/>
                  <a:pt x="33850" y="295855"/>
                </a:cubicBezTo>
                <a:cubicBezTo>
                  <a:pt x="19968" y="296780"/>
                  <a:pt x="18376" y="294113"/>
                  <a:pt x="29074" y="287853"/>
                </a:cubicBezTo>
                <a:cubicBezTo>
                  <a:pt x="39772" y="281594"/>
                  <a:pt x="50764" y="275858"/>
                  <a:pt x="62050" y="270645"/>
                </a:cubicBezTo>
                <a:cubicBezTo>
                  <a:pt x="73335" y="265432"/>
                  <a:pt x="83546" y="258818"/>
                  <a:pt x="92680" y="250802"/>
                </a:cubicBezTo>
                <a:cubicBezTo>
                  <a:pt x="83144" y="244478"/>
                  <a:pt x="76035" y="240161"/>
                  <a:pt x="71353" y="237853"/>
                </a:cubicBezTo>
                <a:cubicBezTo>
                  <a:pt x="66671" y="235544"/>
                  <a:pt x="65470" y="232149"/>
                  <a:pt x="67750" y="227667"/>
                </a:cubicBezTo>
                <a:cubicBezTo>
                  <a:pt x="70030" y="223186"/>
                  <a:pt x="72038" y="218027"/>
                  <a:pt x="73773" y="212191"/>
                </a:cubicBezTo>
                <a:cubicBezTo>
                  <a:pt x="53983" y="214829"/>
                  <a:pt x="40439" y="218189"/>
                  <a:pt x="33140" y="222268"/>
                </a:cubicBezTo>
                <a:cubicBezTo>
                  <a:pt x="25841" y="226348"/>
                  <a:pt x="17064" y="223412"/>
                  <a:pt x="6811" y="213460"/>
                </a:cubicBezTo>
                <a:cubicBezTo>
                  <a:pt x="-3442" y="203508"/>
                  <a:pt x="-2119" y="198991"/>
                  <a:pt x="10780" y="199908"/>
                </a:cubicBezTo>
                <a:cubicBezTo>
                  <a:pt x="23679" y="200826"/>
                  <a:pt x="46175" y="198754"/>
                  <a:pt x="78268" y="193692"/>
                </a:cubicBezTo>
                <a:cubicBezTo>
                  <a:pt x="80677" y="183611"/>
                  <a:pt x="80982" y="174476"/>
                  <a:pt x="79183" y="166288"/>
                </a:cubicBezTo>
                <a:cubicBezTo>
                  <a:pt x="77383" y="158099"/>
                  <a:pt x="82807" y="157060"/>
                  <a:pt x="95455" y="163169"/>
                </a:cubicBezTo>
                <a:cubicBezTo>
                  <a:pt x="108103" y="169278"/>
                  <a:pt x="113395" y="174196"/>
                  <a:pt x="111330" y="177925"/>
                </a:cubicBezTo>
                <a:cubicBezTo>
                  <a:pt x="109265" y="181653"/>
                  <a:pt x="106246" y="185375"/>
                  <a:pt x="102274" y="189089"/>
                </a:cubicBezTo>
                <a:lnTo>
                  <a:pt x="121676" y="186895"/>
                </a:lnTo>
                <a:cubicBezTo>
                  <a:pt x="123039" y="182965"/>
                  <a:pt x="123494" y="178301"/>
                  <a:pt x="123042" y="172902"/>
                </a:cubicBezTo>
                <a:cubicBezTo>
                  <a:pt x="122590" y="167503"/>
                  <a:pt x="126308" y="167030"/>
                  <a:pt x="134195" y="171482"/>
                </a:cubicBezTo>
                <a:cubicBezTo>
                  <a:pt x="142082" y="175935"/>
                  <a:pt x="147284" y="179767"/>
                  <a:pt x="149801" y="182980"/>
                </a:cubicBezTo>
                <a:cubicBezTo>
                  <a:pt x="152318" y="186192"/>
                  <a:pt x="152361" y="190390"/>
                  <a:pt x="149930" y="195574"/>
                </a:cubicBezTo>
                <a:cubicBezTo>
                  <a:pt x="147499" y="200758"/>
                  <a:pt x="144488" y="208071"/>
                  <a:pt x="140896" y="217515"/>
                </a:cubicBezTo>
                <a:cubicBezTo>
                  <a:pt x="137303" y="226958"/>
                  <a:pt x="132532" y="236282"/>
                  <a:pt x="126581" y="245489"/>
                </a:cubicBezTo>
                <a:cubicBezTo>
                  <a:pt x="132188" y="249088"/>
                  <a:pt x="137637" y="253322"/>
                  <a:pt x="142928" y="258191"/>
                </a:cubicBezTo>
                <a:lnTo>
                  <a:pt x="147942" y="267421"/>
                </a:lnTo>
                <a:lnTo>
                  <a:pt x="153200" y="262600"/>
                </a:lnTo>
                <a:cubicBezTo>
                  <a:pt x="162958" y="254806"/>
                  <a:pt x="171361" y="247385"/>
                  <a:pt x="178410" y="240337"/>
                </a:cubicBezTo>
                <a:cubicBezTo>
                  <a:pt x="185458" y="233289"/>
                  <a:pt x="191520" y="226230"/>
                  <a:pt x="196597" y="219160"/>
                </a:cubicBezTo>
                <a:cubicBezTo>
                  <a:pt x="190559" y="209452"/>
                  <a:pt x="184723" y="200916"/>
                  <a:pt x="179087" y="193552"/>
                </a:cubicBezTo>
                <a:cubicBezTo>
                  <a:pt x="173451" y="186188"/>
                  <a:pt x="168440" y="179448"/>
                  <a:pt x="164052" y="173332"/>
                </a:cubicBezTo>
                <a:cubicBezTo>
                  <a:pt x="159663" y="167216"/>
                  <a:pt x="160983" y="163588"/>
                  <a:pt x="168009" y="162448"/>
                </a:cubicBezTo>
                <a:cubicBezTo>
                  <a:pt x="175036" y="161308"/>
                  <a:pt x="180320" y="162961"/>
                  <a:pt x="183862" y="167406"/>
                </a:cubicBezTo>
                <a:cubicBezTo>
                  <a:pt x="187405" y="171852"/>
                  <a:pt x="195069" y="183130"/>
                  <a:pt x="206857" y="201242"/>
                </a:cubicBezTo>
                <a:cubicBezTo>
                  <a:pt x="210829" y="191949"/>
                  <a:pt x="213489" y="180854"/>
                  <a:pt x="214837" y="167955"/>
                </a:cubicBezTo>
                <a:cubicBezTo>
                  <a:pt x="216185" y="155056"/>
                  <a:pt x="216508" y="143257"/>
                  <a:pt x="215805" y="132560"/>
                </a:cubicBezTo>
                <a:cubicBezTo>
                  <a:pt x="211173" y="133463"/>
                  <a:pt x="204914" y="133463"/>
                  <a:pt x="197027" y="132560"/>
                </a:cubicBezTo>
                <a:cubicBezTo>
                  <a:pt x="186917" y="144505"/>
                  <a:pt x="176219" y="153342"/>
                  <a:pt x="164933" y="159071"/>
                </a:cubicBezTo>
                <a:cubicBezTo>
                  <a:pt x="153648" y="164800"/>
                  <a:pt x="153658" y="159863"/>
                  <a:pt x="164966" y="144261"/>
                </a:cubicBezTo>
                <a:cubicBezTo>
                  <a:pt x="176273" y="128659"/>
                  <a:pt x="185723" y="109533"/>
                  <a:pt x="193316" y="86882"/>
                </a:cubicBezTo>
                <a:cubicBezTo>
                  <a:pt x="200909" y="64232"/>
                  <a:pt x="204269" y="50394"/>
                  <a:pt x="203394" y="45367"/>
                </a:cubicBezTo>
                <a:cubicBezTo>
                  <a:pt x="202519" y="40341"/>
                  <a:pt x="201845" y="34917"/>
                  <a:pt x="201372" y="29095"/>
                </a:cubicBezTo>
                <a:cubicBezTo>
                  <a:pt x="201135" y="26184"/>
                  <a:pt x="202707" y="24883"/>
                  <a:pt x="206088" y="25193"/>
                </a:cubicBezTo>
                <a:close/>
                <a:moveTo>
                  <a:pt x="2197440" y="18791"/>
                </a:moveTo>
                <a:cubicBezTo>
                  <a:pt x="2199040" y="18551"/>
                  <a:pt x="2201095" y="18666"/>
                  <a:pt x="2203604" y="19136"/>
                </a:cubicBezTo>
                <a:cubicBezTo>
                  <a:pt x="2213643" y="21014"/>
                  <a:pt x="2222218" y="24065"/>
                  <a:pt x="2229331" y="28288"/>
                </a:cubicBezTo>
                <a:cubicBezTo>
                  <a:pt x="2236443" y="32511"/>
                  <a:pt x="2238426" y="38043"/>
                  <a:pt x="2235278" y="44883"/>
                </a:cubicBezTo>
                <a:cubicBezTo>
                  <a:pt x="2232131" y="51724"/>
                  <a:pt x="2230557" y="74596"/>
                  <a:pt x="2230557" y="113501"/>
                </a:cubicBezTo>
                <a:cubicBezTo>
                  <a:pt x="2232249" y="113630"/>
                  <a:pt x="2237164" y="112315"/>
                  <a:pt x="2245302" y="109554"/>
                </a:cubicBezTo>
                <a:cubicBezTo>
                  <a:pt x="2253440" y="106794"/>
                  <a:pt x="2259990" y="108500"/>
                  <a:pt x="2264952" y="114674"/>
                </a:cubicBezTo>
                <a:cubicBezTo>
                  <a:pt x="2269914" y="120847"/>
                  <a:pt x="2268067" y="125350"/>
                  <a:pt x="2259413" y="128182"/>
                </a:cubicBezTo>
                <a:cubicBezTo>
                  <a:pt x="2250759" y="131014"/>
                  <a:pt x="2241075" y="133578"/>
                  <a:pt x="2230363" y="135872"/>
                </a:cubicBezTo>
                <a:cubicBezTo>
                  <a:pt x="2229589" y="155905"/>
                  <a:pt x="2229202" y="173192"/>
                  <a:pt x="2229202" y="187733"/>
                </a:cubicBezTo>
                <a:cubicBezTo>
                  <a:pt x="2241047" y="181438"/>
                  <a:pt x="2252558" y="175817"/>
                  <a:pt x="2263736" y="170869"/>
                </a:cubicBezTo>
                <a:cubicBezTo>
                  <a:pt x="2274915" y="165922"/>
                  <a:pt x="2279460" y="166868"/>
                  <a:pt x="2277374" y="173709"/>
                </a:cubicBezTo>
                <a:cubicBezTo>
                  <a:pt x="2275287" y="180549"/>
                  <a:pt x="2260417" y="192129"/>
                  <a:pt x="2232762" y="208448"/>
                </a:cubicBezTo>
                <a:cubicBezTo>
                  <a:pt x="2205106" y="224767"/>
                  <a:pt x="2188393" y="235770"/>
                  <a:pt x="2182621" y="241455"/>
                </a:cubicBezTo>
                <a:cubicBezTo>
                  <a:pt x="2176849" y="247141"/>
                  <a:pt x="2168973" y="245094"/>
                  <a:pt x="2158992" y="235314"/>
                </a:cubicBezTo>
                <a:cubicBezTo>
                  <a:pt x="2149011" y="225534"/>
                  <a:pt x="2146086" y="219909"/>
                  <a:pt x="2150216" y="218439"/>
                </a:cubicBezTo>
                <a:cubicBezTo>
                  <a:pt x="2154346" y="216970"/>
                  <a:pt x="2158164" y="216020"/>
                  <a:pt x="2161670" y="215589"/>
                </a:cubicBezTo>
                <a:cubicBezTo>
                  <a:pt x="2165176" y="215159"/>
                  <a:pt x="2171887" y="212786"/>
                  <a:pt x="2181804" y="208469"/>
                </a:cubicBezTo>
                <a:cubicBezTo>
                  <a:pt x="2191720" y="204153"/>
                  <a:pt x="2199367" y="200073"/>
                  <a:pt x="2204744" y="196230"/>
                </a:cubicBezTo>
                <a:lnTo>
                  <a:pt x="2204744" y="142003"/>
                </a:lnTo>
                <a:cubicBezTo>
                  <a:pt x="2202751" y="142863"/>
                  <a:pt x="2198965" y="143978"/>
                  <a:pt x="2193387" y="145347"/>
                </a:cubicBezTo>
                <a:cubicBezTo>
                  <a:pt x="2187809" y="146717"/>
                  <a:pt x="2182180" y="147158"/>
                  <a:pt x="2176501" y="146670"/>
                </a:cubicBezTo>
                <a:cubicBezTo>
                  <a:pt x="2170823" y="146183"/>
                  <a:pt x="2165337" y="142877"/>
                  <a:pt x="2160046" y="136754"/>
                </a:cubicBezTo>
                <a:cubicBezTo>
                  <a:pt x="2154754" y="130631"/>
                  <a:pt x="2156461" y="127268"/>
                  <a:pt x="2165165" y="126666"/>
                </a:cubicBezTo>
                <a:cubicBezTo>
                  <a:pt x="2173870" y="126063"/>
                  <a:pt x="2187063" y="123747"/>
                  <a:pt x="2204744" y="119718"/>
                </a:cubicBezTo>
                <a:cubicBezTo>
                  <a:pt x="2204744" y="109465"/>
                  <a:pt x="2204303" y="94404"/>
                  <a:pt x="2203421" y="74535"/>
                </a:cubicBezTo>
                <a:cubicBezTo>
                  <a:pt x="2202540" y="54667"/>
                  <a:pt x="2199840" y="39997"/>
                  <a:pt x="2195323" y="30525"/>
                </a:cubicBezTo>
                <a:cubicBezTo>
                  <a:pt x="2191935" y="23422"/>
                  <a:pt x="2192641" y="19510"/>
                  <a:pt x="2197440" y="18791"/>
                </a:cubicBezTo>
                <a:close/>
                <a:moveTo>
                  <a:pt x="1483065" y="18791"/>
                </a:moveTo>
                <a:cubicBezTo>
                  <a:pt x="1484665" y="18551"/>
                  <a:pt x="1486720" y="18666"/>
                  <a:pt x="1489229" y="19136"/>
                </a:cubicBezTo>
                <a:cubicBezTo>
                  <a:pt x="1499268" y="21014"/>
                  <a:pt x="1507843" y="24065"/>
                  <a:pt x="1514956" y="28288"/>
                </a:cubicBezTo>
                <a:cubicBezTo>
                  <a:pt x="1522069" y="32511"/>
                  <a:pt x="1524051" y="38043"/>
                  <a:pt x="1520903" y="44883"/>
                </a:cubicBezTo>
                <a:cubicBezTo>
                  <a:pt x="1517756" y="51724"/>
                  <a:pt x="1516182" y="74596"/>
                  <a:pt x="1516182" y="113501"/>
                </a:cubicBezTo>
                <a:cubicBezTo>
                  <a:pt x="1517874" y="113630"/>
                  <a:pt x="1522789" y="112315"/>
                  <a:pt x="1530927" y="109554"/>
                </a:cubicBezTo>
                <a:cubicBezTo>
                  <a:pt x="1539065" y="106794"/>
                  <a:pt x="1545615" y="108500"/>
                  <a:pt x="1550577" y="114674"/>
                </a:cubicBezTo>
                <a:cubicBezTo>
                  <a:pt x="1555539" y="120847"/>
                  <a:pt x="1553692" y="125350"/>
                  <a:pt x="1545038" y="128182"/>
                </a:cubicBezTo>
                <a:cubicBezTo>
                  <a:pt x="1536384" y="131014"/>
                  <a:pt x="1526700" y="133578"/>
                  <a:pt x="1515988" y="135872"/>
                </a:cubicBezTo>
                <a:cubicBezTo>
                  <a:pt x="1515214" y="155905"/>
                  <a:pt x="1514827" y="173192"/>
                  <a:pt x="1514827" y="187733"/>
                </a:cubicBezTo>
                <a:cubicBezTo>
                  <a:pt x="1526672" y="181438"/>
                  <a:pt x="1538183" y="175817"/>
                  <a:pt x="1549361" y="170869"/>
                </a:cubicBezTo>
                <a:cubicBezTo>
                  <a:pt x="1560540" y="165922"/>
                  <a:pt x="1565086" y="166868"/>
                  <a:pt x="1562999" y="173709"/>
                </a:cubicBezTo>
                <a:cubicBezTo>
                  <a:pt x="1560913" y="180549"/>
                  <a:pt x="1546042" y="192129"/>
                  <a:pt x="1518387" y="208448"/>
                </a:cubicBezTo>
                <a:cubicBezTo>
                  <a:pt x="1490731" y="224767"/>
                  <a:pt x="1474018" y="235770"/>
                  <a:pt x="1468246" y="241455"/>
                </a:cubicBezTo>
                <a:cubicBezTo>
                  <a:pt x="1462474" y="247141"/>
                  <a:pt x="1454598" y="245094"/>
                  <a:pt x="1444617" y="235314"/>
                </a:cubicBezTo>
                <a:cubicBezTo>
                  <a:pt x="1434636" y="225534"/>
                  <a:pt x="1431711" y="219909"/>
                  <a:pt x="1435841" y="218439"/>
                </a:cubicBezTo>
                <a:cubicBezTo>
                  <a:pt x="1439971" y="216970"/>
                  <a:pt x="1443789" y="216020"/>
                  <a:pt x="1447295" y="215589"/>
                </a:cubicBezTo>
                <a:cubicBezTo>
                  <a:pt x="1450801" y="215159"/>
                  <a:pt x="1457512" y="212786"/>
                  <a:pt x="1467429" y="208469"/>
                </a:cubicBezTo>
                <a:cubicBezTo>
                  <a:pt x="1477345" y="204153"/>
                  <a:pt x="1484992" y="200073"/>
                  <a:pt x="1490369" y="196230"/>
                </a:cubicBezTo>
                <a:lnTo>
                  <a:pt x="1490369" y="142003"/>
                </a:lnTo>
                <a:cubicBezTo>
                  <a:pt x="1488376" y="142863"/>
                  <a:pt x="1484590" y="143978"/>
                  <a:pt x="1479012" y="145347"/>
                </a:cubicBezTo>
                <a:cubicBezTo>
                  <a:pt x="1473434" y="146717"/>
                  <a:pt x="1467805" y="147158"/>
                  <a:pt x="1462126" y="146670"/>
                </a:cubicBezTo>
                <a:cubicBezTo>
                  <a:pt x="1456448" y="146183"/>
                  <a:pt x="1450963" y="142877"/>
                  <a:pt x="1445671" y="136754"/>
                </a:cubicBezTo>
                <a:cubicBezTo>
                  <a:pt x="1440379" y="130631"/>
                  <a:pt x="1442086" y="127268"/>
                  <a:pt x="1450790" y="126666"/>
                </a:cubicBezTo>
                <a:cubicBezTo>
                  <a:pt x="1459495" y="126063"/>
                  <a:pt x="1472688" y="123747"/>
                  <a:pt x="1490369" y="119718"/>
                </a:cubicBezTo>
                <a:cubicBezTo>
                  <a:pt x="1490369" y="109465"/>
                  <a:pt x="1489928" y="94404"/>
                  <a:pt x="1489047" y="74535"/>
                </a:cubicBezTo>
                <a:cubicBezTo>
                  <a:pt x="1488165" y="54667"/>
                  <a:pt x="1485465" y="39997"/>
                  <a:pt x="1480948" y="30525"/>
                </a:cubicBezTo>
                <a:cubicBezTo>
                  <a:pt x="1477560" y="23422"/>
                  <a:pt x="1478266" y="19510"/>
                  <a:pt x="1483065" y="18791"/>
                </a:cubicBezTo>
                <a:close/>
                <a:moveTo>
                  <a:pt x="806066" y="3401"/>
                </a:moveTo>
                <a:cubicBezTo>
                  <a:pt x="809909" y="2117"/>
                  <a:pt x="816911" y="4046"/>
                  <a:pt x="827071" y="9187"/>
                </a:cubicBezTo>
                <a:cubicBezTo>
                  <a:pt x="837231" y="14328"/>
                  <a:pt x="840733" y="19932"/>
                  <a:pt x="837578" y="25997"/>
                </a:cubicBezTo>
                <a:cubicBezTo>
                  <a:pt x="834424" y="32063"/>
                  <a:pt x="832846" y="54033"/>
                  <a:pt x="832846" y="91905"/>
                </a:cubicBezTo>
                <a:lnTo>
                  <a:pt x="854873" y="87969"/>
                </a:lnTo>
                <a:cubicBezTo>
                  <a:pt x="865427" y="85201"/>
                  <a:pt x="872945" y="86402"/>
                  <a:pt x="877426" y="91572"/>
                </a:cubicBezTo>
                <a:cubicBezTo>
                  <a:pt x="881908" y="96741"/>
                  <a:pt x="879545" y="101033"/>
                  <a:pt x="870339" y="104446"/>
                </a:cubicBezTo>
                <a:cubicBezTo>
                  <a:pt x="861132" y="107858"/>
                  <a:pt x="848190" y="110762"/>
                  <a:pt x="831512" y="113157"/>
                </a:cubicBezTo>
                <a:lnTo>
                  <a:pt x="831512" y="118062"/>
                </a:lnTo>
                <a:cubicBezTo>
                  <a:pt x="845293" y="119682"/>
                  <a:pt x="856160" y="123274"/>
                  <a:pt x="864111" y="128838"/>
                </a:cubicBezTo>
                <a:cubicBezTo>
                  <a:pt x="872063" y="134402"/>
                  <a:pt x="874526" y="141587"/>
                  <a:pt x="871500" y="150392"/>
                </a:cubicBezTo>
                <a:cubicBezTo>
                  <a:pt x="868474" y="159196"/>
                  <a:pt x="861950" y="158738"/>
                  <a:pt x="851926" y="149015"/>
                </a:cubicBezTo>
                <a:cubicBezTo>
                  <a:pt x="841902" y="139292"/>
                  <a:pt x="835098" y="132459"/>
                  <a:pt x="831512" y="128516"/>
                </a:cubicBezTo>
                <a:cubicBezTo>
                  <a:pt x="831512" y="136833"/>
                  <a:pt x="830204" y="145437"/>
                  <a:pt x="827587" y="154328"/>
                </a:cubicBezTo>
                <a:cubicBezTo>
                  <a:pt x="824970" y="163219"/>
                  <a:pt x="820668" y="163714"/>
                  <a:pt x="814681" y="155812"/>
                </a:cubicBezTo>
                <a:cubicBezTo>
                  <a:pt x="808694" y="147911"/>
                  <a:pt x="806374" y="141135"/>
                  <a:pt x="807722" y="135485"/>
                </a:cubicBezTo>
                <a:cubicBezTo>
                  <a:pt x="809070" y="129835"/>
                  <a:pt x="809708" y="124809"/>
                  <a:pt x="809636" y="120406"/>
                </a:cubicBezTo>
                <a:cubicBezTo>
                  <a:pt x="791740" y="147767"/>
                  <a:pt x="772660" y="165857"/>
                  <a:pt x="752398" y="174677"/>
                </a:cubicBezTo>
                <a:cubicBezTo>
                  <a:pt x="732135" y="183496"/>
                  <a:pt x="727306" y="182908"/>
                  <a:pt x="737910" y="172913"/>
                </a:cubicBezTo>
                <a:cubicBezTo>
                  <a:pt x="748515" y="162918"/>
                  <a:pt x="759370" y="152145"/>
                  <a:pt x="770477" y="140594"/>
                </a:cubicBezTo>
                <a:cubicBezTo>
                  <a:pt x="781584" y="129043"/>
                  <a:pt x="789273" y="120514"/>
                  <a:pt x="793547" y="115007"/>
                </a:cubicBezTo>
                <a:cubicBezTo>
                  <a:pt x="784598" y="119395"/>
                  <a:pt x="777256" y="122070"/>
                  <a:pt x="771520" y="123030"/>
                </a:cubicBezTo>
                <a:cubicBezTo>
                  <a:pt x="765784" y="123991"/>
                  <a:pt x="758797" y="120618"/>
                  <a:pt x="750558" y="112910"/>
                </a:cubicBezTo>
                <a:cubicBezTo>
                  <a:pt x="742320" y="105202"/>
                  <a:pt x="743761" y="101807"/>
                  <a:pt x="754882" y="102725"/>
                </a:cubicBezTo>
                <a:cubicBezTo>
                  <a:pt x="766003" y="103642"/>
                  <a:pt x="784290" y="101642"/>
                  <a:pt x="809744" y="96723"/>
                </a:cubicBezTo>
                <a:lnTo>
                  <a:pt x="809744" y="50153"/>
                </a:lnTo>
                <a:cubicBezTo>
                  <a:pt x="809744" y="32085"/>
                  <a:pt x="808170" y="20096"/>
                  <a:pt x="805023" y="14188"/>
                </a:cubicBezTo>
                <a:cubicBezTo>
                  <a:pt x="801875" y="8280"/>
                  <a:pt x="802223" y="4684"/>
                  <a:pt x="806066" y="3401"/>
                </a:cubicBezTo>
                <a:close/>
                <a:moveTo>
                  <a:pt x="91691" y="3401"/>
                </a:moveTo>
                <a:cubicBezTo>
                  <a:pt x="95534" y="2117"/>
                  <a:pt x="102536" y="4046"/>
                  <a:pt x="112696" y="9187"/>
                </a:cubicBezTo>
                <a:cubicBezTo>
                  <a:pt x="122856" y="14328"/>
                  <a:pt x="126358" y="19932"/>
                  <a:pt x="123203" y="25997"/>
                </a:cubicBezTo>
                <a:cubicBezTo>
                  <a:pt x="120049" y="32063"/>
                  <a:pt x="118471" y="54033"/>
                  <a:pt x="118471" y="91905"/>
                </a:cubicBezTo>
                <a:lnTo>
                  <a:pt x="140498" y="87969"/>
                </a:lnTo>
                <a:cubicBezTo>
                  <a:pt x="151052" y="85201"/>
                  <a:pt x="158570" y="86402"/>
                  <a:pt x="163051" y="91572"/>
                </a:cubicBezTo>
                <a:cubicBezTo>
                  <a:pt x="167533" y="96741"/>
                  <a:pt x="165170" y="101033"/>
                  <a:pt x="155964" y="104446"/>
                </a:cubicBezTo>
                <a:cubicBezTo>
                  <a:pt x="146757" y="107858"/>
                  <a:pt x="133815" y="110762"/>
                  <a:pt x="117137" y="113157"/>
                </a:cubicBezTo>
                <a:lnTo>
                  <a:pt x="117137" y="118062"/>
                </a:lnTo>
                <a:cubicBezTo>
                  <a:pt x="130918" y="119682"/>
                  <a:pt x="141785" y="123274"/>
                  <a:pt x="149736" y="128838"/>
                </a:cubicBezTo>
                <a:cubicBezTo>
                  <a:pt x="157688" y="134402"/>
                  <a:pt x="160151" y="141587"/>
                  <a:pt x="157125" y="150392"/>
                </a:cubicBezTo>
                <a:cubicBezTo>
                  <a:pt x="154099" y="159196"/>
                  <a:pt x="147575" y="158738"/>
                  <a:pt x="137551" y="149015"/>
                </a:cubicBezTo>
                <a:cubicBezTo>
                  <a:pt x="127527" y="139292"/>
                  <a:pt x="120723" y="132459"/>
                  <a:pt x="117137" y="128516"/>
                </a:cubicBezTo>
                <a:cubicBezTo>
                  <a:pt x="117137" y="136833"/>
                  <a:pt x="115829" y="145437"/>
                  <a:pt x="113212" y="154328"/>
                </a:cubicBezTo>
                <a:cubicBezTo>
                  <a:pt x="110595" y="163219"/>
                  <a:pt x="106293" y="163714"/>
                  <a:pt x="100306" y="155812"/>
                </a:cubicBezTo>
                <a:cubicBezTo>
                  <a:pt x="94319" y="147911"/>
                  <a:pt x="91999" y="141135"/>
                  <a:pt x="93347" y="135485"/>
                </a:cubicBezTo>
                <a:cubicBezTo>
                  <a:pt x="94695" y="129835"/>
                  <a:pt x="95333" y="124809"/>
                  <a:pt x="95261" y="120406"/>
                </a:cubicBezTo>
                <a:cubicBezTo>
                  <a:pt x="77365" y="147767"/>
                  <a:pt x="58285" y="165857"/>
                  <a:pt x="38023" y="174677"/>
                </a:cubicBezTo>
                <a:cubicBezTo>
                  <a:pt x="17760" y="183496"/>
                  <a:pt x="12931" y="182908"/>
                  <a:pt x="23535" y="172913"/>
                </a:cubicBezTo>
                <a:cubicBezTo>
                  <a:pt x="34140" y="162918"/>
                  <a:pt x="44995" y="152145"/>
                  <a:pt x="56102" y="140594"/>
                </a:cubicBezTo>
                <a:cubicBezTo>
                  <a:pt x="67208" y="129043"/>
                  <a:pt x="74898" y="120514"/>
                  <a:pt x="79172" y="115007"/>
                </a:cubicBezTo>
                <a:cubicBezTo>
                  <a:pt x="70223" y="119395"/>
                  <a:pt x="62881" y="122070"/>
                  <a:pt x="57145" y="123030"/>
                </a:cubicBezTo>
                <a:cubicBezTo>
                  <a:pt x="51409" y="123991"/>
                  <a:pt x="44422" y="120618"/>
                  <a:pt x="36183" y="112910"/>
                </a:cubicBezTo>
                <a:cubicBezTo>
                  <a:pt x="27945" y="105202"/>
                  <a:pt x="29386" y="101807"/>
                  <a:pt x="40507" y="102725"/>
                </a:cubicBezTo>
                <a:cubicBezTo>
                  <a:pt x="51628" y="103642"/>
                  <a:pt x="69915" y="101642"/>
                  <a:pt x="95369" y="96723"/>
                </a:cubicBezTo>
                <a:lnTo>
                  <a:pt x="95369" y="50153"/>
                </a:lnTo>
                <a:cubicBezTo>
                  <a:pt x="95369" y="32085"/>
                  <a:pt x="93795" y="20096"/>
                  <a:pt x="90648" y="14188"/>
                </a:cubicBezTo>
                <a:cubicBezTo>
                  <a:pt x="87500" y="8280"/>
                  <a:pt x="87848" y="4684"/>
                  <a:pt x="91691" y="3401"/>
                </a:cubicBezTo>
                <a:close/>
                <a:moveTo>
                  <a:pt x="2337076" y="207"/>
                </a:moveTo>
                <a:cubicBezTo>
                  <a:pt x="2343400" y="1167"/>
                  <a:pt x="2351075" y="3770"/>
                  <a:pt x="2360103" y="8015"/>
                </a:cubicBezTo>
                <a:cubicBezTo>
                  <a:pt x="2369130" y="12259"/>
                  <a:pt x="2371976" y="16870"/>
                  <a:pt x="2368642" y="21846"/>
                </a:cubicBezTo>
                <a:cubicBezTo>
                  <a:pt x="2365308" y="26822"/>
                  <a:pt x="2360673" y="35326"/>
                  <a:pt x="2354736" y="47357"/>
                </a:cubicBezTo>
                <a:cubicBezTo>
                  <a:pt x="2364358" y="45751"/>
                  <a:pt x="2373224" y="43550"/>
                  <a:pt x="2381333" y="40753"/>
                </a:cubicBezTo>
                <a:cubicBezTo>
                  <a:pt x="2389443" y="37957"/>
                  <a:pt x="2396487" y="39542"/>
                  <a:pt x="2402467" y="45507"/>
                </a:cubicBezTo>
                <a:cubicBezTo>
                  <a:pt x="2408447" y="51473"/>
                  <a:pt x="2408698" y="55750"/>
                  <a:pt x="2403220" y="58338"/>
                </a:cubicBezTo>
                <a:cubicBezTo>
                  <a:pt x="2397742" y="60927"/>
                  <a:pt x="2390364" y="63153"/>
                  <a:pt x="2381086" y="65017"/>
                </a:cubicBezTo>
                <a:lnTo>
                  <a:pt x="2349638" y="71277"/>
                </a:lnTo>
                <a:cubicBezTo>
                  <a:pt x="2346411" y="80168"/>
                  <a:pt x="2343615" y="86592"/>
                  <a:pt x="2341249" y="90550"/>
                </a:cubicBezTo>
                <a:cubicBezTo>
                  <a:pt x="2353151" y="88141"/>
                  <a:pt x="2361135" y="85291"/>
                  <a:pt x="2365201" y="82000"/>
                </a:cubicBezTo>
                <a:cubicBezTo>
                  <a:pt x="2369266" y="78708"/>
                  <a:pt x="2375522" y="78766"/>
                  <a:pt x="2383968" y="82172"/>
                </a:cubicBezTo>
                <a:cubicBezTo>
                  <a:pt x="2392415" y="85577"/>
                  <a:pt x="2399327" y="90152"/>
                  <a:pt x="2404704" y="95895"/>
                </a:cubicBezTo>
                <a:cubicBezTo>
                  <a:pt x="2410082" y="101638"/>
                  <a:pt x="2410723" y="106984"/>
                  <a:pt x="2406629" y="111931"/>
                </a:cubicBezTo>
                <a:cubicBezTo>
                  <a:pt x="2402535" y="116878"/>
                  <a:pt x="2400051" y="126737"/>
                  <a:pt x="2399176" y="141508"/>
                </a:cubicBezTo>
                <a:cubicBezTo>
                  <a:pt x="2398301" y="156278"/>
                  <a:pt x="2397434" y="177538"/>
                  <a:pt x="2396573" y="205286"/>
                </a:cubicBezTo>
                <a:cubicBezTo>
                  <a:pt x="2410297" y="202662"/>
                  <a:pt x="2421651" y="200658"/>
                  <a:pt x="2430635" y="199274"/>
                </a:cubicBezTo>
                <a:cubicBezTo>
                  <a:pt x="2439619" y="197890"/>
                  <a:pt x="2447886" y="201550"/>
                  <a:pt x="2455436" y="210255"/>
                </a:cubicBezTo>
                <a:cubicBezTo>
                  <a:pt x="2462986" y="218959"/>
                  <a:pt x="2462754" y="223935"/>
                  <a:pt x="2454737" y="225183"/>
                </a:cubicBezTo>
                <a:cubicBezTo>
                  <a:pt x="2446721" y="226431"/>
                  <a:pt x="2436174" y="226828"/>
                  <a:pt x="2423096" y="226377"/>
                </a:cubicBezTo>
                <a:cubicBezTo>
                  <a:pt x="2410017" y="225925"/>
                  <a:pt x="2392823" y="226814"/>
                  <a:pt x="2371514" y="229044"/>
                </a:cubicBezTo>
                <a:cubicBezTo>
                  <a:pt x="2350204" y="231274"/>
                  <a:pt x="2330307" y="233737"/>
                  <a:pt x="2311823" y="236433"/>
                </a:cubicBezTo>
                <a:lnTo>
                  <a:pt x="2310406" y="236677"/>
                </a:lnTo>
                <a:lnTo>
                  <a:pt x="2310779" y="236799"/>
                </a:lnTo>
                <a:cubicBezTo>
                  <a:pt x="2318631" y="240713"/>
                  <a:pt x="2324930" y="245037"/>
                  <a:pt x="2329676" y="249769"/>
                </a:cubicBezTo>
                <a:cubicBezTo>
                  <a:pt x="2334681" y="254975"/>
                  <a:pt x="2334014" y="259761"/>
                  <a:pt x="2327676" y="264127"/>
                </a:cubicBezTo>
                <a:cubicBezTo>
                  <a:pt x="2321337" y="268494"/>
                  <a:pt x="2312468" y="275463"/>
                  <a:pt x="2301068" y="285035"/>
                </a:cubicBezTo>
                <a:cubicBezTo>
                  <a:pt x="2289667" y="294607"/>
                  <a:pt x="2275940" y="302183"/>
                  <a:pt x="2259886" y="307761"/>
                </a:cubicBezTo>
                <a:cubicBezTo>
                  <a:pt x="2243832" y="313339"/>
                  <a:pt x="2241115" y="311346"/>
                  <a:pt x="2251734" y="301781"/>
                </a:cubicBezTo>
                <a:cubicBezTo>
                  <a:pt x="2262353" y="292216"/>
                  <a:pt x="2271817" y="282404"/>
                  <a:pt x="2280127" y="272344"/>
                </a:cubicBezTo>
                <a:cubicBezTo>
                  <a:pt x="2288437" y="262285"/>
                  <a:pt x="2293661" y="252867"/>
                  <a:pt x="2295798" y="244090"/>
                </a:cubicBezTo>
                <a:lnTo>
                  <a:pt x="2297884" y="238830"/>
                </a:lnTo>
                <a:lnTo>
                  <a:pt x="2272416" y="243209"/>
                </a:lnTo>
                <a:cubicBezTo>
                  <a:pt x="2264629" y="245030"/>
                  <a:pt x="2256129" y="242094"/>
                  <a:pt x="2246915" y="234400"/>
                </a:cubicBezTo>
                <a:cubicBezTo>
                  <a:pt x="2237702" y="226707"/>
                  <a:pt x="2240322" y="222860"/>
                  <a:pt x="2254777" y="222860"/>
                </a:cubicBezTo>
                <a:cubicBezTo>
                  <a:pt x="2266364" y="222860"/>
                  <a:pt x="2278073" y="222121"/>
                  <a:pt x="2289904" y="220644"/>
                </a:cubicBezTo>
                <a:cubicBezTo>
                  <a:pt x="2290721" y="205960"/>
                  <a:pt x="2291130" y="185124"/>
                  <a:pt x="2291130" y="158135"/>
                </a:cubicBezTo>
                <a:cubicBezTo>
                  <a:pt x="2291130" y="132108"/>
                  <a:pt x="2288882" y="115014"/>
                  <a:pt x="2284386" y="106855"/>
                </a:cubicBezTo>
                <a:cubicBezTo>
                  <a:pt x="2279891" y="98695"/>
                  <a:pt x="2281454" y="95318"/>
                  <a:pt x="2289076" y="96723"/>
                </a:cubicBezTo>
                <a:cubicBezTo>
                  <a:pt x="2296697" y="98129"/>
                  <a:pt x="2301229" y="98803"/>
                  <a:pt x="2302670" y="98745"/>
                </a:cubicBezTo>
                <a:cubicBezTo>
                  <a:pt x="2304111" y="98688"/>
                  <a:pt x="2309915" y="97985"/>
                  <a:pt x="2320083" y="96637"/>
                </a:cubicBezTo>
                <a:cubicBezTo>
                  <a:pt x="2321517" y="92393"/>
                  <a:pt x="2323567" y="85022"/>
                  <a:pt x="2326235" y="74525"/>
                </a:cubicBezTo>
                <a:cubicBezTo>
                  <a:pt x="2317889" y="76317"/>
                  <a:pt x="2311418" y="77665"/>
                  <a:pt x="2306822" y="78569"/>
                </a:cubicBezTo>
                <a:cubicBezTo>
                  <a:pt x="2302225" y="79472"/>
                  <a:pt x="2295762" y="77016"/>
                  <a:pt x="2287430" y="71201"/>
                </a:cubicBezTo>
                <a:cubicBezTo>
                  <a:pt x="2279098" y="65386"/>
                  <a:pt x="2279880" y="61310"/>
                  <a:pt x="2289775" y="58973"/>
                </a:cubicBezTo>
                <a:cubicBezTo>
                  <a:pt x="2299669" y="56635"/>
                  <a:pt x="2312898" y="54334"/>
                  <a:pt x="2329461" y="52068"/>
                </a:cubicBezTo>
                <a:cubicBezTo>
                  <a:pt x="2330909" y="46977"/>
                  <a:pt x="2332082" y="39689"/>
                  <a:pt x="2332978" y="30203"/>
                </a:cubicBezTo>
                <a:cubicBezTo>
                  <a:pt x="2333874" y="20717"/>
                  <a:pt x="2333200" y="13106"/>
                  <a:pt x="2330956" y="7369"/>
                </a:cubicBezTo>
                <a:cubicBezTo>
                  <a:pt x="2328712" y="1633"/>
                  <a:pt x="2330752" y="-754"/>
                  <a:pt x="2337076" y="207"/>
                </a:cubicBezTo>
                <a:close/>
                <a:moveTo>
                  <a:pt x="1622701" y="207"/>
                </a:moveTo>
                <a:cubicBezTo>
                  <a:pt x="1629025" y="1167"/>
                  <a:pt x="1636700" y="3770"/>
                  <a:pt x="1645728" y="8015"/>
                </a:cubicBezTo>
                <a:cubicBezTo>
                  <a:pt x="1654755" y="12259"/>
                  <a:pt x="1657601" y="16870"/>
                  <a:pt x="1654267" y="21846"/>
                </a:cubicBezTo>
                <a:cubicBezTo>
                  <a:pt x="1650933" y="26822"/>
                  <a:pt x="1646298" y="35326"/>
                  <a:pt x="1640361" y="47357"/>
                </a:cubicBezTo>
                <a:cubicBezTo>
                  <a:pt x="1649983" y="45751"/>
                  <a:pt x="1658849" y="43550"/>
                  <a:pt x="1666958" y="40753"/>
                </a:cubicBezTo>
                <a:cubicBezTo>
                  <a:pt x="1675068" y="37957"/>
                  <a:pt x="1682112" y="39542"/>
                  <a:pt x="1688092" y="45507"/>
                </a:cubicBezTo>
                <a:cubicBezTo>
                  <a:pt x="1694072" y="51473"/>
                  <a:pt x="1694323" y="55750"/>
                  <a:pt x="1688845" y="58338"/>
                </a:cubicBezTo>
                <a:cubicBezTo>
                  <a:pt x="1683367" y="60927"/>
                  <a:pt x="1675989" y="63153"/>
                  <a:pt x="1666711" y="65017"/>
                </a:cubicBezTo>
                <a:lnTo>
                  <a:pt x="1635263" y="71277"/>
                </a:lnTo>
                <a:cubicBezTo>
                  <a:pt x="1632036" y="80168"/>
                  <a:pt x="1629240" y="86592"/>
                  <a:pt x="1626874" y="90550"/>
                </a:cubicBezTo>
                <a:cubicBezTo>
                  <a:pt x="1638776" y="88141"/>
                  <a:pt x="1646760" y="85291"/>
                  <a:pt x="1650826" y="82000"/>
                </a:cubicBezTo>
                <a:cubicBezTo>
                  <a:pt x="1654891" y="78708"/>
                  <a:pt x="1661147" y="78766"/>
                  <a:pt x="1669593" y="82172"/>
                </a:cubicBezTo>
                <a:cubicBezTo>
                  <a:pt x="1678040" y="85577"/>
                  <a:pt x="1684952" y="90152"/>
                  <a:pt x="1690329" y="95895"/>
                </a:cubicBezTo>
                <a:cubicBezTo>
                  <a:pt x="1695707" y="101638"/>
                  <a:pt x="1696349" y="106984"/>
                  <a:pt x="1692254" y="111931"/>
                </a:cubicBezTo>
                <a:cubicBezTo>
                  <a:pt x="1688160" y="116878"/>
                  <a:pt x="1685676" y="126737"/>
                  <a:pt x="1684801" y="141508"/>
                </a:cubicBezTo>
                <a:cubicBezTo>
                  <a:pt x="1683926" y="156278"/>
                  <a:pt x="1683059" y="177538"/>
                  <a:pt x="1682198" y="205286"/>
                </a:cubicBezTo>
                <a:cubicBezTo>
                  <a:pt x="1695922" y="202662"/>
                  <a:pt x="1707276" y="200658"/>
                  <a:pt x="1716260" y="199274"/>
                </a:cubicBezTo>
                <a:cubicBezTo>
                  <a:pt x="1725244" y="197890"/>
                  <a:pt x="1733511" y="201550"/>
                  <a:pt x="1741061" y="210255"/>
                </a:cubicBezTo>
                <a:cubicBezTo>
                  <a:pt x="1748612" y="218959"/>
                  <a:pt x="1748379" y="223935"/>
                  <a:pt x="1740362" y="225183"/>
                </a:cubicBezTo>
                <a:cubicBezTo>
                  <a:pt x="1732346" y="226431"/>
                  <a:pt x="1721799" y="226828"/>
                  <a:pt x="1708721" y="226377"/>
                </a:cubicBezTo>
                <a:cubicBezTo>
                  <a:pt x="1695642" y="225925"/>
                  <a:pt x="1678449" y="226814"/>
                  <a:pt x="1657139" y="229044"/>
                </a:cubicBezTo>
                <a:cubicBezTo>
                  <a:pt x="1635829" y="231274"/>
                  <a:pt x="1615932" y="233737"/>
                  <a:pt x="1597448" y="236433"/>
                </a:cubicBezTo>
                <a:lnTo>
                  <a:pt x="1596031" y="236677"/>
                </a:lnTo>
                <a:lnTo>
                  <a:pt x="1596405" y="236799"/>
                </a:lnTo>
                <a:cubicBezTo>
                  <a:pt x="1604256" y="240713"/>
                  <a:pt x="1610555" y="245037"/>
                  <a:pt x="1615301" y="249769"/>
                </a:cubicBezTo>
                <a:cubicBezTo>
                  <a:pt x="1620306" y="254975"/>
                  <a:pt x="1619639" y="259761"/>
                  <a:pt x="1613301" y="264127"/>
                </a:cubicBezTo>
                <a:cubicBezTo>
                  <a:pt x="1606962" y="268494"/>
                  <a:pt x="1598093" y="275463"/>
                  <a:pt x="1586693" y="285035"/>
                </a:cubicBezTo>
                <a:cubicBezTo>
                  <a:pt x="1575292" y="294607"/>
                  <a:pt x="1561565" y="302183"/>
                  <a:pt x="1545511" y="307761"/>
                </a:cubicBezTo>
                <a:cubicBezTo>
                  <a:pt x="1529457" y="313339"/>
                  <a:pt x="1526740" y="311346"/>
                  <a:pt x="1537359" y="301781"/>
                </a:cubicBezTo>
                <a:cubicBezTo>
                  <a:pt x="1547978" y="292216"/>
                  <a:pt x="1557442" y="282404"/>
                  <a:pt x="1565752" y="272344"/>
                </a:cubicBezTo>
                <a:cubicBezTo>
                  <a:pt x="1574062" y="262285"/>
                  <a:pt x="1579286" y="252867"/>
                  <a:pt x="1581423" y="244090"/>
                </a:cubicBezTo>
                <a:lnTo>
                  <a:pt x="1583509" y="238830"/>
                </a:lnTo>
                <a:lnTo>
                  <a:pt x="1558041" y="243209"/>
                </a:lnTo>
                <a:cubicBezTo>
                  <a:pt x="1550254" y="245030"/>
                  <a:pt x="1541754" y="242094"/>
                  <a:pt x="1532540" y="234400"/>
                </a:cubicBezTo>
                <a:cubicBezTo>
                  <a:pt x="1523327" y="226707"/>
                  <a:pt x="1525947" y="222860"/>
                  <a:pt x="1540402" y="222860"/>
                </a:cubicBezTo>
                <a:cubicBezTo>
                  <a:pt x="1551989" y="222860"/>
                  <a:pt x="1563698" y="222121"/>
                  <a:pt x="1575529" y="220644"/>
                </a:cubicBezTo>
                <a:cubicBezTo>
                  <a:pt x="1576346" y="205960"/>
                  <a:pt x="1576755" y="185124"/>
                  <a:pt x="1576755" y="158135"/>
                </a:cubicBezTo>
                <a:cubicBezTo>
                  <a:pt x="1576755" y="132108"/>
                  <a:pt x="1574507" y="115014"/>
                  <a:pt x="1570011" y="106855"/>
                </a:cubicBezTo>
                <a:cubicBezTo>
                  <a:pt x="1565516" y="98695"/>
                  <a:pt x="1567079" y="95318"/>
                  <a:pt x="1574701" y="96723"/>
                </a:cubicBezTo>
                <a:cubicBezTo>
                  <a:pt x="1582322" y="98129"/>
                  <a:pt x="1586854" y="98803"/>
                  <a:pt x="1588295" y="98745"/>
                </a:cubicBezTo>
                <a:cubicBezTo>
                  <a:pt x="1589736" y="98688"/>
                  <a:pt x="1595540" y="97985"/>
                  <a:pt x="1605708" y="96637"/>
                </a:cubicBezTo>
                <a:cubicBezTo>
                  <a:pt x="1607142" y="92393"/>
                  <a:pt x="1609192" y="85022"/>
                  <a:pt x="1611860" y="74525"/>
                </a:cubicBezTo>
                <a:cubicBezTo>
                  <a:pt x="1603514" y="76317"/>
                  <a:pt x="1597043" y="77665"/>
                  <a:pt x="1592447" y="78569"/>
                </a:cubicBezTo>
                <a:cubicBezTo>
                  <a:pt x="1587851" y="79472"/>
                  <a:pt x="1581387" y="77016"/>
                  <a:pt x="1573055" y="71201"/>
                </a:cubicBezTo>
                <a:cubicBezTo>
                  <a:pt x="1564723" y="65386"/>
                  <a:pt x="1565505" y="61310"/>
                  <a:pt x="1575400" y="58973"/>
                </a:cubicBezTo>
                <a:cubicBezTo>
                  <a:pt x="1585294" y="56635"/>
                  <a:pt x="1598523" y="54334"/>
                  <a:pt x="1615086" y="52068"/>
                </a:cubicBezTo>
                <a:cubicBezTo>
                  <a:pt x="1616535" y="46977"/>
                  <a:pt x="1617707" y="39689"/>
                  <a:pt x="1618603" y="30203"/>
                </a:cubicBezTo>
                <a:cubicBezTo>
                  <a:pt x="1619499" y="20717"/>
                  <a:pt x="1618825" y="13106"/>
                  <a:pt x="1616581" y="7369"/>
                </a:cubicBezTo>
                <a:cubicBezTo>
                  <a:pt x="1614337" y="1633"/>
                  <a:pt x="1616377" y="-754"/>
                  <a:pt x="1622701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6608" y="4955371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）元（   ）角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754310" y="4944196"/>
            <a:ext cx="6196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30344" y="4938547"/>
            <a:ext cx="487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86" y="2214858"/>
            <a:ext cx="2535283" cy="11969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34" y="3551216"/>
            <a:ext cx="2194864" cy="1100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6" y="3760194"/>
            <a:ext cx="1955804" cy="9039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91" y="3760194"/>
            <a:ext cx="1955804" cy="9039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51" y="3760194"/>
            <a:ext cx="1955804" cy="90394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134117"/>
            <a:ext cx="2544438" cy="129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742996" y="1716239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59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3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7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8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8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37485" y="2454275"/>
            <a:ext cx="2790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57217" y="2584600"/>
            <a:ext cx="2636826" cy="307491"/>
          </a:xfrm>
          <a:custGeom>
            <a:avLst/>
            <a:gdLst/>
            <a:ahLst/>
            <a:cxnLst/>
            <a:rect l="l" t="t" r="r" b="b"/>
            <a:pathLst>
              <a:path w="2636826" h="307491">
                <a:moveTo>
                  <a:pt x="699614" y="184159"/>
                </a:moveTo>
                <a:lnTo>
                  <a:pt x="861738" y="184159"/>
                </a:lnTo>
                <a:lnTo>
                  <a:pt x="861738" y="212639"/>
                </a:lnTo>
                <a:lnTo>
                  <a:pt x="699614" y="212639"/>
                </a:lnTo>
                <a:close/>
                <a:moveTo>
                  <a:pt x="699614" y="101818"/>
                </a:moveTo>
                <a:lnTo>
                  <a:pt x="861738" y="101818"/>
                </a:lnTo>
                <a:lnTo>
                  <a:pt x="861738" y="130298"/>
                </a:lnTo>
                <a:lnTo>
                  <a:pt x="699614" y="130298"/>
                </a:lnTo>
                <a:close/>
                <a:moveTo>
                  <a:pt x="2549674" y="91020"/>
                </a:moveTo>
                <a:cubicBezTo>
                  <a:pt x="2558106" y="91020"/>
                  <a:pt x="2565853" y="94680"/>
                  <a:pt x="2572916" y="102001"/>
                </a:cubicBezTo>
                <a:cubicBezTo>
                  <a:pt x="2579979" y="109321"/>
                  <a:pt x="2576530" y="114047"/>
                  <a:pt x="2562569" y="116176"/>
                </a:cubicBezTo>
                <a:cubicBezTo>
                  <a:pt x="2548609" y="118306"/>
                  <a:pt x="2523639" y="121916"/>
                  <a:pt x="2487660" y="127006"/>
                </a:cubicBezTo>
                <a:cubicBezTo>
                  <a:pt x="2502057" y="131366"/>
                  <a:pt x="2506983" y="136844"/>
                  <a:pt x="2502437" y="143440"/>
                </a:cubicBezTo>
                <a:cubicBezTo>
                  <a:pt x="2497891" y="150037"/>
                  <a:pt x="2494740" y="165628"/>
                  <a:pt x="2492983" y="190215"/>
                </a:cubicBezTo>
                <a:cubicBezTo>
                  <a:pt x="2491227" y="214801"/>
                  <a:pt x="2492869" y="232550"/>
                  <a:pt x="2497909" y="243463"/>
                </a:cubicBezTo>
                <a:cubicBezTo>
                  <a:pt x="2502950" y="254376"/>
                  <a:pt x="2517817" y="260044"/>
                  <a:pt x="2542511" y="260467"/>
                </a:cubicBezTo>
                <a:cubicBezTo>
                  <a:pt x="2567205" y="260890"/>
                  <a:pt x="2584281" y="259051"/>
                  <a:pt x="2593738" y="254950"/>
                </a:cubicBezTo>
                <a:cubicBezTo>
                  <a:pt x="2603195" y="250849"/>
                  <a:pt x="2610555" y="239595"/>
                  <a:pt x="2615818" y="221189"/>
                </a:cubicBezTo>
                <a:cubicBezTo>
                  <a:pt x="2621081" y="202784"/>
                  <a:pt x="2624645" y="195097"/>
                  <a:pt x="2626509" y="198130"/>
                </a:cubicBezTo>
                <a:cubicBezTo>
                  <a:pt x="2628373" y="201163"/>
                  <a:pt x="2629531" y="210316"/>
                  <a:pt x="2629983" y="225588"/>
                </a:cubicBezTo>
                <a:cubicBezTo>
                  <a:pt x="2630435" y="240861"/>
                  <a:pt x="2632249" y="251713"/>
                  <a:pt x="2635425" y="258144"/>
                </a:cubicBezTo>
                <a:cubicBezTo>
                  <a:pt x="2638601" y="264576"/>
                  <a:pt x="2636379" y="270957"/>
                  <a:pt x="2628757" y="277288"/>
                </a:cubicBezTo>
                <a:cubicBezTo>
                  <a:pt x="2621135" y="283620"/>
                  <a:pt x="2602331" y="287925"/>
                  <a:pt x="2572346" y="290205"/>
                </a:cubicBezTo>
                <a:cubicBezTo>
                  <a:pt x="2542361" y="292485"/>
                  <a:pt x="2519975" y="290775"/>
                  <a:pt x="2505191" y="285075"/>
                </a:cubicBezTo>
                <a:cubicBezTo>
                  <a:pt x="2490406" y="279375"/>
                  <a:pt x="2480837" y="270706"/>
                  <a:pt x="2476485" y="259069"/>
                </a:cubicBezTo>
                <a:cubicBezTo>
                  <a:pt x="2472133" y="247432"/>
                  <a:pt x="2470183" y="235182"/>
                  <a:pt x="2470635" y="222319"/>
                </a:cubicBezTo>
                <a:cubicBezTo>
                  <a:pt x="2471086" y="209456"/>
                  <a:pt x="2471760" y="193025"/>
                  <a:pt x="2472656" y="173028"/>
                </a:cubicBezTo>
                <a:cubicBezTo>
                  <a:pt x="2473553" y="153030"/>
                  <a:pt x="2473011" y="138787"/>
                  <a:pt x="2471032" y="130298"/>
                </a:cubicBezTo>
                <a:cubicBezTo>
                  <a:pt x="2466989" y="131932"/>
                  <a:pt x="2461288" y="133252"/>
                  <a:pt x="2453932" y="134255"/>
                </a:cubicBezTo>
                <a:lnTo>
                  <a:pt x="2460793" y="137719"/>
                </a:lnTo>
                <a:cubicBezTo>
                  <a:pt x="2465210" y="142666"/>
                  <a:pt x="2464870" y="149044"/>
                  <a:pt x="2459772" y="156852"/>
                </a:cubicBezTo>
                <a:cubicBezTo>
                  <a:pt x="2454674" y="164660"/>
                  <a:pt x="2446883" y="177455"/>
                  <a:pt x="2436401" y="195237"/>
                </a:cubicBezTo>
                <a:cubicBezTo>
                  <a:pt x="2425918" y="213019"/>
                  <a:pt x="2413743" y="228144"/>
                  <a:pt x="2399876" y="240613"/>
                </a:cubicBezTo>
                <a:cubicBezTo>
                  <a:pt x="2386009" y="253082"/>
                  <a:pt x="2372002" y="262335"/>
                  <a:pt x="2357856" y="268372"/>
                </a:cubicBezTo>
                <a:cubicBezTo>
                  <a:pt x="2343709" y="274410"/>
                  <a:pt x="2336134" y="275965"/>
                  <a:pt x="2335130" y="273040"/>
                </a:cubicBezTo>
                <a:cubicBezTo>
                  <a:pt x="2334127" y="270115"/>
                  <a:pt x="2339371" y="264228"/>
                  <a:pt x="2350865" y="255380"/>
                </a:cubicBezTo>
                <a:cubicBezTo>
                  <a:pt x="2362359" y="246532"/>
                  <a:pt x="2373443" y="236107"/>
                  <a:pt x="2384120" y="224104"/>
                </a:cubicBezTo>
                <a:cubicBezTo>
                  <a:pt x="2394796" y="212101"/>
                  <a:pt x="2405247" y="197202"/>
                  <a:pt x="2415471" y="179406"/>
                </a:cubicBezTo>
                <a:cubicBezTo>
                  <a:pt x="2425696" y="161609"/>
                  <a:pt x="2430808" y="147936"/>
                  <a:pt x="2430808" y="138385"/>
                </a:cubicBezTo>
                <a:cubicBezTo>
                  <a:pt x="2418877" y="141942"/>
                  <a:pt x="2407910" y="144856"/>
                  <a:pt x="2397908" y="147129"/>
                </a:cubicBezTo>
                <a:cubicBezTo>
                  <a:pt x="2387906" y="149402"/>
                  <a:pt x="2377843" y="146610"/>
                  <a:pt x="2367718" y="138751"/>
                </a:cubicBezTo>
                <a:cubicBezTo>
                  <a:pt x="2357594" y="130893"/>
                  <a:pt x="2358752" y="126379"/>
                  <a:pt x="2371192" y="125210"/>
                </a:cubicBezTo>
                <a:cubicBezTo>
                  <a:pt x="2383633" y="124042"/>
                  <a:pt x="2398166" y="121926"/>
                  <a:pt x="2414793" y="118865"/>
                </a:cubicBezTo>
                <a:cubicBezTo>
                  <a:pt x="2431421" y="115803"/>
                  <a:pt x="2449525" y="112050"/>
                  <a:pt x="2469107" y="107604"/>
                </a:cubicBezTo>
                <a:cubicBezTo>
                  <a:pt x="2488689" y="103159"/>
                  <a:pt x="2505320" y="99283"/>
                  <a:pt x="2519000" y="95978"/>
                </a:cubicBezTo>
                <a:cubicBezTo>
                  <a:pt x="2532681" y="92672"/>
                  <a:pt x="2542905" y="91020"/>
                  <a:pt x="2549674" y="91020"/>
                </a:cubicBezTo>
                <a:close/>
                <a:moveTo>
                  <a:pt x="240892" y="70187"/>
                </a:moveTo>
                <a:cubicBezTo>
                  <a:pt x="231133" y="69764"/>
                  <a:pt x="222303" y="74977"/>
                  <a:pt x="214402" y="85825"/>
                </a:cubicBezTo>
                <a:cubicBezTo>
                  <a:pt x="206500" y="96673"/>
                  <a:pt x="201223" y="114193"/>
                  <a:pt x="198570" y="138385"/>
                </a:cubicBezTo>
                <a:cubicBezTo>
                  <a:pt x="195931" y="162563"/>
                  <a:pt x="196828" y="184163"/>
                  <a:pt x="201259" y="203185"/>
                </a:cubicBezTo>
                <a:cubicBezTo>
                  <a:pt x="205690" y="222208"/>
                  <a:pt x="212541" y="235261"/>
                  <a:pt x="221812" y="242345"/>
                </a:cubicBezTo>
                <a:cubicBezTo>
                  <a:pt x="231083" y="249429"/>
                  <a:pt x="240390" y="250917"/>
                  <a:pt x="249732" y="246808"/>
                </a:cubicBezTo>
                <a:cubicBezTo>
                  <a:pt x="259075" y="242700"/>
                  <a:pt x="266148" y="233447"/>
                  <a:pt x="270952" y="219049"/>
                </a:cubicBezTo>
                <a:cubicBezTo>
                  <a:pt x="275756" y="204652"/>
                  <a:pt x="278158" y="188784"/>
                  <a:pt x="278158" y="171447"/>
                </a:cubicBezTo>
                <a:cubicBezTo>
                  <a:pt x="278158" y="154109"/>
                  <a:pt x="277499" y="138396"/>
                  <a:pt x="276179" y="124307"/>
                </a:cubicBezTo>
                <a:cubicBezTo>
                  <a:pt x="274860" y="110218"/>
                  <a:pt x="271089" y="97781"/>
                  <a:pt x="264865" y="86997"/>
                </a:cubicBezTo>
                <a:cubicBezTo>
                  <a:pt x="258641" y="76213"/>
                  <a:pt x="250650" y="70610"/>
                  <a:pt x="240892" y="70187"/>
                </a:cubicBezTo>
                <a:close/>
                <a:moveTo>
                  <a:pt x="56894" y="39718"/>
                </a:moveTo>
                <a:lnTo>
                  <a:pt x="79803" y="39718"/>
                </a:lnTo>
                <a:lnTo>
                  <a:pt x="79803" y="278762"/>
                </a:lnTo>
                <a:lnTo>
                  <a:pt x="44547" y="278762"/>
                </a:lnTo>
                <a:lnTo>
                  <a:pt x="44547" y="92504"/>
                </a:lnTo>
                <a:cubicBezTo>
                  <a:pt x="37406" y="103560"/>
                  <a:pt x="22557" y="114810"/>
                  <a:pt x="0" y="126254"/>
                </a:cubicBezTo>
                <a:lnTo>
                  <a:pt x="0" y="95451"/>
                </a:lnTo>
                <a:cubicBezTo>
                  <a:pt x="22915" y="79892"/>
                  <a:pt x="41880" y="61314"/>
                  <a:pt x="56894" y="39718"/>
                </a:cubicBezTo>
                <a:close/>
                <a:moveTo>
                  <a:pt x="241279" y="38384"/>
                </a:moveTo>
                <a:cubicBezTo>
                  <a:pt x="258394" y="38384"/>
                  <a:pt x="273089" y="45231"/>
                  <a:pt x="285364" y="58926"/>
                </a:cubicBezTo>
                <a:cubicBezTo>
                  <a:pt x="297639" y="72621"/>
                  <a:pt x="305602" y="89496"/>
                  <a:pt x="309251" y="109551"/>
                </a:cubicBezTo>
                <a:cubicBezTo>
                  <a:pt x="312901" y="129606"/>
                  <a:pt x="314041" y="152643"/>
                  <a:pt x="312672" y="178663"/>
                </a:cubicBezTo>
                <a:cubicBezTo>
                  <a:pt x="311302" y="204684"/>
                  <a:pt x="306620" y="226155"/>
                  <a:pt x="298625" y="243076"/>
                </a:cubicBezTo>
                <a:cubicBezTo>
                  <a:pt x="290631" y="259998"/>
                  <a:pt x="278459" y="271753"/>
                  <a:pt x="262112" y="278342"/>
                </a:cubicBezTo>
                <a:cubicBezTo>
                  <a:pt x="245764" y="284932"/>
                  <a:pt x="229448" y="284229"/>
                  <a:pt x="213165" y="276234"/>
                </a:cubicBezTo>
                <a:cubicBezTo>
                  <a:pt x="196881" y="268240"/>
                  <a:pt x="185456" y="257671"/>
                  <a:pt x="178888" y="244528"/>
                </a:cubicBezTo>
                <a:cubicBezTo>
                  <a:pt x="172320" y="231385"/>
                  <a:pt x="167653" y="217662"/>
                  <a:pt x="164885" y="203357"/>
                </a:cubicBezTo>
                <a:cubicBezTo>
                  <a:pt x="162117" y="189053"/>
                  <a:pt x="161185" y="169834"/>
                  <a:pt x="162089" y="145699"/>
                </a:cubicBezTo>
                <a:cubicBezTo>
                  <a:pt x="163006" y="121564"/>
                  <a:pt x="166434" y="102417"/>
                  <a:pt x="172370" y="88256"/>
                </a:cubicBezTo>
                <a:cubicBezTo>
                  <a:pt x="178307" y="74095"/>
                  <a:pt x="186997" y="62243"/>
                  <a:pt x="198441" y="52699"/>
                </a:cubicBezTo>
                <a:cubicBezTo>
                  <a:pt x="209884" y="43156"/>
                  <a:pt x="224164" y="38384"/>
                  <a:pt x="241279" y="38384"/>
                </a:cubicBezTo>
                <a:close/>
                <a:moveTo>
                  <a:pt x="2511905" y="27277"/>
                </a:moveTo>
                <a:cubicBezTo>
                  <a:pt x="2521833" y="26510"/>
                  <a:pt x="2529885" y="28753"/>
                  <a:pt x="2536058" y="34007"/>
                </a:cubicBezTo>
                <a:cubicBezTo>
                  <a:pt x="2544289" y="41012"/>
                  <a:pt x="2541715" y="46440"/>
                  <a:pt x="2528336" y="50290"/>
                </a:cubicBezTo>
                <a:cubicBezTo>
                  <a:pt x="2514957" y="54140"/>
                  <a:pt x="2502911" y="57184"/>
                  <a:pt x="2492199" y="59421"/>
                </a:cubicBezTo>
                <a:cubicBezTo>
                  <a:pt x="2481486" y="61658"/>
                  <a:pt x="2470007" y="63458"/>
                  <a:pt x="2457761" y="64820"/>
                </a:cubicBezTo>
                <a:cubicBezTo>
                  <a:pt x="2445514" y="66182"/>
                  <a:pt x="2434587" y="63494"/>
                  <a:pt x="2424979" y="56754"/>
                </a:cubicBezTo>
                <a:cubicBezTo>
                  <a:pt x="2415371" y="50014"/>
                  <a:pt x="2415647" y="45723"/>
                  <a:pt x="2425807" y="43880"/>
                </a:cubicBezTo>
                <a:cubicBezTo>
                  <a:pt x="2435967" y="42037"/>
                  <a:pt x="2447407" y="40212"/>
                  <a:pt x="2460127" y="38405"/>
                </a:cubicBezTo>
                <a:cubicBezTo>
                  <a:pt x="2472703" y="35867"/>
                  <a:pt x="2486445" y="32748"/>
                  <a:pt x="2501351" y="29048"/>
                </a:cubicBezTo>
                <a:cubicBezTo>
                  <a:pt x="2505078" y="28124"/>
                  <a:pt x="2508596" y="27533"/>
                  <a:pt x="2511905" y="27277"/>
                </a:cubicBezTo>
                <a:close/>
                <a:moveTo>
                  <a:pt x="1998111" y="3258"/>
                </a:moveTo>
                <a:cubicBezTo>
                  <a:pt x="2055285" y="49548"/>
                  <a:pt x="2083872" y="98419"/>
                  <a:pt x="2083872" y="149872"/>
                </a:cubicBezTo>
                <a:cubicBezTo>
                  <a:pt x="2085679" y="210144"/>
                  <a:pt x="2057515" y="260758"/>
                  <a:pt x="1999380" y="301713"/>
                </a:cubicBezTo>
                <a:lnTo>
                  <a:pt x="1981139" y="280052"/>
                </a:lnTo>
                <a:cubicBezTo>
                  <a:pt x="2028835" y="244288"/>
                  <a:pt x="2053127" y="202859"/>
                  <a:pt x="2054016" y="155766"/>
                </a:cubicBezTo>
                <a:cubicBezTo>
                  <a:pt x="2055823" y="107712"/>
                  <a:pt x="2031079" y="64462"/>
                  <a:pt x="1979784" y="26016"/>
                </a:cubicBezTo>
                <a:close/>
                <a:moveTo>
                  <a:pt x="1161927" y="3258"/>
                </a:moveTo>
                <a:lnTo>
                  <a:pt x="1180318" y="26016"/>
                </a:lnTo>
                <a:cubicBezTo>
                  <a:pt x="1129023" y="64462"/>
                  <a:pt x="1104258" y="107726"/>
                  <a:pt x="1106022" y="155809"/>
                </a:cubicBezTo>
                <a:cubicBezTo>
                  <a:pt x="1106911" y="202888"/>
                  <a:pt x="1131224" y="244295"/>
                  <a:pt x="1178963" y="280031"/>
                </a:cubicBezTo>
                <a:lnTo>
                  <a:pt x="1160658" y="301713"/>
                </a:lnTo>
                <a:cubicBezTo>
                  <a:pt x="1102566" y="260772"/>
                  <a:pt x="1074423" y="209456"/>
                  <a:pt x="1076230" y="147764"/>
                </a:cubicBezTo>
                <a:cubicBezTo>
                  <a:pt x="1076230" y="97674"/>
                  <a:pt x="1104796" y="49505"/>
                  <a:pt x="1161927" y="3258"/>
                </a:cubicBezTo>
                <a:close/>
                <a:moveTo>
                  <a:pt x="480609" y="53"/>
                </a:moveTo>
                <a:cubicBezTo>
                  <a:pt x="482342" y="209"/>
                  <a:pt x="484383" y="707"/>
                  <a:pt x="486731" y="1548"/>
                </a:cubicBezTo>
                <a:cubicBezTo>
                  <a:pt x="496124" y="4910"/>
                  <a:pt x="503574" y="8804"/>
                  <a:pt x="509080" y="13228"/>
                </a:cubicBezTo>
                <a:cubicBezTo>
                  <a:pt x="514587" y="17652"/>
                  <a:pt x="515117" y="22090"/>
                  <a:pt x="510672" y="26543"/>
                </a:cubicBezTo>
                <a:cubicBezTo>
                  <a:pt x="506226" y="30995"/>
                  <a:pt x="501702" y="34491"/>
                  <a:pt x="497099" y="37029"/>
                </a:cubicBezTo>
                <a:cubicBezTo>
                  <a:pt x="501286" y="37029"/>
                  <a:pt x="510127" y="35720"/>
                  <a:pt x="523621" y="33103"/>
                </a:cubicBezTo>
                <a:cubicBezTo>
                  <a:pt x="537115" y="30486"/>
                  <a:pt x="546548" y="27783"/>
                  <a:pt x="551918" y="24994"/>
                </a:cubicBezTo>
                <a:cubicBezTo>
                  <a:pt x="557288" y="22205"/>
                  <a:pt x="563559" y="22011"/>
                  <a:pt x="570729" y="24413"/>
                </a:cubicBezTo>
                <a:cubicBezTo>
                  <a:pt x="577899" y="26815"/>
                  <a:pt x="585643" y="31185"/>
                  <a:pt x="593960" y="37524"/>
                </a:cubicBezTo>
                <a:cubicBezTo>
                  <a:pt x="602277" y="43862"/>
                  <a:pt x="599811" y="49139"/>
                  <a:pt x="586560" y="53355"/>
                </a:cubicBezTo>
                <a:cubicBezTo>
                  <a:pt x="573310" y="57571"/>
                  <a:pt x="552036" y="72363"/>
                  <a:pt x="522739" y="97731"/>
                </a:cubicBezTo>
                <a:cubicBezTo>
                  <a:pt x="541195" y="94361"/>
                  <a:pt x="553105" y="91045"/>
                  <a:pt x="558468" y="87782"/>
                </a:cubicBezTo>
                <a:cubicBezTo>
                  <a:pt x="563831" y="84520"/>
                  <a:pt x="570112" y="84083"/>
                  <a:pt x="577311" y="86470"/>
                </a:cubicBezTo>
                <a:cubicBezTo>
                  <a:pt x="584510" y="88858"/>
                  <a:pt x="592963" y="93081"/>
                  <a:pt x="602672" y="99140"/>
                </a:cubicBezTo>
                <a:cubicBezTo>
                  <a:pt x="612380" y="105199"/>
                  <a:pt x="615639" y="110784"/>
                  <a:pt x="612448" y="115896"/>
                </a:cubicBezTo>
                <a:cubicBezTo>
                  <a:pt x="609257" y="121009"/>
                  <a:pt x="607447" y="130495"/>
                  <a:pt x="607017" y="144355"/>
                </a:cubicBezTo>
                <a:cubicBezTo>
                  <a:pt x="606586" y="158214"/>
                  <a:pt x="607497" y="179811"/>
                  <a:pt x="609748" y="209144"/>
                </a:cubicBezTo>
                <a:cubicBezTo>
                  <a:pt x="612000" y="238477"/>
                  <a:pt x="612652" y="259094"/>
                  <a:pt x="611706" y="270997"/>
                </a:cubicBezTo>
                <a:cubicBezTo>
                  <a:pt x="610759" y="282899"/>
                  <a:pt x="604794" y="293020"/>
                  <a:pt x="593809" y="301358"/>
                </a:cubicBezTo>
                <a:cubicBezTo>
                  <a:pt x="582825" y="309697"/>
                  <a:pt x="575723" y="309532"/>
                  <a:pt x="572503" y="300864"/>
                </a:cubicBezTo>
                <a:cubicBezTo>
                  <a:pt x="569284" y="292195"/>
                  <a:pt x="562634" y="282268"/>
                  <a:pt x="552552" y="271083"/>
                </a:cubicBezTo>
                <a:cubicBezTo>
                  <a:pt x="542471" y="259897"/>
                  <a:pt x="543715" y="255882"/>
                  <a:pt x="556285" y="259037"/>
                </a:cubicBezTo>
                <a:cubicBezTo>
                  <a:pt x="568854" y="262192"/>
                  <a:pt x="576501" y="263507"/>
                  <a:pt x="579225" y="262984"/>
                </a:cubicBezTo>
                <a:cubicBezTo>
                  <a:pt x="581950" y="262461"/>
                  <a:pt x="582864" y="249479"/>
                  <a:pt x="581968" y="224040"/>
                </a:cubicBezTo>
                <a:cubicBezTo>
                  <a:pt x="581072" y="198600"/>
                  <a:pt x="579957" y="175638"/>
                  <a:pt x="578623" y="155153"/>
                </a:cubicBezTo>
                <a:cubicBezTo>
                  <a:pt x="577289" y="134668"/>
                  <a:pt x="575877" y="121995"/>
                  <a:pt x="574385" y="117133"/>
                </a:cubicBezTo>
                <a:cubicBezTo>
                  <a:pt x="572894" y="112272"/>
                  <a:pt x="569815" y="109651"/>
                  <a:pt x="565147" y="109271"/>
                </a:cubicBezTo>
                <a:cubicBezTo>
                  <a:pt x="560479" y="108891"/>
                  <a:pt x="543647" y="110888"/>
                  <a:pt x="514651" y="115262"/>
                </a:cubicBezTo>
                <a:cubicBezTo>
                  <a:pt x="522739" y="118445"/>
                  <a:pt x="526109" y="122281"/>
                  <a:pt x="524761" y="126770"/>
                </a:cubicBezTo>
                <a:cubicBezTo>
                  <a:pt x="523413" y="131258"/>
                  <a:pt x="522739" y="137331"/>
                  <a:pt x="522739" y="144989"/>
                </a:cubicBezTo>
                <a:lnTo>
                  <a:pt x="539173" y="141053"/>
                </a:lnTo>
                <a:cubicBezTo>
                  <a:pt x="547935" y="138271"/>
                  <a:pt x="554811" y="139694"/>
                  <a:pt x="559801" y="145323"/>
                </a:cubicBezTo>
                <a:cubicBezTo>
                  <a:pt x="564792" y="150951"/>
                  <a:pt x="562731" y="155457"/>
                  <a:pt x="553617" y="158842"/>
                </a:cubicBezTo>
                <a:cubicBezTo>
                  <a:pt x="544504" y="162226"/>
                  <a:pt x="534211" y="165065"/>
                  <a:pt x="522739" y="167360"/>
                </a:cubicBezTo>
                <a:lnTo>
                  <a:pt x="522739" y="193581"/>
                </a:lnTo>
                <a:cubicBezTo>
                  <a:pt x="530655" y="191774"/>
                  <a:pt x="538202" y="190197"/>
                  <a:pt x="545379" y="188849"/>
                </a:cubicBezTo>
                <a:cubicBezTo>
                  <a:pt x="552556" y="187501"/>
                  <a:pt x="559350" y="189666"/>
                  <a:pt x="565760" y="195345"/>
                </a:cubicBezTo>
                <a:cubicBezTo>
                  <a:pt x="572170" y="201023"/>
                  <a:pt x="570510" y="205275"/>
                  <a:pt x="560780" y="208100"/>
                </a:cubicBezTo>
                <a:cubicBezTo>
                  <a:pt x="551050" y="210925"/>
                  <a:pt x="538370" y="213973"/>
                  <a:pt x="522739" y="217242"/>
                </a:cubicBezTo>
                <a:cubicBezTo>
                  <a:pt x="523614" y="232271"/>
                  <a:pt x="523331" y="248178"/>
                  <a:pt x="521890" y="264963"/>
                </a:cubicBezTo>
                <a:cubicBezTo>
                  <a:pt x="520448" y="281748"/>
                  <a:pt x="516634" y="290721"/>
                  <a:pt x="510446" y="291883"/>
                </a:cubicBezTo>
                <a:cubicBezTo>
                  <a:pt x="504258" y="293045"/>
                  <a:pt x="500910" y="285993"/>
                  <a:pt x="500401" y="270728"/>
                </a:cubicBezTo>
                <a:cubicBezTo>
                  <a:pt x="499892" y="255463"/>
                  <a:pt x="499257" y="238796"/>
                  <a:pt x="498497" y="220727"/>
                </a:cubicBezTo>
                <a:cubicBezTo>
                  <a:pt x="491657" y="222519"/>
                  <a:pt x="485283" y="223867"/>
                  <a:pt x="479374" y="224771"/>
                </a:cubicBezTo>
                <a:cubicBezTo>
                  <a:pt x="473466" y="225674"/>
                  <a:pt x="466368" y="222932"/>
                  <a:pt x="458079" y="216543"/>
                </a:cubicBezTo>
                <a:cubicBezTo>
                  <a:pt x="449791" y="210155"/>
                  <a:pt x="450088" y="206311"/>
                  <a:pt x="458972" y="205014"/>
                </a:cubicBezTo>
                <a:cubicBezTo>
                  <a:pt x="467856" y="203716"/>
                  <a:pt x="480959" y="201490"/>
                  <a:pt x="498282" y="198335"/>
                </a:cubicBezTo>
                <a:lnTo>
                  <a:pt x="498282" y="172135"/>
                </a:lnTo>
                <a:cubicBezTo>
                  <a:pt x="482364" y="174831"/>
                  <a:pt x="471186" y="173533"/>
                  <a:pt x="464747" y="168242"/>
                </a:cubicBezTo>
                <a:cubicBezTo>
                  <a:pt x="458309" y="162950"/>
                  <a:pt x="458778" y="159344"/>
                  <a:pt x="466156" y="157422"/>
                </a:cubicBezTo>
                <a:cubicBezTo>
                  <a:pt x="473534" y="155500"/>
                  <a:pt x="484243" y="152977"/>
                  <a:pt x="498282" y="149850"/>
                </a:cubicBezTo>
                <a:cubicBezTo>
                  <a:pt x="498282" y="132570"/>
                  <a:pt x="496898" y="122453"/>
                  <a:pt x="494130" y="119499"/>
                </a:cubicBezTo>
                <a:lnTo>
                  <a:pt x="459069" y="124447"/>
                </a:lnTo>
                <a:cubicBezTo>
                  <a:pt x="457348" y="158562"/>
                  <a:pt x="455139" y="184855"/>
                  <a:pt x="452443" y="203325"/>
                </a:cubicBezTo>
                <a:cubicBezTo>
                  <a:pt x="449748" y="221795"/>
                  <a:pt x="445585" y="239237"/>
                  <a:pt x="439957" y="255649"/>
                </a:cubicBezTo>
                <a:cubicBezTo>
                  <a:pt x="434328" y="272061"/>
                  <a:pt x="421945" y="284742"/>
                  <a:pt x="402808" y="293690"/>
                </a:cubicBezTo>
                <a:cubicBezTo>
                  <a:pt x="383671" y="302638"/>
                  <a:pt x="380438" y="300186"/>
                  <a:pt x="393107" y="286333"/>
                </a:cubicBezTo>
                <a:cubicBezTo>
                  <a:pt x="405777" y="272481"/>
                  <a:pt x="414775" y="256219"/>
                  <a:pt x="420103" y="237548"/>
                </a:cubicBezTo>
                <a:cubicBezTo>
                  <a:pt x="425430" y="218877"/>
                  <a:pt x="428768" y="196266"/>
                  <a:pt x="430116" y="169715"/>
                </a:cubicBezTo>
                <a:cubicBezTo>
                  <a:pt x="431464" y="143164"/>
                  <a:pt x="430338" y="125655"/>
                  <a:pt x="426739" y="117187"/>
                </a:cubicBezTo>
                <a:cubicBezTo>
                  <a:pt x="423139" y="108719"/>
                  <a:pt x="424792" y="105166"/>
                  <a:pt x="431697" y="106529"/>
                </a:cubicBezTo>
                <a:cubicBezTo>
                  <a:pt x="438602" y="107891"/>
                  <a:pt x="444628" y="108572"/>
                  <a:pt x="449776" y="108572"/>
                </a:cubicBezTo>
                <a:cubicBezTo>
                  <a:pt x="454924" y="108572"/>
                  <a:pt x="471588" y="106435"/>
                  <a:pt x="499766" y="102162"/>
                </a:cubicBezTo>
                <a:cubicBezTo>
                  <a:pt x="513734" y="84710"/>
                  <a:pt x="524629" y="71893"/>
                  <a:pt x="532451" y="63712"/>
                </a:cubicBezTo>
                <a:cubicBezTo>
                  <a:pt x="540274" y="55531"/>
                  <a:pt x="543343" y="50860"/>
                  <a:pt x="541658" y="49698"/>
                </a:cubicBezTo>
                <a:cubicBezTo>
                  <a:pt x="539973" y="48537"/>
                  <a:pt x="536434" y="48630"/>
                  <a:pt x="531042" y="49978"/>
                </a:cubicBezTo>
                <a:cubicBezTo>
                  <a:pt x="525650" y="51326"/>
                  <a:pt x="519018" y="52678"/>
                  <a:pt x="511145" y="54033"/>
                </a:cubicBezTo>
                <a:cubicBezTo>
                  <a:pt x="503272" y="55388"/>
                  <a:pt x="495314" y="54266"/>
                  <a:pt x="487269" y="50666"/>
                </a:cubicBezTo>
                <a:cubicBezTo>
                  <a:pt x="465672" y="74500"/>
                  <a:pt x="444338" y="91256"/>
                  <a:pt x="423265" y="100936"/>
                </a:cubicBezTo>
                <a:cubicBezTo>
                  <a:pt x="402192" y="110616"/>
                  <a:pt x="398499" y="109146"/>
                  <a:pt x="412187" y="96526"/>
                </a:cubicBezTo>
                <a:cubicBezTo>
                  <a:pt x="425875" y="83907"/>
                  <a:pt x="438075" y="71123"/>
                  <a:pt x="448787" y="58173"/>
                </a:cubicBezTo>
                <a:cubicBezTo>
                  <a:pt x="459499" y="45224"/>
                  <a:pt x="466379" y="35509"/>
                  <a:pt x="469426" y="29027"/>
                </a:cubicBezTo>
                <a:cubicBezTo>
                  <a:pt x="472473" y="22545"/>
                  <a:pt x="473771" y="15504"/>
                  <a:pt x="473319" y="7904"/>
                </a:cubicBezTo>
                <a:cubicBezTo>
                  <a:pt x="472980" y="2204"/>
                  <a:pt x="475410" y="-413"/>
                  <a:pt x="480609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7487" y="3984625"/>
            <a:ext cx="3391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）角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35939" y="4114950"/>
            <a:ext cx="2420530" cy="307491"/>
          </a:xfrm>
          <a:custGeom>
            <a:avLst/>
            <a:gdLst/>
            <a:ahLst/>
            <a:cxnLst/>
            <a:rect l="l" t="t" r="r" b="b"/>
            <a:pathLst>
              <a:path w="2420530" h="307491">
                <a:moveTo>
                  <a:pt x="534837" y="184159"/>
                </a:moveTo>
                <a:lnTo>
                  <a:pt x="696961" y="184159"/>
                </a:lnTo>
                <a:lnTo>
                  <a:pt x="696961" y="212639"/>
                </a:lnTo>
                <a:lnTo>
                  <a:pt x="534837" y="212639"/>
                </a:lnTo>
                <a:close/>
                <a:moveTo>
                  <a:pt x="534837" y="101818"/>
                </a:moveTo>
                <a:lnTo>
                  <a:pt x="696961" y="101818"/>
                </a:lnTo>
                <a:lnTo>
                  <a:pt x="696961" y="130298"/>
                </a:lnTo>
                <a:lnTo>
                  <a:pt x="534837" y="130298"/>
                </a:lnTo>
                <a:close/>
                <a:moveTo>
                  <a:pt x="413222" y="91020"/>
                </a:moveTo>
                <a:cubicBezTo>
                  <a:pt x="421654" y="91020"/>
                  <a:pt x="429402" y="94680"/>
                  <a:pt x="436464" y="102001"/>
                </a:cubicBezTo>
                <a:cubicBezTo>
                  <a:pt x="443527" y="109321"/>
                  <a:pt x="440078" y="114047"/>
                  <a:pt x="426118" y="116176"/>
                </a:cubicBezTo>
                <a:cubicBezTo>
                  <a:pt x="412157" y="118306"/>
                  <a:pt x="387188" y="121916"/>
                  <a:pt x="351208" y="127007"/>
                </a:cubicBezTo>
                <a:cubicBezTo>
                  <a:pt x="365606" y="131366"/>
                  <a:pt x="370531" y="136844"/>
                  <a:pt x="365986" y="143440"/>
                </a:cubicBezTo>
                <a:cubicBezTo>
                  <a:pt x="361440" y="150037"/>
                  <a:pt x="358288" y="165628"/>
                  <a:pt x="356532" y="190215"/>
                </a:cubicBezTo>
                <a:cubicBezTo>
                  <a:pt x="354775" y="214801"/>
                  <a:pt x="356417" y="232551"/>
                  <a:pt x="361458" y="243463"/>
                </a:cubicBezTo>
                <a:cubicBezTo>
                  <a:pt x="366498" y="254376"/>
                  <a:pt x="381365" y="260044"/>
                  <a:pt x="406059" y="260467"/>
                </a:cubicBezTo>
                <a:cubicBezTo>
                  <a:pt x="430753" y="260890"/>
                  <a:pt x="447829" y="259051"/>
                  <a:pt x="457286" y="254950"/>
                </a:cubicBezTo>
                <a:cubicBezTo>
                  <a:pt x="466743" y="250849"/>
                  <a:pt x="474104" y="239595"/>
                  <a:pt x="479366" y="221189"/>
                </a:cubicBezTo>
                <a:cubicBezTo>
                  <a:pt x="484629" y="202784"/>
                  <a:pt x="488193" y="195097"/>
                  <a:pt x="490057" y="198130"/>
                </a:cubicBezTo>
                <a:cubicBezTo>
                  <a:pt x="491921" y="201163"/>
                  <a:pt x="493079" y="210316"/>
                  <a:pt x="493531" y="225588"/>
                </a:cubicBezTo>
                <a:cubicBezTo>
                  <a:pt x="493983" y="240861"/>
                  <a:pt x="495797" y="251713"/>
                  <a:pt x="498973" y="258144"/>
                </a:cubicBezTo>
                <a:cubicBezTo>
                  <a:pt x="502149" y="264576"/>
                  <a:pt x="499927" y="270957"/>
                  <a:pt x="492305" y="277288"/>
                </a:cubicBezTo>
                <a:cubicBezTo>
                  <a:pt x="484683" y="283620"/>
                  <a:pt x="465879" y="287925"/>
                  <a:pt x="435894" y="290205"/>
                </a:cubicBezTo>
                <a:cubicBezTo>
                  <a:pt x="405909" y="292485"/>
                  <a:pt x="383524" y="290775"/>
                  <a:pt x="368739" y="285075"/>
                </a:cubicBezTo>
                <a:cubicBezTo>
                  <a:pt x="353954" y="279375"/>
                  <a:pt x="344386" y="270706"/>
                  <a:pt x="340033" y="259069"/>
                </a:cubicBezTo>
                <a:cubicBezTo>
                  <a:pt x="335681" y="247432"/>
                  <a:pt x="333731" y="235182"/>
                  <a:pt x="334183" y="222319"/>
                </a:cubicBezTo>
                <a:cubicBezTo>
                  <a:pt x="334634" y="209456"/>
                  <a:pt x="335308" y="193025"/>
                  <a:pt x="336205" y="173028"/>
                </a:cubicBezTo>
                <a:cubicBezTo>
                  <a:pt x="337101" y="153030"/>
                  <a:pt x="336559" y="138787"/>
                  <a:pt x="334580" y="130298"/>
                </a:cubicBezTo>
                <a:cubicBezTo>
                  <a:pt x="330537" y="131932"/>
                  <a:pt x="324836" y="133252"/>
                  <a:pt x="317480" y="134256"/>
                </a:cubicBezTo>
                <a:lnTo>
                  <a:pt x="324342" y="137719"/>
                </a:lnTo>
                <a:cubicBezTo>
                  <a:pt x="328758" y="142666"/>
                  <a:pt x="328418" y="149044"/>
                  <a:pt x="323320" y="156852"/>
                </a:cubicBezTo>
                <a:cubicBezTo>
                  <a:pt x="318222" y="164660"/>
                  <a:pt x="310432" y="177455"/>
                  <a:pt x="299949" y="195237"/>
                </a:cubicBezTo>
                <a:cubicBezTo>
                  <a:pt x="289466" y="213019"/>
                  <a:pt x="277291" y="228144"/>
                  <a:pt x="263424" y="240613"/>
                </a:cubicBezTo>
                <a:cubicBezTo>
                  <a:pt x="249557" y="253082"/>
                  <a:pt x="235551" y="262335"/>
                  <a:pt x="221404" y="268372"/>
                </a:cubicBezTo>
                <a:cubicBezTo>
                  <a:pt x="207257" y="274410"/>
                  <a:pt x="199682" y="275965"/>
                  <a:pt x="198678" y="273040"/>
                </a:cubicBezTo>
                <a:cubicBezTo>
                  <a:pt x="197675" y="270115"/>
                  <a:pt x="202919" y="264228"/>
                  <a:pt x="214413" y="255380"/>
                </a:cubicBezTo>
                <a:cubicBezTo>
                  <a:pt x="225907" y="246532"/>
                  <a:pt x="236992" y="236107"/>
                  <a:pt x="247668" y="224104"/>
                </a:cubicBezTo>
                <a:cubicBezTo>
                  <a:pt x="258344" y="212101"/>
                  <a:pt x="268795" y="197202"/>
                  <a:pt x="279019" y="179406"/>
                </a:cubicBezTo>
                <a:cubicBezTo>
                  <a:pt x="289244" y="161609"/>
                  <a:pt x="294356" y="147936"/>
                  <a:pt x="294356" y="138386"/>
                </a:cubicBezTo>
                <a:cubicBezTo>
                  <a:pt x="282425" y="141942"/>
                  <a:pt x="271458" y="144857"/>
                  <a:pt x="261456" y="147129"/>
                </a:cubicBezTo>
                <a:cubicBezTo>
                  <a:pt x="251454" y="149402"/>
                  <a:pt x="241391" y="146610"/>
                  <a:pt x="231266" y="138751"/>
                </a:cubicBezTo>
                <a:cubicBezTo>
                  <a:pt x="221142" y="130893"/>
                  <a:pt x="222300" y="126379"/>
                  <a:pt x="234740" y="125210"/>
                </a:cubicBezTo>
                <a:cubicBezTo>
                  <a:pt x="247181" y="124042"/>
                  <a:pt x="261714" y="121927"/>
                  <a:pt x="278342" y="118865"/>
                </a:cubicBezTo>
                <a:cubicBezTo>
                  <a:pt x="294969" y="115803"/>
                  <a:pt x="313074" y="112050"/>
                  <a:pt x="332655" y="107604"/>
                </a:cubicBezTo>
                <a:cubicBezTo>
                  <a:pt x="352237" y="103159"/>
                  <a:pt x="368868" y="99283"/>
                  <a:pt x="382548" y="95978"/>
                </a:cubicBezTo>
                <a:cubicBezTo>
                  <a:pt x="396229" y="92673"/>
                  <a:pt x="406454" y="91020"/>
                  <a:pt x="413222" y="91020"/>
                </a:cubicBezTo>
                <a:close/>
                <a:moveTo>
                  <a:pt x="0" y="43783"/>
                </a:moveTo>
                <a:lnTo>
                  <a:pt x="152702" y="43783"/>
                </a:lnTo>
                <a:lnTo>
                  <a:pt x="152702" y="70628"/>
                </a:lnTo>
                <a:cubicBezTo>
                  <a:pt x="110212" y="139318"/>
                  <a:pt x="82055" y="208696"/>
                  <a:pt x="68231" y="278762"/>
                </a:cubicBezTo>
                <a:lnTo>
                  <a:pt x="31061" y="278762"/>
                </a:lnTo>
                <a:cubicBezTo>
                  <a:pt x="47280" y="207290"/>
                  <a:pt x="75623" y="139353"/>
                  <a:pt x="116092" y="74952"/>
                </a:cubicBezTo>
                <a:lnTo>
                  <a:pt x="0" y="74952"/>
                </a:lnTo>
                <a:close/>
                <a:moveTo>
                  <a:pt x="375453" y="27277"/>
                </a:moveTo>
                <a:cubicBezTo>
                  <a:pt x="385382" y="26510"/>
                  <a:pt x="393433" y="28753"/>
                  <a:pt x="399606" y="34007"/>
                </a:cubicBezTo>
                <a:cubicBezTo>
                  <a:pt x="407837" y="41012"/>
                  <a:pt x="405263" y="46440"/>
                  <a:pt x="391884" y="50290"/>
                </a:cubicBezTo>
                <a:cubicBezTo>
                  <a:pt x="378505" y="54140"/>
                  <a:pt x="366459" y="57184"/>
                  <a:pt x="355747" y="59421"/>
                </a:cubicBezTo>
                <a:cubicBezTo>
                  <a:pt x="345035" y="61658"/>
                  <a:pt x="333555" y="63458"/>
                  <a:pt x="321309" y="64820"/>
                </a:cubicBezTo>
                <a:cubicBezTo>
                  <a:pt x="309062" y="66182"/>
                  <a:pt x="298135" y="63494"/>
                  <a:pt x="288527" y="56754"/>
                </a:cubicBezTo>
                <a:cubicBezTo>
                  <a:pt x="278919" y="50014"/>
                  <a:pt x="279195" y="45723"/>
                  <a:pt x="289355" y="43880"/>
                </a:cubicBezTo>
                <a:cubicBezTo>
                  <a:pt x="299515" y="42037"/>
                  <a:pt x="310955" y="40212"/>
                  <a:pt x="323675" y="38405"/>
                </a:cubicBezTo>
                <a:cubicBezTo>
                  <a:pt x="336251" y="35867"/>
                  <a:pt x="349993" y="32748"/>
                  <a:pt x="364899" y="29048"/>
                </a:cubicBezTo>
                <a:cubicBezTo>
                  <a:pt x="368626" y="28124"/>
                  <a:pt x="372144" y="27533"/>
                  <a:pt x="375453" y="27277"/>
                </a:cubicBezTo>
                <a:close/>
                <a:moveTo>
                  <a:pt x="1833334" y="3258"/>
                </a:moveTo>
                <a:cubicBezTo>
                  <a:pt x="1890508" y="49548"/>
                  <a:pt x="1919095" y="98419"/>
                  <a:pt x="1919095" y="149872"/>
                </a:cubicBezTo>
                <a:cubicBezTo>
                  <a:pt x="1920902" y="210144"/>
                  <a:pt x="1892738" y="260758"/>
                  <a:pt x="1834603" y="301713"/>
                </a:cubicBezTo>
                <a:lnTo>
                  <a:pt x="1816362" y="280052"/>
                </a:lnTo>
                <a:cubicBezTo>
                  <a:pt x="1864058" y="244288"/>
                  <a:pt x="1888350" y="202859"/>
                  <a:pt x="1889239" y="155766"/>
                </a:cubicBezTo>
                <a:cubicBezTo>
                  <a:pt x="1891046" y="107712"/>
                  <a:pt x="1866302" y="64462"/>
                  <a:pt x="1815007" y="26016"/>
                </a:cubicBezTo>
                <a:close/>
                <a:moveTo>
                  <a:pt x="1006675" y="3258"/>
                </a:moveTo>
                <a:lnTo>
                  <a:pt x="1025066" y="26016"/>
                </a:lnTo>
                <a:cubicBezTo>
                  <a:pt x="973771" y="64462"/>
                  <a:pt x="949006" y="107726"/>
                  <a:pt x="950770" y="155809"/>
                </a:cubicBezTo>
                <a:cubicBezTo>
                  <a:pt x="951659" y="202888"/>
                  <a:pt x="975973" y="244295"/>
                  <a:pt x="1023711" y="280031"/>
                </a:cubicBezTo>
                <a:lnTo>
                  <a:pt x="1005406" y="301713"/>
                </a:lnTo>
                <a:cubicBezTo>
                  <a:pt x="947314" y="260772"/>
                  <a:pt x="919171" y="209456"/>
                  <a:pt x="920978" y="147764"/>
                </a:cubicBezTo>
                <a:cubicBezTo>
                  <a:pt x="920978" y="97674"/>
                  <a:pt x="949543" y="49505"/>
                  <a:pt x="1006675" y="3258"/>
                </a:cubicBezTo>
                <a:close/>
                <a:moveTo>
                  <a:pt x="2287507" y="53"/>
                </a:moveTo>
                <a:cubicBezTo>
                  <a:pt x="2289240" y="209"/>
                  <a:pt x="2291281" y="707"/>
                  <a:pt x="2293629" y="1548"/>
                </a:cubicBezTo>
                <a:cubicBezTo>
                  <a:pt x="2303021" y="4910"/>
                  <a:pt x="2310471" y="8804"/>
                  <a:pt x="2315978" y="13228"/>
                </a:cubicBezTo>
                <a:cubicBezTo>
                  <a:pt x="2321485" y="17652"/>
                  <a:pt x="2322015" y="22090"/>
                  <a:pt x="2317570" y="26543"/>
                </a:cubicBezTo>
                <a:cubicBezTo>
                  <a:pt x="2313124" y="30995"/>
                  <a:pt x="2308600" y="34491"/>
                  <a:pt x="2303997" y="37029"/>
                </a:cubicBezTo>
                <a:cubicBezTo>
                  <a:pt x="2308184" y="37029"/>
                  <a:pt x="2317025" y="35720"/>
                  <a:pt x="2330519" y="33103"/>
                </a:cubicBezTo>
                <a:cubicBezTo>
                  <a:pt x="2344013" y="30486"/>
                  <a:pt x="2353445" y="27783"/>
                  <a:pt x="2358816" y="24994"/>
                </a:cubicBezTo>
                <a:cubicBezTo>
                  <a:pt x="2364186" y="22205"/>
                  <a:pt x="2370456" y="22011"/>
                  <a:pt x="2377627" y="24413"/>
                </a:cubicBezTo>
                <a:cubicBezTo>
                  <a:pt x="2384797" y="26815"/>
                  <a:pt x="2392541" y="31185"/>
                  <a:pt x="2400858" y="37524"/>
                </a:cubicBezTo>
                <a:cubicBezTo>
                  <a:pt x="2409175" y="43862"/>
                  <a:pt x="2406709" y="49139"/>
                  <a:pt x="2393458" y="53355"/>
                </a:cubicBezTo>
                <a:cubicBezTo>
                  <a:pt x="2380208" y="57571"/>
                  <a:pt x="2358934" y="72363"/>
                  <a:pt x="2329637" y="97731"/>
                </a:cubicBezTo>
                <a:cubicBezTo>
                  <a:pt x="2348093" y="94361"/>
                  <a:pt x="2360002" y="91045"/>
                  <a:pt x="2365366" y="87783"/>
                </a:cubicBezTo>
                <a:cubicBezTo>
                  <a:pt x="2370729" y="84520"/>
                  <a:pt x="2377010" y="84083"/>
                  <a:pt x="2384209" y="86470"/>
                </a:cubicBezTo>
                <a:cubicBezTo>
                  <a:pt x="2391407" y="88858"/>
                  <a:pt x="2399861" y="93081"/>
                  <a:pt x="2409569" y="99140"/>
                </a:cubicBezTo>
                <a:cubicBezTo>
                  <a:pt x="2419278" y="105199"/>
                  <a:pt x="2422537" y="110784"/>
                  <a:pt x="2419346" y="115896"/>
                </a:cubicBezTo>
                <a:cubicBezTo>
                  <a:pt x="2416155" y="121009"/>
                  <a:pt x="2414345" y="130495"/>
                  <a:pt x="2413915" y="144355"/>
                </a:cubicBezTo>
                <a:cubicBezTo>
                  <a:pt x="2413484" y="158214"/>
                  <a:pt x="2414395" y="179811"/>
                  <a:pt x="2416646" y="209144"/>
                </a:cubicBezTo>
                <a:cubicBezTo>
                  <a:pt x="2418897" y="238477"/>
                  <a:pt x="2419550" y="259094"/>
                  <a:pt x="2418604" y="270997"/>
                </a:cubicBezTo>
                <a:cubicBezTo>
                  <a:pt x="2417657" y="282899"/>
                  <a:pt x="2411692" y="293020"/>
                  <a:pt x="2400707" y="301358"/>
                </a:cubicBezTo>
                <a:cubicBezTo>
                  <a:pt x="2389723" y="309697"/>
                  <a:pt x="2382621" y="309532"/>
                  <a:pt x="2379401" y="300864"/>
                </a:cubicBezTo>
                <a:cubicBezTo>
                  <a:pt x="2376182" y="292195"/>
                  <a:pt x="2369531" y="282268"/>
                  <a:pt x="2359450" y="271083"/>
                </a:cubicBezTo>
                <a:cubicBezTo>
                  <a:pt x="2349369" y="259897"/>
                  <a:pt x="2350613" y="255882"/>
                  <a:pt x="2363183" y="259037"/>
                </a:cubicBezTo>
                <a:cubicBezTo>
                  <a:pt x="2375752" y="262192"/>
                  <a:pt x="2383399" y="263507"/>
                  <a:pt x="2386123" y="262984"/>
                </a:cubicBezTo>
                <a:cubicBezTo>
                  <a:pt x="2388848" y="262461"/>
                  <a:pt x="2389762" y="249479"/>
                  <a:pt x="2388866" y="224040"/>
                </a:cubicBezTo>
                <a:cubicBezTo>
                  <a:pt x="2387969" y="198600"/>
                  <a:pt x="2386855" y="175638"/>
                  <a:pt x="2385521" y="155153"/>
                </a:cubicBezTo>
                <a:cubicBezTo>
                  <a:pt x="2384187" y="134668"/>
                  <a:pt x="2382775" y="121995"/>
                  <a:pt x="2381283" y="117133"/>
                </a:cubicBezTo>
                <a:cubicBezTo>
                  <a:pt x="2379792" y="112272"/>
                  <a:pt x="2376712" y="109651"/>
                  <a:pt x="2372045" y="109271"/>
                </a:cubicBezTo>
                <a:cubicBezTo>
                  <a:pt x="2367377" y="108891"/>
                  <a:pt x="2350545" y="110888"/>
                  <a:pt x="2321549" y="115262"/>
                </a:cubicBezTo>
                <a:cubicBezTo>
                  <a:pt x="2329637" y="118445"/>
                  <a:pt x="2333007" y="122281"/>
                  <a:pt x="2331659" y="126770"/>
                </a:cubicBezTo>
                <a:cubicBezTo>
                  <a:pt x="2330311" y="131258"/>
                  <a:pt x="2329637" y="137332"/>
                  <a:pt x="2329637" y="144989"/>
                </a:cubicBezTo>
                <a:lnTo>
                  <a:pt x="2346071" y="141053"/>
                </a:lnTo>
                <a:cubicBezTo>
                  <a:pt x="2354833" y="138271"/>
                  <a:pt x="2361709" y="139694"/>
                  <a:pt x="2366699" y="145323"/>
                </a:cubicBezTo>
                <a:cubicBezTo>
                  <a:pt x="2371690" y="150951"/>
                  <a:pt x="2369628" y="155458"/>
                  <a:pt x="2360515" y="158842"/>
                </a:cubicBezTo>
                <a:cubicBezTo>
                  <a:pt x="2351402" y="162226"/>
                  <a:pt x="2341109" y="165065"/>
                  <a:pt x="2329637" y="167360"/>
                </a:cubicBezTo>
                <a:lnTo>
                  <a:pt x="2329637" y="193581"/>
                </a:lnTo>
                <a:cubicBezTo>
                  <a:pt x="2337553" y="191774"/>
                  <a:pt x="2345099" y="190197"/>
                  <a:pt x="2352277" y="188849"/>
                </a:cubicBezTo>
                <a:cubicBezTo>
                  <a:pt x="2359454" y="187501"/>
                  <a:pt x="2366247" y="189666"/>
                  <a:pt x="2372658" y="195345"/>
                </a:cubicBezTo>
                <a:cubicBezTo>
                  <a:pt x="2379068" y="201024"/>
                  <a:pt x="2377408" y="205275"/>
                  <a:pt x="2367678" y="208100"/>
                </a:cubicBezTo>
                <a:cubicBezTo>
                  <a:pt x="2357948" y="210925"/>
                  <a:pt x="2345268" y="213973"/>
                  <a:pt x="2329637" y="217242"/>
                </a:cubicBezTo>
                <a:cubicBezTo>
                  <a:pt x="2330512" y="232271"/>
                  <a:pt x="2330229" y="248178"/>
                  <a:pt x="2328787" y="264963"/>
                </a:cubicBezTo>
                <a:cubicBezTo>
                  <a:pt x="2327346" y="281748"/>
                  <a:pt x="2323531" y="290722"/>
                  <a:pt x="2317344" y="291883"/>
                </a:cubicBezTo>
                <a:cubicBezTo>
                  <a:pt x="2311156" y="293045"/>
                  <a:pt x="2307807" y="285993"/>
                  <a:pt x="2307299" y="270728"/>
                </a:cubicBezTo>
                <a:cubicBezTo>
                  <a:pt x="2306789" y="255463"/>
                  <a:pt x="2306155" y="238796"/>
                  <a:pt x="2305395" y="220727"/>
                </a:cubicBezTo>
                <a:cubicBezTo>
                  <a:pt x="2298555" y="222520"/>
                  <a:pt x="2292180" y="223868"/>
                  <a:pt x="2286272" y="224771"/>
                </a:cubicBezTo>
                <a:cubicBezTo>
                  <a:pt x="2280364" y="225674"/>
                  <a:pt x="2273266" y="222932"/>
                  <a:pt x="2264977" y="216543"/>
                </a:cubicBezTo>
                <a:cubicBezTo>
                  <a:pt x="2256688" y="210155"/>
                  <a:pt x="2256986" y="206312"/>
                  <a:pt x="2265870" y="205014"/>
                </a:cubicBezTo>
                <a:cubicBezTo>
                  <a:pt x="2274753" y="203716"/>
                  <a:pt x="2287857" y="201490"/>
                  <a:pt x="2305180" y="198335"/>
                </a:cubicBezTo>
                <a:lnTo>
                  <a:pt x="2305180" y="172135"/>
                </a:lnTo>
                <a:cubicBezTo>
                  <a:pt x="2289262" y="174831"/>
                  <a:pt x="2278084" y="173533"/>
                  <a:pt x="2271645" y="168242"/>
                </a:cubicBezTo>
                <a:cubicBezTo>
                  <a:pt x="2265207" y="162950"/>
                  <a:pt x="2265676" y="159344"/>
                  <a:pt x="2273054" y="157422"/>
                </a:cubicBezTo>
                <a:cubicBezTo>
                  <a:pt x="2280432" y="155501"/>
                  <a:pt x="2291141" y="152977"/>
                  <a:pt x="2305180" y="149851"/>
                </a:cubicBezTo>
                <a:cubicBezTo>
                  <a:pt x="2305180" y="132571"/>
                  <a:pt x="2303796" y="122454"/>
                  <a:pt x="2301028" y="119499"/>
                </a:cubicBezTo>
                <a:lnTo>
                  <a:pt x="2265967" y="124447"/>
                </a:lnTo>
                <a:cubicBezTo>
                  <a:pt x="2264246" y="158562"/>
                  <a:pt x="2262037" y="184855"/>
                  <a:pt x="2259341" y="203325"/>
                </a:cubicBezTo>
                <a:cubicBezTo>
                  <a:pt x="2256645" y="221795"/>
                  <a:pt x="2252483" y="239237"/>
                  <a:pt x="2246855" y="255649"/>
                </a:cubicBezTo>
                <a:cubicBezTo>
                  <a:pt x="2241226" y="272061"/>
                  <a:pt x="2228843" y="284742"/>
                  <a:pt x="2209706" y="293690"/>
                </a:cubicBezTo>
                <a:cubicBezTo>
                  <a:pt x="2190569" y="302638"/>
                  <a:pt x="2187335" y="300186"/>
                  <a:pt x="2200005" y="286333"/>
                </a:cubicBezTo>
                <a:cubicBezTo>
                  <a:pt x="2212675" y="272481"/>
                  <a:pt x="2221673" y="256219"/>
                  <a:pt x="2227001" y="237548"/>
                </a:cubicBezTo>
                <a:cubicBezTo>
                  <a:pt x="2232328" y="218877"/>
                  <a:pt x="2235665" y="196266"/>
                  <a:pt x="2237014" y="169715"/>
                </a:cubicBezTo>
                <a:cubicBezTo>
                  <a:pt x="2238361" y="143164"/>
                  <a:pt x="2237236" y="125655"/>
                  <a:pt x="2233637" y="117187"/>
                </a:cubicBezTo>
                <a:cubicBezTo>
                  <a:pt x="2230037" y="108719"/>
                  <a:pt x="2231690" y="105166"/>
                  <a:pt x="2238595" y="106529"/>
                </a:cubicBezTo>
                <a:cubicBezTo>
                  <a:pt x="2245499" y="107891"/>
                  <a:pt x="2251526" y="108572"/>
                  <a:pt x="2256674" y="108572"/>
                </a:cubicBezTo>
                <a:cubicBezTo>
                  <a:pt x="2261822" y="108572"/>
                  <a:pt x="2278485" y="106436"/>
                  <a:pt x="2306664" y="102162"/>
                </a:cubicBezTo>
                <a:cubicBezTo>
                  <a:pt x="2320631" y="84710"/>
                  <a:pt x="2331526" y="71893"/>
                  <a:pt x="2339349" y="63712"/>
                </a:cubicBezTo>
                <a:cubicBezTo>
                  <a:pt x="2347171" y="55531"/>
                  <a:pt x="2350241" y="50860"/>
                  <a:pt x="2348555" y="49698"/>
                </a:cubicBezTo>
                <a:cubicBezTo>
                  <a:pt x="2346870" y="48537"/>
                  <a:pt x="2343332" y="48630"/>
                  <a:pt x="2337940" y="49978"/>
                </a:cubicBezTo>
                <a:cubicBezTo>
                  <a:pt x="2332548" y="51326"/>
                  <a:pt x="2325916" y="52678"/>
                  <a:pt x="2318043" y="54033"/>
                </a:cubicBezTo>
                <a:cubicBezTo>
                  <a:pt x="2310170" y="55388"/>
                  <a:pt x="2302211" y="54266"/>
                  <a:pt x="2294167" y="50666"/>
                </a:cubicBezTo>
                <a:cubicBezTo>
                  <a:pt x="2272570" y="74500"/>
                  <a:pt x="2251235" y="91256"/>
                  <a:pt x="2230163" y="100936"/>
                </a:cubicBezTo>
                <a:cubicBezTo>
                  <a:pt x="2209089" y="110616"/>
                  <a:pt x="2205397" y="109146"/>
                  <a:pt x="2219085" y="96526"/>
                </a:cubicBezTo>
                <a:cubicBezTo>
                  <a:pt x="2232773" y="83907"/>
                  <a:pt x="2244973" y="71123"/>
                  <a:pt x="2255685" y="58173"/>
                </a:cubicBezTo>
                <a:cubicBezTo>
                  <a:pt x="2266397" y="45224"/>
                  <a:pt x="2273277" y="35509"/>
                  <a:pt x="2276324" y="29027"/>
                </a:cubicBezTo>
                <a:cubicBezTo>
                  <a:pt x="2279371" y="22545"/>
                  <a:pt x="2280669" y="15504"/>
                  <a:pt x="2280217" y="7904"/>
                </a:cubicBezTo>
                <a:cubicBezTo>
                  <a:pt x="2279878" y="2204"/>
                  <a:pt x="2282308" y="-413"/>
                  <a:pt x="2287507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59966" y="3353585"/>
            <a:ext cx="2585307" cy="310877"/>
          </a:xfrm>
          <a:custGeom>
            <a:avLst/>
            <a:gdLst/>
            <a:ahLst/>
            <a:cxnLst/>
            <a:rect l="l" t="t" r="r" b="b"/>
            <a:pathLst>
              <a:path w="2585307" h="310877">
                <a:moveTo>
                  <a:pt x="699614" y="184159"/>
                </a:moveTo>
                <a:lnTo>
                  <a:pt x="861738" y="184159"/>
                </a:lnTo>
                <a:lnTo>
                  <a:pt x="861738" y="212639"/>
                </a:lnTo>
                <a:lnTo>
                  <a:pt x="699614" y="212639"/>
                </a:lnTo>
                <a:close/>
                <a:moveTo>
                  <a:pt x="538118" y="139450"/>
                </a:moveTo>
                <a:cubicBezTo>
                  <a:pt x="545396" y="138611"/>
                  <a:pt x="555284" y="142193"/>
                  <a:pt x="567782" y="150195"/>
                </a:cubicBezTo>
                <a:cubicBezTo>
                  <a:pt x="581849" y="160390"/>
                  <a:pt x="585854" y="168564"/>
                  <a:pt x="579795" y="174716"/>
                </a:cubicBezTo>
                <a:cubicBezTo>
                  <a:pt x="573737" y="180868"/>
                  <a:pt x="569072" y="188440"/>
                  <a:pt x="565803" y="197431"/>
                </a:cubicBezTo>
                <a:cubicBezTo>
                  <a:pt x="563107" y="232622"/>
                  <a:pt x="557529" y="258201"/>
                  <a:pt x="549068" y="274169"/>
                </a:cubicBezTo>
                <a:cubicBezTo>
                  <a:pt x="540607" y="290137"/>
                  <a:pt x="528952" y="301193"/>
                  <a:pt x="514103" y="307338"/>
                </a:cubicBezTo>
                <a:cubicBezTo>
                  <a:pt x="499253" y="313483"/>
                  <a:pt x="491567" y="311626"/>
                  <a:pt x="491044" y="301767"/>
                </a:cubicBezTo>
                <a:cubicBezTo>
                  <a:pt x="490520" y="291908"/>
                  <a:pt x="486871" y="281311"/>
                  <a:pt x="480095" y="269975"/>
                </a:cubicBezTo>
                <a:cubicBezTo>
                  <a:pt x="473319" y="258639"/>
                  <a:pt x="473886" y="254620"/>
                  <a:pt x="481794" y="257918"/>
                </a:cubicBezTo>
                <a:cubicBezTo>
                  <a:pt x="489703" y="261217"/>
                  <a:pt x="498719" y="264974"/>
                  <a:pt x="508843" y="269190"/>
                </a:cubicBezTo>
                <a:cubicBezTo>
                  <a:pt x="515856" y="269190"/>
                  <a:pt x="522151" y="261260"/>
                  <a:pt x="527730" y="245399"/>
                </a:cubicBezTo>
                <a:cubicBezTo>
                  <a:pt x="533308" y="229539"/>
                  <a:pt x="536545" y="214772"/>
                  <a:pt x="537441" y="201099"/>
                </a:cubicBezTo>
                <a:cubicBezTo>
                  <a:pt x="538338" y="187425"/>
                  <a:pt x="538424" y="178054"/>
                  <a:pt x="537700" y="172985"/>
                </a:cubicBezTo>
                <a:cubicBezTo>
                  <a:pt x="536975" y="167916"/>
                  <a:pt x="533896" y="165607"/>
                  <a:pt x="528461" y="166058"/>
                </a:cubicBezTo>
                <a:cubicBezTo>
                  <a:pt x="523026" y="166510"/>
                  <a:pt x="506721" y="168758"/>
                  <a:pt x="479546" y="172802"/>
                </a:cubicBezTo>
                <a:cubicBezTo>
                  <a:pt x="491248" y="176416"/>
                  <a:pt x="494765" y="181367"/>
                  <a:pt x="490097" y="187655"/>
                </a:cubicBezTo>
                <a:cubicBezTo>
                  <a:pt x="485429" y="193943"/>
                  <a:pt x="481984" y="200206"/>
                  <a:pt x="479762" y="206444"/>
                </a:cubicBezTo>
                <a:cubicBezTo>
                  <a:pt x="477539" y="212682"/>
                  <a:pt x="471143" y="223380"/>
                  <a:pt x="460574" y="238537"/>
                </a:cubicBezTo>
                <a:cubicBezTo>
                  <a:pt x="450006" y="253695"/>
                  <a:pt x="437723" y="266644"/>
                  <a:pt x="423727" y="277385"/>
                </a:cubicBezTo>
                <a:cubicBezTo>
                  <a:pt x="409731" y="288126"/>
                  <a:pt x="396836" y="294192"/>
                  <a:pt x="385041" y="295583"/>
                </a:cubicBezTo>
                <a:cubicBezTo>
                  <a:pt x="373246" y="296974"/>
                  <a:pt x="371357" y="294421"/>
                  <a:pt x="379373" y="287925"/>
                </a:cubicBezTo>
                <a:cubicBezTo>
                  <a:pt x="387389" y="281429"/>
                  <a:pt x="397137" y="272886"/>
                  <a:pt x="408616" y="262296"/>
                </a:cubicBezTo>
                <a:cubicBezTo>
                  <a:pt x="420096" y="251705"/>
                  <a:pt x="431163" y="237351"/>
                  <a:pt x="441817" y="219232"/>
                </a:cubicBezTo>
                <a:cubicBezTo>
                  <a:pt x="452472" y="201113"/>
                  <a:pt x="457126" y="187666"/>
                  <a:pt x="455778" y="178889"/>
                </a:cubicBezTo>
                <a:cubicBezTo>
                  <a:pt x="450945" y="180553"/>
                  <a:pt x="444546" y="182543"/>
                  <a:pt x="436580" y="184858"/>
                </a:cubicBezTo>
                <a:cubicBezTo>
                  <a:pt x="428614" y="187174"/>
                  <a:pt x="420013" y="184919"/>
                  <a:pt x="410778" y="178093"/>
                </a:cubicBezTo>
                <a:cubicBezTo>
                  <a:pt x="402532" y="168887"/>
                  <a:pt x="405261" y="164008"/>
                  <a:pt x="418963" y="163456"/>
                </a:cubicBezTo>
                <a:cubicBezTo>
                  <a:pt x="432665" y="162904"/>
                  <a:pt x="453949" y="160369"/>
                  <a:pt x="482816" y="155852"/>
                </a:cubicBezTo>
                <a:cubicBezTo>
                  <a:pt x="508026" y="151507"/>
                  <a:pt x="524324" y="146810"/>
                  <a:pt x="531709" y="141763"/>
                </a:cubicBezTo>
                <a:cubicBezTo>
                  <a:pt x="533555" y="140501"/>
                  <a:pt x="535691" y="139730"/>
                  <a:pt x="538118" y="139450"/>
                </a:cubicBezTo>
                <a:close/>
                <a:moveTo>
                  <a:pt x="699614" y="101818"/>
                </a:moveTo>
                <a:lnTo>
                  <a:pt x="861738" y="101818"/>
                </a:lnTo>
                <a:lnTo>
                  <a:pt x="861738" y="130298"/>
                </a:lnTo>
                <a:lnTo>
                  <a:pt x="699614" y="130298"/>
                </a:lnTo>
                <a:close/>
                <a:moveTo>
                  <a:pt x="240891" y="70187"/>
                </a:moveTo>
                <a:cubicBezTo>
                  <a:pt x="231133" y="69764"/>
                  <a:pt x="222303" y="74977"/>
                  <a:pt x="214402" y="85825"/>
                </a:cubicBezTo>
                <a:cubicBezTo>
                  <a:pt x="206500" y="96673"/>
                  <a:pt x="201223" y="114193"/>
                  <a:pt x="198570" y="138385"/>
                </a:cubicBezTo>
                <a:cubicBezTo>
                  <a:pt x="195931" y="162563"/>
                  <a:pt x="196828" y="184163"/>
                  <a:pt x="201259" y="203185"/>
                </a:cubicBezTo>
                <a:cubicBezTo>
                  <a:pt x="205690" y="222208"/>
                  <a:pt x="212541" y="235261"/>
                  <a:pt x="221812" y="242345"/>
                </a:cubicBezTo>
                <a:cubicBezTo>
                  <a:pt x="231083" y="249429"/>
                  <a:pt x="240390" y="250917"/>
                  <a:pt x="249732" y="246808"/>
                </a:cubicBezTo>
                <a:cubicBezTo>
                  <a:pt x="259075" y="242700"/>
                  <a:pt x="266148" y="233447"/>
                  <a:pt x="270952" y="219049"/>
                </a:cubicBezTo>
                <a:cubicBezTo>
                  <a:pt x="275756" y="204652"/>
                  <a:pt x="278158" y="188784"/>
                  <a:pt x="278158" y="171447"/>
                </a:cubicBezTo>
                <a:cubicBezTo>
                  <a:pt x="278158" y="154109"/>
                  <a:pt x="277498" y="138396"/>
                  <a:pt x="276179" y="124307"/>
                </a:cubicBezTo>
                <a:cubicBezTo>
                  <a:pt x="274860" y="110218"/>
                  <a:pt x="271088" y="97781"/>
                  <a:pt x="264865" y="86997"/>
                </a:cubicBezTo>
                <a:cubicBezTo>
                  <a:pt x="258641" y="76213"/>
                  <a:pt x="250650" y="70610"/>
                  <a:pt x="240891" y="70187"/>
                </a:cubicBezTo>
                <a:close/>
                <a:moveTo>
                  <a:pt x="445732" y="49182"/>
                </a:moveTo>
                <a:cubicBezTo>
                  <a:pt x="450837" y="49182"/>
                  <a:pt x="459101" y="51577"/>
                  <a:pt x="470523" y="56367"/>
                </a:cubicBezTo>
                <a:cubicBezTo>
                  <a:pt x="481945" y="61156"/>
                  <a:pt x="484820" y="66545"/>
                  <a:pt x="479148" y="72532"/>
                </a:cubicBezTo>
                <a:cubicBezTo>
                  <a:pt x="473477" y="78519"/>
                  <a:pt x="468906" y="84982"/>
                  <a:pt x="465436" y="91923"/>
                </a:cubicBezTo>
                <a:cubicBezTo>
                  <a:pt x="452587" y="111168"/>
                  <a:pt x="439548" y="127175"/>
                  <a:pt x="426319" y="139945"/>
                </a:cubicBezTo>
                <a:cubicBezTo>
                  <a:pt x="413090" y="152715"/>
                  <a:pt x="400464" y="163036"/>
                  <a:pt x="388439" y="170909"/>
                </a:cubicBezTo>
                <a:cubicBezTo>
                  <a:pt x="376415" y="178782"/>
                  <a:pt x="366746" y="183428"/>
                  <a:pt x="359433" y="184848"/>
                </a:cubicBezTo>
                <a:cubicBezTo>
                  <a:pt x="352119" y="186267"/>
                  <a:pt x="351162" y="183776"/>
                  <a:pt x="356561" y="177373"/>
                </a:cubicBezTo>
                <a:cubicBezTo>
                  <a:pt x="361960" y="170970"/>
                  <a:pt x="370593" y="162423"/>
                  <a:pt x="382460" y="151733"/>
                </a:cubicBezTo>
                <a:cubicBezTo>
                  <a:pt x="394326" y="141042"/>
                  <a:pt x="406042" y="127469"/>
                  <a:pt x="417607" y="111014"/>
                </a:cubicBezTo>
                <a:cubicBezTo>
                  <a:pt x="429173" y="94558"/>
                  <a:pt x="435612" y="82917"/>
                  <a:pt x="436924" y="76092"/>
                </a:cubicBezTo>
                <a:cubicBezTo>
                  <a:pt x="438236" y="69266"/>
                  <a:pt x="438218" y="63074"/>
                  <a:pt x="436870" y="57517"/>
                </a:cubicBezTo>
                <a:cubicBezTo>
                  <a:pt x="435522" y="51961"/>
                  <a:pt x="438476" y="49182"/>
                  <a:pt x="445732" y="49182"/>
                </a:cubicBezTo>
                <a:close/>
                <a:moveTo>
                  <a:pt x="56894" y="39718"/>
                </a:moveTo>
                <a:lnTo>
                  <a:pt x="79803" y="39718"/>
                </a:lnTo>
                <a:lnTo>
                  <a:pt x="79803" y="278762"/>
                </a:lnTo>
                <a:lnTo>
                  <a:pt x="44547" y="278762"/>
                </a:lnTo>
                <a:lnTo>
                  <a:pt x="44547" y="92504"/>
                </a:lnTo>
                <a:cubicBezTo>
                  <a:pt x="37406" y="103560"/>
                  <a:pt x="22557" y="114810"/>
                  <a:pt x="0" y="126254"/>
                </a:cubicBezTo>
                <a:lnTo>
                  <a:pt x="0" y="95451"/>
                </a:lnTo>
                <a:cubicBezTo>
                  <a:pt x="22915" y="79892"/>
                  <a:pt x="41880" y="61314"/>
                  <a:pt x="56894" y="39718"/>
                </a:cubicBezTo>
                <a:close/>
                <a:moveTo>
                  <a:pt x="241279" y="38384"/>
                </a:moveTo>
                <a:cubicBezTo>
                  <a:pt x="258394" y="38384"/>
                  <a:pt x="273089" y="45231"/>
                  <a:pt x="285364" y="58926"/>
                </a:cubicBezTo>
                <a:cubicBezTo>
                  <a:pt x="297639" y="72621"/>
                  <a:pt x="305602" y="89496"/>
                  <a:pt x="309251" y="109551"/>
                </a:cubicBezTo>
                <a:cubicBezTo>
                  <a:pt x="312901" y="129606"/>
                  <a:pt x="314041" y="152643"/>
                  <a:pt x="312671" y="178663"/>
                </a:cubicBezTo>
                <a:cubicBezTo>
                  <a:pt x="311302" y="204684"/>
                  <a:pt x="306620" y="226155"/>
                  <a:pt x="298625" y="243076"/>
                </a:cubicBezTo>
                <a:cubicBezTo>
                  <a:pt x="290631" y="259998"/>
                  <a:pt x="278459" y="271753"/>
                  <a:pt x="262111" y="278342"/>
                </a:cubicBezTo>
                <a:cubicBezTo>
                  <a:pt x="245764" y="284932"/>
                  <a:pt x="229448" y="284229"/>
                  <a:pt x="213165" y="276234"/>
                </a:cubicBezTo>
                <a:cubicBezTo>
                  <a:pt x="196881" y="268240"/>
                  <a:pt x="185456" y="257671"/>
                  <a:pt x="178888" y="244528"/>
                </a:cubicBezTo>
                <a:cubicBezTo>
                  <a:pt x="172320" y="231385"/>
                  <a:pt x="167652" y="217662"/>
                  <a:pt x="164885" y="203357"/>
                </a:cubicBezTo>
                <a:cubicBezTo>
                  <a:pt x="162117" y="189053"/>
                  <a:pt x="161185" y="169834"/>
                  <a:pt x="162088" y="145699"/>
                </a:cubicBezTo>
                <a:cubicBezTo>
                  <a:pt x="163006" y="121564"/>
                  <a:pt x="166434" y="102417"/>
                  <a:pt x="172370" y="88256"/>
                </a:cubicBezTo>
                <a:cubicBezTo>
                  <a:pt x="178307" y="74095"/>
                  <a:pt x="186997" y="62243"/>
                  <a:pt x="198441" y="52699"/>
                </a:cubicBezTo>
                <a:cubicBezTo>
                  <a:pt x="209884" y="43156"/>
                  <a:pt x="224164" y="38384"/>
                  <a:pt x="241279" y="38384"/>
                </a:cubicBezTo>
                <a:close/>
                <a:moveTo>
                  <a:pt x="484859" y="5989"/>
                </a:moveTo>
                <a:cubicBezTo>
                  <a:pt x="500146" y="5989"/>
                  <a:pt x="511098" y="11421"/>
                  <a:pt x="517716" y="22283"/>
                </a:cubicBezTo>
                <a:cubicBezTo>
                  <a:pt x="524335" y="33146"/>
                  <a:pt x="535710" y="47092"/>
                  <a:pt x="551843" y="64121"/>
                </a:cubicBezTo>
                <a:cubicBezTo>
                  <a:pt x="567975" y="81150"/>
                  <a:pt x="583552" y="96071"/>
                  <a:pt x="598574" y="108884"/>
                </a:cubicBezTo>
                <a:cubicBezTo>
                  <a:pt x="613595" y="121697"/>
                  <a:pt x="630581" y="132302"/>
                  <a:pt x="649532" y="140698"/>
                </a:cubicBezTo>
                <a:cubicBezTo>
                  <a:pt x="668482" y="149094"/>
                  <a:pt x="673530" y="154633"/>
                  <a:pt x="664675" y="157315"/>
                </a:cubicBezTo>
                <a:cubicBezTo>
                  <a:pt x="655820" y="159996"/>
                  <a:pt x="641028" y="160871"/>
                  <a:pt x="620299" y="159939"/>
                </a:cubicBezTo>
                <a:cubicBezTo>
                  <a:pt x="599570" y="159007"/>
                  <a:pt x="587019" y="155407"/>
                  <a:pt x="582645" y="149141"/>
                </a:cubicBezTo>
                <a:cubicBezTo>
                  <a:pt x="578272" y="142874"/>
                  <a:pt x="570281" y="131456"/>
                  <a:pt x="558672" y="114885"/>
                </a:cubicBezTo>
                <a:cubicBezTo>
                  <a:pt x="547064" y="98315"/>
                  <a:pt x="537377" y="84771"/>
                  <a:pt x="529612" y="74252"/>
                </a:cubicBezTo>
                <a:cubicBezTo>
                  <a:pt x="521846" y="63734"/>
                  <a:pt x="514461" y="53649"/>
                  <a:pt x="507456" y="43998"/>
                </a:cubicBezTo>
                <a:cubicBezTo>
                  <a:pt x="500451" y="34347"/>
                  <a:pt x="494657" y="28274"/>
                  <a:pt x="490076" y="25779"/>
                </a:cubicBezTo>
                <a:cubicBezTo>
                  <a:pt x="485494" y="23284"/>
                  <a:pt x="481386" y="21516"/>
                  <a:pt x="477750" y="20477"/>
                </a:cubicBezTo>
                <a:cubicBezTo>
                  <a:pt x="474115" y="19437"/>
                  <a:pt x="471681" y="16763"/>
                  <a:pt x="470448" y="12453"/>
                </a:cubicBezTo>
                <a:cubicBezTo>
                  <a:pt x="469214" y="8144"/>
                  <a:pt x="474018" y="5989"/>
                  <a:pt x="484859" y="5989"/>
                </a:cubicBezTo>
                <a:close/>
                <a:moveTo>
                  <a:pt x="1998111" y="3258"/>
                </a:moveTo>
                <a:cubicBezTo>
                  <a:pt x="2055285" y="49548"/>
                  <a:pt x="2083872" y="98419"/>
                  <a:pt x="2083872" y="149872"/>
                </a:cubicBezTo>
                <a:cubicBezTo>
                  <a:pt x="2085679" y="210144"/>
                  <a:pt x="2057515" y="260758"/>
                  <a:pt x="1999380" y="301713"/>
                </a:cubicBezTo>
                <a:lnTo>
                  <a:pt x="1981139" y="280052"/>
                </a:lnTo>
                <a:cubicBezTo>
                  <a:pt x="2028835" y="244288"/>
                  <a:pt x="2053127" y="202859"/>
                  <a:pt x="2054016" y="155766"/>
                </a:cubicBezTo>
                <a:cubicBezTo>
                  <a:pt x="2055823" y="107712"/>
                  <a:pt x="2031079" y="64462"/>
                  <a:pt x="1979784" y="26016"/>
                </a:cubicBezTo>
                <a:close/>
                <a:moveTo>
                  <a:pt x="1161927" y="3258"/>
                </a:moveTo>
                <a:lnTo>
                  <a:pt x="1180318" y="26016"/>
                </a:lnTo>
                <a:cubicBezTo>
                  <a:pt x="1129023" y="64462"/>
                  <a:pt x="1104258" y="107726"/>
                  <a:pt x="1106022" y="155809"/>
                </a:cubicBezTo>
                <a:cubicBezTo>
                  <a:pt x="1106911" y="202888"/>
                  <a:pt x="1131224" y="244295"/>
                  <a:pt x="1178963" y="280031"/>
                </a:cubicBezTo>
                <a:lnTo>
                  <a:pt x="1160658" y="301713"/>
                </a:lnTo>
                <a:cubicBezTo>
                  <a:pt x="1102566" y="260772"/>
                  <a:pt x="1074423" y="209456"/>
                  <a:pt x="1076230" y="147764"/>
                </a:cubicBezTo>
                <a:cubicBezTo>
                  <a:pt x="1076230" y="97674"/>
                  <a:pt x="1104796" y="49505"/>
                  <a:pt x="1161927" y="3258"/>
                </a:cubicBezTo>
                <a:close/>
                <a:moveTo>
                  <a:pt x="2452284" y="53"/>
                </a:moveTo>
                <a:cubicBezTo>
                  <a:pt x="2454017" y="209"/>
                  <a:pt x="2456058" y="707"/>
                  <a:pt x="2458406" y="1548"/>
                </a:cubicBezTo>
                <a:cubicBezTo>
                  <a:pt x="2467799" y="4910"/>
                  <a:pt x="2475248" y="8804"/>
                  <a:pt x="2480755" y="13228"/>
                </a:cubicBezTo>
                <a:cubicBezTo>
                  <a:pt x="2486262" y="17652"/>
                  <a:pt x="2486792" y="22090"/>
                  <a:pt x="2482347" y="26543"/>
                </a:cubicBezTo>
                <a:cubicBezTo>
                  <a:pt x="2477902" y="30995"/>
                  <a:pt x="2473377" y="34491"/>
                  <a:pt x="2468774" y="37029"/>
                </a:cubicBezTo>
                <a:cubicBezTo>
                  <a:pt x="2472961" y="37029"/>
                  <a:pt x="2481802" y="35720"/>
                  <a:pt x="2495296" y="33103"/>
                </a:cubicBezTo>
                <a:cubicBezTo>
                  <a:pt x="2508790" y="30486"/>
                  <a:pt x="2518223" y="27783"/>
                  <a:pt x="2523593" y="24994"/>
                </a:cubicBezTo>
                <a:cubicBezTo>
                  <a:pt x="2528963" y="22205"/>
                  <a:pt x="2535233" y="22011"/>
                  <a:pt x="2542404" y="24413"/>
                </a:cubicBezTo>
                <a:cubicBezTo>
                  <a:pt x="2549574" y="26815"/>
                  <a:pt x="2557318" y="31185"/>
                  <a:pt x="2565635" y="37524"/>
                </a:cubicBezTo>
                <a:cubicBezTo>
                  <a:pt x="2573952" y="43862"/>
                  <a:pt x="2571486" y="49139"/>
                  <a:pt x="2558235" y="53355"/>
                </a:cubicBezTo>
                <a:cubicBezTo>
                  <a:pt x="2544985" y="57571"/>
                  <a:pt x="2523711" y="72363"/>
                  <a:pt x="2494414" y="97731"/>
                </a:cubicBezTo>
                <a:cubicBezTo>
                  <a:pt x="2512870" y="94361"/>
                  <a:pt x="2524779" y="91045"/>
                  <a:pt x="2530143" y="87782"/>
                </a:cubicBezTo>
                <a:cubicBezTo>
                  <a:pt x="2535506" y="84520"/>
                  <a:pt x="2541787" y="84083"/>
                  <a:pt x="2548986" y="86470"/>
                </a:cubicBezTo>
                <a:cubicBezTo>
                  <a:pt x="2556185" y="88858"/>
                  <a:pt x="2564638" y="93081"/>
                  <a:pt x="2574347" y="99140"/>
                </a:cubicBezTo>
                <a:cubicBezTo>
                  <a:pt x="2584055" y="105199"/>
                  <a:pt x="2587314" y="110784"/>
                  <a:pt x="2584123" y="115896"/>
                </a:cubicBezTo>
                <a:cubicBezTo>
                  <a:pt x="2580932" y="121009"/>
                  <a:pt x="2579122" y="130495"/>
                  <a:pt x="2578692" y="144355"/>
                </a:cubicBezTo>
                <a:cubicBezTo>
                  <a:pt x="2578261" y="158214"/>
                  <a:pt x="2579172" y="179811"/>
                  <a:pt x="2581423" y="209144"/>
                </a:cubicBezTo>
                <a:cubicBezTo>
                  <a:pt x="2583675" y="238477"/>
                  <a:pt x="2584327" y="259094"/>
                  <a:pt x="2583381" y="270997"/>
                </a:cubicBezTo>
                <a:cubicBezTo>
                  <a:pt x="2582434" y="282899"/>
                  <a:pt x="2576469" y="293020"/>
                  <a:pt x="2565484" y="301358"/>
                </a:cubicBezTo>
                <a:cubicBezTo>
                  <a:pt x="2554500" y="309697"/>
                  <a:pt x="2547398" y="309532"/>
                  <a:pt x="2544178" y="300864"/>
                </a:cubicBezTo>
                <a:cubicBezTo>
                  <a:pt x="2540959" y="292195"/>
                  <a:pt x="2534309" y="282268"/>
                  <a:pt x="2524227" y="271083"/>
                </a:cubicBezTo>
                <a:cubicBezTo>
                  <a:pt x="2514146" y="259897"/>
                  <a:pt x="2515390" y="255882"/>
                  <a:pt x="2527960" y="259037"/>
                </a:cubicBezTo>
                <a:cubicBezTo>
                  <a:pt x="2540529" y="262192"/>
                  <a:pt x="2548176" y="263507"/>
                  <a:pt x="2550900" y="262984"/>
                </a:cubicBezTo>
                <a:cubicBezTo>
                  <a:pt x="2553625" y="262461"/>
                  <a:pt x="2554539" y="249479"/>
                  <a:pt x="2553643" y="224040"/>
                </a:cubicBezTo>
                <a:cubicBezTo>
                  <a:pt x="2552747" y="198600"/>
                  <a:pt x="2551632" y="175638"/>
                  <a:pt x="2550298" y="155153"/>
                </a:cubicBezTo>
                <a:cubicBezTo>
                  <a:pt x="2548964" y="134668"/>
                  <a:pt x="2547552" y="121995"/>
                  <a:pt x="2546060" y="117133"/>
                </a:cubicBezTo>
                <a:cubicBezTo>
                  <a:pt x="2544569" y="112272"/>
                  <a:pt x="2541489" y="109651"/>
                  <a:pt x="2536822" y="109271"/>
                </a:cubicBezTo>
                <a:cubicBezTo>
                  <a:pt x="2532154" y="108891"/>
                  <a:pt x="2515322" y="110888"/>
                  <a:pt x="2486326" y="115262"/>
                </a:cubicBezTo>
                <a:cubicBezTo>
                  <a:pt x="2494414" y="118445"/>
                  <a:pt x="2497784" y="122281"/>
                  <a:pt x="2496436" y="126770"/>
                </a:cubicBezTo>
                <a:cubicBezTo>
                  <a:pt x="2495088" y="131258"/>
                  <a:pt x="2494414" y="137331"/>
                  <a:pt x="2494414" y="144989"/>
                </a:cubicBezTo>
                <a:lnTo>
                  <a:pt x="2510848" y="141053"/>
                </a:lnTo>
                <a:cubicBezTo>
                  <a:pt x="2519610" y="138271"/>
                  <a:pt x="2526486" y="139694"/>
                  <a:pt x="2531476" y="145323"/>
                </a:cubicBezTo>
                <a:cubicBezTo>
                  <a:pt x="2536467" y="150951"/>
                  <a:pt x="2534405" y="155457"/>
                  <a:pt x="2525292" y="158842"/>
                </a:cubicBezTo>
                <a:cubicBezTo>
                  <a:pt x="2516179" y="162226"/>
                  <a:pt x="2505886" y="165065"/>
                  <a:pt x="2494414" y="167360"/>
                </a:cubicBezTo>
                <a:lnTo>
                  <a:pt x="2494414" y="193581"/>
                </a:lnTo>
                <a:cubicBezTo>
                  <a:pt x="2502330" y="191774"/>
                  <a:pt x="2509877" y="190197"/>
                  <a:pt x="2517054" y="188849"/>
                </a:cubicBezTo>
                <a:cubicBezTo>
                  <a:pt x="2524231" y="187501"/>
                  <a:pt x="2531025" y="189666"/>
                  <a:pt x="2537435" y="195345"/>
                </a:cubicBezTo>
                <a:cubicBezTo>
                  <a:pt x="2543845" y="201023"/>
                  <a:pt x="2542185" y="205275"/>
                  <a:pt x="2532455" y="208100"/>
                </a:cubicBezTo>
                <a:cubicBezTo>
                  <a:pt x="2522725" y="210925"/>
                  <a:pt x="2510045" y="213973"/>
                  <a:pt x="2494414" y="217242"/>
                </a:cubicBezTo>
                <a:cubicBezTo>
                  <a:pt x="2495289" y="232271"/>
                  <a:pt x="2495006" y="248178"/>
                  <a:pt x="2493565" y="264963"/>
                </a:cubicBezTo>
                <a:cubicBezTo>
                  <a:pt x="2492123" y="281748"/>
                  <a:pt x="2488309" y="290721"/>
                  <a:pt x="2482121" y="291883"/>
                </a:cubicBezTo>
                <a:cubicBezTo>
                  <a:pt x="2475933" y="293045"/>
                  <a:pt x="2472585" y="285993"/>
                  <a:pt x="2472076" y="270728"/>
                </a:cubicBezTo>
                <a:cubicBezTo>
                  <a:pt x="2471567" y="255463"/>
                  <a:pt x="2470932" y="238796"/>
                  <a:pt x="2470172" y="220727"/>
                </a:cubicBezTo>
                <a:cubicBezTo>
                  <a:pt x="2463332" y="222519"/>
                  <a:pt x="2456957" y="223867"/>
                  <a:pt x="2451049" y="224771"/>
                </a:cubicBezTo>
                <a:cubicBezTo>
                  <a:pt x="2445141" y="225674"/>
                  <a:pt x="2438043" y="222932"/>
                  <a:pt x="2429754" y="216543"/>
                </a:cubicBezTo>
                <a:cubicBezTo>
                  <a:pt x="2421465" y="210155"/>
                  <a:pt x="2421763" y="206311"/>
                  <a:pt x="2430647" y="205014"/>
                </a:cubicBezTo>
                <a:cubicBezTo>
                  <a:pt x="2439531" y="203716"/>
                  <a:pt x="2452634" y="201490"/>
                  <a:pt x="2469957" y="198335"/>
                </a:cubicBezTo>
                <a:lnTo>
                  <a:pt x="2469957" y="172135"/>
                </a:lnTo>
                <a:cubicBezTo>
                  <a:pt x="2454039" y="174831"/>
                  <a:pt x="2442861" y="173533"/>
                  <a:pt x="2436422" y="168242"/>
                </a:cubicBezTo>
                <a:cubicBezTo>
                  <a:pt x="2429984" y="162950"/>
                  <a:pt x="2430453" y="159344"/>
                  <a:pt x="2437831" y="157422"/>
                </a:cubicBezTo>
                <a:cubicBezTo>
                  <a:pt x="2445209" y="155500"/>
                  <a:pt x="2455918" y="152977"/>
                  <a:pt x="2469957" y="149850"/>
                </a:cubicBezTo>
                <a:cubicBezTo>
                  <a:pt x="2469957" y="132570"/>
                  <a:pt x="2468573" y="122453"/>
                  <a:pt x="2465805" y="119499"/>
                </a:cubicBezTo>
                <a:lnTo>
                  <a:pt x="2430744" y="124447"/>
                </a:lnTo>
                <a:cubicBezTo>
                  <a:pt x="2429023" y="158562"/>
                  <a:pt x="2426815" y="184855"/>
                  <a:pt x="2424118" y="203325"/>
                </a:cubicBezTo>
                <a:cubicBezTo>
                  <a:pt x="2421422" y="221795"/>
                  <a:pt x="2417260" y="239237"/>
                  <a:pt x="2411632" y="255649"/>
                </a:cubicBezTo>
                <a:cubicBezTo>
                  <a:pt x="2406003" y="272061"/>
                  <a:pt x="2393620" y="284742"/>
                  <a:pt x="2374483" y="293690"/>
                </a:cubicBezTo>
                <a:cubicBezTo>
                  <a:pt x="2355346" y="302638"/>
                  <a:pt x="2352113" y="300186"/>
                  <a:pt x="2364782" y="286333"/>
                </a:cubicBezTo>
                <a:cubicBezTo>
                  <a:pt x="2377452" y="272481"/>
                  <a:pt x="2386450" y="256219"/>
                  <a:pt x="2391778" y="237548"/>
                </a:cubicBezTo>
                <a:cubicBezTo>
                  <a:pt x="2397105" y="218877"/>
                  <a:pt x="2400443" y="196266"/>
                  <a:pt x="2401791" y="169715"/>
                </a:cubicBezTo>
                <a:cubicBezTo>
                  <a:pt x="2403139" y="143164"/>
                  <a:pt x="2402013" y="125655"/>
                  <a:pt x="2398414" y="117187"/>
                </a:cubicBezTo>
                <a:cubicBezTo>
                  <a:pt x="2394814" y="108719"/>
                  <a:pt x="2396467" y="105166"/>
                  <a:pt x="2403372" y="106529"/>
                </a:cubicBezTo>
                <a:cubicBezTo>
                  <a:pt x="2410277" y="107891"/>
                  <a:pt x="2416303" y="108572"/>
                  <a:pt x="2421451" y="108572"/>
                </a:cubicBezTo>
                <a:cubicBezTo>
                  <a:pt x="2426599" y="108572"/>
                  <a:pt x="2443263" y="106435"/>
                  <a:pt x="2471441" y="102162"/>
                </a:cubicBezTo>
                <a:cubicBezTo>
                  <a:pt x="2485409" y="84710"/>
                  <a:pt x="2496304" y="71893"/>
                  <a:pt x="2504126" y="63712"/>
                </a:cubicBezTo>
                <a:cubicBezTo>
                  <a:pt x="2511949" y="55531"/>
                  <a:pt x="2515018" y="50860"/>
                  <a:pt x="2513332" y="49698"/>
                </a:cubicBezTo>
                <a:cubicBezTo>
                  <a:pt x="2511647" y="48537"/>
                  <a:pt x="2508109" y="48630"/>
                  <a:pt x="2502717" y="49978"/>
                </a:cubicBezTo>
                <a:cubicBezTo>
                  <a:pt x="2497325" y="51326"/>
                  <a:pt x="2490693" y="52678"/>
                  <a:pt x="2482820" y="54033"/>
                </a:cubicBezTo>
                <a:cubicBezTo>
                  <a:pt x="2474947" y="55388"/>
                  <a:pt x="2466989" y="54266"/>
                  <a:pt x="2458944" y="50666"/>
                </a:cubicBezTo>
                <a:cubicBezTo>
                  <a:pt x="2437347" y="74500"/>
                  <a:pt x="2416013" y="91256"/>
                  <a:pt x="2394940" y="100936"/>
                </a:cubicBezTo>
                <a:cubicBezTo>
                  <a:pt x="2373867" y="110616"/>
                  <a:pt x="2370174" y="109146"/>
                  <a:pt x="2383862" y="96526"/>
                </a:cubicBezTo>
                <a:cubicBezTo>
                  <a:pt x="2397550" y="83907"/>
                  <a:pt x="2409750" y="71123"/>
                  <a:pt x="2420462" y="58173"/>
                </a:cubicBezTo>
                <a:cubicBezTo>
                  <a:pt x="2431174" y="45224"/>
                  <a:pt x="2438054" y="35509"/>
                  <a:pt x="2441101" y="29027"/>
                </a:cubicBezTo>
                <a:cubicBezTo>
                  <a:pt x="2444148" y="22545"/>
                  <a:pt x="2445446" y="15504"/>
                  <a:pt x="2444994" y="7904"/>
                </a:cubicBezTo>
                <a:cubicBezTo>
                  <a:pt x="2444655" y="2204"/>
                  <a:pt x="2447085" y="-413"/>
                  <a:pt x="2452284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34737" y="3223260"/>
            <a:ext cx="3080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64186" y="2417445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59319" y="2447810"/>
            <a:ext cx="5040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40149" y="3952275"/>
            <a:ext cx="5040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43640" y="3979542"/>
            <a:ext cx="65003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238836" y="3224887"/>
            <a:ext cx="5040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343640" y="3217743"/>
            <a:ext cx="102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</a:p>
        </p:txBody>
      </p:sp>
      <p:sp>
        <p:nvSpPr>
          <p:cNvPr id="17" name="矩形 1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31" y="343762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42583" y="1537348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15" y="2135188"/>
            <a:ext cx="8391970" cy="3346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39299" y="4344293"/>
            <a:ext cx="7913405" cy="8784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较大面值的人民币有：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元、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元、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元、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元、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元。在兑换人民币时可以根据数的组成来思考。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24" y="2453561"/>
            <a:ext cx="1621306" cy="760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91" y="2445625"/>
            <a:ext cx="1547254" cy="784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00" y="3279378"/>
            <a:ext cx="1901189" cy="895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12" y="3279378"/>
            <a:ext cx="2073520" cy="95885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25" y="2368151"/>
            <a:ext cx="1595535" cy="8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31" y="343762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1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2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212" y="4251325"/>
            <a:ext cx="520065" cy="132334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508252" y="4886962"/>
            <a:ext cx="3743325" cy="537845"/>
          </a:xfrm>
          <a:prstGeom prst="wedgeRoundRectCallout">
            <a:avLst>
              <a:gd name="adj1" fmla="val -50608"/>
              <a:gd name="adj2" fmla="val -94982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你陪妈妈去逛过服装店吗？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479542" y="4886962"/>
            <a:ext cx="3169285" cy="537845"/>
          </a:xfrm>
          <a:prstGeom prst="wedgeRoundRectCallout">
            <a:avLst>
              <a:gd name="adj1" fmla="val 48316"/>
              <a:gd name="adj2" fmla="val -93565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这些衣服该怎么付钱？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42" y="1740535"/>
            <a:ext cx="4077335" cy="264414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255" y="2272665"/>
            <a:ext cx="5099050" cy="1731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049" y="2848875"/>
            <a:ext cx="3896370" cy="38963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008324" y="1621842"/>
            <a:ext cx="8330782" cy="338585"/>
          </a:xfrm>
          <a:custGeom>
            <a:avLst/>
            <a:gdLst/>
            <a:ahLst/>
            <a:cxnLst/>
            <a:rect l="l" t="t" r="r" b="b"/>
            <a:pathLst>
              <a:path w="8330782" h="338585">
                <a:moveTo>
                  <a:pt x="1667964" y="263459"/>
                </a:moveTo>
                <a:cubicBezTo>
                  <a:pt x="1679669" y="263104"/>
                  <a:pt x="1688727" y="265822"/>
                  <a:pt x="1695137" y="271614"/>
                </a:cubicBezTo>
                <a:cubicBezTo>
                  <a:pt x="1703684" y="279336"/>
                  <a:pt x="1706420" y="285212"/>
                  <a:pt x="1703344" y="289242"/>
                </a:cubicBezTo>
                <a:cubicBezTo>
                  <a:pt x="1700268" y="293271"/>
                  <a:pt x="1694252" y="294605"/>
                  <a:pt x="1685296" y="293243"/>
                </a:cubicBezTo>
                <a:cubicBezTo>
                  <a:pt x="1676341" y="291880"/>
                  <a:pt x="1667077" y="290980"/>
                  <a:pt x="1657505" y="290543"/>
                </a:cubicBezTo>
                <a:cubicBezTo>
                  <a:pt x="1647933" y="290106"/>
                  <a:pt x="1636977" y="290331"/>
                  <a:pt x="1624637" y="291221"/>
                </a:cubicBezTo>
                <a:cubicBezTo>
                  <a:pt x="1612298" y="292110"/>
                  <a:pt x="1595021" y="294107"/>
                  <a:pt x="1572808" y="297211"/>
                </a:cubicBezTo>
                <a:cubicBezTo>
                  <a:pt x="1550595" y="300316"/>
                  <a:pt x="1533695" y="302797"/>
                  <a:pt x="1522108" y="304654"/>
                </a:cubicBezTo>
                <a:cubicBezTo>
                  <a:pt x="1510521" y="306511"/>
                  <a:pt x="1501803" y="307439"/>
                  <a:pt x="1495952" y="307439"/>
                </a:cubicBezTo>
                <a:cubicBezTo>
                  <a:pt x="1489656" y="307439"/>
                  <a:pt x="1482135" y="304521"/>
                  <a:pt x="1473388" y="298685"/>
                </a:cubicBezTo>
                <a:cubicBezTo>
                  <a:pt x="1464081" y="289134"/>
                  <a:pt x="1467106" y="284359"/>
                  <a:pt x="1482465" y="284359"/>
                </a:cubicBezTo>
                <a:cubicBezTo>
                  <a:pt x="1495859" y="284359"/>
                  <a:pt x="1515767" y="282792"/>
                  <a:pt x="1542188" y="279659"/>
                </a:cubicBezTo>
                <a:cubicBezTo>
                  <a:pt x="1568610" y="276525"/>
                  <a:pt x="1589590" y="274073"/>
                  <a:pt x="1605127" y="272302"/>
                </a:cubicBezTo>
                <a:cubicBezTo>
                  <a:pt x="1620665" y="270531"/>
                  <a:pt x="1637414" y="268043"/>
                  <a:pt x="1655376" y="264838"/>
                </a:cubicBezTo>
                <a:cubicBezTo>
                  <a:pt x="1659866" y="264037"/>
                  <a:pt x="1664062" y="263577"/>
                  <a:pt x="1667964" y="263459"/>
                </a:cubicBezTo>
                <a:close/>
                <a:moveTo>
                  <a:pt x="4333200" y="239905"/>
                </a:moveTo>
                <a:cubicBezTo>
                  <a:pt x="4337183" y="239262"/>
                  <a:pt x="4341585" y="239560"/>
                  <a:pt x="4346407" y="240800"/>
                </a:cubicBezTo>
                <a:cubicBezTo>
                  <a:pt x="4356051" y="243281"/>
                  <a:pt x="4362350" y="248498"/>
                  <a:pt x="4365304" y="256449"/>
                </a:cubicBezTo>
                <a:cubicBezTo>
                  <a:pt x="4368258" y="264401"/>
                  <a:pt x="4367842" y="274349"/>
                  <a:pt x="4364056" y="286295"/>
                </a:cubicBezTo>
                <a:cubicBezTo>
                  <a:pt x="4360270" y="298240"/>
                  <a:pt x="4353394" y="309666"/>
                  <a:pt x="4343428" y="320571"/>
                </a:cubicBezTo>
                <a:cubicBezTo>
                  <a:pt x="4333461" y="331477"/>
                  <a:pt x="4323854" y="337414"/>
                  <a:pt x="4314604" y="338382"/>
                </a:cubicBezTo>
                <a:cubicBezTo>
                  <a:pt x="4305355" y="339350"/>
                  <a:pt x="4303548" y="336865"/>
                  <a:pt x="4309183" y="330929"/>
                </a:cubicBezTo>
                <a:cubicBezTo>
                  <a:pt x="4314819" y="324992"/>
                  <a:pt x="4320014" y="319001"/>
                  <a:pt x="4324768" y="312957"/>
                </a:cubicBezTo>
                <a:cubicBezTo>
                  <a:pt x="4329521" y="306912"/>
                  <a:pt x="4333655" y="299674"/>
                  <a:pt x="4337168" y="291242"/>
                </a:cubicBezTo>
                <a:cubicBezTo>
                  <a:pt x="4330844" y="291242"/>
                  <a:pt x="4325528" y="289625"/>
                  <a:pt x="4321219" y="286391"/>
                </a:cubicBezTo>
                <a:cubicBezTo>
                  <a:pt x="4316909" y="283158"/>
                  <a:pt x="4313991" y="278927"/>
                  <a:pt x="4312464" y="273700"/>
                </a:cubicBezTo>
                <a:cubicBezTo>
                  <a:pt x="4310937" y="268473"/>
                  <a:pt x="4310657" y="263591"/>
                  <a:pt x="4311625" y="259052"/>
                </a:cubicBezTo>
                <a:cubicBezTo>
                  <a:pt x="4312593" y="254513"/>
                  <a:pt x="4316221" y="249716"/>
                  <a:pt x="4322509" y="244661"/>
                </a:cubicBezTo>
                <a:cubicBezTo>
                  <a:pt x="4325653" y="242134"/>
                  <a:pt x="4329217" y="240549"/>
                  <a:pt x="4333200" y="239905"/>
                </a:cubicBezTo>
                <a:close/>
                <a:moveTo>
                  <a:pt x="2723376" y="237165"/>
                </a:moveTo>
                <a:cubicBezTo>
                  <a:pt x="2729679" y="238112"/>
                  <a:pt x="2740154" y="241417"/>
                  <a:pt x="2754802" y="247081"/>
                </a:cubicBezTo>
                <a:cubicBezTo>
                  <a:pt x="2769451" y="252746"/>
                  <a:pt x="2779374" y="260841"/>
                  <a:pt x="2784573" y="271367"/>
                </a:cubicBezTo>
                <a:cubicBezTo>
                  <a:pt x="2789771" y="281892"/>
                  <a:pt x="2790843" y="291662"/>
                  <a:pt x="2787788" y="300674"/>
                </a:cubicBezTo>
                <a:cubicBezTo>
                  <a:pt x="2784734" y="309687"/>
                  <a:pt x="2778840" y="309504"/>
                  <a:pt x="2770107" y="300126"/>
                </a:cubicBezTo>
                <a:cubicBezTo>
                  <a:pt x="2761374" y="290747"/>
                  <a:pt x="2750576" y="279196"/>
                  <a:pt x="2737713" y="265473"/>
                </a:cubicBezTo>
                <a:cubicBezTo>
                  <a:pt x="2721852" y="245655"/>
                  <a:pt x="2717073" y="236219"/>
                  <a:pt x="2723376" y="237165"/>
                </a:cubicBezTo>
                <a:close/>
                <a:moveTo>
                  <a:pt x="8285165" y="229723"/>
                </a:moveTo>
                <a:cubicBezTo>
                  <a:pt x="8281793" y="229913"/>
                  <a:pt x="8278514" y="231192"/>
                  <a:pt x="8275327" y="233562"/>
                </a:cubicBezTo>
                <a:cubicBezTo>
                  <a:pt x="8268954" y="238302"/>
                  <a:pt x="8265766" y="244618"/>
                  <a:pt x="8265766" y="252513"/>
                </a:cubicBezTo>
                <a:cubicBezTo>
                  <a:pt x="8265766" y="260407"/>
                  <a:pt x="8269315" y="266333"/>
                  <a:pt x="8276413" y="270291"/>
                </a:cubicBezTo>
                <a:cubicBezTo>
                  <a:pt x="8283512" y="274249"/>
                  <a:pt x="8290460" y="274048"/>
                  <a:pt x="8297257" y="269689"/>
                </a:cubicBezTo>
                <a:cubicBezTo>
                  <a:pt x="8304054" y="265315"/>
                  <a:pt x="8307248" y="259005"/>
                  <a:pt x="8306840" y="250760"/>
                </a:cubicBezTo>
                <a:cubicBezTo>
                  <a:pt x="8306431" y="242514"/>
                  <a:pt x="8302671" y="236402"/>
                  <a:pt x="8295558" y="232422"/>
                </a:cubicBezTo>
                <a:cubicBezTo>
                  <a:pt x="8292001" y="230432"/>
                  <a:pt x="8288537" y="229533"/>
                  <a:pt x="8285165" y="229723"/>
                </a:cubicBezTo>
                <a:close/>
                <a:moveTo>
                  <a:pt x="2602316" y="223054"/>
                </a:moveTo>
                <a:cubicBezTo>
                  <a:pt x="2597204" y="223485"/>
                  <a:pt x="2588116" y="225241"/>
                  <a:pt x="2575051" y="228324"/>
                </a:cubicBezTo>
                <a:lnTo>
                  <a:pt x="2575051" y="254632"/>
                </a:lnTo>
                <a:cubicBezTo>
                  <a:pt x="2584172" y="252939"/>
                  <a:pt x="2594590" y="250530"/>
                  <a:pt x="2606306" y="247404"/>
                </a:cubicBezTo>
                <a:cubicBezTo>
                  <a:pt x="2607869" y="240363"/>
                  <a:pt x="2608873" y="234437"/>
                  <a:pt x="2609317" y="229626"/>
                </a:cubicBezTo>
                <a:cubicBezTo>
                  <a:pt x="2609762" y="224815"/>
                  <a:pt x="2607428" y="222624"/>
                  <a:pt x="2602316" y="223054"/>
                </a:cubicBezTo>
                <a:close/>
                <a:moveTo>
                  <a:pt x="1607840" y="215120"/>
                </a:moveTo>
                <a:cubicBezTo>
                  <a:pt x="1613259" y="215509"/>
                  <a:pt x="1618539" y="217125"/>
                  <a:pt x="1623680" y="219968"/>
                </a:cubicBezTo>
                <a:cubicBezTo>
                  <a:pt x="1633962" y="225654"/>
                  <a:pt x="1635941" y="230149"/>
                  <a:pt x="1629617" y="233455"/>
                </a:cubicBezTo>
                <a:cubicBezTo>
                  <a:pt x="1623293" y="236760"/>
                  <a:pt x="1613850" y="239567"/>
                  <a:pt x="1601288" y="241876"/>
                </a:cubicBezTo>
                <a:cubicBezTo>
                  <a:pt x="1588726" y="244185"/>
                  <a:pt x="1577189" y="246017"/>
                  <a:pt x="1566678" y="247372"/>
                </a:cubicBezTo>
                <a:cubicBezTo>
                  <a:pt x="1556166" y="248727"/>
                  <a:pt x="1546308" y="248049"/>
                  <a:pt x="1537101" y="245339"/>
                </a:cubicBezTo>
                <a:cubicBezTo>
                  <a:pt x="1526719" y="240349"/>
                  <a:pt x="1523320" y="236868"/>
                  <a:pt x="1526905" y="234896"/>
                </a:cubicBezTo>
                <a:cubicBezTo>
                  <a:pt x="1530490" y="232924"/>
                  <a:pt x="1539249" y="230587"/>
                  <a:pt x="1553180" y="227883"/>
                </a:cubicBezTo>
                <a:cubicBezTo>
                  <a:pt x="1567112" y="225180"/>
                  <a:pt x="1579774" y="221764"/>
                  <a:pt x="1591167" y="217634"/>
                </a:cubicBezTo>
                <a:cubicBezTo>
                  <a:pt x="1596864" y="215569"/>
                  <a:pt x="1602422" y="214731"/>
                  <a:pt x="1607840" y="215120"/>
                </a:cubicBezTo>
                <a:close/>
                <a:moveTo>
                  <a:pt x="3344386" y="212138"/>
                </a:moveTo>
                <a:cubicBezTo>
                  <a:pt x="3347189" y="212541"/>
                  <a:pt x="3344299" y="216736"/>
                  <a:pt x="3335717" y="224721"/>
                </a:cubicBezTo>
                <a:cubicBezTo>
                  <a:pt x="3324273" y="235369"/>
                  <a:pt x="3310284" y="245612"/>
                  <a:pt x="3293750" y="255449"/>
                </a:cubicBezTo>
                <a:cubicBezTo>
                  <a:pt x="3277216" y="265286"/>
                  <a:pt x="3266281" y="272585"/>
                  <a:pt x="3260946" y="277346"/>
                </a:cubicBezTo>
                <a:cubicBezTo>
                  <a:pt x="3255612" y="282107"/>
                  <a:pt x="3247750" y="279164"/>
                  <a:pt x="3237361" y="268516"/>
                </a:cubicBezTo>
                <a:cubicBezTo>
                  <a:pt x="3226971" y="257869"/>
                  <a:pt x="3225641" y="252240"/>
                  <a:pt x="3233371" y="251631"/>
                </a:cubicBezTo>
                <a:cubicBezTo>
                  <a:pt x="3241100" y="251021"/>
                  <a:pt x="3252016" y="248071"/>
                  <a:pt x="3266120" y="242779"/>
                </a:cubicBezTo>
                <a:cubicBezTo>
                  <a:pt x="3280224" y="237488"/>
                  <a:pt x="3293485" y="232189"/>
                  <a:pt x="3305903" y="226883"/>
                </a:cubicBezTo>
                <a:cubicBezTo>
                  <a:pt x="3319627" y="220459"/>
                  <a:pt x="3330887" y="215831"/>
                  <a:pt x="3339685" y="212998"/>
                </a:cubicBezTo>
                <a:cubicBezTo>
                  <a:pt x="3341885" y="212290"/>
                  <a:pt x="3343451" y="212003"/>
                  <a:pt x="3344386" y="212138"/>
                </a:cubicBezTo>
                <a:close/>
                <a:moveTo>
                  <a:pt x="8287647" y="206803"/>
                </a:moveTo>
                <a:cubicBezTo>
                  <a:pt x="8293168" y="206925"/>
                  <a:pt x="8298813" y="208198"/>
                  <a:pt x="8304581" y="210621"/>
                </a:cubicBezTo>
                <a:cubicBezTo>
                  <a:pt x="8316118" y="215468"/>
                  <a:pt x="8323779" y="223148"/>
                  <a:pt x="8327565" y="233659"/>
                </a:cubicBezTo>
                <a:cubicBezTo>
                  <a:pt x="8331351" y="244170"/>
                  <a:pt x="8331796" y="254567"/>
                  <a:pt x="8328899" y="264849"/>
                </a:cubicBezTo>
                <a:cubicBezTo>
                  <a:pt x="8326002" y="275131"/>
                  <a:pt x="8320581" y="283000"/>
                  <a:pt x="8312637" y="288456"/>
                </a:cubicBezTo>
                <a:cubicBezTo>
                  <a:pt x="8304693" y="293913"/>
                  <a:pt x="8295253" y="296641"/>
                  <a:pt x="8284318" y="296641"/>
                </a:cubicBezTo>
                <a:cubicBezTo>
                  <a:pt x="8273384" y="296641"/>
                  <a:pt x="8263482" y="292203"/>
                  <a:pt x="8254612" y="283326"/>
                </a:cubicBezTo>
                <a:cubicBezTo>
                  <a:pt x="8245744" y="274450"/>
                  <a:pt x="8241308" y="264906"/>
                  <a:pt x="8241308" y="254696"/>
                </a:cubicBezTo>
                <a:cubicBezTo>
                  <a:pt x="8241308" y="244486"/>
                  <a:pt x="8243696" y="235555"/>
                  <a:pt x="8248472" y="227905"/>
                </a:cubicBezTo>
                <a:cubicBezTo>
                  <a:pt x="8253247" y="220254"/>
                  <a:pt x="8260908" y="214249"/>
                  <a:pt x="8271455" y="209890"/>
                </a:cubicBezTo>
                <a:cubicBezTo>
                  <a:pt x="8276729" y="207710"/>
                  <a:pt x="8282126" y="206681"/>
                  <a:pt x="8287647" y="206803"/>
                </a:cubicBezTo>
                <a:close/>
                <a:moveTo>
                  <a:pt x="4147649" y="192877"/>
                </a:moveTo>
                <a:cubicBezTo>
                  <a:pt x="4156377" y="192349"/>
                  <a:pt x="4163967" y="195682"/>
                  <a:pt x="4170420" y="202878"/>
                </a:cubicBezTo>
                <a:cubicBezTo>
                  <a:pt x="4179025" y="212471"/>
                  <a:pt x="4178110" y="218111"/>
                  <a:pt x="4167678" y="219796"/>
                </a:cubicBezTo>
                <a:cubicBezTo>
                  <a:pt x="4157245" y="221481"/>
                  <a:pt x="4142238" y="223234"/>
                  <a:pt x="4122657" y="225055"/>
                </a:cubicBezTo>
                <a:cubicBezTo>
                  <a:pt x="4103075" y="226876"/>
                  <a:pt x="4086007" y="229106"/>
                  <a:pt x="4071451" y="231745"/>
                </a:cubicBezTo>
                <a:cubicBezTo>
                  <a:pt x="4056896" y="234383"/>
                  <a:pt x="4045427" y="236860"/>
                  <a:pt x="4037046" y="239176"/>
                </a:cubicBezTo>
                <a:cubicBezTo>
                  <a:pt x="4028664" y="241492"/>
                  <a:pt x="4019429" y="238130"/>
                  <a:pt x="4009341" y="229088"/>
                </a:cubicBezTo>
                <a:cubicBezTo>
                  <a:pt x="3999252" y="220047"/>
                  <a:pt x="4001428" y="215526"/>
                  <a:pt x="4015869" y="215526"/>
                </a:cubicBezTo>
                <a:cubicBezTo>
                  <a:pt x="4028230" y="215526"/>
                  <a:pt x="4048901" y="212815"/>
                  <a:pt x="4077883" y="207395"/>
                </a:cubicBezTo>
                <a:cubicBezTo>
                  <a:pt x="4105675" y="203064"/>
                  <a:pt x="4125894" y="198830"/>
                  <a:pt x="4138542" y="194693"/>
                </a:cubicBezTo>
                <a:cubicBezTo>
                  <a:pt x="4141704" y="193659"/>
                  <a:pt x="4144740" y="193054"/>
                  <a:pt x="4147649" y="192877"/>
                </a:cubicBezTo>
                <a:close/>
                <a:moveTo>
                  <a:pt x="939116" y="192285"/>
                </a:moveTo>
                <a:cubicBezTo>
                  <a:pt x="942317" y="192779"/>
                  <a:pt x="946516" y="194130"/>
                  <a:pt x="951713" y="196339"/>
                </a:cubicBezTo>
                <a:cubicBezTo>
                  <a:pt x="972499" y="205172"/>
                  <a:pt x="987821" y="214536"/>
                  <a:pt x="997680" y="224431"/>
                </a:cubicBezTo>
                <a:cubicBezTo>
                  <a:pt x="1007539" y="234326"/>
                  <a:pt x="1011103" y="247935"/>
                  <a:pt x="1008371" y="265258"/>
                </a:cubicBezTo>
                <a:cubicBezTo>
                  <a:pt x="1005639" y="282581"/>
                  <a:pt x="996207" y="281688"/>
                  <a:pt x="980074" y="262580"/>
                </a:cubicBezTo>
                <a:cubicBezTo>
                  <a:pt x="963941" y="243471"/>
                  <a:pt x="949666" y="226274"/>
                  <a:pt x="937247" y="210987"/>
                </a:cubicBezTo>
                <a:cubicBezTo>
                  <a:pt x="928890" y="197038"/>
                  <a:pt x="929513" y="190804"/>
                  <a:pt x="939116" y="192285"/>
                </a:cubicBezTo>
                <a:close/>
                <a:moveTo>
                  <a:pt x="240431" y="190082"/>
                </a:moveTo>
                <a:cubicBezTo>
                  <a:pt x="244169" y="190704"/>
                  <a:pt x="248971" y="192044"/>
                  <a:pt x="254836" y="194101"/>
                </a:cubicBezTo>
                <a:cubicBezTo>
                  <a:pt x="276002" y="201802"/>
                  <a:pt x="288729" y="210482"/>
                  <a:pt x="293017" y="220140"/>
                </a:cubicBezTo>
                <a:cubicBezTo>
                  <a:pt x="297305" y="229798"/>
                  <a:pt x="297699" y="239564"/>
                  <a:pt x="294200" y="249437"/>
                </a:cubicBezTo>
                <a:cubicBezTo>
                  <a:pt x="290701" y="259310"/>
                  <a:pt x="282681" y="257872"/>
                  <a:pt x="270141" y="245124"/>
                </a:cubicBezTo>
                <a:cubicBezTo>
                  <a:pt x="257600" y="232376"/>
                  <a:pt x="246049" y="218627"/>
                  <a:pt x="235488" y="203878"/>
                </a:cubicBezTo>
                <a:cubicBezTo>
                  <a:pt x="227566" y="192816"/>
                  <a:pt x="229214" y="188218"/>
                  <a:pt x="240431" y="190082"/>
                </a:cubicBezTo>
                <a:close/>
                <a:moveTo>
                  <a:pt x="877698" y="187578"/>
                </a:moveTo>
                <a:cubicBezTo>
                  <a:pt x="881576" y="187489"/>
                  <a:pt x="887250" y="189792"/>
                  <a:pt x="894721" y="194489"/>
                </a:cubicBezTo>
                <a:cubicBezTo>
                  <a:pt x="906638" y="204254"/>
                  <a:pt x="910370" y="211371"/>
                  <a:pt x="905917" y="215838"/>
                </a:cubicBezTo>
                <a:cubicBezTo>
                  <a:pt x="901464" y="220305"/>
                  <a:pt x="892663" y="231149"/>
                  <a:pt x="879513" y="248372"/>
                </a:cubicBezTo>
                <a:cubicBezTo>
                  <a:pt x="866363" y="265595"/>
                  <a:pt x="850790" y="278619"/>
                  <a:pt x="832793" y="287446"/>
                </a:cubicBezTo>
                <a:cubicBezTo>
                  <a:pt x="814796" y="296272"/>
                  <a:pt x="811931" y="293956"/>
                  <a:pt x="824199" y="280498"/>
                </a:cubicBezTo>
                <a:cubicBezTo>
                  <a:pt x="836468" y="267039"/>
                  <a:pt x="847269" y="251867"/>
                  <a:pt x="856605" y="234982"/>
                </a:cubicBezTo>
                <a:cubicBezTo>
                  <a:pt x="865940" y="218096"/>
                  <a:pt x="870891" y="204778"/>
                  <a:pt x="871458" y="195026"/>
                </a:cubicBezTo>
                <a:cubicBezTo>
                  <a:pt x="871741" y="190151"/>
                  <a:pt x="873821" y="187668"/>
                  <a:pt x="877698" y="187578"/>
                </a:cubicBezTo>
                <a:close/>
                <a:moveTo>
                  <a:pt x="143077" y="177275"/>
                </a:moveTo>
                <a:cubicBezTo>
                  <a:pt x="145549" y="178433"/>
                  <a:pt x="146948" y="183497"/>
                  <a:pt x="147274" y="192467"/>
                </a:cubicBezTo>
                <a:cubicBezTo>
                  <a:pt x="147927" y="210406"/>
                  <a:pt x="143108" y="227303"/>
                  <a:pt x="132819" y="243156"/>
                </a:cubicBezTo>
                <a:cubicBezTo>
                  <a:pt x="122530" y="259009"/>
                  <a:pt x="115306" y="261278"/>
                  <a:pt x="111147" y="249964"/>
                </a:cubicBezTo>
                <a:cubicBezTo>
                  <a:pt x="106989" y="238649"/>
                  <a:pt x="108301" y="227959"/>
                  <a:pt x="115084" y="217892"/>
                </a:cubicBezTo>
                <a:cubicBezTo>
                  <a:pt x="121867" y="207825"/>
                  <a:pt x="127653" y="197034"/>
                  <a:pt x="132443" y="185519"/>
                </a:cubicBezTo>
                <a:cubicBezTo>
                  <a:pt x="137060" y="178865"/>
                  <a:pt x="140605" y="176117"/>
                  <a:pt x="143077" y="177275"/>
                </a:cubicBezTo>
                <a:close/>
                <a:moveTo>
                  <a:pt x="4828699" y="176027"/>
                </a:moveTo>
                <a:cubicBezTo>
                  <a:pt x="4832497" y="176232"/>
                  <a:pt x="4836103" y="177682"/>
                  <a:pt x="4839516" y="180378"/>
                </a:cubicBezTo>
                <a:cubicBezTo>
                  <a:pt x="4846342" y="185770"/>
                  <a:pt x="4852006" y="191162"/>
                  <a:pt x="4856509" y="196554"/>
                </a:cubicBezTo>
                <a:cubicBezTo>
                  <a:pt x="4862374" y="202806"/>
                  <a:pt x="4862658" y="207599"/>
                  <a:pt x="4857358" y="210933"/>
                </a:cubicBezTo>
                <a:cubicBezTo>
                  <a:pt x="4852060" y="214267"/>
                  <a:pt x="4847439" y="219882"/>
                  <a:pt x="4843495" y="227776"/>
                </a:cubicBezTo>
                <a:cubicBezTo>
                  <a:pt x="4839552" y="235670"/>
                  <a:pt x="4833095" y="249709"/>
                  <a:pt x="4824126" y="269893"/>
                </a:cubicBezTo>
                <a:cubicBezTo>
                  <a:pt x="4815156" y="290077"/>
                  <a:pt x="4806494" y="304306"/>
                  <a:pt x="4798141" y="312580"/>
                </a:cubicBezTo>
                <a:cubicBezTo>
                  <a:pt x="4789788" y="320855"/>
                  <a:pt x="4784471" y="318610"/>
                  <a:pt x="4782191" y="305848"/>
                </a:cubicBezTo>
                <a:cubicBezTo>
                  <a:pt x="4779911" y="293085"/>
                  <a:pt x="4782847" y="281684"/>
                  <a:pt x="4791000" y="271646"/>
                </a:cubicBezTo>
                <a:cubicBezTo>
                  <a:pt x="4799152" y="261608"/>
                  <a:pt x="4806351" y="248117"/>
                  <a:pt x="4812596" y="231175"/>
                </a:cubicBezTo>
                <a:cubicBezTo>
                  <a:pt x="4818841" y="214232"/>
                  <a:pt x="4820992" y="205384"/>
                  <a:pt x="4819049" y="204631"/>
                </a:cubicBezTo>
                <a:cubicBezTo>
                  <a:pt x="4817106" y="203878"/>
                  <a:pt x="4806505" y="205061"/>
                  <a:pt x="4787246" y="208180"/>
                </a:cubicBezTo>
                <a:cubicBezTo>
                  <a:pt x="4767987" y="211299"/>
                  <a:pt x="4754260" y="214450"/>
                  <a:pt x="4746065" y="217634"/>
                </a:cubicBezTo>
                <a:cubicBezTo>
                  <a:pt x="4737869" y="220817"/>
                  <a:pt x="4728222" y="217433"/>
                  <a:pt x="4717123" y="207481"/>
                </a:cubicBezTo>
                <a:cubicBezTo>
                  <a:pt x="4706023" y="197529"/>
                  <a:pt x="4707145" y="193008"/>
                  <a:pt x="4720489" y="193919"/>
                </a:cubicBezTo>
                <a:cubicBezTo>
                  <a:pt x="4733833" y="194829"/>
                  <a:pt x="4751116" y="193739"/>
                  <a:pt x="4772339" y="190649"/>
                </a:cubicBezTo>
                <a:cubicBezTo>
                  <a:pt x="4793563" y="187559"/>
                  <a:pt x="4808359" y="183726"/>
                  <a:pt x="4816726" y="179152"/>
                </a:cubicBezTo>
                <a:cubicBezTo>
                  <a:pt x="4820910" y="176865"/>
                  <a:pt x="4824901" y="175823"/>
                  <a:pt x="4828699" y="176027"/>
                </a:cubicBezTo>
                <a:close/>
                <a:moveTo>
                  <a:pt x="3022333" y="158608"/>
                </a:moveTo>
                <a:cubicBezTo>
                  <a:pt x="3024652" y="158919"/>
                  <a:pt x="3027456" y="159554"/>
                  <a:pt x="3030748" y="160513"/>
                </a:cubicBezTo>
                <a:cubicBezTo>
                  <a:pt x="3043912" y="164349"/>
                  <a:pt x="3053387" y="170161"/>
                  <a:pt x="3059174" y="177947"/>
                </a:cubicBezTo>
                <a:cubicBezTo>
                  <a:pt x="3064960" y="185734"/>
                  <a:pt x="3066387" y="195313"/>
                  <a:pt x="3063454" y="206685"/>
                </a:cubicBezTo>
                <a:cubicBezTo>
                  <a:pt x="3060521" y="218057"/>
                  <a:pt x="3051276" y="215375"/>
                  <a:pt x="3035717" y="198640"/>
                </a:cubicBezTo>
                <a:cubicBezTo>
                  <a:pt x="3024029" y="182450"/>
                  <a:pt x="3016988" y="171089"/>
                  <a:pt x="3014593" y="164557"/>
                </a:cubicBezTo>
                <a:cubicBezTo>
                  <a:pt x="3012797" y="159658"/>
                  <a:pt x="3015377" y="157675"/>
                  <a:pt x="3022333" y="158608"/>
                </a:cubicBezTo>
                <a:close/>
                <a:moveTo>
                  <a:pt x="7692034" y="154687"/>
                </a:moveTo>
                <a:cubicBezTo>
                  <a:pt x="7694240" y="155319"/>
                  <a:pt x="7691588" y="159083"/>
                  <a:pt x="7684077" y="165977"/>
                </a:cubicBezTo>
                <a:cubicBezTo>
                  <a:pt x="7669056" y="179765"/>
                  <a:pt x="7651285" y="193574"/>
                  <a:pt x="7630764" y="207406"/>
                </a:cubicBezTo>
                <a:cubicBezTo>
                  <a:pt x="7610243" y="221237"/>
                  <a:pt x="7596538" y="231917"/>
                  <a:pt x="7589646" y="239445"/>
                </a:cubicBezTo>
                <a:cubicBezTo>
                  <a:pt x="7582756" y="246974"/>
                  <a:pt x="7576027" y="249275"/>
                  <a:pt x="7569460" y="246350"/>
                </a:cubicBezTo>
                <a:cubicBezTo>
                  <a:pt x="7562892" y="243425"/>
                  <a:pt x="7555815" y="238169"/>
                  <a:pt x="7548229" y="230583"/>
                </a:cubicBezTo>
                <a:cubicBezTo>
                  <a:pt x="7541231" y="218967"/>
                  <a:pt x="7543332" y="212894"/>
                  <a:pt x="7554532" y="212364"/>
                </a:cubicBezTo>
                <a:cubicBezTo>
                  <a:pt x="7565732" y="211833"/>
                  <a:pt x="7581954" y="206151"/>
                  <a:pt x="7603198" y="195317"/>
                </a:cubicBezTo>
                <a:cubicBezTo>
                  <a:pt x="7624444" y="184483"/>
                  <a:pt x="7646990" y="173437"/>
                  <a:pt x="7670838" y="162180"/>
                </a:cubicBezTo>
                <a:cubicBezTo>
                  <a:pt x="7682762" y="156552"/>
                  <a:pt x="7689827" y="154054"/>
                  <a:pt x="7692034" y="154687"/>
                </a:cubicBezTo>
                <a:close/>
                <a:moveTo>
                  <a:pt x="2240441" y="149511"/>
                </a:moveTo>
                <a:cubicBezTo>
                  <a:pt x="2233701" y="150371"/>
                  <a:pt x="2221892" y="151984"/>
                  <a:pt x="2205014" y="154350"/>
                </a:cubicBezTo>
                <a:cubicBezTo>
                  <a:pt x="2207652" y="177653"/>
                  <a:pt x="2209427" y="197030"/>
                  <a:pt x="2210337" y="212482"/>
                </a:cubicBezTo>
                <a:cubicBezTo>
                  <a:pt x="2211248" y="227934"/>
                  <a:pt x="2212091" y="241094"/>
                  <a:pt x="2212865" y="251964"/>
                </a:cubicBezTo>
                <a:cubicBezTo>
                  <a:pt x="2219347" y="251964"/>
                  <a:pt x="2231522" y="251183"/>
                  <a:pt x="2249389" y="249620"/>
                </a:cubicBezTo>
                <a:cubicBezTo>
                  <a:pt x="2249389" y="207603"/>
                  <a:pt x="2248508" y="181525"/>
                  <a:pt x="2246744" y="171387"/>
                </a:cubicBezTo>
                <a:cubicBezTo>
                  <a:pt x="2244980" y="161248"/>
                  <a:pt x="2242879" y="153956"/>
                  <a:pt x="2240441" y="149511"/>
                </a:cubicBezTo>
                <a:close/>
                <a:moveTo>
                  <a:pt x="2307166" y="142756"/>
                </a:moveTo>
                <a:cubicBezTo>
                  <a:pt x="2290087" y="144520"/>
                  <a:pt x="2275833" y="146033"/>
                  <a:pt x="2264404" y="147295"/>
                </a:cubicBezTo>
                <a:cubicBezTo>
                  <a:pt x="2266999" y="148256"/>
                  <a:pt x="2268548" y="149722"/>
                  <a:pt x="2269050" y="151694"/>
                </a:cubicBezTo>
                <a:cubicBezTo>
                  <a:pt x="2269552" y="153666"/>
                  <a:pt x="2269803" y="157835"/>
                  <a:pt x="2269803" y="164202"/>
                </a:cubicBezTo>
                <a:cubicBezTo>
                  <a:pt x="2275266" y="164288"/>
                  <a:pt x="2281841" y="162958"/>
                  <a:pt x="2289528" y="160212"/>
                </a:cubicBezTo>
                <a:cubicBezTo>
                  <a:pt x="2297214" y="157466"/>
                  <a:pt x="2303273" y="159509"/>
                  <a:pt x="2307704" y="166342"/>
                </a:cubicBezTo>
                <a:cubicBezTo>
                  <a:pt x="2312135" y="173176"/>
                  <a:pt x="2309235" y="177703"/>
                  <a:pt x="2299003" y="179926"/>
                </a:cubicBezTo>
                <a:cubicBezTo>
                  <a:pt x="2288771" y="182149"/>
                  <a:pt x="2279038" y="183260"/>
                  <a:pt x="2269803" y="183260"/>
                </a:cubicBezTo>
                <a:lnTo>
                  <a:pt x="2269803" y="201996"/>
                </a:lnTo>
                <a:cubicBezTo>
                  <a:pt x="2275223" y="202096"/>
                  <a:pt x="2281322" y="200996"/>
                  <a:pt x="2288097" y="198694"/>
                </a:cubicBezTo>
                <a:cubicBezTo>
                  <a:pt x="2294873" y="196392"/>
                  <a:pt x="2300491" y="198350"/>
                  <a:pt x="2304951" y="204566"/>
                </a:cubicBezTo>
                <a:cubicBezTo>
                  <a:pt x="2309410" y="210783"/>
                  <a:pt x="2307249" y="215311"/>
                  <a:pt x="2298465" y="218150"/>
                </a:cubicBezTo>
                <a:cubicBezTo>
                  <a:pt x="2289682" y="220989"/>
                  <a:pt x="2280128" y="222409"/>
                  <a:pt x="2269803" y="222409"/>
                </a:cubicBezTo>
                <a:lnTo>
                  <a:pt x="2269803" y="246544"/>
                </a:lnTo>
                <a:lnTo>
                  <a:pt x="2306284" y="242973"/>
                </a:lnTo>
                <a:cubicBezTo>
                  <a:pt x="2307948" y="225377"/>
                  <a:pt x="2309005" y="205964"/>
                  <a:pt x="2309457" y="184734"/>
                </a:cubicBezTo>
                <a:cubicBezTo>
                  <a:pt x="2309909" y="163503"/>
                  <a:pt x="2309145" y="149511"/>
                  <a:pt x="2307166" y="142756"/>
                </a:cubicBezTo>
                <a:close/>
                <a:moveTo>
                  <a:pt x="2711749" y="141487"/>
                </a:moveTo>
                <a:cubicBezTo>
                  <a:pt x="2719293" y="143438"/>
                  <a:pt x="2725545" y="146399"/>
                  <a:pt x="2730507" y="150371"/>
                </a:cubicBezTo>
                <a:cubicBezTo>
                  <a:pt x="2735755" y="153841"/>
                  <a:pt x="2737680" y="157240"/>
                  <a:pt x="2736282" y="160567"/>
                </a:cubicBezTo>
                <a:cubicBezTo>
                  <a:pt x="2734884" y="163894"/>
                  <a:pt x="2733055" y="174334"/>
                  <a:pt x="2730797" y="191886"/>
                </a:cubicBezTo>
                <a:cubicBezTo>
                  <a:pt x="2728538" y="209438"/>
                  <a:pt x="2723695" y="225650"/>
                  <a:pt x="2716267" y="240521"/>
                </a:cubicBezTo>
                <a:cubicBezTo>
                  <a:pt x="2708839" y="255392"/>
                  <a:pt x="2698636" y="267925"/>
                  <a:pt x="2685657" y="278121"/>
                </a:cubicBezTo>
                <a:cubicBezTo>
                  <a:pt x="2672680" y="288317"/>
                  <a:pt x="2658623" y="296426"/>
                  <a:pt x="2643487" y="302449"/>
                </a:cubicBezTo>
                <a:cubicBezTo>
                  <a:pt x="2628350" y="308472"/>
                  <a:pt x="2628533" y="304937"/>
                  <a:pt x="2644035" y="291844"/>
                </a:cubicBezTo>
                <a:cubicBezTo>
                  <a:pt x="2659537" y="278752"/>
                  <a:pt x="2671941" y="266003"/>
                  <a:pt x="2681248" y="253599"/>
                </a:cubicBezTo>
                <a:cubicBezTo>
                  <a:pt x="2690555" y="241195"/>
                  <a:pt x="2696753" y="229278"/>
                  <a:pt x="2699844" y="217849"/>
                </a:cubicBezTo>
                <a:cubicBezTo>
                  <a:pt x="2702934" y="206420"/>
                  <a:pt x="2705379" y="194098"/>
                  <a:pt x="2707179" y="180883"/>
                </a:cubicBezTo>
                <a:cubicBezTo>
                  <a:pt x="2708978" y="167669"/>
                  <a:pt x="2708305" y="157312"/>
                  <a:pt x="2705157" y="149812"/>
                </a:cubicBezTo>
                <a:cubicBezTo>
                  <a:pt x="2702009" y="142312"/>
                  <a:pt x="2704207" y="139537"/>
                  <a:pt x="2711749" y="141487"/>
                </a:cubicBezTo>
                <a:close/>
                <a:moveTo>
                  <a:pt x="2587743" y="137357"/>
                </a:moveTo>
                <a:cubicBezTo>
                  <a:pt x="2581132" y="146564"/>
                  <a:pt x="2572858" y="153268"/>
                  <a:pt x="2562920" y="157469"/>
                </a:cubicBezTo>
                <a:cubicBezTo>
                  <a:pt x="2573818" y="157469"/>
                  <a:pt x="2583426" y="157914"/>
                  <a:pt x="2591743" y="158803"/>
                </a:cubicBezTo>
                <a:cubicBezTo>
                  <a:pt x="2596877" y="152838"/>
                  <a:pt x="2600979" y="147772"/>
                  <a:pt x="2604047" y="143606"/>
                </a:cubicBezTo>
                <a:cubicBezTo>
                  <a:pt x="2607116" y="139440"/>
                  <a:pt x="2608052" y="137583"/>
                  <a:pt x="2606854" y="138035"/>
                </a:cubicBezTo>
                <a:cubicBezTo>
                  <a:pt x="2605657" y="138487"/>
                  <a:pt x="2599287" y="138261"/>
                  <a:pt x="2587743" y="137357"/>
                </a:cubicBezTo>
                <a:close/>
                <a:moveTo>
                  <a:pt x="2378193" y="134916"/>
                </a:moveTo>
                <a:cubicBezTo>
                  <a:pt x="2374078" y="133848"/>
                  <a:pt x="2358640" y="135199"/>
                  <a:pt x="2331881" y="138971"/>
                </a:cubicBezTo>
                <a:cubicBezTo>
                  <a:pt x="2340887" y="145911"/>
                  <a:pt x="2344010" y="151862"/>
                  <a:pt x="2341249" y="156824"/>
                </a:cubicBezTo>
                <a:cubicBezTo>
                  <a:pt x="2338489" y="161786"/>
                  <a:pt x="2336219" y="170720"/>
                  <a:pt x="2334441" y="183626"/>
                </a:cubicBezTo>
                <a:cubicBezTo>
                  <a:pt x="2332663" y="196532"/>
                  <a:pt x="2330913" y="215253"/>
                  <a:pt x="2329193" y="239789"/>
                </a:cubicBezTo>
                <a:cubicBezTo>
                  <a:pt x="2342873" y="237983"/>
                  <a:pt x="2352643" y="238101"/>
                  <a:pt x="2358500" y="240144"/>
                </a:cubicBezTo>
                <a:cubicBezTo>
                  <a:pt x="2364358" y="242188"/>
                  <a:pt x="2367850" y="245113"/>
                  <a:pt x="2368976" y="248921"/>
                </a:cubicBezTo>
                <a:cubicBezTo>
                  <a:pt x="2370101" y="252728"/>
                  <a:pt x="2372274" y="247433"/>
                  <a:pt x="2375494" y="233035"/>
                </a:cubicBezTo>
                <a:cubicBezTo>
                  <a:pt x="2378713" y="218638"/>
                  <a:pt x="2380997" y="203763"/>
                  <a:pt x="2382345" y="188412"/>
                </a:cubicBezTo>
                <a:cubicBezTo>
                  <a:pt x="2383692" y="173061"/>
                  <a:pt x="2384367" y="160065"/>
                  <a:pt x="2384367" y="149425"/>
                </a:cubicBezTo>
                <a:cubicBezTo>
                  <a:pt x="2384367" y="140820"/>
                  <a:pt x="2382309" y="135984"/>
                  <a:pt x="2378193" y="134916"/>
                </a:cubicBezTo>
                <a:close/>
                <a:moveTo>
                  <a:pt x="185982" y="133184"/>
                </a:moveTo>
                <a:cubicBezTo>
                  <a:pt x="193080" y="133184"/>
                  <a:pt x="200716" y="135310"/>
                  <a:pt x="208890" y="139562"/>
                </a:cubicBezTo>
                <a:cubicBezTo>
                  <a:pt x="217064" y="143814"/>
                  <a:pt x="219803" y="148725"/>
                  <a:pt x="217107" y="154297"/>
                </a:cubicBezTo>
                <a:cubicBezTo>
                  <a:pt x="214411" y="159868"/>
                  <a:pt x="213063" y="173997"/>
                  <a:pt x="213063" y="196683"/>
                </a:cubicBezTo>
                <a:cubicBezTo>
                  <a:pt x="213063" y="219527"/>
                  <a:pt x="213737" y="238936"/>
                  <a:pt x="215085" y="254911"/>
                </a:cubicBezTo>
                <a:cubicBezTo>
                  <a:pt x="216433" y="270886"/>
                  <a:pt x="212271" y="285208"/>
                  <a:pt x="202599" y="297878"/>
                </a:cubicBezTo>
                <a:cubicBezTo>
                  <a:pt x="192926" y="310548"/>
                  <a:pt x="185401" y="312179"/>
                  <a:pt x="180023" y="302772"/>
                </a:cubicBezTo>
                <a:cubicBezTo>
                  <a:pt x="174646" y="293364"/>
                  <a:pt x="166407" y="284115"/>
                  <a:pt x="155308" y="275023"/>
                </a:cubicBezTo>
                <a:cubicBezTo>
                  <a:pt x="144209" y="265932"/>
                  <a:pt x="144567" y="262286"/>
                  <a:pt x="156384" y="264085"/>
                </a:cubicBezTo>
                <a:cubicBezTo>
                  <a:pt x="168200" y="265885"/>
                  <a:pt x="176083" y="266849"/>
                  <a:pt x="180034" y="266978"/>
                </a:cubicBezTo>
                <a:cubicBezTo>
                  <a:pt x="183985" y="267107"/>
                  <a:pt x="186175" y="258378"/>
                  <a:pt x="186606" y="240790"/>
                </a:cubicBezTo>
                <a:cubicBezTo>
                  <a:pt x="187036" y="223201"/>
                  <a:pt x="186810" y="204685"/>
                  <a:pt x="185928" y="185239"/>
                </a:cubicBezTo>
                <a:cubicBezTo>
                  <a:pt x="185046" y="165794"/>
                  <a:pt x="182798" y="152257"/>
                  <a:pt x="179184" y="144628"/>
                </a:cubicBezTo>
                <a:cubicBezTo>
                  <a:pt x="175571" y="136999"/>
                  <a:pt x="177837" y="133184"/>
                  <a:pt x="185982" y="133184"/>
                </a:cubicBezTo>
                <a:close/>
                <a:moveTo>
                  <a:pt x="6678330" y="132304"/>
                </a:moveTo>
                <a:cubicBezTo>
                  <a:pt x="6694510" y="131220"/>
                  <a:pt x="6708082" y="133593"/>
                  <a:pt x="6719047" y="139422"/>
                </a:cubicBezTo>
                <a:cubicBezTo>
                  <a:pt x="6733666" y="147195"/>
                  <a:pt x="6740106" y="154193"/>
                  <a:pt x="6738363" y="160416"/>
                </a:cubicBezTo>
                <a:cubicBezTo>
                  <a:pt x="6736621" y="166640"/>
                  <a:pt x="6729587" y="169304"/>
                  <a:pt x="6717262" y="168407"/>
                </a:cubicBezTo>
                <a:cubicBezTo>
                  <a:pt x="6704936" y="167511"/>
                  <a:pt x="6687616" y="167063"/>
                  <a:pt x="6665304" y="167063"/>
                </a:cubicBezTo>
                <a:cubicBezTo>
                  <a:pt x="6643019" y="167063"/>
                  <a:pt x="6619078" y="168185"/>
                  <a:pt x="6593480" y="170429"/>
                </a:cubicBezTo>
                <a:cubicBezTo>
                  <a:pt x="6567884" y="172674"/>
                  <a:pt x="6546459" y="175344"/>
                  <a:pt x="6529208" y="178442"/>
                </a:cubicBezTo>
                <a:cubicBezTo>
                  <a:pt x="6511956" y="181539"/>
                  <a:pt x="6496900" y="184465"/>
                  <a:pt x="6484036" y="187218"/>
                </a:cubicBezTo>
                <a:cubicBezTo>
                  <a:pt x="6471173" y="189972"/>
                  <a:pt x="6457786" y="186982"/>
                  <a:pt x="6443876" y="178248"/>
                </a:cubicBezTo>
                <a:cubicBezTo>
                  <a:pt x="6431272" y="164381"/>
                  <a:pt x="6430374" y="158133"/>
                  <a:pt x="6441188" y="159502"/>
                </a:cubicBezTo>
                <a:cubicBezTo>
                  <a:pt x="6452000" y="160872"/>
                  <a:pt x="6470524" y="160441"/>
                  <a:pt x="6496760" y="158212"/>
                </a:cubicBezTo>
                <a:cubicBezTo>
                  <a:pt x="6522994" y="155982"/>
                  <a:pt x="6551001" y="152608"/>
                  <a:pt x="6580778" y="148091"/>
                </a:cubicBezTo>
                <a:cubicBezTo>
                  <a:pt x="6610556" y="143574"/>
                  <a:pt x="6637390" y="139057"/>
                  <a:pt x="6661281" y="134539"/>
                </a:cubicBezTo>
                <a:cubicBezTo>
                  <a:pt x="6667254" y="133410"/>
                  <a:pt x="6672937" y="132665"/>
                  <a:pt x="6678330" y="132304"/>
                </a:cubicBezTo>
                <a:close/>
                <a:moveTo>
                  <a:pt x="2946201" y="131281"/>
                </a:moveTo>
                <a:cubicBezTo>
                  <a:pt x="2941276" y="131718"/>
                  <a:pt x="2928738" y="133944"/>
                  <a:pt x="2908590" y="137960"/>
                </a:cubicBezTo>
                <a:lnTo>
                  <a:pt x="2909773" y="176355"/>
                </a:lnTo>
                <a:cubicBezTo>
                  <a:pt x="2917704" y="175610"/>
                  <a:pt x="2924304" y="173846"/>
                  <a:pt x="2929574" y="171064"/>
                </a:cubicBezTo>
                <a:cubicBezTo>
                  <a:pt x="2934844" y="168282"/>
                  <a:pt x="2940537" y="169899"/>
                  <a:pt x="2946653" y="175915"/>
                </a:cubicBezTo>
                <a:cubicBezTo>
                  <a:pt x="2952769" y="181930"/>
                  <a:pt x="2951012" y="186906"/>
                  <a:pt x="2941383" y="190843"/>
                </a:cubicBezTo>
                <a:cubicBezTo>
                  <a:pt x="2931753" y="194779"/>
                  <a:pt x="2921274" y="196747"/>
                  <a:pt x="2909946" y="196747"/>
                </a:cubicBezTo>
                <a:lnTo>
                  <a:pt x="2911107" y="231680"/>
                </a:lnTo>
                <a:cubicBezTo>
                  <a:pt x="2915638" y="231809"/>
                  <a:pt x="2922393" y="230042"/>
                  <a:pt x="2931370" y="226378"/>
                </a:cubicBezTo>
                <a:cubicBezTo>
                  <a:pt x="2940347" y="222714"/>
                  <a:pt x="2946366" y="222907"/>
                  <a:pt x="2949428" y="226958"/>
                </a:cubicBezTo>
                <a:cubicBezTo>
                  <a:pt x="2952489" y="231010"/>
                  <a:pt x="2954745" y="230751"/>
                  <a:pt x="2956193" y="226184"/>
                </a:cubicBezTo>
                <a:cubicBezTo>
                  <a:pt x="2957641" y="221617"/>
                  <a:pt x="2958592" y="206101"/>
                  <a:pt x="2959043" y="179636"/>
                </a:cubicBezTo>
                <a:cubicBezTo>
                  <a:pt x="2959495" y="153171"/>
                  <a:pt x="2958699" y="138386"/>
                  <a:pt x="2956656" y="135282"/>
                </a:cubicBezTo>
                <a:cubicBezTo>
                  <a:pt x="2954612" y="132177"/>
                  <a:pt x="2951127" y="130843"/>
                  <a:pt x="2946201" y="131281"/>
                </a:cubicBezTo>
                <a:close/>
                <a:moveTo>
                  <a:pt x="4777502" y="123741"/>
                </a:moveTo>
                <a:cubicBezTo>
                  <a:pt x="4787942" y="123741"/>
                  <a:pt x="4797184" y="124992"/>
                  <a:pt x="4805228" y="127495"/>
                </a:cubicBezTo>
                <a:cubicBezTo>
                  <a:pt x="4813273" y="129997"/>
                  <a:pt x="4818773" y="134737"/>
                  <a:pt x="4821727" y="141713"/>
                </a:cubicBezTo>
                <a:cubicBezTo>
                  <a:pt x="4824681" y="148690"/>
                  <a:pt x="4825212" y="155333"/>
                  <a:pt x="4823319" y="161642"/>
                </a:cubicBezTo>
                <a:cubicBezTo>
                  <a:pt x="4821426" y="167952"/>
                  <a:pt x="4814726" y="168074"/>
                  <a:pt x="4803218" y="162008"/>
                </a:cubicBezTo>
                <a:cubicBezTo>
                  <a:pt x="4791710" y="155942"/>
                  <a:pt x="4781567" y="149009"/>
                  <a:pt x="4772791" y="141208"/>
                </a:cubicBezTo>
                <a:cubicBezTo>
                  <a:pt x="4764173" y="129563"/>
                  <a:pt x="4765743" y="123741"/>
                  <a:pt x="4777502" y="123741"/>
                </a:cubicBezTo>
                <a:close/>
                <a:moveTo>
                  <a:pt x="5438308" y="120119"/>
                </a:moveTo>
                <a:cubicBezTo>
                  <a:pt x="5440704" y="119641"/>
                  <a:pt x="5443163" y="119769"/>
                  <a:pt x="5445683" y="120504"/>
                </a:cubicBezTo>
                <a:cubicBezTo>
                  <a:pt x="5450724" y="121974"/>
                  <a:pt x="5456471" y="124551"/>
                  <a:pt x="5462924" y="128237"/>
                </a:cubicBezTo>
                <a:cubicBezTo>
                  <a:pt x="5471470" y="133184"/>
                  <a:pt x="5473224" y="138515"/>
                  <a:pt x="5468183" y="144230"/>
                </a:cubicBezTo>
                <a:cubicBezTo>
                  <a:pt x="5463142" y="149944"/>
                  <a:pt x="5459973" y="156699"/>
                  <a:pt x="5458675" y="164493"/>
                </a:cubicBezTo>
                <a:cubicBezTo>
                  <a:pt x="5457378" y="172286"/>
                  <a:pt x="5455850" y="184970"/>
                  <a:pt x="5454094" y="202544"/>
                </a:cubicBezTo>
                <a:cubicBezTo>
                  <a:pt x="5452337" y="220118"/>
                  <a:pt x="5451548" y="229368"/>
                  <a:pt x="5451727" y="230293"/>
                </a:cubicBezTo>
                <a:cubicBezTo>
                  <a:pt x="5451907" y="231218"/>
                  <a:pt x="5453678" y="230192"/>
                  <a:pt x="5457040" y="227217"/>
                </a:cubicBezTo>
                <a:cubicBezTo>
                  <a:pt x="5460404" y="224241"/>
                  <a:pt x="5469986" y="217494"/>
                  <a:pt x="5485789" y="206975"/>
                </a:cubicBezTo>
                <a:cubicBezTo>
                  <a:pt x="5501592" y="196457"/>
                  <a:pt x="5503804" y="199009"/>
                  <a:pt x="5492425" y="214633"/>
                </a:cubicBezTo>
                <a:cubicBezTo>
                  <a:pt x="5481046" y="230257"/>
                  <a:pt x="5470520" y="243561"/>
                  <a:pt x="5460848" y="254545"/>
                </a:cubicBezTo>
                <a:cubicBezTo>
                  <a:pt x="5451176" y="265530"/>
                  <a:pt x="5443238" y="275066"/>
                  <a:pt x="5437036" y="283154"/>
                </a:cubicBezTo>
                <a:cubicBezTo>
                  <a:pt x="5430834" y="291242"/>
                  <a:pt x="5424912" y="289636"/>
                  <a:pt x="5419268" y="278336"/>
                </a:cubicBezTo>
                <a:cubicBezTo>
                  <a:pt x="5413626" y="267036"/>
                  <a:pt x="5412622" y="259245"/>
                  <a:pt x="5416257" y="254965"/>
                </a:cubicBezTo>
                <a:cubicBezTo>
                  <a:pt x="5419892" y="250684"/>
                  <a:pt x="5423044" y="244317"/>
                  <a:pt x="5425711" y="235864"/>
                </a:cubicBezTo>
                <a:cubicBezTo>
                  <a:pt x="5428378" y="227410"/>
                  <a:pt x="5430160" y="213350"/>
                  <a:pt x="5431056" y="193682"/>
                </a:cubicBezTo>
                <a:cubicBezTo>
                  <a:pt x="5431952" y="174014"/>
                  <a:pt x="5432626" y="160610"/>
                  <a:pt x="5433078" y="153469"/>
                </a:cubicBezTo>
                <a:cubicBezTo>
                  <a:pt x="5433530" y="146327"/>
                  <a:pt x="5430182" y="144976"/>
                  <a:pt x="5423033" y="149414"/>
                </a:cubicBezTo>
                <a:cubicBezTo>
                  <a:pt x="5415884" y="153852"/>
                  <a:pt x="5407700" y="157677"/>
                  <a:pt x="5398479" y="160890"/>
                </a:cubicBezTo>
                <a:cubicBezTo>
                  <a:pt x="5389258" y="164102"/>
                  <a:pt x="5380457" y="162220"/>
                  <a:pt x="5372075" y="155243"/>
                </a:cubicBezTo>
                <a:cubicBezTo>
                  <a:pt x="5363693" y="148267"/>
                  <a:pt x="5362965" y="144434"/>
                  <a:pt x="5369892" y="143746"/>
                </a:cubicBezTo>
                <a:cubicBezTo>
                  <a:pt x="5376818" y="143058"/>
                  <a:pt x="5384203" y="141842"/>
                  <a:pt x="5392047" y="140100"/>
                </a:cubicBezTo>
                <a:cubicBezTo>
                  <a:pt x="5399892" y="138358"/>
                  <a:pt x="5407259" y="135981"/>
                  <a:pt x="5414149" y="132969"/>
                </a:cubicBezTo>
                <a:cubicBezTo>
                  <a:pt x="5421040" y="129958"/>
                  <a:pt x="5426758" y="126760"/>
                  <a:pt x="5431304" y="123376"/>
                </a:cubicBezTo>
                <a:cubicBezTo>
                  <a:pt x="5433576" y="121683"/>
                  <a:pt x="5435911" y="120598"/>
                  <a:pt x="5438308" y="120119"/>
                </a:cubicBezTo>
                <a:close/>
                <a:moveTo>
                  <a:pt x="7314228" y="120009"/>
                </a:moveTo>
                <a:cubicBezTo>
                  <a:pt x="7317788" y="120418"/>
                  <a:pt x="7321500" y="121841"/>
                  <a:pt x="7325364" y="124279"/>
                </a:cubicBezTo>
                <a:cubicBezTo>
                  <a:pt x="7333094" y="129155"/>
                  <a:pt x="7339594" y="134468"/>
                  <a:pt x="7344864" y="140218"/>
                </a:cubicBezTo>
                <a:cubicBezTo>
                  <a:pt x="7350134" y="145969"/>
                  <a:pt x="7348764" y="150260"/>
                  <a:pt x="7340755" y="153092"/>
                </a:cubicBezTo>
                <a:cubicBezTo>
                  <a:pt x="7332746" y="155924"/>
                  <a:pt x="7325264" y="159732"/>
                  <a:pt x="7318308" y="164514"/>
                </a:cubicBezTo>
                <a:cubicBezTo>
                  <a:pt x="7311354" y="169297"/>
                  <a:pt x="7305740" y="173064"/>
                  <a:pt x="7301466" y="175818"/>
                </a:cubicBezTo>
                <a:cubicBezTo>
                  <a:pt x="7304794" y="178184"/>
                  <a:pt x="7307468" y="181059"/>
                  <a:pt x="7309490" y="184443"/>
                </a:cubicBezTo>
                <a:cubicBezTo>
                  <a:pt x="7347764" y="180012"/>
                  <a:pt x="7374372" y="177331"/>
                  <a:pt x="7389314" y="176398"/>
                </a:cubicBezTo>
                <a:cubicBezTo>
                  <a:pt x="7404258" y="175466"/>
                  <a:pt x="7415174" y="180425"/>
                  <a:pt x="7422064" y="191273"/>
                </a:cubicBezTo>
                <a:cubicBezTo>
                  <a:pt x="7428954" y="202121"/>
                  <a:pt x="7425301" y="206868"/>
                  <a:pt x="7411104" y="205513"/>
                </a:cubicBezTo>
                <a:cubicBezTo>
                  <a:pt x="7396908" y="204158"/>
                  <a:pt x="7381446" y="203258"/>
                  <a:pt x="7364718" y="202813"/>
                </a:cubicBezTo>
                <a:cubicBezTo>
                  <a:pt x="7347990" y="202369"/>
                  <a:pt x="7331408" y="203258"/>
                  <a:pt x="7314974" y="205480"/>
                </a:cubicBezTo>
                <a:cubicBezTo>
                  <a:pt x="7318531" y="211044"/>
                  <a:pt x="7320535" y="227019"/>
                  <a:pt x="7320987" y="253405"/>
                </a:cubicBezTo>
                <a:cubicBezTo>
                  <a:pt x="7321438" y="279791"/>
                  <a:pt x="7314394" y="299441"/>
                  <a:pt x="7299852" y="312354"/>
                </a:cubicBezTo>
                <a:cubicBezTo>
                  <a:pt x="7285312" y="325268"/>
                  <a:pt x="7276178" y="327215"/>
                  <a:pt x="7272448" y="318194"/>
                </a:cubicBezTo>
                <a:cubicBezTo>
                  <a:pt x="7268721" y="309175"/>
                  <a:pt x="7262024" y="300377"/>
                  <a:pt x="7252358" y="291801"/>
                </a:cubicBezTo>
                <a:cubicBezTo>
                  <a:pt x="7242694" y="283226"/>
                  <a:pt x="7240876" y="279397"/>
                  <a:pt x="7246906" y="280315"/>
                </a:cubicBezTo>
                <a:cubicBezTo>
                  <a:pt x="7252936" y="281233"/>
                  <a:pt x="7260733" y="282132"/>
                  <a:pt x="7270298" y="283014"/>
                </a:cubicBezTo>
                <a:cubicBezTo>
                  <a:pt x="7279863" y="283896"/>
                  <a:pt x="7285846" y="280681"/>
                  <a:pt x="7288248" y="273367"/>
                </a:cubicBezTo>
                <a:cubicBezTo>
                  <a:pt x="7290650" y="266053"/>
                  <a:pt x="7291851" y="254890"/>
                  <a:pt x="7291851" y="239875"/>
                </a:cubicBezTo>
                <a:cubicBezTo>
                  <a:pt x="7291851" y="225091"/>
                  <a:pt x="7290934" y="214766"/>
                  <a:pt x="7289098" y="208901"/>
                </a:cubicBezTo>
                <a:cubicBezTo>
                  <a:pt x="7242436" y="216099"/>
                  <a:pt x="7212439" y="221050"/>
                  <a:pt x="7199110" y="223753"/>
                </a:cubicBezTo>
                <a:cubicBezTo>
                  <a:pt x="7185780" y="226457"/>
                  <a:pt x="7174735" y="225166"/>
                  <a:pt x="7165972" y="219882"/>
                </a:cubicBezTo>
                <a:cubicBezTo>
                  <a:pt x="7157212" y="214597"/>
                  <a:pt x="7153475" y="210299"/>
                  <a:pt x="7154766" y="206986"/>
                </a:cubicBezTo>
                <a:cubicBezTo>
                  <a:pt x="7156056" y="203674"/>
                  <a:pt x="7162638" y="202017"/>
                  <a:pt x="7174512" y="202017"/>
                </a:cubicBezTo>
                <a:cubicBezTo>
                  <a:pt x="7184307" y="202017"/>
                  <a:pt x="7198593" y="200899"/>
                  <a:pt x="7217372" y="198662"/>
                </a:cubicBezTo>
                <a:cubicBezTo>
                  <a:pt x="7236150" y="196425"/>
                  <a:pt x="7258732" y="193714"/>
                  <a:pt x="7285118" y="190531"/>
                </a:cubicBezTo>
                <a:cubicBezTo>
                  <a:pt x="7281964" y="185526"/>
                  <a:pt x="7277798" y="179661"/>
                  <a:pt x="7272620" y="172935"/>
                </a:cubicBezTo>
                <a:cubicBezTo>
                  <a:pt x="7267444" y="166210"/>
                  <a:pt x="7273338" y="164647"/>
                  <a:pt x="7290302" y="168246"/>
                </a:cubicBezTo>
                <a:cubicBezTo>
                  <a:pt x="7290690" y="168447"/>
                  <a:pt x="7292199" y="166124"/>
                  <a:pt x="7294830" y="161277"/>
                </a:cubicBezTo>
                <a:cubicBezTo>
                  <a:pt x="7297462" y="156430"/>
                  <a:pt x="7300100" y="152303"/>
                  <a:pt x="7302746" y="148898"/>
                </a:cubicBezTo>
                <a:cubicBezTo>
                  <a:pt x="7305392" y="145492"/>
                  <a:pt x="7305894" y="143169"/>
                  <a:pt x="7304252" y="141928"/>
                </a:cubicBezTo>
                <a:cubicBezTo>
                  <a:pt x="7302610" y="140688"/>
                  <a:pt x="7293738" y="142541"/>
                  <a:pt x="7277632" y="147489"/>
                </a:cubicBezTo>
                <a:cubicBezTo>
                  <a:pt x="7261529" y="152436"/>
                  <a:pt x="7250534" y="155810"/>
                  <a:pt x="7244647" y="157609"/>
                </a:cubicBezTo>
                <a:cubicBezTo>
                  <a:pt x="7238760" y="159409"/>
                  <a:pt x="7231436" y="156236"/>
                  <a:pt x="7222674" y="148091"/>
                </a:cubicBezTo>
                <a:cubicBezTo>
                  <a:pt x="7213912" y="139946"/>
                  <a:pt x="7215855" y="135873"/>
                  <a:pt x="7228503" y="135873"/>
                </a:cubicBezTo>
                <a:cubicBezTo>
                  <a:pt x="7239101" y="135873"/>
                  <a:pt x="7252706" y="134342"/>
                  <a:pt x="7269319" y="131281"/>
                </a:cubicBezTo>
                <a:cubicBezTo>
                  <a:pt x="7285932" y="128219"/>
                  <a:pt x="7297494" y="125068"/>
                  <a:pt x="7304004" y="121827"/>
                </a:cubicBezTo>
                <a:cubicBezTo>
                  <a:pt x="7307260" y="120206"/>
                  <a:pt x="7310668" y="119601"/>
                  <a:pt x="7314228" y="120009"/>
                </a:cubicBezTo>
                <a:close/>
                <a:moveTo>
                  <a:pt x="779146" y="119122"/>
                </a:moveTo>
                <a:cubicBezTo>
                  <a:pt x="783427" y="119097"/>
                  <a:pt x="788718" y="120242"/>
                  <a:pt x="795021" y="122558"/>
                </a:cubicBezTo>
                <a:cubicBezTo>
                  <a:pt x="807712" y="127219"/>
                  <a:pt x="811512" y="133188"/>
                  <a:pt x="806421" y="140466"/>
                </a:cubicBezTo>
                <a:cubicBezTo>
                  <a:pt x="801331" y="147743"/>
                  <a:pt x="797939" y="154562"/>
                  <a:pt x="796247" y="160922"/>
                </a:cubicBezTo>
                <a:cubicBezTo>
                  <a:pt x="794555" y="167282"/>
                  <a:pt x="793042" y="179349"/>
                  <a:pt x="791708" y="197124"/>
                </a:cubicBezTo>
                <a:cubicBezTo>
                  <a:pt x="790374" y="214898"/>
                  <a:pt x="789851" y="226001"/>
                  <a:pt x="790138" y="230432"/>
                </a:cubicBezTo>
                <a:cubicBezTo>
                  <a:pt x="790425" y="234864"/>
                  <a:pt x="791776" y="235853"/>
                  <a:pt x="794193" y="233401"/>
                </a:cubicBezTo>
                <a:cubicBezTo>
                  <a:pt x="796609" y="230949"/>
                  <a:pt x="807048" y="224876"/>
                  <a:pt x="825512" y="215182"/>
                </a:cubicBezTo>
                <a:cubicBezTo>
                  <a:pt x="843974" y="205488"/>
                  <a:pt x="842494" y="211647"/>
                  <a:pt x="821070" y="233659"/>
                </a:cubicBezTo>
                <a:cubicBezTo>
                  <a:pt x="799645" y="255671"/>
                  <a:pt x="785083" y="271897"/>
                  <a:pt x="777382" y="282337"/>
                </a:cubicBezTo>
                <a:cubicBezTo>
                  <a:pt x="769681" y="292776"/>
                  <a:pt x="763268" y="292149"/>
                  <a:pt x="758141" y="280455"/>
                </a:cubicBezTo>
                <a:cubicBezTo>
                  <a:pt x="753014" y="268760"/>
                  <a:pt x="751828" y="260296"/>
                  <a:pt x="754581" y="255062"/>
                </a:cubicBezTo>
                <a:cubicBezTo>
                  <a:pt x="757334" y="249828"/>
                  <a:pt x="760034" y="243242"/>
                  <a:pt x="762680" y="235304"/>
                </a:cubicBezTo>
                <a:cubicBezTo>
                  <a:pt x="765326" y="227367"/>
                  <a:pt x="767100" y="215332"/>
                  <a:pt x="768004" y="199199"/>
                </a:cubicBezTo>
                <a:cubicBezTo>
                  <a:pt x="768907" y="183067"/>
                  <a:pt x="769581" y="170078"/>
                  <a:pt x="770026" y="160234"/>
                </a:cubicBezTo>
                <a:cubicBezTo>
                  <a:pt x="770470" y="150389"/>
                  <a:pt x="766835" y="147478"/>
                  <a:pt x="759120" y="151500"/>
                </a:cubicBezTo>
                <a:cubicBezTo>
                  <a:pt x="751405" y="155523"/>
                  <a:pt x="744134" y="158670"/>
                  <a:pt x="737309" y="160943"/>
                </a:cubicBezTo>
                <a:cubicBezTo>
                  <a:pt x="730483" y="163216"/>
                  <a:pt x="722868" y="161198"/>
                  <a:pt x="714464" y="154888"/>
                </a:cubicBezTo>
                <a:cubicBezTo>
                  <a:pt x="706061" y="148579"/>
                  <a:pt x="706839" y="144531"/>
                  <a:pt x="716799" y="142746"/>
                </a:cubicBezTo>
                <a:cubicBezTo>
                  <a:pt x="726758" y="140960"/>
                  <a:pt x="736875" y="138358"/>
                  <a:pt x="747150" y="134937"/>
                </a:cubicBezTo>
                <a:cubicBezTo>
                  <a:pt x="757424" y="131517"/>
                  <a:pt x="764820" y="127441"/>
                  <a:pt x="769338" y="122709"/>
                </a:cubicBezTo>
                <a:cubicBezTo>
                  <a:pt x="771596" y="120343"/>
                  <a:pt x="774866" y="119147"/>
                  <a:pt x="779146" y="119122"/>
                </a:cubicBezTo>
                <a:close/>
                <a:moveTo>
                  <a:pt x="428294" y="115215"/>
                </a:moveTo>
                <a:cubicBezTo>
                  <a:pt x="431135" y="114643"/>
                  <a:pt x="434049" y="114843"/>
                  <a:pt x="437035" y="115815"/>
                </a:cubicBezTo>
                <a:cubicBezTo>
                  <a:pt x="443008" y="117758"/>
                  <a:pt x="448289" y="120106"/>
                  <a:pt x="452878" y="122859"/>
                </a:cubicBezTo>
                <a:cubicBezTo>
                  <a:pt x="458714" y="125641"/>
                  <a:pt x="459951" y="129567"/>
                  <a:pt x="456588" y="134636"/>
                </a:cubicBezTo>
                <a:cubicBezTo>
                  <a:pt x="453225" y="139705"/>
                  <a:pt x="449830" y="146098"/>
                  <a:pt x="446403" y="153813"/>
                </a:cubicBezTo>
                <a:cubicBezTo>
                  <a:pt x="442976" y="161528"/>
                  <a:pt x="439685" y="174828"/>
                  <a:pt x="436530" y="193714"/>
                </a:cubicBezTo>
                <a:cubicBezTo>
                  <a:pt x="433375" y="212600"/>
                  <a:pt x="431597" y="223427"/>
                  <a:pt x="431195" y="226195"/>
                </a:cubicBezTo>
                <a:cubicBezTo>
                  <a:pt x="430794" y="228963"/>
                  <a:pt x="431245" y="229798"/>
                  <a:pt x="432550" y="228701"/>
                </a:cubicBezTo>
                <a:cubicBezTo>
                  <a:pt x="433855" y="227604"/>
                  <a:pt x="446001" y="220179"/>
                  <a:pt x="468989" y="206427"/>
                </a:cubicBezTo>
                <a:cubicBezTo>
                  <a:pt x="491976" y="192675"/>
                  <a:pt x="495404" y="194607"/>
                  <a:pt x="479271" y="212224"/>
                </a:cubicBezTo>
                <a:cubicBezTo>
                  <a:pt x="463138" y="229841"/>
                  <a:pt x="451325" y="242614"/>
                  <a:pt x="443832" y="250545"/>
                </a:cubicBezTo>
                <a:cubicBezTo>
                  <a:pt x="436340" y="258475"/>
                  <a:pt x="429324" y="267014"/>
                  <a:pt x="422785" y="276163"/>
                </a:cubicBezTo>
                <a:cubicBezTo>
                  <a:pt x="416245" y="285312"/>
                  <a:pt x="409137" y="284251"/>
                  <a:pt x="401457" y="272980"/>
                </a:cubicBezTo>
                <a:cubicBezTo>
                  <a:pt x="393778" y="261708"/>
                  <a:pt x="392649" y="253233"/>
                  <a:pt x="398069" y="247555"/>
                </a:cubicBezTo>
                <a:cubicBezTo>
                  <a:pt x="403490" y="241876"/>
                  <a:pt x="408889" y="223216"/>
                  <a:pt x="414267" y="191574"/>
                </a:cubicBezTo>
                <a:cubicBezTo>
                  <a:pt x="419644" y="159932"/>
                  <a:pt x="420311" y="144327"/>
                  <a:pt x="416267" y="144757"/>
                </a:cubicBezTo>
                <a:cubicBezTo>
                  <a:pt x="412223" y="145187"/>
                  <a:pt x="407631" y="146901"/>
                  <a:pt x="402490" y="149898"/>
                </a:cubicBezTo>
                <a:cubicBezTo>
                  <a:pt x="397349" y="152895"/>
                  <a:pt x="391706" y="155831"/>
                  <a:pt x="385561" y="158706"/>
                </a:cubicBezTo>
                <a:cubicBezTo>
                  <a:pt x="379416" y="161581"/>
                  <a:pt x="371411" y="159656"/>
                  <a:pt x="361545" y="152931"/>
                </a:cubicBezTo>
                <a:cubicBezTo>
                  <a:pt x="351679" y="146205"/>
                  <a:pt x="351514" y="141928"/>
                  <a:pt x="361050" y="140100"/>
                </a:cubicBezTo>
                <a:cubicBezTo>
                  <a:pt x="370586" y="138271"/>
                  <a:pt x="381445" y="135396"/>
                  <a:pt x="393628" y="131474"/>
                </a:cubicBezTo>
                <a:cubicBezTo>
                  <a:pt x="405809" y="127552"/>
                  <a:pt x="414596" y="123476"/>
                  <a:pt x="419988" y="119246"/>
                </a:cubicBezTo>
                <a:cubicBezTo>
                  <a:pt x="422684" y="117130"/>
                  <a:pt x="425453" y="115787"/>
                  <a:pt x="428294" y="115215"/>
                </a:cubicBezTo>
                <a:close/>
                <a:moveTo>
                  <a:pt x="7919386" y="112860"/>
                </a:moveTo>
                <a:cubicBezTo>
                  <a:pt x="7917768" y="112922"/>
                  <a:pt x="7915582" y="113366"/>
                  <a:pt x="7912828" y="114191"/>
                </a:cubicBezTo>
                <a:cubicBezTo>
                  <a:pt x="7907322" y="115840"/>
                  <a:pt x="7899370" y="118256"/>
                  <a:pt x="7888974" y="121440"/>
                </a:cubicBezTo>
                <a:cubicBezTo>
                  <a:pt x="7889820" y="137314"/>
                  <a:pt x="7890637" y="153368"/>
                  <a:pt x="7891426" y="169601"/>
                </a:cubicBezTo>
                <a:cubicBezTo>
                  <a:pt x="7897621" y="168884"/>
                  <a:pt x="7908039" y="165679"/>
                  <a:pt x="7922680" y="159986"/>
                </a:cubicBezTo>
                <a:cubicBezTo>
                  <a:pt x="7924386" y="143868"/>
                  <a:pt x="7925032" y="132492"/>
                  <a:pt x="7924616" y="125860"/>
                </a:cubicBezTo>
                <a:cubicBezTo>
                  <a:pt x="7924200" y="119228"/>
                  <a:pt x="7923508" y="115212"/>
                  <a:pt x="7922540" y="113814"/>
                </a:cubicBezTo>
                <a:cubicBezTo>
                  <a:pt x="7922056" y="113115"/>
                  <a:pt x="7921005" y="112797"/>
                  <a:pt x="7919386" y="112860"/>
                </a:cubicBezTo>
                <a:close/>
                <a:moveTo>
                  <a:pt x="7598474" y="101697"/>
                </a:moveTo>
                <a:cubicBezTo>
                  <a:pt x="7601332" y="101727"/>
                  <a:pt x="7605036" y="102450"/>
                  <a:pt x="7609586" y="103866"/>
                </a:cubicBezTo>
                <a:cubicBezTo>
                  <a:pt x="7627792" y="109530"/>
                  <a:pt x="7638841" y="116080"/>
                  <a:pt x="7642734" y="123515"/>
                </a:cubicBezTo>
                <a:cubicBezTo>
                  <a:pt x="7646628" y="130951"/>
                  <a:pt x="7646828" y="139168"/>
                  <a:pt x="7643336" y="148166"/>
                </a:cubicBezTo>
                <a:cubicBezTo>
                  <a:pt x="7639845" y="157165"/>
                  <a:pt x="7633008" y="157394"/>
                  <a:pt x="7622826" y="148855"/>
                </a:cubicBezTo>
                <a:cubicBezTo>
                  <a:pt x="7612646" y="140315"/>
                  <a:pt x="7603582" y="130746"/>
                  <a:pt x="7595638" y="120149"/>
                </a:cubicBezTo>
                <a:cubicBezTo>
                  <a:pt x="7588959" y="107759"/>
                  <a:pt x="7589904" y="101608"/>
                  <a:pt x="7598474" y="101697"/>
                </a:cubicBezTo>
                <a:close/>
                <a:moveTo>
                  <a:pt x="4001394" y="101506"/>
                </a:moveTo>
                <a:cubicBezTo>
                  <a:pt x="4000215" y="101228"/>
                  <a:pt x="3998856" y="101258"/>
                  <a:pt x="3997316" y="101596"/>
                </a:cubicBezTo>
                <a:cubicBezTo>
                  <a:pt x="3991157" y="102952"/>
                  <a:pt x="3981624" y="105120"/>
                  <a:pt x="3968718" y="108103"/>
                </a:cubicBezTo>
                <a:cubicBezTo>
                  <a:pt x="3971357" y="127176"/>
                  <a:pt x="3973056" y="141824"/>
                  <a:pt x="3973816" y="152049"/>
                </a:cubicBezTo>
                <a:cubicBezTo>
                  <a:pt x="3987626" y="149453"/>
                  <a:pt x="3998503" y="147073"/>
                  <a:pt x="4006447" y="144907"/>
                </a:cubicBezTo>
                <a:cubicBezTo>
                  <a:pt x="4007279" y="131729"/>
                  <a:pt x="4007505" y="120877"/>
                  <a:pt x="4007125" y="112352"/>
                </a:cubicBezTo>
                <a:cubicBezTo>
                  <a:pt x="4006840" y="105958"/>
                  <a:pt x="4004930" y="102343"/>
                  <a:pt x="4001394" y="101506"/>
                </a:cubicBezTo>
                <a:close/>
                <a:moveTo>
                  <a:pt x="3393945" y="99564"/>
                </a:moveTo>
                <a:cubicBezTo>
                  <a:pt x="3387220" y="102131"/>
                  <a:pt x="3381627" y="104360"/>
                  <a:pt x="3377167" y="106253"/>
                </a:cubicBezTo>
                <a:cubicBezTo>
                  <a:pt x="3377597" y="116557"/>
                  <a:pt x="3378020" y="125977"/>
                  <a:pt x="3378436" y="134513"/>
                </a:cubicBezTo>
                <a:lnTo>
                  <a:pt x="3379565" y="155645"/>
                </a:lnTo>
                <a:lnTo>
                  <a:pt x="3387766" y="153608"/>
                </a:lnTo>
                <a:cubicBezTo>
                  <a:pt x="3393119" y="152153"/>
                  <a:pt x="3399882" y="150220"/>
                  <a:pt x="3408056" y="147811"/>
                </a:cubicBezTo>
                <a:cubicBezTo>
                  <a:pt x="3405489" y="136368"/>
                  <a:pt x="3403073" y="126792"/>
                  <a:pt x="3400807" y="119084"/>
                </a:cubicBezTo>
                <a:cubicBezTo>
                  <a:pt x="3398541" y="111376"/>
                  <a:pt x="3397039" y="106411"/>
                  <a:pt x="3396300" y="104188"/>
                </a:cubicBezTo>
                <a:cubicBezTo>
                  <a:pt x="3395562" y="101966"/>
                  <a:pt x="3394777" y="100424"/>
                  <a:pt x="3393945" y="99564"/>
                </a:cubicBezTo>
                <a:close/>
                <a:moveTo>
                  <a:pt x="2577859" y="97753"/>
                </a:moveTo>
                <a:cubicBezTo>
                  <a:pt x="2579006" y="97616"/>
                  <a:pt x="2580401" y="97789"/>
                  <a:pt x="2582042" y="98273"/>
                </a:cubicBezTo>
                <a:cubicBezTo>
                  <a:pt x="2588610" y="100209"/>
                  <a:pt x="2594712" y="103152"/>
                  <a:pt x="2600348" y="107103"/>
                </a:cubicBezTo>
                <a:cubicBezTo>
                  <a:pt x="2605983" y="111054"/>
                  <a:pt x="2607066" y="115047"/>
                  <a:pt x="2603596" y="119084"/>
                </a:cubicBezTo>
                <a:lnTo>
                  <a:pt x="2601296" y="121123"/>
                </a:lnTo>
                <a:lnTo>
                  <a:pt x="2611307" y="118450"/>
                </a:lnTo>
                <a:cubicBezTo>
                  <a:pt x="2613537" y="116557"/>
                  <a:pt x="2617470" y="116847"/>
                  <a:pt x="2623106" y="119321"/>
                </a:cubicBezTo>
                <a:cubicBezTo>
                  <a:pt x="2628741" y="121795"/>
                  <a:pt x="2633839" y="125064"/>
                  <a:pt x="2638400" y="129130"/>
                </a:cubicBezTo>
                <a:cubicBezTo>
                  <a:pt x="2642959" y="133195"/>
                  <a:pt x="2642565" y="137415"/>
                  <a:pt x="2637216" y="141788"/>
                </a:cubicBezTo>
                <a:cubicBezTo>
                  <a:pt x="2631867" y="146162"/>
                  <a:pt x="2624647" y="153698"/>
                  <a:pt x="2615556" y="164396"/>
                </a:cubicBezTo>
                <a:cubicBezTo>
                  <a:pt x="2620374" y="165414"/>
                  <a:pt x="2627171" y="168121"/>
                  <a:pt x="2635947" y="172516"/>
                </a:cubicBezTo>
                <a:cubicBezTo>
                  <a:pt x="2644723" y="176911"/>
                  <a:pt x="2649592" y="183626"/>
                  <a:pt x="2650553" y="192660"/>
                </a:cubicBezTo>
                <a:cubicBezTo>
                  <a:pt x="2651513" y="201695"/>
                  <a:pt x="2647179" y="203674"/>
                  <a:pt x="2637550" y="198597"/>
                </a:cubicBezTo>
                <a:cubicBezTo>
                  <a:pt x="2627921" y="193521"/>
                  <a:pt x="2615950" y="187957"/>
                  <a:pt x="2601638" y="181905"/>
                </a:cubicBezTo>
                <a:cubicBezTo>
                  <a:pt x="2585634" y="198396"/>
                  <a:pt x="2570929" y="209152"/>
                  <a:pt x="2557521" y="214171"/>
                </a:cubicBezTo>
                <a:lnTo>
                  <a:pt x="2554724" y="214171"/>
                </a:lnTo>
                <a:cubicBezTo>
                  <a:pt x="2558740" y="214171"/>
                  <a:pt x="2562540" y="214622"/>
                  <a:pt x="2566125" y="215526"/>
                </a:cubicBezTo>
                <a:lnTo>
                  <a:pt x="2568233" y="218967"/>
                </a:lnTo>
                <a:cubicBezTo>
                  <a:pt x="2564576" y="221262"/>
                  <a:pt x="2568021" y="219982"/>
                  <a:pt x="2578569" y="215128"/>
                </a:cubicBezTo>
                <a:cubicBezTo>
                  <a:pt x="2589116" y="210274"/>
                  <a:pt x="2597118" y="205972"/>
                  <a:pt x="2602574" y="202222"/>
                </a:cubicBezTo>
                <a:cubicBezTo>
                  <a:pt x="2608031" y="198472"/>
                  <a:pt x="2614426" y="198045"/>
                  <a:pt x="2621761" y="200942"/>
                </a:cubicBezTo>
                <a:cubicBezTo>
                  <a:pt x="2629096" y="203839"/>
                  <a:pt x="2635743" y="207832"/>
                  <a:pt x="2641701" y="212923"/>
                </a:cubicBezTo>
                <a:cubicBezTo>
                  <a:pt x="2647659" y="218014"/>
                  <a:pt x="2647782" y="222470"/>
                  <a:pt x="2642067" y="226292"/>
                </a:cubicBezTo>
                <a:cubicBezTo>
                  <a:pt x="2636352" y="230113"/>
                  <a:pt x="2631115" y="236921"/>
                  <a:pt x="2626354" y="246716"/>
                </a:cubicBezTo>
                <a:cubicBezTo>
                  <a:pt x="2632649" y="258088"/>
                  <a:pt x="2632111" y="264071"/>
                  <a:pt x="2624740" y="264666"/>
                </a:cubicBezTo>
                <a:cubicBezTo>
                  <a:pt x="2617369" y="265261"/>
                  <a:pt x="2600549" y="267251"/>
                  <a:pt x="2574277" y="270635"/>
                </a:cubicBezTo>
                <a:cubicBezTo>
                  <a:pt x="2568742" y="287069"/>
                  <a:pt x="2563866" y="290005"/>
                  <a:pt x="2559650" y="279444"/>
                </a:cubicBezTo>
                <a:cubicBezTo>
                  <a:pt x="2555434" y="268882"/>
                  <a:pt x="2553104" y="257880"/>
                  <a:pt x="2552659" y="246436"/>
                </a:cubicBezTo>
                <a:cubicBezTo>
                  <a:pt x="2552215" y="234993"/>
                  <a:pt x="2550817" y="227693"/>
                  <a:pt x="2548465" y="224539"/>
                </a:cubicBezTo>
                <a:cubicBezTo>
                  <a:pt x="2547189" y="222000"/>
                  <a:pt x="2546550" y="221291"/>
                  <a:pt x="2546550" y="222409"/>
                </a:cubicBezTo>
                <a:cubicBezTo>
                  <a:pt x="2535938" y="231257"/>
                  <a:pt x="2523161" y="237068"/>
                  <a:pt x="2508219" y="239843"/>
                </a:cubicBezTo>
                <a:cubicBezTo>
                  <a:pt x="2493276" y="242618"/>
                  <a:pt x="2493004" y="239610"/>
                  <a:pt x="2507401" y="230820"/>
                </a:cubicBezTo>
                <a:cubicBezTo>
                  <a:pt x="2521799" y="222029"/>
                  <a:pt x="2534981" y="212980"/>
                  <a:pt x="2546948" y="203674"/>
                </a:cubicBezTo>
                <a:cubicBezTo>
                  <a:pt x="2558915" y="194367"/>
                  <a:pt x="2570032" y="184823"/>
                  <a:pt x="2580300" y="175043"/>
                </a:cubicBezTo>
                <a:cubicBezTo>
                  <a:pt x="2567136" y="172390"/>
                  <a:pt x="2558266" y="170182"/>
                  <a:pt x="2553692" y="168418"/>
                </a:cubicBezTo>
                <a:cubicBezTo>
                  <a:pt x="2538132" y="174714"/>
                  <a:pt x="2533379" y="174018"/>
                  <a:pt x="2539430" y="166332"/>
                </a:cubicBezTo>
                <a:cubicBezTo>
                  <a:pt x="2545482" y="158645"/>
                  <a:pt x="2553133" y="148898"/>
                  <a:pt x="2562382" y="137088"/>
                </a:cubicBezTo>
                <a:cubicBezTo>
                  <a:pt x="2571631" y="125279"/>
                  <a:pt x="2575578" y="115374"/>
                  <a:pt x="2574223" y="107372"/>
                </a:cubicBezTo>
                <a:cubicBezTo>
                  <a:pt x="2573207" y="101371"/>
                  <a:pt x="2574419" y="98164"/>
                  <a:pt x="2577859" y="97753"/>
                </a:cubicBezTo>
                <a:close/>
                <a:moveTo>
                  <a:pt x="8027371" y="92831"/>
                </a:moveTo>
                <a:cubicBezTo>
                  <a:pt x="8019398" y="95470"/>
                  <a:pt x="8011410" y="97871"/>
                  <a:pt x="8003408" y="100037"/>
                </a:cubicBezTo>
                <a:cubicBezTo>
                  <a:pt x="8002662" y="110692"/>
                  <a:pt x="8001408" y="128029"/>
                  <a:pt x="7999644" y="152049"/>
                </a:cubicBezTo>
                <a:cubicBezTo>
                  <a:pt x="8009138" y="149582"/>
                  <a:pt x="8018136" y="146808"/>
                  <a:pt x="8026640" y="143724"/>
                </a:cubicBezTo>
                <a:cubicBezTo>
                  <a:pt x="8029236" y="121526"/>
                  <a:pt x="8029479" y="104561"/>
                  <a:pt x="8027371" y="92831"/>
                </a:cubicBezTo>
                <a:close/>
                <a:moveTo>
                  <a:pt x="6189265" y="87026"/>
                </a:moveTo>
                <a:cubicBezTo>
                  <a:pt x="6190720" y="86814"/>
                  <a:pt x="6192661" y="86946"/>
                  <a:pt x="6195088" y="87421"/>
                </a:cubicBezTo>
                <a:cubicBezTo>
                  <a:pt x="6204796" y="89321"/>
                  <a:pt x="6213020" y="92680"/>
                  <a:pt x="6219761" y="97499"/>
                </a:cubicBezTo>
                <a:cubicBezTo>
                  <a:pt x="6227906" y="101930"/>
                  <a:pt x="6230172" y="107609"/>
                  <a:pt x="6226558" y="114535"/>
                </a:cubicBezTo>
                <a:cubicBezTo>
                  <a:pt x="6222944" y="121461"/>
                  <a:pt x="6221355" y="142358"/>
                  <a:pt x="6221793" y="177227"/>
                </a:cubicBezTo>
                <a:cubicBezTo>
                  <a:pt x="6222230" y="212095"/>
                  <a:pt x="6221097" y="241614"/>
                  <a:pt x="6218395" y="265785"/>
                </a:cubicBezTo>
                <a:cubicBezTo>
                  <a:pt x="6215691" y="289955"/>
                  <a:pt x="6210052" y="295157"/>
                  <a:pt x="6201477" y="281390"/>
                </a:cubicBezTo>
                <a:cubicBezTo>
                  <a:pt x="6192901" y="267624"/>
                  <a:pt x="6190187" y="254280"/>
                  <a:pt x="6193335" y="241360"/>
                </a:cubicBezTo>
                <a:cubicBezTo>
                  <a:pt x="6196483" y="228439"/>
                  <a:pt x="6198057" y="203645"/>
                  <a:pt x="6198057" y="166977"/>
                </a:cubicBezTo>
                <a:cubicBezTo>
                  <a:pt x="6198057" y="130209"/>
                  <a:pt x="6195134" y="107282"/>
                  <a:pt x="6189291" y="98198"/>
                </a:cubicBezTo>
                <a:cubicBezTo>
                  <a:pt x="6184908" y="91384"/>
                  <a:pt x="6184900" y="87660"/>
                  <a:pt x="6189265" y="87026"/>
                </a:cubicBezTo>
                <a:close/>
                <a:moveTo>
                  <a:pt x="937691" y="86657"/>
                </a:moveTo>
                <a:cubicBezTo>
                  <a:pt x="934810" y="86493"/>
                  <a:pt x="930801" y="86973"/>
                  <a:pt x="925663" y="88099"/>
                </a:cubicBezTo>
                <a:cubicBezTo>
                  <a:pt x="915389" y="90350"/>
                  <a:pt x="899783" y="92673"/>
                  <a:pt x="878847" y="95068"/>
                </a:cubicBezTo>
                <a:lnTo>
                  <a:pt x="883923" y="153404"/>
                </a:lnTo>
                <a:cubicBezTo>
                  <a:pt x="911470" y="148944"/>
                  <a:pt x="929618" y="145990"/>
                  <a:pt x="938365" y="144542"/>
                </a:cubicBezTo>
                <a:cubicBezTo>
                  <a:pt x="940000" y="134790"/>
                  <a:pt x="941485" y="123838"/>
                  <a:pt x="942818" y="111685"/>
                </a:cubicBezTo>
                <a:cubicBezTo>
                  <a:pt x="944152" y="99531"/>
                  <a:pt x="944195" y="91999"/>
                  <a:pt x="942947" y="89088"/>
                </a:cubicBezTo>
                <a:cubicBezTo>
                  <a:pt x="942323" y="87633"/>
                  <a:pt x="940571" y="86822"/>
                  <a:pt x="937691" y="86657"/>
                </a:cubicBezTo>
                <a:close/>
                <a:moveTo>
                  <a:pt x="7929524" y="83538"/>
                </a:moveTo>
                <a:cubicBezTo>
                  <a:pt x="7932881" y="83205"/>
                  <a:pt x="7936669" y="83883"/>
                  <a:pt x="7940888" y="85571"/>
                </a:cubicBezTo>
                <a:cubicBezTo>
                  <a:pt x="7949328" y="88948"/>
                  <a:pt x="7956283" y="93068"/>
                  <a:pt x="7961754" y="97929"/>
                </a:cubicBezTo>
                <a:cubicBezTo>
                  <a:pt x="7967225" y="102790"/>
                  <a:pt x="7967196" y="108222"/>
                  <a:pt x="7961668" y="114223"/>
                </a:cubicBezTo>
                <a:cubicBezTo>
                  <a:pt x="7956140" y="120224"/>
                  <a:pt x="7950802" y="134891"/>
                  <a:pt x="7945654" y="158222"/>
                </a:cubicBezTo>
                <a:cubicBezTo>
                  <a:pt x="7955548" y="168332"/>
                  <a:pt x="7955376" y="174764"/>
                  <a:pt x="7945137" y="177517"/>
                </a:cubicBezTo>
                <a:cubicBezTo>
                  <a:pt x="7934898" y="180270"/>
                  <a:pt x="7917976" y="184178"/>
                  <a:pt x="7894373" y="189240"/>
                </a:cubicBezTo>
                <a:cubicBezTo>
                  <a:pt x="7894373" y="196023"/>
                  <a:pt x="7892114" y="201670"/>
                  <a:pt x="7887597" y="206180"/>
                </a:cubicBezTo>
                <a:cubicBezTo>
                  <a:pt x="7883080" y="210690"/>
                  <a:pt x="7879462" y="209958"/>
                  <a:pt x="7876745" y="203985"/>
                </a:cubicBezTo>
                <a:cubicBezTo>
                  <a:pt x="7874028" y="198013"/>
                  <a:pt x="7871984" y="190448"/>
                  <a:pt x="7870614" y="181292"/>
                </a:cubicBezTo>
                <a:cubicBezTo>
                  <a:pt x="7869246" y="172136"/>
                  <a:pt x="7867675" y="160707"/>
                  <a:pt x="7865904" y="147005"/>
                </a:cubicBezTo>
                <a:cubicBezTo>
                  <a:pt x="7864133" y="133303"/>
                  <a:pt x="7860982" y="121493"/>
                  <a:pt x="7856450" y="111577"/>
                </a:cubicBezTo>
                <a:cubicBezTo>
                  <a:pt x="7851918" y="101661"/>
                  <a:pt x="7853030" y="97180"/>
                  <a:pt x="7859784" y="98133"/>
                </a:cubicBezTo>
                <a:cubicBezTo>
                  <a:pt x="7866538" y="99087"/>
                  <a:pt x="7871984" y="100213"/>
                  <a:pt x="7876121" y="101510"/>
                </a:cubicBezTo>
                <a:cubicBezTo>
                  <a:pt x="7880258" y="102808"/>
                  <a:pt x="7887482" y="101987"/>
                  <a:pt x="7897793" y="99047"/>
                </a:cubicBezTo>
                <a:cubicBezTo>
                  <a:pt x="7908104" y="96108"/>
                  <a:pt x="7915754" y="92282"/>
                  <a:pt x="7920744" y="87572"/>
                </a:cubicBezTo>
                <a:cubicBezTo>
                  <a:pt x="7923240" y="85216"/>
                  <a:pt x="7926166" y="83872"/>
                  <a:pt x="7929524" y="83538"/>
                </a:cubicBezTo>
                <a:close/>
                <a:moveTo>
                  <a:pt x="8079388" y="79214"/>
                </a:moveTo>
                <a:cubicBezTo>
                  <a:pt x="8078322" y="78833"/>
                  <a:pt x="8077040" y="78865"/>
                  <a:pt x="8075543" y="79312"/>
                </a:cubicBezTo>
                <a:cubicBezTo>
                  <a:pt x="8069556" y="81097"/>
                  <a:pt x="8060906" y="83560"/>
                  <a:pt x="8049592" y="86700"/>
                </a:cubicBezTo>
                <a:cubicBezTo>
                  <a:pt x="8057694" y="93369"/>
                  <a:pt x="8060368" y="99409"/>
                  <a:pt x="8057614" y="104823"/>
                </a:cubicBezTo>
                <a:cubicBezTo>
                  <a:pt x="8054862" y="110236"/>
                  <a:pt x="8052639" y="120128"/>
                  <a:pt x="8050946" y="134496"/>
                </a:cubicBezTo>
                <a:cubicBezTo>
                  <a:pt x="8058088" y="132833"/>
                  <a:pt x="8067552" y="130037"/>
                  <a:pt x="8079340" y="126107"/>
                </a:cubicBezTo>
                <a:cubicBezTo>
                  <a:pt x="8081004" y="116041"/>
                  <a:pt x="8082284" y="105278"/>
                  <a:pt x="8083180" y="93820"/>
                </a:cubicBezTo>
                <a:cubicBezTo>
                  <a:pt x="8083852" y="85227"/>
                  <a:pt x="8082588" y="80358"/>
                  <a:pt x="8079388" y="79214"/>
                </a:cubicBezTo>
                <a:close/>
                <a:moveTo>
                  <a:pt x="4013850" y="74727"/>
                </a:moveTo>
                <a:cubicBezTo>
                  <a:pt x="4017149" y="74618"/>
                  <a:pt x="4020974" y="75279"/>
                  <a:pt x="4025323" y="76709"/>
                </a:cubicBezTo>
                <a:cubicBezTo>
                  <a:pt x="4034020" y="79570"/>
                  <a:pt x="4041158" y="83201"/>
                  <a:pt x="4046736" y="87604"/>
                </a:cubicBezTo>
                <a:cubicBezTo>
                  <a:pt x="4052314" y="92006"/>
                  <a:pt x="4052307" y="97491"/>
                  <a:pt x="4046714" y="104059"/>
                </a:cubicBezTo>
                <a:cubicBezTo>
                  <a:pt x="4041122" y="110627"/>
                  <a:pt x="4035371" y="122917"/>
                  <a:pt x="4029463" y="140928"/>
                </a:cubicBezTo>
                <a:cubicBezTo>
                  <a:pt x="4040261" y="154293"/>
                  <a:pt x="4039957" y="161528"/>
                  <a:pt x="4028549" y="162632"/>
                </a:cubicBezTo>
                <a:cubicBezTo>
                  <a:pt x="4017142" y="163736"/>
                  <a:pt x="3999765" y="165959"/>
                  <a:pt x="3976419" y="169300"/>
                </a:cubicBezTo>
                <a:cubicBezTo>
                  <a:pt x="3975673" y="176929"/>
                  <a:pt x="3973264" y="182737"/>
                  <a:pt x="3969191" y="186723"/>
                </a:cubicBezTo>
                <a:cubicBezTo>
                  <a:pt x="3965119" y="190710"/>
                  <a:pt x="3961552" y="188670"/>
                  <a:pt x="3958490" y="180604"/>
                </a:cubicBezTo>
                <a:cubicBezTo>
                  <a:pt x="3955428" y="172537"/>
                  <a:pt x="3952105" y="159990"/>
                  <a:pt x="3948520" y="142961"/>
                </a:cubicBezTo>
                <a:cubicBezTo>
                  <a:pt x="3944935" y="125932"/>
                  <a:pt x="3940629" y="113384"/>
                  <a:pt x="3935603" y="105318"/>
                </a:cubicBezTo>
                <a:cubicBezTo>
                  <a:pt x="3930577" y="97251"/>
                  <a:pt x="3931699" y="92906"/>
                  <a:pt x="3938969" y="92282"/>
                </a:cubicBezTo>
                <a:cubicBezTo>
                  <a:pt x="3946240" y="91659"/>
                  <a:pt x="3951589" y="91340"/>
                  <a:pt x="3955016" y="91325"/>
                </a:cubicBezTo>
                <a:cubicBezTo>
                  <a:pt x="3958443" y="91311"/>
                  <a:pt x="3966592" y="89805"/>
                  <a:pt x="3979462" y="86808"/>
                </a:cubicBezTo>
                <a:cubicBezTo>
                  <a:pt x="3992333" y="83811"/>
                  <a:pt x="4001020" y="80663"/>
                  <a:pt x="4005522" y="77365"/>
                </a:cubicBezTo>
                <a:cubicBezTo>
                  <a:pt x="4007774" y="75716"/>
                  <a:pt x="4010550" y="74837"/>
                  <a:pt x="4013850" y="74727"/>
                </a:cubicBezTo>
                <a:close/>
                <a:moveTo>
                  <a:pt x="1316254" y="68564"/>
                </a:moveTo>
                <a:cubicBezTo>
                  <a:pt x="1325513" y="67783"/>
                  <a:pt x="1333576" y="70476"/>
                  <a:pt x="1340443" y="76644"/>
                </a:cubicBezTo>
                <a:cubicBezTo>
                  <a:pt x="1349599" y="84869"/>
                  <a:pt x="1348076" y="89845"/>
                  <a:pt x="1335872" y="91573"/>
                </a:cubicBezTo>
                <a:cubicBezTo>
                  <a:pt x="1323669" y="93301"/>
                  <a:pt x="1306374" y="95864"/>
                  <a:pt x="1283989" y="99263"/>
                </a:cubicBezTo>
                <a:cubicBezTo>
                  <a:pt x="1296580" y="105343"/>
                  <a:pt x="1301667" y="111054"/>
                  <a:pt x="1299251" y="116395"/>
                </a:cubicBezTo>
                <a:cubicBezTo>
                  <a:pt x="1296834" y="121737"/>
                  <a:pt x="1289948" y="139329"/>
                  <a:pt x="1278590" y="169171"/>
                </a:cubicBezTo>
                <a:cubicBezTo>
                  <a:pt x="1300588" y="187412"/>
                  <a:pt x="1315086" y="201078"/>
                  <a:pt x="1322084" y="210170"/>
                </a:cubicBezTo>
                <a:cubicBezTo>
                  <a:pt x="1329082" y="219261"/>
                  <a:pt x="1329975" y="228073"/>
                  <a:pt x="1324762" y="236606"/>
                </a:cubicBezTo>
                <a:cubicBezTo>
                  <a:pt x="1319549" y="245138"/>
                  <a:pt x="1311379" y="243339"/>
                  <a:pt x="1300251" y="231207"/>
                </a:cubicBezTo>
                <a:cubicBezTo>
                  <a:pt x="1289123" y="219075"/>
                  <a:pt x="1277515" y="206692"/>
                  <a:pt x="1265426" y="194058"/>
                </a:cubicBezTo>
                <a:cubicBezTo>
                  <a:pt x="1251674" y="212342"/>
                  <a:pt x="1238258" y="225220"/>
                  <a:pt x="1225180" y="232691"/>
                </a:cubicBezTo>
                <a:cubicBezTo>
                  <a:pt x="1218641" y="236427"/>
                  <a:pt x="1212386" y="239401"/>
                  <a:pt x="1206415" y="241615"/>
                </a:cubicBezTo>
                <a:lnTo>
                  <a:pt x="1192365" y="245204"/>
                </a:lnTo>
                <a:lnTo>
                  <a:pt x="1199561" y="246759"/>
                </a:lnTo>
                <a:cubicBezTo>
                  <a:pt x="1217773" y="251204"/>
                  <a:pt x="1242241" y="255427"/>
                  <a:pt x="1272965" y="259428"/>
                </a:cubicBezTo>
                <a:cubicBezTo>
                  <a:pt x="1303689" y="263429"/>
                  <a:pt x="1333678" y="263630"/>
                  <a:pt x="1362932" y="260031"/>
                </a:cubicBezTo>
                <a:cubicBezTo>
                  <a:pt x="1392186" y="256431"/>
                  <a:pt x="1402328" y="258220"/>
                  <a:pt x="1393358" y="265397"/>
                </a:cubicBezTo>
                <a:cubicBezTo>
                  <a:pt x="1384389" y="272575"/>
                  <a:pt x="1371005" y="280476"/>
                  <a:pt x="1353209" y="289102"/>
                </a:cubicBezTo>
                <a:cubicBezTo>
                  <a:pt x="1335413" y="297727"/>
                  <a:pt x="1321514" y="301581"/>
                  <a:pt x="1311512" y="300664"/>
                </a:cubicBezTo>
                <a:cubicBezTo>
                  <a:pt x="1301509" y="299746"/>
                  <a:pt x="1284617" y="295247"/>
                  <a:pt x="1260833" y="287166"/>
                </a:cubicBezTo>
                <a:cubicBezTo>
                  <a:pt x="1237050" y="279085"/>
                  <a:pt x="1216576" y="272499"/>
                  <a:pt x="1199411" y="267409"/>
                </a:cubicBezTo>
                <a:cubicBezTo>
                  <a:pt x="1182245" y="262318"/>
                  <a:pt x="1168070" y="258267"/>
                  <a:pt x="1156885" y="255255"/>
                </a:cubicBezTo>
                <a:cubicBezTo>
                  <a:pt x="1145699" y="252244"/>
                  <a:pt x="1136038" y="253147"/>
                  <a:pt x="1127900" y="257966"/>
                </a:cubicBezTo>
                <a:cubicBezTo>
                  <a:pt x="1119762" y="262784"/>
                  <a:pt x="1112814" y="266383"/>
                  <a:pt x="1107056" y="268764"/>
                </a:cubicBezTo>
                <a:cubicBezTo>
                  <a:pt x="1101298" y="271144"/>
                  <a:pt x="1094225" y="268667"/>
                  <a:pt x="1085836" y="261332"/>
                </a:cubicBezTo>
                <a:cubicBezTo>
                  <a:pt x="1077447" y="253997"/>
                  <a:pt x="1077533" y="249727"/>
                  <a:pt x="1086094" y="248523"/>
                </a:cubicBezTo>
                <a:cubicBezTo>
                  <a:pt x="1094655" y="247318"/>
                  <a:pt x="1103152" y="245160"/>
                  <a:pt x="1111584" y="242048"/>
                </a:cubicBezTo>
                <a:cubicBezTo>
                  <a:pt x="1120016" y="238936"/>
                  <a:pt x="1127939" y="236649"/>
                  <a:pt x="1135353" y="235186"/>
                </a:cubicBezTo>
                <a:cubicBezTo>
                  <a:pt x="1134493" y="223829"/>
                  <a:pt x="1131578" y="213106"/>
                  <a:pt x="1126609" y="203018"/>
                </a:cubicBezTo>
                <a:cubicBezTo>
                  <a:pt x="1121640" y="192929"/>
                  <a:pt x="1119833" y="184572"/>
                  <a:pt x="1121188" y="177947"/>
                </a:cubicBezTo>
                <a:cubicBezTo>
                  <a:pt x="1122544" y="171322"/>
                  <a:pt x="1124117" y="166052"/>
                  <a:pt x="1125910" y="162137"/>
                </a:cubicBezTo>
                <a:cubicBezTo>
                  <a:pt x="1127702" y="158222"/>
                  <a:pt x="1125010" y="158065"/>
                  <a:pt x="1117833" y="161664"/>
                </a:cubicBezTo>
                <a:cubicBezTo>
                  <a:pt x="1110655" y="165263"/>
                  <a:pt x="1103009" y="164991"/>
                  <a:pt x="1094892" y="160847"/>
                </a:cubicBezTo>
                <a:cubicBezTo>
                  <a:pt x="1086775" y="156702"/>
                  <a:pt x="1086005" y="153580"/>
                  <a:pt x="1092580" y="151479"/>
                </a:cubicBezTo>
                <a:cubicBezTo>
                  <a:pt x="1099155" y="149378"/>
                  <a:pt x="1105633" y="146628"/>
                  <a:pt x="1112014" y="143230"/>
                </a:cubicBezTo>
                <a:cubicBezTo>
                  <a:pt x="1118396" y="139831"/>
                  <a:pt x="1123978" y="135726"/>
                  <a:pt x="1128760" y="130915"/>
                </a:cubicBezTo>
                <a:cubicBezTo>
                  <a:pt x="1133543" y="126104"/>
                  <a:pt x="1141713" y="127359"/>
                  <a:pt x="1153271" y="134679"/>
                </a:cubicBezTo>
                <a:cubicBezTo>
                  <a:pt x="1164829" y="142000"/>
                  <a:pt x="1166934" y="148718"/>
                  <a:pt x="1159584" y="154834"/>
                </a:cubicBezTo>
                <a:cubicBezTo>
                  <a:pt x="1152235" y="160951"/>
                  <a:pt x="1147736" y="168282"/>
                  <a:pt x="1146087" y="176829"/>
                </a:cubicBezTo>
                <a:cubicBezTo>
                  <a:pt x="1144437" y="185375"/>
                  <a:pt x="1146538" y="194661"/>
                  <a:pt x="1152389" y="204685"/>
                </a:cubicBezTo>
                <a:cubicBezTo>
                  <a:pt x="1158240" y="214708"/>
                  <a:pt x="1158462" y="225385"/>
                  <a:pt x="1153056" y="236713"/>
                </a:cubicBezTo>
                <a:lnTo>
                  <a:pt x="1182857" y="243151"/>
                </a:lnTo>
                <a:lnTo>
                  <a:pt x="1189150" y="237004"/>
                </a:lnTo>
                <a:cubicBezTo>
                  <a:pt x="1199819" y="229640"/>
                  <a:pt x="1210241" y="220649"/>
                  <a:pt x="1220415" y="210030"/>
                </a:cubicBezTo>
                <a:cubicBezTo>
                  <a:pt x="1230590" y="199411"/>
                  <a:pt x="1239126" y="188573"/>
                  <a:pt x="1246024" y="177517"/>
                </a:cubicBezTo>
                <a:cubicBezTo>
                  <a:pt x="1228973" y="162704"/>
                  <a:pt x="1215938" y="150482"/>
                  <a:pt x="1206918" y="140853"/>
                </a:cubicBezTo>
                <a:cubicBezTo>
                  <a:pt x="1197898" y="131223"/>
                  <a:pt x="1201002" y="129212"/>
                  <a:pt x="1216232" y="134819"/>
                </a:cubicBezTo>
                <a:cubicBezTo>
                  <a:pt x="1231461" y="140426"/>
                  <a:pt x="1245658" y="147517"/>
                  <a:pt x="1258822" y="156093"/>
                </a:cubicBezTo>
                <a:cubicBezTo>
                  <a:pt x="1266494" y="137952"/>
                  <a:pt x="1269943" y="120013"/>
                  <a:pt x="1269169" y="102274"/>
                </a:cubicBezTo>
                <a:cubicBezTo>
                  <a:pt x="1248920" y="105845"/>
                  <a:pt x="1233160" y="109211"/>
                  <a:pt x="1221889" y="112373"/>
                </a:cubicBezTo>
                <a:cubicBezTo>
                  <a:pt x="1210617" y="115535"/>
                  <a:pt x="1199676" y="113043"/>
                  <a:pt x="1189064" y="104898"/>
                </a:cubicBezTo>
                <a:cubicBezTo>
                  <a:pt x="1178453" y="96753"/>
                  <a:pt x="1178574" y="92680"/>
                  <a:pt x="1189430" y="92680"/>
                </a:cubicBezTo>
                <a:cubicBezTo>
                  <a:pt x="1198120" y="92680"/>
                  <a:pt x="1210263" y="91347"/>
                  <a:pt x="1225858" y="88679"/>
                </a:cubicBezTo>
                <a:cubicBezTo>
                  <a:pt x="1241453" y="86012"/>
                  <a:pt x="1255456" y="83348"/>
                  <a:pt x="1267867" y="80688"/>
                </a:cubicBezTo>
                <a:cubicBezTo>
                  <a:pt x="1280279" y="78028"/>
                  <a:pt x="1293188" y="74633"/>
                  <a:pt x="1306597" y="70503"/>
                </a:cubicBezTo>
                <a:cubicBezTo>
                  <a:pt x="1309948" y="69471"/>
                  <a:pt x="1313168" y="68824"/>
                  <a:pt x="1316254" y="68564"/>
                </a:cubicBezTo>
                <a:close/>
                <a:moveTo>
                  <a:pt x="7027126" y="65107"/>
                </a:moveTo>
                <a:cubicBezTo>
                  <a:pt x="7030114" y="64664"/>
                  <a:pt x="7033505" y="64932"/>
                  <a:pt x="7037298" y="65911"/>
                </a:cubicBezTo>
                <a:cubicBezTo>
                  <a:pt x="7044884" y="67868"/>
                  <a:pt x="7051420" y="71934"/>
                  <a:pt x="7056905" y="78107"/>
                </a:cubicBezTo>
                <a:cubicBezTo>
                  <a:pt x="7062390" y="84281"/>
                  <a:pt x="7062046" y="89217"/>
                  <a:pt x="7055872" y="92917"/>
                </a:cubicBezTo>
                <a:cubicBezTo>
                  <a:pt x="7049699" y="96617"/>
                  <a:pt x="7042432" y="107236"/>
                  <a:pt x="7034072" y="124774"/>
                </a:cubicBezTo>
                <a:cubicBezTo>
                  <a:pt x="7043078" y="134081"/>
                  <a:pt x="7042948" y="139630"/>
                  <a:pt x="7033684" y="141423"/>
                </a:cubicBezTo>
                <a:cubicBezTo>
                  <a:pt x="7024420" y="143215"/>
                  <a:pt x="7005083" y="146635"/>
                  <a:pt x="6975671" y="151683"/>
                </a:cubicBezTo>
                <a:cubicBezTo>
                  <a:pt x="6973218" y="178643"/>
                  <a:pt x="6973990" y="194919"/>
                  <a:pt x="6977984" y="200512"/>
                </a:cubicBezTo>
                <a:cubicBezTo>
                  <a:pt x="6981978" y="206104"/>
                  <a:pt x="6989771" y="209109"/>
                  <a:pt x="7001365" y="209524"/>
                </a:cubicBezTo>
                <a:cubicBezTo>
                  <a:pt x="7012959" y="209940"/>
                  <a:pt x="7023015" y="209338"/>
                  <a:pt x="7031533" y="207718"/>
                </a:cubicBezTo>
                <a:cubicBezTo>
                  <a:pt x="7040051" y="206097"/>
                  <a:pt x="7045964" y="202182"/>
                  <a:pt x="7049268" y="195973"/>
                </a:cubicBezTo>
                <a:cubicBezTo>
                  <a:pt x="7052574" y="189764"/>
                  <a:pt x="7056152" y="181790"/>
                  <a:pt x="7060002" y="172053"/>
                </a:cubicBezTo>
                <a:cubicBezTo>
                  <a:pt x="7063852" y="162316"/>
                  <a:pt x="7066552" y="164776"/>
                  <a:pt x="7068100" y="179431"/>
                </a:cubicBezTo>
                <a:cubicBezTo>
                  <a:pt x="7069650" y="194087"/>
                  <a:pt x="7072464" y="204613"/>
                  <a:pt x="7076544" y="211009"/>
                </a:cubicBezTo>
                <a:cubicBezTo>
                  <a:pt x="7080624" y="217404"/>
                  <a:pt x="7075770" y="222925"/>
                  <a:pt x="7061981" y="227572"/>
                </a:cubicBezTo>
                <a:cubicBezTo>
                  <a:pt x="7048193" y="232218"/>
                  <a:pt x="7029828" y="234311"/>
                  <a:pt x="7006882" y="233853"/>
                </a:cubicBezTo>
                <a:cubicBezTo>
                  <a:pt x="6983938" y="233394"/>
                  <a:pt x="6968985" y="228421"/>
                  <a:pt x="6962023" y="218935"/>
                </a:cubicBezTo>
                <a:cubicBezTo>
                  <a:pt x="6955061" y="209449"/>
                  <a:pt x="6952031" y="195862"/>
                  <a:pt x="6952934" y="178173"/>
                </a:cubicBezTo>
                <a:cubicBezTo>
                  <a:pt x="6953838" y="160484"/>
                  <a:pt x="6952713" y="147435"/>
                  <a:pt x="6949557" y="139024"/>
                </a:cubicBezTo>
                <a:cubicBezTo>
                  <a:pt x="6946403" y="130614"/>
                  <a:pt x="6948955" y="127534"/>
                  <a:pt x="6957215" y="129786"/>
                </a:cubicBezTo>
                <a:cubicBezTo>
                  <a:pt x="6965475" y="132037"/>
                  <a:pt x="6973610" y="132736"/>
                  <a:pt x="6981618" y="131883"/>
                </a:cubicBezTo>
                <a:cubicBezTo>
                  <a:pt x="6989628" y="131030"/>
                  <a:pt x="6998702" y="129047"/>
                  <a:pt x="7008840" y="125935"/>
                </a:cubicBezTo>
                <a:cubicBezTo>
                  <a:pt x="7012124" y="116872"/>
                  <a:pt x="7014652" y="108637"/>
                  <a:pt x="7016422" y="101231"/>
                </a:cubicBezTo>
                <a:cubicBezTo>
                  <a:pt x="7018194" y="93824"/>
                  <a:pt x="7016174" y="90988"/>
                  <a:pt x="7010367" y="92723"/>
                </a:cubicBezTo>
                <a:cubicBezTo>
                  <a:pt x="7004559" y="94459"/>
                  <a:pt x="6996802" y="96258"/>
                  <a:pt x="6987092" y="98122"/>
                </a:cubicBezTo>
                <a:cubicBezTo>
                  <a:pt x="6977385" y="99987"/>
                  <a:pt x="6968365" y="97843"/>
                  <a:pt x="6960033" y="91691"/>
                </a:cubicBezTo>
                <a:cubicBezTo>
                  <a:pt x="6951702" y="85539"/>
                  <a:pt x="6953053" y="82155"/>
                  <a:pt x="6964088" y="81538"/>
                </a:cubicBezTo>
                <a:cubicBezTo>
                  <a:pt x="6975122" y="80921"/>
                  <a:pt x="6986004" y="79538"/>
                  <a:pt x="6996730" y="77387"/>
                </a:cubicBezTo>
                <a:cubicBezTo>
                  <a:pt x="7007456" y="75235"/>
                  <a:pt x="7015002" y="72296"/>
                  <a:pt x="7019370" y="68567"/>
                </a:cubicBezTo>
                <a:cubicBezTo>
                  <a:pt x="7021552" y="66703"/>
                  <a:pt x="7024138" y="65550"/>
                  <a:pt x="7027126" y="65107"/>
                </a:cubicBezTo>
                <a:close/>
                <a:moveTo>
                  <a:pt x="2643073" y="57753"/>
                </a:moveTo>
                <a:cubicBezTo>
                  <a:pt x="2646554" y="58004"/>
                  <a:pt x="2650223" y="59217"/>
                  <a:pt x="2654081" y="61394"/>
                </a:cubicBezTo>
                <a:cubicBezTo>
                  <a:pt x="2661796" y="65746"/>
                  <a:pt x="2668550" y="71188"/>
                  <a:pt x="2674343" y="77720"/>
                </a:cubicBezTo>
                <a:cubicBezTo>
                  <a:pt x="2680137" y="84252"/>
                  <a:pt x="2679864" y="88160"/>
                  <a:pt x="2673526" y="89443"/>
                </a:cubicBezTo>
                <a:cubicBezTo>
                  <a:pt x="2667187" y="90727"/>
                  <a:pt x="2661699" y="92630"/>
                  <a:pt x="2657059" y="95154"/>
                </a:cubicBezTo>
                <a:cubicBezTo>
                  <a:pt x="2652421" y="97678"/>
                  <a:pt x="2646115" y="101295"/>
                  <a:pt x="2638141" y="106006"/>
                </a:cubicBezTo>
                <a:cubicBezTo>
                  <a:pt x="2630168" y="110717"/>
                  <a:pt x="2627981" y="108505"/>
                  <a:pt x="2631581" y="99370"/>
                </a:cubicBezTo>
                <a:cubicBezTo>
                  <a:pt x="2635180" y="90235"/>
                  <a:pt x="2636980" y="84428"/>
                  <a:pt x="2636980" y="81947"/>
                </a:cubicBezTo>
                <a:cubicBezTo>
                  <a:pt x="2636980" y="81101"/>
                  <a:pt x="2631466" y="82026"/>
                  <a:pt x="2620438" y="84722"/>
                </a:cubicBezTo>
                <a:cubicBezTo>
                  <a:pt x="2609411" y="87417"/>
                  <a:pt x="2597602" y="89665"/>
                  <a:pt x="2585011" y="91465"/>
                </a:cubicBezTo>
                <a:cubicBezTo>
                  <a:pt x="2572420" y="93265"/>
                  <a:pt x="2563701" y="94165"/>
                  <a:pt x="2558854" y="94165"/>
                </a:cubicBezTo>
                <a:cubicBezTo>
                  <a:pt x="2558854" y="98424"/>
                  <a:pt x="2555477" y="106013"/>
                  <a:pt x="2548723" y="116933"/>
                </a:cubicBezTo>
                <a:cubicBezTo>
                  <a:pt x="2541969" y="127853"/>
                  <a:pt x="2536093" y="129520"/>
                  <a:pt x="2531095" y="121934"/>
                </a:cubicBezTo>
                <a:cubicBezTo>
                  <a:pt x="2526098" y="114348"/>
                  <a:pt x="2525409" y="107705"/>
                  <a:pt x="2529030" y="102005"/>
                </a:cubicBezTo>
                <a:cubicBezTo>
                  <a:pt x="2532651" y="96305"/>
                  <a:pt x="2535587" y="89855"/>
                  <a:pt x="2537839" y="82657"/>
                </a:cubicBezTo>
                <a:cubicBezTo>
                  <a:pt x="2540090" y="75458"/>
                  <a:pt x="2542241" y="69478"/>
                  <a:pt x="2544292" y="64717"/>
                </a:cubicBezTo>
                <a:cubicBezTo>
                  <a:pt x="2546343" y="59956"/>
                  <a:pt x="2550903" y="64781"/>
                  <a:pt x="2557972" y="79193"/>
                </a:cubicBezTo>
                <a:cubicBezTo>
                  <a:pt x="2561815" y="79193"/>
                  <a:pt x="2570348" y="78089"/>
                  <a:pt x="2583570" y="75881"/>
                </a:cubicBezTo>
                <a:cubicBezTo>
                  <a:pt x="2596791" y="73672"/>
                  <a:pt x="2606815" y="71292"/>
                  <a:pt x="2613641" y="68739"/>
                </a:cubicBezTo>
                <a:cubicBezTo>
                  <a:pt x="2620467" y="66187"/>
                  <a:pt x="2626985" y="63236"/>
                  <a:pt x="2633194" y="59888"/>
                </a:cubicBezTo>
                <a:cubicBezTo>
                  <a:pt x="2636299" y="58214"/>
                  <a:pt x="2639591" y="57502"/>
                  <a:pt x="2643073" y="57753"/>
                </a:cubicBezTo>
                <a:close/>
                <a:moveTo>
                  <a:pt x="6327186" y="57022"/>
                </a:moveTo>
                <a:cubicBezTo>
                  <a:pt x="6330274" y="57025"/>
                  <a:pt x="6333880" y="57748"/>
                  <a:pt x="6338003" y="59189"/>
                </a:cubicBezTo>
                <a:cubicBezTo>
                  <a:pt x="6346248" y="62071"/>
                  <a:pt x="6353211" y="65878"/>
                  <a:pt x="6358889" y="70611"/>
                </a:cubicBezTo>
                <a:cubicBezTo>
                  <a:pt x="6366059" y="74999"/>
                  <a:pt x="6368070" y="80846"/>
                  <a:pt x="6364923" y="88152"/>
                </a:cubicBezTo>
                <a:cubicBezTo>
                  <a:pt x="6361775" y="95459"/>
                  <a:pt x="6360202" y="109136"/>
                  <a:pt x="6360202" y="129183"/>
                </a:cubicBezTo>
                <a:cubicBezTo>
                  <a:pt x="6360202" y="149360"/>
                  <a:pt x="6361775" y="178187"/>
                  <a:pt x="6364923" y="215666"/>
                </a:cubicBezTo>
                <a:cubicBezTo>
                  <a:pt x="6368070" y="253144"/>
                  <a:pt x="6364657" y="280057"/>
                  <a:pt x="6354684" y="296405"/>
                </a:cubicBezTo>
                <a:cubicBezTo>
                  <a:pt x="6344710" y="312752"/>
                  <a:pt x="6336536" y="315577"/>
                  <a:pt x="6330162" y="304880"/>
                </a:cubicBezTo>
                <a:cubicBezTo>
                  <a:pt x="6323788" y="294182"/>
                  <a:pt x="6313900" y="284258"/>
                  <a:pt x="6300499" y="275109"/>
                </a:cubicBezTo>
                <a:cubicBezTo>
                  <a:pt x="6287099" y="265960"/>
                  <a:pt x="6287561" y="262060"/>
                  <a:pt x="6301887" y="263408"/>
                </a:cubicBezTo>
                <a:cubicBezTo>
                  <a:pt x="6316213" y="264756"/>
                  <a:pt x="6325437" y="265311"/>
                  <a:pt x="6329560" y="265075"/>
                </a:cubicBezTo>
                <a:cubicBezTo>
                  <a:pt x="6333682" y="264838"/>
                  <a:pt x="6335744" y="248336"/>
                  <a:pt x="6335744" y="215569"/>
                </a:cubicBezTo>
                <a:cubicBezTo>
                  <a:pt x="6335744" y="180779"/>
                  <a:pt x="6334632" y="151615"/>
                  <a:pt x="6332410" y="128076"/>
                </a:cubicBezTo>
                <a:cubicBezTo>
                  <a:pt x="6330187" y="104536"/>
                  <a:pt x="6327882" y="90752"/>
                  <a:pt x="6325494" y="86722"/>
                </a:cubicBezTo>
                <a:cubicBezTo>
                  <a:pt x="6323107" y="82692"/>
                  <a:pt x="6318830" y="81775"/>
                  <a:pt x="6312664" y="83969"/>
                </a:cubicBezTo>
                <a:cubicBezTo>
                  <a:pt x="6306497" y="86163"/>
                  <a:pt x="6299277" y="88862"/>
                  <a:pt x="6291003" y="92067"/>
                </a:cubicBezTo>
                <a:cubicBezTo>
                  <a:pt x="6282728" y="95272"/>
                  <a:pt x="6273945" y="92802"/>
                  <a:pt x="6264653" y="84657"/>
                </a:cubicBezTo>
                <a:cubicBezTo>
                  <a:pt x="6255360" y="76512"/>
                  <a:pt x="6257490" y="72439"/>
                  <a:pt x="6271041" y="72439"/>
                </a:cubicBezTo>
                <a:cubicBezTo>
                  <a:pt x="6281280" y="72439"/>
                  <a:pt x="6290884" y="70944"/>
                  <a:pt x="6299854" y="67954"/>
                </a:cubicBezTo>
                <a:cubicBezTo>
                  <a:pt x="6308824" y="64964"/>
                  <a:pt x="6315363" y="62035"/>
                  <a:pt x="6319472" y="59167"/>
                </a:cubicBezTo>
                <a:cubicBezTo>
                  <a:pt x="6321525" y="57733"/>
                  <a:pt x="6324097" y="57018"/>
                  <a:pt x="6327186" y="57022"/>
                </a:cubicBezTo>
                <a:close/>
                <a:moveTo>
                  <a:pt x="952393" y="54997"/>
                </a:moveTo>
                <a:cubicBezTo>
                  <a:pt x="955804" y="54569"/>
                  <a:pt x="959231" y="55080"/>
                  <a:pt x="962672" y="56532"/>
                </a:cubicBezTo>
                <a:cubicBezTo>
                  <a:pt x="969555" y="59436"/>
                  <a:pt x="977102" y="64258"/>
                  <a:pt x="985312" y="70998"/>
                </a:cubicBezTo>
                <a:cubicBezTo>
                  <a:pt x="993521" y="77738"/>
                  <a:pt x="993937" y="84349"/>
                  <a:pt x="986559" y="90830"/>
                </a:cubicBezTo>
                <a:cubicBezTo>
                  <a:pt x="979181" y="97312"/>
                  <a:pt x="971620" y="114814"/>
                  <a:pt x="963877" y="143337"/>
                </a:cubicBezTo>
                <a:cubicBezTo>
                  <a:pt x="975578" y="154824"/>
                  <a:pt x="977206" y="161198"/>
                  <a:pt x="968759" y="162460"/>
                </a:cubicBezTo>
                <a:cubicBezTo>
                  <a:pt x="960313" y="163722"/>
                  <a:pt x="947880" y="165242"/>
                  <a:pt x="931461" y="167020"/>
                </a:cubicBezTo>
                <a:cubicBezTo>
                  <a:pt x="915041" y="168798"/>
                  <a:pt x="899001" y="170928"/>
                  <a:pt x="883342" y="173409"/>
                </a:cubicBezTo>
                <a:cubicBezTo>
                  <a:pt x="878251" y="187175"/>
                  <a:pt x="873512" y="190646"/>
                  <a:pt x="869124" y="183820"/>
                </a:cubicBezTo>
                <a:cubicBezTo>
                  <a:pt x="864736" y="176994"/>
                  <a:pt x="862087" y="168522"/>
                  <a:pt x="861176" y="158405"/>
                </a:cubicBezTo>
                <a:cubicBezTo>
                  <a:pt x="860265" y="148288"/>
                  <a:pt x="858498" y="136020"/>
                  <a:pt x="855873" y="121601"/>
                </a:cubicBezTo>
                <a:cubicBezTo>
                  <a:pt x="853249" y="107182"/>
                  <a:pt x="849195" y="95380"/>
                  <a:pt x="843709" y="86195"/>
                </a:cubicBezTo>
                <a:cubicBezTo>
                  <a:pt x="838224" y="77010"/>
                  <a:pt x="841981" y="73317"/>
                  <a:pt x="854981" y="75117"/>
                </a:cubicBezTo>
                <a:cubicBezTo>
                  <a:pt x="867980" y="76917"/>
                  <a:pt x="884077" y="75852"/>
                  <a:pt x="903271" y="71923"/>
                </a:cubicBezTo>
                <a:cubicBezTo>
                  <a:pt x="922466" y="67994"/>
                  <a:pt x="935444" y="63720"/>
                  <a:pt x="942205" y="59103"/>
                </a:cubicBezTo>
                <a:cubicBezTo>
                  <a:pt x="945586" y="56794"/>
                  <a:pt x="948982" y="55425"/>
                  <a:pt x="952393" y="54997"/>
                </a:cubicBezTo>
                <a:close/>
                <a:moveTo>
                  <a:pt x="6212459" y="50172"/>
                </a:moveTo>
                <a:cubicBezTo>
                  <a:pt x="6214419" y="49974"/>
                  <a:pt x="6217025" y="50219"/>
                  <a:pt x="6220277" y="50907"/>
                </a:cubicBezTo>
                <a:cubicBezTo>
                  <a:pt x="6231979" y="51882"/>
                  <a:pt x="6241127" y="54955"/>
                  <a:pt x="6247724" y="60124"/>
                </a:cubicBezTo>
                <a:cubicBezTo>
                  <a:pt x="6254320" y="65294"/>
                  <a:pt x="6256202" y="72260"/>
                  <a:pt x="6253370" y="81022"/>
                </a:cubicBezTo>
                <a:cubicBezTo>
                  <a:pt x="6250538" y="89784"/>
                  <a:pt x="6244891" y="91981"/>
                  <a:pt x="6236431" y="87615"/>
                </a:cubicBezTo>
                <a:cubicBezTo>
                  <a:pt x="6227970" y="83248"/>
                  <a:pt x="6219911" y="75350"/>
                  <a:pt x="6212254" y="63921"/>
                </a:cubicBezTo>
                <a:cubicBezTo>
                  <a:pt x="6206510" y="55349"/>
                  <a:pt x="6206578" y="50766"/>
                  <a:pt x="6212459" y="50172"/>
                </a:cubicBezTo>
                <a:close/>
                <a:moveTo>
                  <a:pt x="3421833" y="47288"/>
                </a:moveTo>
                <a:cubicBezTo>
                  <a:pt x="3426562" y="47528"/>
                  <a:pt x="3433373" y="49294"/>
                  <a:pt x="3442268" y="52585"/>
                </a:cubicBezTo>
                <a:cubicBezTo>
                  <a:pt x="3460057" y="59167"/>
                  <a:pt x="3464223" y="64341"/>
                  <a:pt x="3454765" y="68105"/>
                </a:cubicBezTo>
                <a:cubicBezTo>
                  <a:pt x="3445308" y="71869"/>
                  <a:pt x="3431144" y="78484"/>
                  <a:pt x="3412272" y="87948"/>
                </a:cubicBezTo>
                <a:cubicBezTo>
                  <a:pt x="3420360" y="91375"/>
                  <a:pt x="3423955" y="95308"/>
                  <a:pt x="3423059" y="99746"/>
                </a:cubicBezTo>
                <a:cubicBezTo>
                  <a:pt x="3422163" y="104185"/>
                  <a:pt x="3424131" y="117123"/>
                  <a:pt x="3428964" y="138562"/>
                </a:cubicBezTo>
                <a:cubicBezTo>
                  <a:pt x="3435403" y="137013"/>
                  <a:pt x="3442945" y="134375"/>
                  <a:pt x="3451593" y="130646"/>
                </a:cubicBezTo>
                <a:cubicBezTo>
                  <a:pt x="3460240" y="126918"/>
                  <a:pt x="3469120" y="126842"/>
                  <a:pt x="3478233" y="130420"/>
                </a:cubicBezTo>
                <a:cubicBezTo>
                  <a:pt x="3487347" y="133998"/>
                  <a:pt x="3486049" y="139171"/>
                  <a:pt x="3474340" y="145940"/>
                </a:cubicBezTo>
                <a:cubicBezTo>
                  <a:pt x="3462631" y="152708"/>
                  <a:pt x="3450037" y="157613"/>
                  <a:pt x="3436557" y="160653"/>
                </a:cubicBezTo>
                <a:cubicBezTo>
                  <a:pt x="3440974" y="176169"/>
                  <a:pt x="3449374" y="192994"/>
                  <a:pt x="3461756" y="211127"/>
                </a:cubicBezTo>
                <a:cubicBezTo>
                  <a:pt x="3474139" y="229260"/>
                  <a:pt x="3483457" y="240596"/>
                  <a:pt x="3489709" y="245135"/>
                </a:cubicBezTo>
                <a:cubicBezTo>
                  <a:pt x="3495961" y="249673"/>
                  <a:pt x="3499682" y="250265"/>
                  <a:pt x="3500873" y="246909"/>
                </a:cubicBezTo>
                <a:cubicBezTo>
                  <a:pt x="3502063" y="243554"/>
                  <a:pt x="3505548" y="231293"/>
                  <a:pt x="3511327" y="210127"/>
                </a:cubicBezTo>
                <a:cubicBezTo>
                  <a:pt x="3517135" y="210127"/>
                  <a:pt x="3520511" y="218387"/>
                  <a:pt x="3521458" y="234907"/>
                </a:cubicBezTo>
                <a:cubicBezTo>
                  <a:pt x="3522405" y="251426"/>
                  <a:pt x="3524462" y="263738"/>
                  <a:pt x="3527631" y="271840"/>
                </a:cubicBezTo>
                <a:cubicBezTo>
                  <a:pt x="3530801" y="279942"/>
                  <a:pt x="3530486" y="286101"/>
                  <a:pt x="3526685" y="290317"/>
                </a:cubicBezTo>
                <a:cubicBezTo>
                  <a:pt x="3522885" y="294533"/>
                  <a:pt x="3516389" y="294042"/>
                  <a:pt x="3507197" y="288844"/>
                </a:cubicBezTo>
                <a:cubicBezTo>
                  <a:pt x="3498005" y="283645"/>
                  <a:pt x="3487884" y="276443"/>
                  <a:pt x="3476835" y="267237"/>
                </a:cubicBezTo>
                <a:cubicBezTo>
                  <a:pt x="3465786" y="258030"/>
                  <a:pt x="3454999" y="244726"/>
                  <a:pt x="3444472" y="227324"/>
                </a:cubicBezTo>
                <a:cubicBezTo>
                  <a:pt x="3433947" y="209922"/>
                  <a:pt x="3424160" y="189384"/>
                  <a:pt x="3415111" y="165708"/>
                </a:cubicBezTo>
                <a:cubicBezTo>
                  <a:pt x="3408400" y="168361"/>
                  <a:pt x="3402133" y="170376"/>
                  <a:pt x="3396311" y="171752"/>
                </a:cubicBezTo>
                <a:cubicBezTo>
                  <a:pt x="3393400" y="172441"/>
                  <a:pt x="3390559" y="172713"/>
                  <a:pt x="3387788" y="172570"/>
                </a:cubicBezTo>
                <a:lnTo>
                  <a:pt x="3379877" y="170932"/>
                </a:lnTo>
                <a:lnTo>
                  <a:pt x="3379877" y="175086"/>
                </a:lnTo>
                <a:cubicBezTo>
                  <a:pt x="3379877" y="191950"/>
                  <a:pt x="3378522" y="214414"/>
                  <a:pt x="3375812" y="242478"/>
                </a:cubicBezTo>
                <a:cubicBezTo>
                  <a:pt x="3375396" y="241431"/>
                  <a:pt x="3381975" y="236448"/>
                  <a:pt x="3395548" y="227529"/>
                </a:cubicBezTo>
                <a:cubicBezTo>
                  <a:pt x="3409120" y="218609"/>
                  <a:pt x="3418001" y="215490"/>
                  <a:pt x="3422188" y="218172"/>
                </a:cubicBezTo>
                <a:cubicBezTo>
                  <a:pt x="3426375" y="220853"/>
                  <a:pt x="3418772" y="231078"/>
                  <a:pt x="3399376" y="248845"/>
                </a:cubicBezTo>
                <a:cubicBezTo>
                  <a:pt x="3379981" y="266613"/>
                  <a:pt x="3366968" y="279021"/>
                  <a:pt x="3360335" y="286069"/>
                </a:cubicBezTo>
                <a:cubicBezTo>
                  <a:pt x="3353703" y="293117"/>
                  <a:pt x="3347848" y="291432"/>
                  <a:pt x="3342772" y="281014"/>
                </a:cubicBezTo>
                <a:cubicBezTo>
                  <a:pt x="3337695" y="270596"/>
                  <a:pt x="3336774" y="263444"/>
                  <a:pt x="3340008" y="259557"/>
                </a:cubicBezTo>
                <a:cubicBezTo>
                  <a:pt x="3343242" y="255671"/>
                  <a:pt x="3346167" y="249792"/>
                  <a:pt x="3348784" y="241919"/>
                </a:cubicBezTo>
                <a:cubicBezTo>
                  <a:pt x="3351401" y="234046"/>
                  <a:pt x="3353384" y="222502"/>
                  <a:pt x="3354732" y="207287"/>
                </a:cubicBezTo>
                <a:cubicBezTo>
                  <a:pt x="3356080" y="192072"/>
                  <a:pt x="3356535" y="176287"/>
                  <a:pt x="3356098" y="159932"/>
                </a:cubicBezTo>
                <a:cubicBezTo>
                  <a:pt x="3355660" y="143577"/>
                  <a:pt x="3354330" y="131639"/>
                  <a:pt x="3352107" y="124118"/>
                </a:cubicBezTo>
                <a:cubicBezTo>
                  <a:pt x="3349885" y="116596"/>
                  <a:pt x="3347404" y="108799"/>
                  <a:pt x="3344665" y="100725"/>
                </a:cubicBezTo>
                <a:cubicBezTo>
                  <a:pt x="3341926" y="92652"/>
                  <a:pt x="3349720" y="90415"/>
                  <a:pt x="3368046" y="94014"/>
                </a:cubicBezTo>
                <a:cubicBezTo>
                  <a:pt x="3386359" y="83890"/>
                  <a:pt x="3398297" y="75619"/>
                  <a:pt x="3403861" y="69202"/>
                </a:cubicBezTo>
                <a:cubicBezTo>
                  <a:pt x="3409425" y="62785"/>
                  <a:pt x="3412770" y="56765"/>
                  <a:pt x="3413896" y="51144"/>
                </a:cubicBezTo>
                <a:cubicBezTo>
                  <a:pt x="3414459" y="48333"/>
                  <a:pt x="3417104" y="47048"/>
                  <a:pt x="3421833" y="47288"/>
                </a:cubicBezTo>
                <a:close/>
                <a:moveTo>
                  <a:pt x="8088936" y="47267"/>
                </a:moveTo>
                <a:cubicBezTo>
                  <a:pt x="8092852" y="46797"/>
                  <a:pt x="8097244" y="47394"/>
                  <a:pt x="8102108" y="49057"/>
                </a:cubicBezTo>
                <a:cubicBezTo>
                  <a:pt x="8111838" y="52384"/>
                  <a:pt x="8120590" y="57486"/>
                  <a:pt x="8128362" y="64362"/>
                </a:cubicBezTo>
                <a:cubicBezTo>
                  <a:pt x="8136134" y="71238"/>
                  <a:pt x="8136496" y="77261"/>
                  <a:pt x="8129448" y="82431"/>
                </a:cubicBezTo>
                <a:cubicBezTo>
                  <a:pt x="8122400" y="87600"/>
                  <a:pt x="8113778" y="101198"/>
                  <a:pt x="8103582" y="123225"/>
                </a:cubicBezTo>
                <a:cubicBezTo>
                  <a:pt x="8115284" y="132976"/>
                  <a:pt x="8115186" y="139784"/>
                  <a:pt x="8103292" y="143649"/>
                </a:cubicBezTo>
                <a:cubicBezTo>
                  <a:pt x="8091396" y="147514"/>
                  <a:pt x="8077168" y="151235"/>
                  <a:pt x="8060604" y="154813"/>
                </a:cubicBezTo>
                <a:cubicBezTo>
                  <a:pt x="8044042" y="158391"/>
                  <a:pt x="8023672" y="163514"/>
                  <a:pt x="7999494" y="170182"/>
                </a:cubicBezTo>
                <a:cubicBezTo>
                  <a:pt x="7998662" y="199293"/>
                  <a:pt x="8000622" y="219028"/>
                  <a:pt x="8005376" y="229389"/>
                </a:cubicBezTo>
                <a:cubicBezTo>
                  <a:pt x="8010130" y="239750"/>
                  <a:pt x="8017272" y="247003"/>
                  <a:pt x="8026801" y="251147"/>
                </a:cubicBezTo>
                <a:cubicBezTo>
                  <a:pt x="8036330" y="255291"/>
                  <a:pt x="8051097" y="257363"/>
                  <a:pt x="8071102" y="257363"/>
                </a:cubicBezTo>
                <a:cubicBezTo>
                  <a:pt x="8091120" y="257363"/>
                  <a:pt x="8106826" y="255252"/>
                  <a:pt x="8118220" y="251029"/>
                </a:cubicBezTo>
                <a:cubicBezTo>
                  <a:pt x="8129613" y="246805"/>
                  <a:pt x="8136970" y="241793"/>
                  <a:pt x="8140289" y="235993"/>
                </a:cubicBezTo>
                <a:cubicBezTo>
                  <a:pt x="8143610" y="230192"/>
                  <a:pt x="8147330" y="219925"/>
                  <a:pt x="8151453" y="205190"/>
                </a:cubicBezTo>
                <a:cubicBezTo>
                  <a:pt x="8155576" y="190455"/>
                  <a:pt x="8158738" y="192700"/>
                  <a:pt x="8160939" y="211923"/>
                </a:cubicBezTo>
                <a:cubicBezTo>
                  <a:pt x="8163140" y="231146"/>
                  <a:pt x="8166278" y="244830"/>
                  <a:pt x="8170350" y="252975"/>
                </a:cubicBezTo>
                <a:cubicBezTo>
                  <a:pt x="8174422" y="261120"/>
                  <a:pt x="8169196" y="267954"/>
                  <a:pt x="8154669" y="273475"/>
                </a:cubicBezTo>
                <a:cubicBezTo>
                  <a:pt x="8140142" y="278996"/>
                  <a:pt x="8121862" y="282437"/>
                  <a:pt x="8099828" y="283800"/>
                </a:cubicBezTo>
                <a:cubicBezTo>
                  <a:pt x="8077795" y="285162"/>
                  <a:pt x="8058672" y="284922"/>
                  <a:pt x="8042460" y="283079"/>
                </a:cubicBezTo>
                <a:cubicBezTo>
                  <a:pt x="8026249" y="281236"/>
                  <a:pt x="8013092" y="276228"/>
                  <a:pt x="8002989" y="268054"/>
                </a:cubicBezTo>
                <a:cubicBezTo>
                  <a:pt x="7992886" y="259880"/>
                  <a:pt x="7985952" y="249197"/>
                  <a:pt x="7982188" y="236004"/>
                </a:cubicBezTo>
                <a:cubicBezTo>
                  <a:pt x="7978424" y="222811"/>
                  <a:pt x="7977216" y="197382"/>
                  <a:pt x="7978564" y="159717"/>
                </a:cubicBezTo>
                <a:cubicBezTo>
                  <a:pt x="7979912" y="122053"/>
                  <a:pt x="7978560" y="98535"/>
                  <a:pt x="7974509" y="89163"/>
                </a:cubicBezTo>
                <a:cubicBezTo>
                  <a:pt x="7970458" y="79792"/>
                  <a:pt x="7971868" y="75827"/>
                  <a:pt x="7978736" y="77268"/>
                </a:cubicBezTo>
                <a:cubicBezTo>
                  <a:pt x="7985605" y="78709"/>
                  <a:pt x="7991456" y="79835"/>
                  <a:pt x="7996288" y="80645"/>
                </a:cubicBezTo>
                <a:cubicBezTo>
                  <a:pt x="8001122" y="81456"/>
                  <a:pt x="8009546" y="80344"/>
                  <a:pt x="8021564" y="77311"/>
                </a:cubicBezTo>
                <a:cubicBezTo>
                  <a:pt x="8033580" y="74278"/>
                  <a:pt x="8044608" y="70582"/>
                  <a:pt x="8054646" y="66223"/>
                </a:cubicBezTo>
                <a:cubicBezTo>
                  <a:pt x="8064684" y="61863"/>
                  <a:pt x="8072672" y="57081"/>
                  <a:pt x="8078608" y="51875"/>
                </a:cubicBezTo>
                <a:cubicBezTo>
                  <a:pt x="8081577" y="49273"/>
                  <a:pt x="8085020" y="47736"/>
                  <a:pt x="8088936" y="47267"/>
                </a:cubicBezTo>
                <a:close/>
                <a:moveTo>
                  <a:pt x="1112920" y="45169"/>
                </a:moveTo>
                <a:cubicBezTo>
                  <a:pt x="1115464" y="44488"/>
                  <a:pt x="1119529" y="44626"/>
                  <a:pt x="1125114" y="45584"/>
                </a:cubicBezTo>
                <a:cubicBezTo>
                  <a:pt x="1136285" y="47498"/>
                  <a:pt x="1145535" y="52173"/>
                  <a:pt x="1152862" y="59608"/>
                </a:cubicBezTo>
                <a:cubicBezTo>
                  <a:pt x="1160190" y="67044"/>
                  <a:pt x="1162438" y="75114"/>
                  <a:pt x="1159606" y="83818"/>
                </a:cubicBezTo>
                <a:cubicBezTo>
                  <a:pt x="1156774" y="92523"/>
                  <a:pt x="1151106" y="94677"/>
                  <a:pt x="1142602" y="90282"/>
                </a:cubicBezTo>
                <a:cubicBezTo>
                  <a:pt x="1134098" y="85887"/>
                  <a:pt x="1126577" y="79480"/>
                  <a:pt x="1120038" y="71062"/>
                </a:cubicBezTo>
                <a:cubicBezTo>
                  <a:pt x="1114244" y="61440"/>
                  <a:pt x="1110849" y="54310"/>
                  <a:pt x="1109852" y="49670"/>
                </a:cubicBezTo>
                <a:cubicBezTo>
                  <a:pt x="1109354" y="47351"/>
                  <a:pt x="1110377" y="45851"/>
                  <a:pt x="1112920" y="45169"/>
                </a:cubicBezTo>
                <a:close/>
                <a:moveTo>
                  <a:pt x="1515137" y="44754"/>
                </a:moveTo>
                <a:cubicBezTo>
                  <a:pt x="1516640" y="44452"/>
                  <a:pt x="1518584" y="44478"/>
                  <a:pt x="1520968" y="44831"/>
                </a:cubicBezTo>
                <a:cubicBezTo>
                  <a:pt x="1530504" y="46243"/>
                  <a:pt x="1538858" y="48814"/>
                  <a:pt x="1546028" y="52542"/>
                </a:cubicBezTo>
                <a:cubicBezTo>
                  <a:pt x="1553198" y="56271"/>
                  <a:pt x="1555865" y="60271"/>
                  <a:pt x="1554030" y="64545"/>
                </a:cubicBezTo>
                <a:cubicBezTo>
                  <a:pt x="1552194" y="68818"/>
                  <a:pt x="1550861" y="81789"/>
                  <a:pt x="1550029" y="103457"/>
                </a:cubicBezTo>
                <a:cubicBezTo>
                  <a:pt x="1555908" y="101908"/>
                  <a:pt x="1562706" y="99496"/>
                  <a:pt x="1570421" y="96219"/>
                </a:cubicBezTo>
                <a:cubicBezTo>
                  <a:pt x="1578136" y="92942"/>
                  <a:pt x="1584764" y="94347"/>
                  <a:pt x="1590307" y="100435"/>
                </a:cubicBezTo>
                <a:cubicBezTo>
                  <a:pt x="1595849" y="106522"/>
                  <a:pt x="1591888" y="111950"/>
                  <a:pt x="1578422" y="116718"/>
                </a:cubicBezTo>
                <a:cubicBezTo>
                  <a:pt x="1564957" y="121486"/>
                  <a:pt x="1555492" y="122967"/>
                  <a:pt x="1550029" y="121160"/>
                </a:cubicBezTo>
                <a:lnTo>
                  <a:pt x="1550029" y="170956"/>
                </a:lnTo>
                <a:cubicBezTo>
                  <a:pt x="1572098" y="161951"/>
                  <a:pt x="1585489" y="159742"/>
                  <a:pt x="1590199" y="164331"/>
                </a:cubicBezTo>
                <a:cubicBezTo>
                  <a:pt x="1594910" y="168920"/>
                  <a:pt x="1589339" y="174552"/>
                  <a:pt x="1573486" y="181228"/>
                </a:cubicBezTo>
                <a:cubicBezTo>
                  <a:pt x="1557633" y="187903"/>
                  <a:pt x="1542665" y="194324"/>
                  <a:pt x="1528583" y="200490"/>
                </a:cubicBezTo>
                <a:cubicBezTo>
                  <a:pt x="1514501" y="206656"/>
                  <a:pt x="1501874" y="212973"/>
                  <a:pt x="1490703" y="219441"/>
                </a:cubicBezTo>
                <a:cubicBezTo>
                  <a:pt x="1479532" y="225908"/>
                  <a:pt x="1471050" y="228902"/>
                  <a:pt x="1465257" y="228421"/>
                </a:cubicBezTo>
                <a:cubicBezTo>
                  <a:pt x="1459463" y="227941"/>
                  <a:pt x="1452770" y="224101"/>
                  <a:pt x="1445177" y="216902"/>
                </a:cubicBezTo>
                <a:cubicBezTo>
                  <a:pt x="1437584" y="209704"/>
                  <a:pt x="1438085" y="205219"/>
                  <a:pt x="1446682" y="203448"/>
                </a:cubicBezTo>
                <a:cubicBezTo>
                  <a:pt x="1455279" y="201677"/>
                  <a:pt x="1467630" y="197973"/>
                  <a:pt x="1483734" y="192338"/>
                </a:cubicBezTo>
                <a:cubicBezTo>
                  <a:pt x="1483734" y="178643"/>
                  <a:pt x="1482407" y="164303"/>
                  <a:pt x="1479755" y="149317"/>
                </a:cubicBezTo>
                <a:cubicBezTo>
                  <a:pt x="1477102" y="134331"/>
                  <a:pt x="1473725" y="123168"/>
                  <a:pt x="1469623" y="115825"/>
                </a:cubicBezTo>
                <a:cubicBezTo>
                  <a:pt x="1465522" y="108483"/>
                  <a:pt x="1467329" y="105289"/>
                  <a:pt x="1475044" y="106243"/>
                </a:cubicBezTo>
                <a:cubicBezTo>
                  <a:pt x="1482759" y="107196"/>
                  <a:pt x="1490435" y="109494"/>
                  <a:pt x="1498071" y="113137"/>
                </a:cubicBezTo>
                <a:cubicBezTo>
                  <a:pt x="1505707" y="116779"/>
                  <a:pt x="1508847" y="121149"/>
                  <a:pt x="1507492" y="126247"/>
                </a:cubicBezTo>
                <a:cubicBezTo>
                  <a:pt x="1506137" y="131345"/>
                  <a:pt x="1506277" y="150744"/>
                  <a:pt x="1507912" y="184443"/>
                </a:cubicBezTo>
                <a:lnTo>
                  <a:pt x="1528260" y="177496"/>
                </a:lnTo>
                <a:cubicBezTo>
                  <a:pt x="1527371" y="135823"/>
                  <a:pt x="1525823" y="107476"/>
                  <a:pt x="1523614" y="92454"/>
                </a:cubicBezTo>
                <a:cubicBezTo>
                  <a:pt x="1521406" y="77433"/>
                  <a:pt x="1518029" y="65387"/>
                  <a:pt x="1513483" y="56317"/>
                </a:cubicBezTo>
                <a:cubicBezTo>
                  <a:pt x="1510073" y="49515"/>
                  <a:pt x="1510624" y="45660"/>
                  <a:pt x="1515137" y="44754"/>
                </a:cubicBezTo>
                <a:close/>
                <a:moveTo>
                  <a:pt x="5421047" y="41005"/>
                </a:moveTo>
                <a:cubicBezTo>
                  <a:pt x="5423321" y="40608"/>
                  <a:pt x="5426424" y="40754"/>
                  <a:pt x="5430357" y="41443"/>
                </a:cubicBezTo>
                <a:cubicBezTo>
                  <a:pt x="5443765" y="43350"/>
                  <a:pt x="5454682" y="46810"/>
                  <a:pt x="5463106" y="51822"/>
                </a:cubicBezTo>
                <a:cubicBezTo>
                  <a:pt x="5471531" y="56833"/>
                  <a:pt x="5474665" y="65595"/>
                  <a:pt x="5472506" y="78107"/>
                </a:cubicBezTo>
                <a:cubicBezTo>
                  <a:pt x="5470348" y="90619"/>
                  <a:pt x="5464257" y="94247"/>
                  <a:pt x="5454234" y="88991"/>
                </a:cubicBezTo>
                <a:cubicBezTo>
                  <a:pt x="5444210" y="83736"/>
                  <a:pt x="5433792" y="73809"/>
                  <a:pt x="5422979" y="59210"/>
                </a:cubicBezTo>
                <a:cubicBezTo>
                  <a:pt x="5414870" y="48262"/>
                  <a:pt x="5414226" y="42193"/>
                  <a:pt x="5421047" y="41005"/>
                </a:cubicBezTo>
                <a:close/>
                <a:moveTo>
                  <a:pt x="5920373" y="38915"/>
                </a:moveTo>
                <a:cubicBezTo>
                  <a:pt x="5930648" y="37847"/>
                  <a:pt x="5941023" y="40073"/>
                  <a:pt x="5951499" y="45594"/>
                </a:cubicBezTo>
                <a:cubicBezTo>
                  <a:pt x="5961974" y="51115"/>
                  <a:pt x="5965290" y="60142"/>
                  <a:pt x="5961447" y="72676"/>
                </a:cubicBezTo>
                <a:cubicBezTo>
                  <a:pt x="5957604" y="85209"/>
                  <a:pt x="5948347" y="85869"/>
                  <a:pt x="5933677" y="74655"/>
                </a:cubicBezTo>
                <a:lnTo>
                  <a:pt x="5911478" y="51101"/>
                </a:lnTo>
                <a:cubicBezTo>
                  <a:pt x="5907133" y="44046"/>
                  <a:pt x="5910098" y="39984"/>
                  <a:pt x="5920373" y="38915"/>
                </a:cubicBezTo>
                <a:close/>
                <a:moveTo>
                  <a:pt x="2777604" y="37431"/>
                </a:moveTo>
                <a:cubicBezTo>
                  <a:pt x="2785426" y="38399"/>
                  <a:pt x="2791417" y="42088"/>
                  <a:pt x="2795575" y="48498"/>
                </a:cubicBezTo>
                <a:cubicBezTo>
                  <a:pt x="2799734" y="54908"/>
                  <a:pt x="2793811" y="59400"/>
                  <a:pt x="2777808" y="61974"/>
                </a:cubicBezTo>
                <a:cubicBezTo>
                  <a:pt x="2761804" y="64548"/>
                  <a:pt x="2744166" y="67291"/>
                  <a:pt x="2724892" y="70202"/>
                </a:cubicBezTo>
                <a:cubicBezTo>
                  <a:pt x="2730285" y="75623"/>
                  <a:pt x="2731503" y="80462"/>
                  <a:pt x="2728549" y="84722"/>
                </a:cubicBezTo>
                <a:cubicBezTo>
                  <a:pt x="2725595" y="88981"/>
                  <a:pt x="2719874" y="97477"/>
                  <a:pt x="2711384" y="110211"/>
                </a:cubicBezTo>
                <a:cubicBezTo>
                  <a:pt x="2724376" y="107745"/>
                  <a:pt x="2733758" y="104654"/>
                  <a:pt x="2739530" y="100940"/>
                </a:cubicBezTo>
                <a:cubicBezTo>
                  <a:pt x="2745302" y="97226"/>
                  <a:pt x="2751565" y="96323"/>
                  <a:pt x="2758319" y="98230"/>
                </a:cubicBezTo>
                <a:cubicBezTo>
                  <a:pt x="2765074" y="100137"/>
                  <a:pt x="2771989" y="102941"/>
                  <a:pt x="2779066" y="106641"/>
                </a:cubicBezTo>
                <a:cubicBezTo>
                  <a:pt x="2786143" y="110340"/>
                  <a:pt x="2788517" y="114592"/>
                  <a:pt x="2786186" y="119396"/>
                </a:cubicBezTo>
                <a:cubicBezTo>
                  <a:pt x="2783856" y="124200"/>
                  <a:pt x="2782271" y="128283"/>
                  <a:pt x="2781432" y="131646"/>
                </a:cubicBezTo>
                <a:cubicBezTo>
                  <a:pt x="2780593" y="135009"/>
                  <a:pt x="2780400" y="148353"/>
                  <a:pt x="2780852" y="171677"/>
                </a:cubicBezTo>
                <a:cubicBezTo>
                  <a:pt x="2781303" y="195001"/>
                  <a:pt x="2779722" y="213335"/>
                  <a:pt x="2776108" y="226679"/>
                </a:cubicBezTo>
                <a:cubicBezTo>
                  <a:pt x="2772495" y="240022"/>
                  <a:pt x="2767300" y="240689"/>
                  <a:pt x="2760524" y="228679"/>
                </a:cubicBezTo>
                <a:cubicBezTo>
                  <a:pt x="2753749" y="216669"/>
                  <a:pt x="2751260" y="207599"/>
                  <a:pt x="2753060" y="201469"/>
                </a:cubicBezTo>
                <a:cubicBezTo>
                  <a:pt x="2754860" y="195338"/>
                  <a:pt x="2755760" y="181590"/>
                  <a:pt x="2755760" y="160223"/>
                </a:cubicBezTo>
                <a:cubicBezTo>
                  <a:pt x="2755760" y="139401"/>
                  <a:pt x="2754745" y="127011"/>
                  <a:pt x="2752716" y="123053"/>
                </a:cubicBezTo>
                <a:cubicBezTo>
                  <a:pt x="2750687" y="119095"/>
                  <a:pt x="2742982" y="118905"/>
                  <a:pt x="2729603" y="122483"/>
                </a:cubicBezTo>
                <a:cubicBezTo>
                  <a:pt x="2716224" y="126061"/>
                  <a:pt x="2702952" y="129384"/>
                  <a:pt x="2689787" y="132453"/>
                </a:cubicBezTo>
                <a:cubicBezTo>
                  <a:pt x="2690648" y="147252"/>
                  <a:pt x="2691534" y="161714"/>
                  <a:pt x="2692444" y="175839"/>
                </a:cubicBezTo>
                <a:cubicBezTo>
                  <a:pt x="2693355" y="189964"/>
                  <a:pt x="2692161" y="204405"/>
                  <a:pt x="2688863" y="219161"/>
                </a:cubicBezTo>
                <a:cubicBezTo>
                  <a:pt x="2685564" y="233917"/>
                  <a:pt x="2680592" y="238119"/>
                  <a:pt x="2673945" y="231766"/>
                </a:cubicBezTo>
                <a:cubicBezTo>
                  <a:pt x="2667298" y="225413"/>
                  <a:pt x="2664438" y="219473"/>
                  <a:pt x="2665362" y="213945"/>
                </a:cubicBezTo>
                <a:cubicBezTo>
                  <a:pt x="2666287" y="208417"/>
                  <a:pt x="2667413" y="202114"/>
                  <a:pt x="2668740" y="195037"/>
                </a:cubicBezTo>
                <a:cubicBezTo>
                  <a:pt x="2670066" y="187960"/>
                  <a:pt x="2670729" y="176355"/>
                  <a:pt x="2670729" y="160223"/>
                </a:cubicBezTo>
                <a:cubicBezTo>
                  <a:pt x="2670729" y="144979"/>
                  <a:pt x="2668482" y="133736"/>
                  <a:pt x="2663986" y="126495"/>
                </a:cubicBezTo>
                <a:cubicBezTo>
                  <a:pt x="2659490" y="119253"/>
                  <a:pt x="2660419" y="115632"/>
                  <a:pt x="2666771" y="115632"/>
                </a:cubicBezTo>
                <a:cubicBezTo>
                  <a:pt x="2671676" y="115632"/>
                  <a:pt x="2675838" y="115854"/>
                  <a:pt x="2679258" y="116299"/>
                </a:cubicBezTo>
                <a:cubicBezTo>
                  <a:pt x="2682678" y="116743"/>
                  <a:pt x="2687321" y="116722"/>
                  <a:pt x="2693186" y="116234"/>
                </a:cubicBezTo>
                <a:cubicBezTo>
                  <a:pt x="2696212" y="110183"/>
                  <a:pt x="2698625" y="102188"/>
                  <a:pt x="2700424" y="92250"/>
                </a:cubicBezTo>
                <a:cubicBezTo>
                  <a:pt x="2702224" y="82312"/>
                  <a:pt x="2702371" y="76203"/>
                  <a:pt x="2700865" y="73923"/>
                </a:cubicBezTo>
                <a:cubicBezTo>
                  <a:pt x="2694713" y="73923"/>
                  <a:pt x="2689666" y="73432"/>
                  <a:pt x="2685722" y="72450"/>
                </a:cubicBezTo>
                <a:cubicBezTo>
                  <a:pt x="2681779" y="71468"/>
                  <a:pt x="2677846" y="68894"/>
                  <a:pt x="2673924" y="64728"/>
                </a:cubicBezTo>
                <a:cubicBezTo>
                  <a:pt x="2670002" y="60562"/>
                  <a:pt x="2673705" y="57902"/>
                  <a:pt x="2685034" y="56747"/>
                </a:cubicBezTo>
                <a:cubicBezTo>
                  <a:pt x="2696363" y="55593"/>
                  <a:pt x="2708523" y="53449"/>
                  <a:pt x="2721515" y="50316"/>
                </a:cubicBezTo>
                <a:cubicBezTo>
                  <a:pt x="2734507" y="47182"/>
                  <a:pt x="2745148" y="44010"/>
                  <a:pt x="2753436" y="40797"/>
                </a:cubicBezTo>
                <a:cubicBezTo>
                  <a:pt x="2761725" y="37585"/>
                  <a:pt x="2769781" y="36463"/>
                  <a:pt x="2777604" y="37431"/>
                </a:cubicBezTo>
                <a:close/>
                <a:moveTo>
                  <a:pt x="3289803" y="36326"/>
                </a:moveTo>
                <a:cubicBezTo>
                  <a:pt x="3292854" y="35686"/>
                  <a:pt x="3297880" y="37413"/>
                  <a:pt x="3304881" y="41507"/>
                </a:cubicBezTo>
                <a:cubicBezTo>
                  <a:pt x="3318885" y="49696"/>
                  <a:pt x="3323230" y="56256"/>
                  <a:pt x="3317917" y="61189"/>
                </a:cubicBezTo>
                <a:cubicBezTo>
                  <a:pt x="3312604" y="66122"/>
                  <a:pt x="3296360" y="89662"/>
                  <a:pt x="3269185" y="131808"/>
                </a:cubicBezTo>
                <a:cubicBezTo>
                  <a:pt x="3281088" y="131879"/>
                  <a:pt x="3291032" y="131514"/>
                  <a:pt x="3299020" y="130711"/>
                </a:cubicBezTo>
                <a:cubicBezTo>
                  <a:pt x="3311424" y="116686"/>
                  <a:pt x="3317626" y="106727"/>
                  <a:pt x="3317626" y="100833"/>
                </a:cubicBezTo>
                <a:cubicBezTo>
                  <a:pt x="3317626" y="90881"/>
                  <a:pt x="3323051" y="89249"/>
                  <a:pt x="3333899" y="95939"/>
                </a:cubicBezTo>
                <a:cubicBezTo>
                  <a:pt x="3344747" y="102629"/>
                  <a:pt x="3348892" y="108039"/>
                  <a:pt x="3346332" y="112169"/>
                </a:cubicBezTo>
                <a:cubicBezTo>
                  <a:pt x="3343772" y="116299"/>
                  <a:pt x="3339538" y="121318"/>
                  <a:pt x="3333630" y="127226"/>
                </a:cubicBezTo>
                <a:cubicBezTo>
                  <a:pt x="3327722" y="133134"/>
                  <a:pt x="3319444" y="142968"/>
                  <a:pt x="3308796" y="156727"/>
                </a:cubicBezTo>
                <a:cubicBezTo>
                  <a:pt x="3298149" y="170487"/>
                  <a:pt x="3290684" y="178998"/>
                  <a:pt x="3286404" y="182260"/>
                </a:cubicBezTo>
                <a:cubicBezTo>
                  <a:pt x="3282123" y="185522"/>
                  <a:pt x="3284450" y="185393"/>
                  <a:pt x="3293384" y="181873"/>
                </a:cubicBezTo>
                <a:cubicBezTo>
                  <a:pt x="3302318" y="178352"/>
                  <a:pt x="3313342" y="175201"/>
                  <a:pt x="3326456" y="172419"/>
                </a:cubicBezTo>
                <a:cubicBezTo>
                  <a:pt x="3339571" y="169637"/>
                  <a:pt x="3334842" y="175122"/>
                  <a:pt x="3312270" y="188874"/>
                </a:cubicBezTo>
                <a:cubicBezTo>
                  <a:pt x="3289699" y="202627"/>
                  <a:pt x="3275939" y="212102"/>
                  <a:pt x="3270992" y="217300"/>
                </a:cubicBezTo>
                <a:cubicBezTo>
                  <a:pt x="3266045" y="222499"/>
                  <a:pt x="3259756" y="220272"/>
                  <a:pt x="3252127" y="210621"/>
                </a:cubicBezTo>
                <a:cubicBezTo>
                  <a:pt x="3244499" y="200970"/>
                  <a:pt x="3244423" y="194145"/>
                  <a:pt x="3251901" y="190144"/>
                </a:cubicBezTo>
                <a:cubicBezTo>
                  <a:pt x="3259380" y="186143"/>
                  <a:pt x="3272734" y="171702"/>
                  <a:pt x="3291964" y="146822"/>
                </a:cubicBezTo>
                <a:cubicBezTo>
                  <a:pt x="3269006" y="153777"/>
                  <a:pt x="3254458" y="159337"/>
                  <a:pt x="3248320" y="163503"/>
                </a:cubicBezTo>
                <a:cubicBezTo>
                  <a:pt x="3242183" y="167669"/>
                  <a:pt x="3236902" y="164564"/>
                  <a:pt x="3232478" y="154189"/>
                </a:cubicBezTo>
                <a:cubicBezTo>
                  <a:pt x="3228054" y="143814"/>
                  <a:pt x="3228739" y="137612"/>
                  <a:pt x="3234532" y="135583"/>
                </a:cubicBezTo>
                <a:cubicBezTo>
                  <a:pt x="3240326" y="133554"/>
                  <a:pt x="3246231" y="129097"/>
                  <a:pt x="3252246" y="122214"/>
                </a:cubicBezTo>
                <a:cubicBezTo>
                  <a:pt x="3258262" y="115331"/>
                  <a:pt x="3265937" y="103486"/>
                  <a:pt x="3275272" y="86679"/>
                </a:cubicBezTo>
                <a:cubicBezTo>
                  <a:pt x="3284608" y="69872"/>
                  <a:pt x="3288376" y="56095"/>
                  <a:pt x="3286576" y="45347"/>
                </a:cubicBezTo>
                <a:cubicBezTo>
                  <a:pt x="3285676" y="39973"/>
                  <a:pt x="3286752" y="36966"/>
                  <a:pt x="3289803" y="36326"/>
                </a:cubicBezTo>
                <a:close/>
                <a:moveTo>
                  <a:pt x="5201708" y="35682"/>
                </a:moveTo>
                <a:cubicBezTo>
                  <a:pt x="5209698" y="34894"/>
                  <a:pt x="5217161" y="37087"/>
                  <a:pt x="5224099" y="42260"/>
                </a:cubicBezTo>
                <a:cubicBezTo>
                  <a:pt x="5233348" y="49158"/>
                  <a:pt x="5232244" y="54582"/>
                  <a:pt x="5220786" y="58533"/>
                </a:cubicBezTo>
                <a:cubicBezTo>
                  <a:pt x="5209329" y="62483"/>
                  <a:pt x="5185366" y="67248"/>
                  <a:pt x="5148899" y="72826"/>
                </a:cubicBezTo>
                <a:cubicBezTo>
                  <a:pt x="5157001" y="79738"/>
                  <a:pt x="5160131" y="85421"/>
                  <a:pt x="5158288" y="89873"/>
                </a:cubicBezTo>
                <a:cubicBezTo>
                  <a:pt x="5156445" y="94326"/>
                  <a:pt x="5154664" y="107401"/>
                  <a:pt x="5152943" y="129097"/>
                </a:cubicBezTo>
                <a:cubicBezTo>
                  <a:pt x="5178827" y="123877"/>
                  <a:pt x="5198523" y="119425"/>
                  <a:pt x="5212032" y="115739"/>
                </a:cubicBezTo>
                <a:cubicBezTo>
                  <a:pt x="5225540" y="112054"/>
                  <a:pt x="5237292" y="115069"/>
                  <a:pt x="5247287" y="124784"/>
                </a:cubicBezTo>
                <a:cubicBezTo>
                  <a:pt x="5257282" y="134500"/>
                  <a:pt x="5253195" y="140143"/>
                  <a:pt x="5235026" y="141713"/>
                </a:cubicBezTo>
                <a:cubicBezTo>
                  <a:pt x="5216857" y="143283"/>
                  <a:pt x="5201276" y="144976"/>
                  <a:pt x="5188284" y="146790"/>
                </a:cubicBezTo>
                <a:cubicBezTo>
                  <a:pt x="5175292" y="148604"/>
                  <a:pt x="5162924" y="150651"/>
                  <a:pt x="5151179" y="152931"/>
                </a:cubicBezTo>
                <a:cubicBezTo>
                  <a:pt x="5150520" y="159068"/>
                  <a:pt x="5149759" y="164948"/>
                  <a:pt x="5148899" y="170569"/>
                </a:cubicBezTo>
                <a:cubicBezTo>
                  <a:pt x="5169019" y="194145"/>
                  <a:pt x="5187367" y="212651"/>
                  <a:pt x="5203944" y="226087"/>
                </a:cubicBezTo>
                <a:cubicBezTo>
                  <a:pt x="5220521" y="239524"/>
                  <a:pt x="5233621" y="249304"/>
                  <a:pt x="5243243" y="255427"/>
                </a:cubicBezTo>
                <a:cubicBezTo>
                  <a:pt x="5252866" y="261551"/>
                  <a:pt x="5262294" y="265874"/>
                  <a:pt x="5271529" y="268398"/>
                </a:cubicBezTo>
                <a:cubicBezTo>
                  <a:pt x="5280765" y="270922"/>
                  <a:pt x="5289856" y="273708"/>
                  <a:pt x="5298804" y="276755"/>
                </a:cubicBezTo>
                <a:cubicBezTo>
                  <a:pt x="5307752" y="279802"/>
                  <a:pt x="5312227" y="283255"/>
                  <a:pt x="5312227" y="287112"/>
                </a:cubicBezTo>
                <a:cubicBezTo>
                  <a:pt x="5312227" y="291400"/>
                  <a:pt x="5302744" y="294508"/>
                  <a:pt x="5283779" y="296437"/>
                </a:cubicBezTo>
                <a:cubicBezTo>
                  <a:pt x="5264814" y="298366"/>
                  <a:pt x="5251395" y="298602"/>
                  <a:pt x="5243523" y="297147"/>
                </a:cubicBezTo>
                <a:cubicBezTo>
                  <a:pt x="5235650" y="295691"/>
                  <a:pt x="5228437" y="291687"/>
                  <a:pt x="5221883" y="285133"/>
                </a:cubicBezTo>
                <a:cubicBezTo>
                  <a:pt x="5215330" y="278580"/>
                  <a:pt x="5205199" y="267079"/>
                  <a:pt x="5191489" y="250631"/>
                </a:cubicBezTo>
                <a:cubicBezTo>
                  <a:pt x="5177780" y="234182"/>
                  <a:pt x="5162207" y="212622"/>
                  <a:pt x="5144769" y="185949"/>
                </a:cubicBezTo>
                <a:cubicBezTo>
                  <a:pt x="5135390" y="217282"/>
                  <a:pt x="5120040" y="241295"/>
                  <a:pt x="5098715" y="257987"/>
                </a:cubicBezTo>
                <a:cubicBezTo>
                  <a:pt x="5077392" y="274679"/>
                  <a:pt x="5055652" y="283943"/>
                  <a:pt x="5033496" y="285778"/>
                </a:cubicBezTo>
                <a:cubicBezTo>
                  <a:pt x="5011340" y="287614"/>
                  <a:pt x="5007096" y="284997"/>
                  <a:pt x="5020762" y="277927"/>
                </a:cubicBezTo>
                <a:cubicBezTo>
                  <a:pt x="5034428" y="270857"/>
                  <a:pt x="5046954" y="264039"/>
                  <a:pt x="5058340" y="257471"/>
                </a:cubicBezTo>
                <a:cubicBezTo>
                  <a:pt x="5069727" y="250903"/>
                  <a:pt x="5080044" y="242772"/>
                  <a:pt x="5089294" y="233078"/>
                </a:cubicBezTo>
                <a:cubicBezTo>
                  <a:pt x="5098543" y="223384"/>
                  <a:pt x="5106039" y="211916"/>
                  <a:pt x="5111782" y="198672"/>
                </a:cubicBezTo>
                <a:cubicBezTo>
                  <a:pt x="5117526" y="185429"/>
                  <a:pt x="5121294" y="171745"/>
                  <a:pt x="5123086" y="157620"/>
                </a:cubicBezTo>
                <a:cubicBezTo>
                  <a:pt x="5101089" y="162108"/>
                  <a:pt x="5087168" y="165030"/>
                  <a:pt x="5081324" y="166385"/>
                </a:cubicBezTo>
                <a:cubicBezTo>
                  <a:pt x="5075481" y="167741"/>
                  <a:pt x="5067034" y="164421"/>
                  <a:pt x="5055985" y="156426"/>
                </a:cubicBezTo>
                <a:cubicBezTo>
                  <a:pt x="5044936" y="148432"/>
                  <a:pt x="5046503" y="144144"/>
                  <a:pt x="5060685" y="143563"/>
                </a:cubicBezTo>
                <a:cubicBezTo>
                  <a:pt x="5074868" y="142982"/>
                  <a:pt x="5096185" y="139759"/>
                  <a:pt x="5124635" y="133894"/>
                </a:cubicBezTo>
                <a:cubicBezTo>
                  <a:pt x="5125410" y="126896"/>
                  <a:pt x="5125797" y="117675"/>
                  <a:pt x="5125797" y="106232"/>
                </a:cubicBezTo>
                <a:cubicBezTo>
                  <a:pt x="5125797" y="93899"/>
                  <a:pt x="5125460" y="84033"/>
                  <a:pt x="5124786" y="76634"/>
                </a:cubicBezTo>
                <a:cubicBezTo>
                  <a:pt x="5125890" y="76634"/>
                  <a:pt x="5121925" y="77308"/>
                  <a:pt x="5112891" y="78656"/>
                </a:cubicBezTo>
                <a:cubicBezTo>
                  <a:pt x="5103856" y="80004"/>
                  <a:pt x="5094750" y="77197"/>
                  <a:pt x="5085572" y="70234"/>
                </a:cubicBezTo>
                <a:cubicBezTo>
                  <a:pt x="5076395" y="63272"/>
                  <a:pt x="5078428" y="59214"/>
                  <a:pt x="5091670" y="58059"/>
                </a:cubicBezTo>
                <a:cubicBezTo>
                  <a:pt x="5104914" y="56905"/>
                  <a:pt x="5122423" y="54109"/>
                  <a:pt x="5144199" y="49670"/>
                </a:cubicBezTo>
                <a:cubicBezTo>
                  <a:pt x="5165975" y="45232"/>
                  <a:pt x="5182422" y="41163"/>
                  <a:pt x="5193543" y="37463"/>
                </a:cubicBezTo>
                <a:cubicBezTo>
                  <a:pt x="5196323" y="36538"/>
                  <a:pt x="5199045" y="35945"/>
                  <a:pt x="5201708" y="35682"/>
                </a:cubicBezTo>
                <a:close/>
                <a:moveTo>
                  <a:pt x="2357479" y="34022"/>
                </a:moveTo>
                <a:cubicBezTo>
                  <a:pt x="2364635" y="32616"/>
                  <a:pt x="2372056" y="35402"/>
                  <a:pt x="2379742" y="42378"/>
                </a:cubicBezTo>
                <a:cubicBezTo>
                  <a:pt x="2387428" y="49355"/>
                  <a:pt x="2386227" y="54550"/>
                  <a:pt x="2376139" y="57963"/>
                </a:cubicBezTo>
                <a:cubicBezTo>
                  <a:pt x="2366051" y="61376"/>
                  <a:pt x="2340055" y="65900"/>
                  <a:pt x="2298153" y="71536"/>
                </a:cubicBezTo>
                <a:cubicBezTo>
                  <a:pt x="2307145" y="79236"/>
                  <a:pt x="2307808" y="85672"/>
                  <a:pt x="2300143" y="90841"/>
                </a:cubicBezTo>
                <a:cubicBezTo>
                  <a:pt x="2292478" y="96011"/>
                  <a:pt x="2279217" y="109215"/>
                  <a:pt x="2260360" y="130452"/>
                </a:cubicBezTo>
                <a:cubicBezTo>
                  <a:pt x="2288667" y="126896"/>
                  <a:pt x="2313293" y="123558"/>
                  <a:pt x="2334237" y="120439"/>
                </a:cubicBezTo>
                <a:cubicBezTo>
                  <a:pt x="2355181" y="117320"/>
                  <a:pt x="2369245" y="114384"/>
                  <a:pt x="2376429" y="111631"/>
                </a:cubicBezTo>
                <a:cubicBezTo>
                  <a:pt x="2383614" y="108878"/>
                  <a:pt x="2390562" y="108971"/>
                  <a:pt x="2397273" y="111911"/>
                </a:cubicBezTo>
                <a:cubicBezTo>
                  <a:pt x="2403984" y="114850"/>
                  <a:pt x="2412086" y="120551"/>
                  <a:pt x="2421580" y="129011"/>
                </a:cubicBezTo>
                <a:cubicBezTo>
                  <a:pt x="2431073" y="137472"/>
                  <a:pt x="2433278" y="144474"/>
                  <a:pt x="2428194" y="150016"/>
                </a:cubicBezTo>
                <a:cubicBezTo>
                  <a:pt x="2423111" y="155559"/>
                  <a:pt x="2419271" y="164604"/>
                  <a:pt x="2416675" y="177151"/>
                </a:cubicBezTo>
                <a:cubicBezTo>
                  <a:pt x="2414080" y="189699"/>
                  <a:pt x="2411871" y="205513"/>
                  <a:pt x="2410050" y="224592"/>
                </a:cubicBezTo>
                <a:cubicBezTo>
                  <a:pt x="2408229" y="243672"/>
                  <a:pt x="2404497" y="259328"/>
                  <a:pt x="2398854" y="271560"/>
                </a:cubicBezTo>
                <a:cubicBezTo>
                  <a:pt x="2393211" y="283792"/>
                  <a:pt x="2386227" y="292379"/>
                  <a:pt x="2377903" y="297319"/>
                </a:cubicBezTo>
                <a:cubicBezTo>
                  <a:pt x="2369578" y="302259"/>
                  <a:pt x="2364097" y="298380"/>
                  <a:pt x="2361458" y="285682"/>
                </a:cubicBezTo>
                <a:cubicBezTo>
                  <a:pt x="2358820" y="272983"/>
                  <a:pt x="2356504" y="263974"/>
                  <a:pt x="2354510" y="258654"/>
                </a:cubicBezTo>
                <a:cubicBezTo>
                  <a:pt x="2343899" y="257880"/>
                  <a:pt x="2322887" y="258844"/>
                  <a:pt x="2291474" y="261547"/>
                </a:cubicBezTo>
                <a:cubicBezTo>
                  <a:pt x="2260062" y="264250"/>
                  <a:pt x="2233608" y="266426"/>
                  <a:pt x="2212112" y="268075"/>
                </a:cubicBezTo>
                <a:cubicBezTo>
                  <a:pt x="2204928" y="286216"/>
                  <a:pt x="2198776" y="290023"/>
                  <a:pt x="2193656" y="279497"/>
                </a:cubicBezTo>
                <a:cubicBezTo>
                  <a:pt x="2188537" y="268972"/>
                  <a:pt x="2185522" y="254191"/>
                  <a:pt x="2184611" y="235154"/>
                </a:cubicBezTo>
                <a:cubicBezTo>
                  <a:pt x="2183701" y="216117"/>
                  <a:pt x="2181933" y="199576"/>
                  <a:pt x="2179309" y="185530"/>
                </a:cubicBezTo>
                <a:cubicBezTo>
                  <a:pt x="2176685" y="171483"/>
                  <a:pt x="2172863" y="158566"/>
                  <a:pt x="2167844" y="146779"/>
                </a:cubicBezTo>
                <a:cubicBezTo>
                  <a:pt x="2162825" y="134991"/>
                  <a:pt x="2164589" y="129800"/>
                  <a:pt x="2173136" y="131205"/>
                </a:cubicBezTo>
                <a:cubicBezTo>
                  <a:pt x="2181682" y="132611"/>
                  <a:pt x="2188325" y="133962"/>
                  <a:pt x="2193065" y="135260"/>
                </a:cubicBezTo>
                <a:cubicBezTo>
                  <a:pt x="2197804" y="136558"/>
                  <a:pt x="2213854" y="135973"/>
                  <a:pt x="2241216" y="133507"/>
                </a:cubicBezTo>
                <a:cubicBezTo>
                  <a:pt x="2253921" y="114033"/>
                  <a:pt x="2261385" y="100510"/>
                  <a:pt x="2263608" y="92938"/>
                </a:cubicBezTo>
                <a:cubicBezTo>
                  <a:pt x="2265830" y="85367"/>
                  <a:pt x="2266942" y="79480"/>
                  <a:pt x="2266942" y="75279"/>
                </a:cubicBezTo>
                <a:cubicBezTo>
                  <a:pt x="2262324" y="76125"/>
                  <a:pt x="2256929" y="77010"/>
                  <a:pt x="2250755" y="77935"/>
                </a:cubicBezTo>
                <a:cubicBezTo>
                  <a:pt x="2244582" y="78860"/>
                  <a:pt x="2239194" y="79079"/>
                  <a:pt x="2234590" y="78591"/>
                </a:cubicBezTo>
                <a:cubicBezTo>
                  <a:pt x="2229987" y="78104"/>
                  <a:pt x="2223878" y="74257"/>
                  <a:pt x="2216264" y="67051"/>
                </a:cubicBezTo>
                <a:cubicBezTo>
                  <a:pt x="2208649" y="59845"/>
                  <a:pt x="2213417" y="56242"/>
                  <a:pt x="2230568" y="56242"/>
                </a:cubicBezTo>
                <a:cubicBezTo>
                  <a:pt x="2244664" y="56242"/>
                  <a:pt x="2263246" y="54245"/>
                  <a:pt x="2286312" y="50251"/>
                </a:cubicBezTo>
                <a:cubicBezTo>
                  <a:pt x="2309378" y="46257"/>
                  <a:pt x="2325217" y="42905"/>
                  <a:pt x="2333828" y="40195"/>
                </a:cubicBezTo>
                <a:cubicBezTo>
                  <a:pt x="2342439" y="37485"/>
                  <a:pt x="2350323" y="35427"/>
                  <a:pt x="2357479" y="34022"/>
                </a:cubicBezTo>
                <a:close/>
                <a:moveTo>
                  <a:pt x="772550" y="33271"/>
                </a:moveTo>
                <a:cubicBezTo>
                  <a:pt x="775011" y="32832"/>
                  <a:pt x="778357" y="32839"/>
                  <a:pt x="782588" y="33290"/>
                </a:cubicBezTo>
                <a:cubicBezTo>
                  <a:pt x="798190" y="33290"/>
                  <a:pt x="809583" y="35603"/>
                  <a:pt x="816768" y="40227"/>
                </a:cubicBezTo>
                <a:cubicBezTo>
                  <a:pt x="823952" y="44852"/>
                  <a:pt x="827265" y="52750"/>
                  <a:pt x="826706" y="63921"/>
                </a:cubicBezTo>
                <a:cubicBezTo>
                  <a:pt x="826146" y="75092"/>
                  <a:pt x="820113" y="78548"/>
                  <a:pt x="808605" y="74289"/>
                </a:cubicBezTo>
                <a:cubicBezTo>
                  <a:pt x="797096" y="70030"/>
                  <a:pt x="785653" y="61680"/>
                  <a:pt x="774274" y="49240"/>
                </a:cubicBezTo>
                <a:cubicBezTo>
                  <a:pt x="765740" y="39910"/>
                  <a:pt x="765165" y="34587"/>
                  <a:pt x="772550" y="33271"/>
                </a:cubicBezTo>
                <a:close/>
                <a:moveTo>
                  <a:pt x="415310" y="32161"/>
                </a:moveTo>
                <a:cubicBezTo>
                  <a:pt x="425929" y="31107"/>
                  <a:pt x="435519" y="32459"/>
                  <a:pt x="444080" y="36216"/>
                </a:cubicBezTo>
                <a:cubicBezTo>
                  <a:pt x="453917" y="38180"/>
                  <a:pt x="461328" y="42178"/>
                  <a:pt x="466311" y="48208"/>
                </a:cubicBezTo>
                <a:cubicBezTo>
                  <a:pt x="471294" y="54238"/>
                  <a:pt x="472664" y="62283"/>
                  <a:pt x="470419" y="72342"/>
                </a:cubicBezTo>
                <a:cubicBezTo>
                  <a:pt x="468175" y="82402"/>
                  <a:pt x="460736" y="83904"/>
                  <a:pt x="448102" y="76849"/>
                </a:cubicBezTo>
                <a:cubicBezTo>
                  <a:pt x="435469" y="69793"/>
                  <a:pt x="424190" y="60845"/>
                  <a:pt x="414267" y="50004"/>
                </a:cubicBezTo>
                <a:cubicBezTo>
                  <a:pt x="404343" y="39163"/>
                  <a:pt x="404691" y="33215"/>
                  <a:pt x="415310" y="32161"/>
                </a:cubicBezTo>
                <a:close/>
                <a:moveTo>
                  <a:pt x="520883" y="31970"/>
                </a:moveTo>
                <a:cubicBezTo>
                  <a:pt x="524270" y="30939"/>
                  <a:pt x="530365" y="32624"/>
                  <a:pt x="539166" y="37022"/>
                </a:cubicBezTo>
                <a:cubicBezTo>
                  <a:pt x="556769" y="45820"/>
                  <a:pt x="563964" y="53273"/>
                  <a:pt x="560752" y="59382"/>
                </a:cubicBezTo>
                <a:cubicBezTo>
                  <a:pt x="557540" y="65491"/>
                  <a:pt x="555496" y="72056"/>
                  <a:pt x="554622" y="79075"/>
                </a:cubicBezTo>
                <a:cubicBezTo>
                  <a:pt x="553747" y="86095"/>
                  <a:pt x="552632" y="97721"/>
                  <a:pt x="551277" y="113954"/>
                </a:cubicBezTo>
                <a:cubicBezTo>
                  <a:pt x="549921" y="130187"/>
                  <a:pt x="548384" y="144592"/>
                  <a:pt x="546663" y="157168"/>
                </a:cubicBezTo>
                <a:cubicBezTo>
                  <a:pt x="560745" y="177359"/>
                  <a:pt x="573543" y="193657"/>
                  <a:pt x="585058" y="206061"/>
                </a:cubicBezTo>
                <a:cubicBezTo>
                  <a:pt x="596574" y="218466"/>
                  <a:pt x="608068" y="228643"/>
                  <a:pt x="619540" y="236595"/>
                </a:cubicBezTo>
                <a:cubicBezTo>
                  <a:pt x="631012" y="244547"/>
                  <a:pt x="646030" y="252728"/>
                  <a:pt x="664593" y="261138"/>
                </a:cubicBezTo>
                <a:cubicBezTo>
                  <a:pt x="683156" y="269549"/>
                  <a:pt x="683680" y="274643"/>
                  <a:pt x="666163" y="276421"/>
                </a:cubicBezTo>
                <a:cubicBezTo>
                  <a:pt x="648647" y="278200"/>
                  <a:pt x="633399" y="278849"/>
                  <a:pt x="620422" y="278368"/>
                </a:cubicBezTo>
                <a:cubicBezTo>
                  <a:pt x="607444" y="277888"/>
                  <a:pt x="597305" y="272051"/>
                  <a:pt x="590006" y="260859"/>
                </a:cubicBezTo>
                <a:cubicBezTo>
                  <a:pt x="582707" y="249666"/>
                  <a:pt x="575078" y="237660"/>
                  <a:pt x="567119" y="224840"/>
                </a:cubicBezTo>
                <a:cubicBezTo>
                  <a:pt x="559160" y="212020"/>
                  <a:pt x="550463" y="195908"/>
                  <a:pt x="541027" y="176506"/>
                </a:cubicBezTo>
                <a:cubicBezTo>
                  <a:pt x="531892" y="209359"/>
                  <a:pt x="519671" y="233670"/>
                  <a:pt x="504363" y="249437"/>
                </a:cubicBezTo>
                <a:cubicBezTo>
                  <a:pt x="489055" y="265204"/>
                  <a:pt x="472004" y="277013"/>
                  <a:pt x="453211" y="284864"/>
                </a:cubicBezTo>
                <a:cubicBezTo>
                  <a:pt x="434418" y="292716"/>
                  <a:pt x="433669" y="288750"/>
                  <a:pt x="450963" y="272969"/>
                </a:cubicBezTo>
                <a:cubicBezTo>
                  <a:pt x="468258" y="257188"/>
                  <a:pt x="482892" y="239983"/>
                  <a:pt x="494866" y="221355"/>
                </a:cubicBezTo>
                <a:cubicBezTo>
                  <a:pt x="506840" y="202727"/>
                  <a:pt x="514842" y="182898"/>
                  <a:pt x="518871" y="161868"/>
                </a:cubicBezTo>
                <a:cubicBezTo>
                  <a:pt x="522901" y="140838"/>
                  <a:pt x="524916" y="119145"/>
                  <a:pt x="524916" y="96789"/>
                </a:cubicBezTo>
                <a:cubicBezTo>
                  <a:pt x="524916" y="73988"/>
                  <a:pt x="522890" y="56127"/>
                  <a:pt x="518839" y="43207"/>
                </a:cubicBezTo>
                <a:cubicBezTo>
                  <a:pt x="516813" y="36746"/>
                  <a:pt x="517495" y="33001"/>
                  <a:pt x="520883" y="31970"/>
                </a:cubicBezTo>
                <a:close/>
                <a:moveTo>
                  <a:pt x="7719268" y="31521"/>
                </a:moveTo>
                <a:cubicBezTo>
                  <a:pt x="7722742" y="31435"/>
                  <a:pt x="7725890" y="32114"/>
                  <a:pt x="7728711" y="33559"/>
                </a:cubicBezTo>
                <a:cubicBezTo>
                  <a:pt x="7734354" y="36449"/>
                  <a:pt x="7741979" y="41195"/>
                  <a:pt x="7751588" y="47799"/>
                </a:cubicBezTo>
                <a:cubicBezTo>
                  <a:pt x="7761196" y="54403"/>
                  <a:pt x="7764343" y="59644"/>
                  <a:pt x="7761030" y="63523"/>
                </a:cubicBezTo>
                <a:cubicBezTo>
                  <a:pt x="7757718" y="67402"/>
                  <a:pt x="7755004" y="73353"/>
                  <a:pt x="7752888" y="81377"/>
                </a:cubicBezTo>
                <a:cubicBezTo>
                  <a:pt x="7750774" y="89400"/>
                  <a:pt x="7749504" y="102080"/>
                  <a:pt x="7749081" y="119418"/>
                </a:cubicBezTo>
                <a:cubicBezTo>
                  <a:pt x="7748658" y="136755"/>
                  <a:pt x="7748447" y="157555"/>
                  <a:pt x="7748447" y="181819"/>
                </a:cubicBezTo>
                <a:cubicBezTo>
                  <a:pt x="7748447" y="203631"/>
                  <a:pt x="7746127" y="224980"/>
                  <a:pt x="7741488" y="245866"/>
                </a:cubicBezTo>
                <a:cubicBezTo>
                  <a:pt x="7736850" y="266753"/>
                  <a:pt x="7726958" y="283136"/>
                  <a:pt x="7711815" y="295017"/>
                </a:cubicBezTo>
                <a:cubicBezTo>
                  <a:pt x="7696672" y="306898"/>
                  <a:pt x="7687781" y="307364"/>
                  <a:pt x="7685142" y="296415"/>
                </a:cubicBezTo>
                <a:cubicBezTo>
                  <a:pt x="7682503" y="285467"/>
                  <a:pt x="7674598" y="273518"/>
                  <a:pt x="7661426" y="260568"/>
                </a:cubicBezTo>
                <a:cubicBezTo>
                  <a:pt x="7648256" y="247619"/>
                  <a:pt x="7646226" y="242769"/>
                  <a:pt x="7655339" y="246017"/>
                </a:cubicBezTo>
                <a:cubicBezTo>
                  <a:pt x="7664452" y="249265"/>
                  <a:pt x="7673666" y="251964"/>
                  <a:pt x="7682980" y="254115"/>
                </a:cubicBezTo>
                <a:cubicBezTo>
                  <a:pt x="7692294" y="256266"/>
                  <a:pt x="7699446" y="255180"/>
                  <a:pt x="7704436" y="250856"/>
                </a:cubicBezTo>
                <a:cubicBezTo>
                  <a:pt x="7709427" y="246533"/>
                  <a:pt x="7713486" y="233415"/>
                  <a:pt x="7716612" y="211503"/>
                </a:cubicBezTo>
                <a:cubicBezTo>
                  <a:pt x="7719738" y="189592"/>
                  <a:pt x="7721526" y="162173"/>
                  <a:pt x="7721978" y="129248"/>
                </a:cubicBezTo>
                <a:cubicBezTo>
                  <a:pt x="7722430" y="96323"/>
                  <a:pt x="7721692" y="75723"/>
                  <a:pt x="7719762" y="67449"/>
                </a:cubicBezTo>
                <a:cubicBezTo>
                  <a:pt x="7717834" y="59174"/>
                  <a:pt x="7702034" y="57726"/>
                  <a:pt x="7672365" y="63104"/>
                </a:cubicBezTo>
                <a:cubicBezTo>
                  <a:pt x="7642695" y="68481"/>
                  <a:pt x="7621238" y="72755"/>
                  <a:pt x="7607995" y="75924"/>
                </a:cubicBezTo>
                <a:cubicBezTo>
                  <a:pt x="7594752" y="79093"/>
                  <a:pt x="7583405" y="77143"/>
                  <a:pt x="7573955" y="70073"/>
                </a:cubicBezTo>
                <a:cubicBezTo>
                  <a:pt x="7565996" y="59949"/>
                  <a:pt x="7566993" y="54887"/>
                  <a:pt x="7576945" y="54887"/>
                </a:cubicBezTo>
                <a:cubicBezTo>
                  <a:pt x="7584130" y="54887"/>
                  <a:pt x="7598814" y="53779"/>
                  <a:pt x="7620998" y="51563"/>
                </a:cubicBezTo>
                <a:cubicBezTo>
                  <a:pt x="7643182" y="49348"/>
                  <a:pt x="7661144" y="46688"/>
                  <a:pt x="7674882" y="43583"/>
                </a:cubicBezTo>
                <a:cubicBezTo>
                  <a:pt x="7688620" y="40478"/>
                  <a:pt x="7699615" y="37309"/>
                  <a:pt x="7707868" y="34075"/>
                </a:cubicBezTo>
                <a:cubicBezTo>
                  <a:pt x="7711994" y="32459"/>
                  <a:pt x="7715794" y="31607"/>
                  <a:pt x="7719268" y="31521"/>
                </a:cubicBezTo>
                <a:close/>
                <a:moveTo>
                  <a:pt x="7221832" y="27388"/>
                </a:moveTo>
                <a:cubicBezTo>
                  <a:pt x="7224828" y="27250"/>
                  <a:pt x="7229680" y="28752"/>
                  <a:pt x="7236387" y="31892"/>
                </a:cubicBezTo>
                <a:cubicBezTo>
                  <a:pt x="7249802" y="38173"/>
                  <a:pt x="7257704" y="45483"/>
                  <a:pt x="7260091" y="53822"/>
                </a:cubicBezTo>
                <a:cubicBezTo>
                  <a:pt x="7262479" y="62161"/>
                  <a:pt x="7261515" y="70069"/>
                  <a:pt x="7257198" y="77548"/>
                </a:cubicBezTo>
                <a:cubicBezTo>
                  <a:pt x="7252882" y="85026"/>
                  <a:pt x="7247085" y="84370"/>
                  <a:pt x="7239807" y="75580"/>
                </a:cubicBezTo>
                <a:cubicBezTo>
                  <a:pt x="7232530" y="66789"/>
                  <a:pt x="7227492" y="59124"/>
                  <a:pt x="7224696" y="52585"/>
                </a:cubicBezTo>
                <a:cubicBezTo>
                  <a:pt x="7221942" y="46175"/>
                  <a:pt x="7219850" y="39553"/>
                  <a:pt x="7218414" y="32720"/>
                </a:cubicBezTo>
                <a:cubicBezTo>
                  <a:pt x="7217698" y="29304"/>
                  <a:pt x="7218838" y="27526"/>
                  <a:pt x="7221832" y="27388"/>
                </a:cubicBezTo>
                <a:close/>
                <a:moveTo>
                  <a:pt x="5530886" y="26308"/>
                </a:moveTo>
                <a:cubicBezTo>
                  <a:pt x="5532490" y="26067"/>
                  <a:pt x="5534605" y="26183"/>
                  <a:pt x="5537231" y="26654"/>
                </a:cubicBezTo>
                <a:cubicBezTo>
                  <a:pt x="5547736" y="28540"/>
                  <a:pt x="5556762" y="31835"/>
                  <a:pt x="5564312" y="36538"/>
                </a:cubicBezTo>
                <a:cubicBezTo>
                  <a:pt x="5571863" y="41242"/>
                  <a:pt x="5574265" y="46379"/>
                  <a:pt x="5571518" y="51951"/>
                </a:cubicBezTo>
                <a:cubicBezTo>
                  <a:pt x="5568773" y="57522"/>
                  <a:pt x="5566973" y="66509"/>
                  <a:pt x="5566119" y="78914"/>
                </a:cubicBezTo>
                <a:cubicBezTo>
                  <a:pt x="5565266" y="91318"/>
                  <a:pt x="5564840" y="107601"/>
                  <a:pt x="5564840" y="127764"/>
                </a:cubicBezTo>
                <a:cubicBezTo>
                  <a:pt x="5578019" y="125254"/>
                  <a:pt x="5589441" y="121701"/>
                  <a:pt x="5599106" y="117105"/>
                </a:cubicBezTo>
                <a:cubicBezTo>
                  <a:pt x="5608771" y="112509"/>
                  <a:pt x="5618522" y="113653"/>
                  <a:pt x="5628360" y="120536"/>
                </a:cubicBezTo>
                <a:cubicBezTo>
                  <a:pt x="5638197" y="127420"/>
                  <a:pt x="5635566" y="133295"/>
                  <a:pt x="5620466" y="138164"/>
                </a:cubicBezTo>
                <a:cubicBezTo>
                  <a:pt x="5605365" y="143032"/>
                  <a:pt x="5586823" y="145467"/>
                  <a:pt x="5564840" y="145467"/>
                </a:cubicBezTo>
                <a:cubicBezTo>
                  <a:pt x="5564840" y="160653"/>
                  <a:pt x="5564388" y="192546"/>
                  <a:pt x="5563485" y="241145"/>
                </a:cubicBezTo>
                <a:cubicBezTo>
                  <a:pt x="5588838" y="237631"/>
                  <a:pt x="5609320" y="234953"/>
                  <a:pt x="5624929" y="233110"/>
                </a:cubicBezTo>
                <a:cubicBezTo>
                  <a:pt x="5640538" y="231268"/>
                  <a:pt x="5652423" y="233103"/>
                  <a:pt x="5660582" y="238617"/>
                </a:cubicBezTo>
                <a:cubicBezTo>
                  <a:pt x="5668741" y="244131"/>
                  <a:pt x="5672822" y="249046"/>
                  <a:pt x="5672822" y="253362"/>
                </a:cubicBezTo>
                <a:cubicBezTo>
                  <a:pt x="5672822" y="258812"/>
                  <a:pt x="5665982" y="261536"/>
                  <a:pt x="5652301" y="261536"/>
                </a:cubicBezTo>
                <a:lnTo>
                  <a:pt x="5619713" y="260203"/>
                </a:lnTo>
                <a:cubicBezTo>
                  <a:pt x="5609244" y="259299"/>
                  <a:pt x="5590154" y="260647"/>
                  <a:pt x="5562441" y="264247"/>
                </a:cubicBezTo>
                <a:cubicBezTo>
                  <a:pt x="5534729" y="267846"/>
                  <a:pt x="5515043" y="271220"/>
                  <a:pt x="5503385" y="274367"/>
                </a:cubicBezTo>
                <a:cubicBezTo>
                  <a:pt x="5491726" y="277515"/>
                  <a:pt x="5480580" y="275385"/>
                  <a:pt x="5469947" y="267979"/>
                </a:cubicBezTo>
                <a:cubicBezTo>
                  <a:pt x="5459314" y="260572"/>
                  <a:pt x="5457654" y="256517"/>
                  <a:pt x="5464967" y="255815"/>
                </a:cubicBezTo>
                <a:cubicBezTo>
                  <a:pt x="5472281" y="255112"/>
                  <a:pt x="5482115" y="254072"/>
                  <a:pt x="5494468" y="252696"/>
                </a:cubicBezTo>
                <a:cubicBezTo>
                  <a:pt x="5506823" y="251319"/>
                  <a:pt x="5521675" y="249053"/>
                  <a:pt x="5539027" y="245898"/>
                </a:cubicBezTo>
                <a:lnTo>
                  <a:pt x="5539027" y="107587"/>
                </a:lnTo>
                <a:cubicBezTo>
                  <a:pt x="5539027" y="70747"/>
                  <a:pt x="5536102" y="47577"/>
                  <a:pt x="5530251" y="38076"/>
                </a:cubicBezTo>
                <a:cubicBezTo>
                  <a:pt x="5525863" y="30951"/>
                  <a:pt x="5526075" y="27028"/>
                  <a:pt x="5530886" y="26308"/>
                </a:cubicBezTo>
                <a:close/>
                <a:moveTo>
                  <a:pt x="2582451" y="25934"/>
                </a:moveTo>
                <a:cubicBezTo>
                  <a:pt x="2591988" y="27339"/>
                  <a:pt x="2600337" y="29842"/>
                  <a:pt x="2607500" y="33441"/>
                </a:cubicBezTo>
                <a:cubicBezTo>
                  <a:pt x="2614663" y="37040"/>
                  <a:pt x="2617950" y="43787"/>
                  <a:pt x="2617362" y="53682"/>
                </a:cubicBezTo>
                <a:cubicBezTo>
                  <a:pt x="2616774" y="63577"/>
                  <a:pt x="2613014" y="67079"/>
                  <a:pt x="2606080" y="64190"/>
                </a:cubicBezTo>
                <a:cubicBezTo>
                  <a:pt x="2599146" y="61300"/>
                  <a:pt x="2593192" y="57862"/>
                  <a:pt x="2588216" y="53876"/>
                </a:cubicBezTo>
                <a:cubicBezTo>
                  <a:pt x="2583584" y="49244"/>
                  <a:pt x="2579081" y="43078"/>
                  <a:pt x="2574708" y="35377"/>
                </a:cubicBezTo>
                <a:cubicBezTo>
                  <a:pt x="2570334" y="27676"/>
                  <a:pt x="2572915" y="24529"/>
                  <a:pt x="2582451" y="25934"/>
                </a:cubicBezTo>
                <a:close/>
                <a:moveTo>
                  <a:pt x="4142742" y="23608"/>
                </a:moveTo>
                <a:cubicBezTo>
                  <a:pt x="4145718" y="23405"/>
                  <a:pt x="4148939" y="24034"/>
                  <a:pt x="4152406" y="25493"/>
                </a:cubicBezTo>
                <a:cubicBezTo>
                  <a:pt x="4159339" y="28411"/>
                  <a:pt x="4165778" y="32003"/>
                  <a:pt x="4171722" y="36270"/>
                </a:cubicBezTo>
                <a:cubicBezTo>
                  <a:pt x="4177666" y="40536"/>
                  <a:pt x="4178132" y="45895"/>
                  <a:pt x="4173120" y="52349"/>
                </a:cubicBezTo>
                <a:cubicBezTo>
                  <a:pt x="4168108" y="58802"/>
                  <a:pt x="4164939" y="70908"/>
                  <a:pt x="4163612" y="88669"/>
                </a:cubicBezTo>
                <a:cubicBezTo>
                  <a:pt x="4162286" y="106429"/>
                  <a:pt x="4160311" y="123956"/>
                  <a:pt x="4157686" y="141251"/>
                </a:cubicBezTo>
                <a:cubicBezTo>
                  <a:pt x="4168040" y="138784"/>
                  <a:pt x="4175723" y="135920"/>
                  <a:pt x="4180735" y="132657"/>
                </a:cubicBezTo>
                <a:cubicBezTo>
                  <a:pt x="4185747" y="129395"/>
                  <a:pt x="4193548" y="130158"/>
                  <a:pt x="4204138" y="134948"/>
                </a:cubicBezTo>
                <a:cubicBezTo>
                  <a:pt x="4214728" y="139738"/>
                  <a:pt x="4222232" y="145004"/>
                  <a:pt x="4226648" y="150747"/>
                </a:cubicBezTo>
                <a:cubicBezTo>
                  <a:pt x="4231065" y="156491"/>
                  <a:pt x="4231212" y="162044"/>
                  <a:pt x="4227089" y="167407"/>
                </a:cubicBezTo>
                <a:cubicBezTo>
                  <a:pt x="4222967" y="172770"/>
                  <a:pt x="4219113" y="189574"/>
                  <a:pt x="4215528" y="217817"/>
                </a:cubicBezTo>
                <a:cubicBezTo>
                  <a:pt x="4211943" y="246060"/>
                  <a:pt x="4205930" y="267448"/>
                  <a:pt x="4197491" y="281982"/>
                </a:cubicBezTo>
                <a:cubicBezTo>
                  <a:pt x="4189052" y="296516"/>
                  <a:pt x="4178867" y="306418"/>
                  <a:pt x="4166936" y="311688"/>
                </a:cubicBezTo>
                <a:cubicBezTo>
                  <a:pt x="4155005" y="316958"/>
                  <a:pt x="4148021" y="314086"/>
                  <a:pt x="4145985" y="303073"/>
                </a:cubicBezTo>
                <a:cubicBezTo>
                  <a:pt x="4143949" y="292059"/>
                  <a:pt x="4137940" y="281233"/>
                  <a:pt x="4127959" y="270592"/>
                </a:cubicBezTo>
                <a:cubicBezTo>
                  <a:pt x="4117978" y="259952"/>
                  <a:pt x="4120341" y="257335"/>
                  <a:pt x="4135047" y="262741"/>
                </a:cubicBezTo>
                <a:cubicBezTo>
                  <a:pt x="4149753" y="268147"/>
                  <a:pt x="4159522" y="270850"/>
                  <a:pt x="4164355" y="270850"/>
                </a:cubicBezTo>
                <a:cubicBezTo>
                  <a:pt x="4167753" y="270850"/>
                  <a:pt x="4171288" y="266982"/>
                  <a:pt x="4174959" y="259245"/>
                </a:cubicBezTo>
                <a:cubicBezTo>
                  <a:pt x="4178630" y="251509"/>
                  <a:pt x="4182265" y="240001"/>
                  <a:pt x="4185865" y="224721"/>
                </a:cubicBezTo>
                <a:cubicBezTo>
                  <a:pt x="4189464" y="209442"/>
                  <a:pt x="4191042" y="196382"/>
                  <a:pt x="4190597" y="185540"/>
                </a:cubicBezTo>
                <a:cubicBezTo>
                  <a:pt x="4190153" y="174699"/>
                  <a:pt x="4189242" y="167335"/>
                  <a:pt x="4187865" y="163449"/>
                </a:cubicBezTo>
                <a:cubicBezTo>
                  <a:pt x="4186489" y="159563"/>
                  <a:pt x="4181867" y="158065"/>
                  <a:pt x="4174002" y="158954"/>
                </a:cubicBezTo>
                <a:cubicBezTo>
                  <a:pt x="4166136" y="159843"/>
                  <a:pt x="4149157" y="162940"/>
                  <a:pt x="4123065" y="168246"/>
                </a:cubicBezTo>
                <a:cubicBezTo>
                  <a:pt x="4096973" y="173552"/>
                  <a:pt x="4080249" y="179181"/>
                  <a:pt x="4072893" y="185132"/>
                </a:cubicBezTo>
                <a:cubicBezTo>
                  <a:pt x="4065536" y="191083"/>
                  <a:pt x="4059581" y="189760"/>
                  <a:pt x="4055028" y="181163"/>
                </a:cubicBezTo>
                <a:cubicBezTo>
                  <a:pt x="4050475" y="172566"/>
                  <a:pt x="4050694" y="165435"/>
                  <a:pt x="4055684" y="159771"/>
                </a:cubicBezTo>
                <a:cubicBezTo>
                  <a:pt x="4060675" y="154107"/>
                  <a:pt x="4064049" y="147331"/>
                  <a:pt x="4065805" y="139444"/>
                </a:cubicBezTo>
                <a:cubicBezTo>
                  <a:pt x="4067561" y="131557"/>
                  <a:pt x="4068221" y="121766"/>
                  <a:pt x="4067784" y="110071"/>
                </a:cubicBezTo>
                <a:cubicBezTo>
                  <a:pt x="4067346" y="98377"/>
                  <a:pt x="4065095" y="87826"/>
                  <a:pt x="4061030" y="78419"/>
                </a:cubicBezTo>
                <a:cubicBezTo>
                  <a:pt x="4056964" y="69012"/>
                  <a:pt x="4059796" y="65498"/>
                  <a:pt x="4069526" y="67879"/>
                </a:cubicBezTo>
                <a:cubicBezTo>
                  <a:pt x="4079256" y="70259"/>
                  <a:pt x="4087158" y="73594"/>
                  <a:pt x="4093231" y="77881"/>
                </a:cubicBezTo>
                <a:cubicBezTo>
                  <a:pt x="4099304" y="82169"/>
                  <a:pt x="4100508" y="87321"/>
                  <a:pt x="4096844" y="93336"/>
                </a:cubicBezTo>
                <a:cubicBezTo>
                  <a:pt x="4093180" y="99352"/>
                  <a:pt x="4090470" y="109842"/>
                  <a:pt x="4088714" y="124806"/>
                </a:cubicBezTo>
                <a:cubicBezTo>
                  <a:pt x="4086957" y="139770"/>
                  <a:pt x="4085864" y="148503"/>
                  <a:pt x="4085433" y="151006"/>
                </a:cubicBezTo>
                <a:cubicBezTo>
                  <a:pt x="4085003" y="153508"/>
                  <a:pt x="4086200" y="154777"/>
                  <a:pt x="4089025" y="154813"/>
                </a:cubicBezTo>
                <a:cubicBezTo>
                  <a:pt x="4091851" y="154849"/>
                  <a:pt x="4108385" y="151626"/>
                  <a:pt x="4138628" y="145144"/>
                </a:cubicBezTo>
                <a:cubicBezTo>
                  <a:pt x="4133222" y="137615"/>
                  <a:pt x="4131197" y="131696"/>
                  <a:pt x="4132552" y="127387"/>
                </a:cubicBezTo>
                <a:cubicBezTo>
                  <a:pt x="4133907" y="123078"/>
                  <a:pt x="4135262" y="116148"/>
                  <a:pt x="4136617" y="106598"/>
                </a:cubicBezTo>
                <a:cubicBezTo>
                  <a:pt x="4137972" y="97047"/>
                  <a:pt x="4138872" y="85550"/>
                  <a:pt x="4139317" y="72106"/>
                </a:cubicBezTo>
                <a:cubicBezTo>
                  <a:pt x="4139761" y="58662"/>
                  <a:pt x="4139008" y="51330"/>
                  <a:pt x="4137058" y="50111"/>
                </a:cubicBezTo>
                <a:cubicBezTo>
                  <a:pt x="4135108" y="48893"/>
                  <a:pt x="4129243" y="49835"/>
                  <a:pt x="4119463" y="52940"/>
                </a:cubicBezTo>
                <a:cubicBezTo>
                  <a:pt x="4109683" y="56045"/>
                  <a:pt x="4100218" y="58970"/>
                  <a:pt x="4091069" y="61716"/>
                </a:cubicBezTo>
                <a:cubicBezTo>
                  <a:pt x="4081920" y="64462"/>
                  <a:pt x="4072487" y="61989"/>
                  <a:pt x="4062772" y="54295"/>
                </a:cubicBezTo>
                <a:cubicBezTo>
                  <a:pt x="4053057" y="46602"/>
                  <a:pt x="4054974" y="42755"/>
                  <a:pt x="4068526" y="42755"/>
                </a:cubicBezTo>
                <a:cubicBezTo>
                  <a:pt x="4078865" y="42755"/>
                  <a:pt x="4091212" y="41013"/>
                  <a:pt x="4105567" y="37528"/>
                </a:cubicBezTo>
                <a:cubicBezTo>
                  <a:pt x="4119922" y="34043"/>
                  <a:pt x="4129583" y="30437"/>
                  <a:pt x="4134552" y="26708"/>
                </a:cubicBezTo>
                <a:cubicBezTo>
                  <a:pt x="4137036" y="24844"/>
                  <a:pt x="4139767" y="23811"/>
                  <a:pt x="4142742" y="23608"/>
                </a:cubicBezTo>
                <a:close/>
                <a:moveTo>
                  <a:pt x="1240710" y="22492"/>
                </a:moveTo>
                <a:cubicBezTo>
                  <a:pt x="1250605" y="22492"/>
                  <a:pt x="1260740" y="25486"/>
                  <a:pt x="1271115" y="31473"/>
                </a:cubicBezTo>
                <a:cubicBezTo>
                  <a:pt x="1281490" y="37460"/>
                  <a:pt x="1285294" y="46706"/>
                  <a:pt x="1282527" y="59210"/>
                </a:cubicBezTo>
                <a:cubicBezTo>
                  <a:pt x="1279759" y="71715"/>
                  <a:pt x="1270653" y="71647"/>
                  <a:pt x="1255208" y="59006"/>
                </a:cubicBezTo>
                <a:cubicBezTo>
                  <a:pt x="1239764" y="46365"/>
                  <a:pt x="1230550" y="37119"/>
                  <a:pt x="1227568" y="31268"/>
                </a:cubicBezTo>
                <a:cubicBezTo>
                  <a:pt x="1224585" y="25418"/>
                  <a:pt x="1228966" y="22492"/>
                  <a:pt x="1240710" y="22492"/>
                </a:cubicBezTo>
                <a:close/>
                <a:moveTo>
                  <a:pt x="6880262" y="21749"/>
                </a:moveTo>
                <a:cubicBezTo>
                  <a:pt x="6882972" y="22196"/>
                  <a:pt x="6886303" y="23164"/>
                  <a:pt x="6890254" y="24654"/>
                </a:cubicBezTo>
                <a:cubicBezTo>
                  <a:pt x="6906057" y="30612"/>
                  <a:pt x="6912366" y="37123"/>
                  <a:pt x="6909182" y="44185"/>
                </a:cubicBezTo>
                <a:cubicBezTo>
                  <a:pt x="6905999" y="51248"/>
                  <a:pt x="6903992" y="68309"/>
                  <a:pt x="6903160" y="95369"/>
                </a:cubicBezTo>
                <a:cubicBezTo>
                  <a:pt x="6909470" y="93691"/>
                  <a:pt x="6915468" y="92146"/>
                  <a:pt x="6921153" y="90734"/>
                </a:cubicBezTo>
                <a:cubicBezTo>
                  <a:pt x="6926840" y="89321"/>
                  <a:pt x="6932460" y="90845"/>
                  <a:pt x="6938018" y="95305"/>
                </a:cubicBezTo>
                <a:cubicBezTo>
                  <a:pt x="6943574" y="99764"/>
                  <a:pt x="6941556" y="104274"/>
                  <a:pt x="6931962" y="108835"/>
                </a:cubicBezTo>
                <a:cubicBezTo>
                  <a:pt x="6922368" y="113395"/>
                  <a:pt x="6912696" y="116808"/>
                  <a:pt x="6902944" y="119074"/>
                </a:cubicBezTo>
                <a:lnTo>
                  <a:pt x="6901804" y="139895"/>
                </a:lnTo>
                <a:cubicBezTo>
                  <a:pt x="6908846" y="138261"/>
                  <a:pt x="6915904" y="136504"/>
                  <a:pt x="6922982" y="134625"/>
                </a:cubicBezTo>
                <a:cubicBezTo>
                  <a:pt x="6930058" y="132747"/>
                  <a:pt x="6936397" y="134120"/>
                  <a:pt x="6941996" y="138745"/>
                </a:cubicBezTo>
                <a:cubicBezTo>
                  <a:pt x="6947597" y="143369"/>
                  <a:pt x="6943370" y="148098"/>
                  <a:pt x="6929316" y="152931"/>
                </a:cubicBezTo>
                <a:cubicBezTo>
                  <a:pt x="6915264" y="157763"/>
                  <a:pt x="6906092" y="160653"/>
                  <a:pt x="6901804" y="161599"/>
                </a:cubicBezTo>
                <a:cubicBezTo>
                  <a:pt x="6905404" y="166877"/>
                  <a:pt x="6906964" y="170774"/>
                  <a:pt x="6906483" y="173290"/>
                </a:cubicBezTo>
                <a:cubicBezTo>
                  <a:pt x="6906003" y="175807"/>
                  <a:pt x="6905340" y="181776"/>
                  <a:pt x="6904493" y="191198"/>
                </a:cubicBezTo>
                <a:cubicBezTo>
                  <a:pt x="6906329" y="191298"/>
                  <a:pt x="6910510" y="190197"/>
                  <a:pt x="6917034" y="187896"/>
                </a:cubicBezTo>
                <a:cubicBezTo>
                  <a:pt x="6923559" y="185594"/>
                  <a:pt x="6930076" y="187293"/>
                  <a:pt x="6936586" y="192994"/>
                </a:cubicBezTo>
                <a:cubicBezTo>
                  <a:pt x="6943098" y="198694"/>
                  <a:pt x="6941968" y="202763"/>
                  <a:pt x="6933199" y="205201"/>
                </a:cubicBezTo>
                <a:cubicBezTo>
                  <a:pt x="6924430" y="207639"/>
                  <a:pt x="6914790" y="209230"/>
                  <a:pt x="6904278" y="209976"/>
                </a:cubicBezTo>
                <a:lnTo>
                  <a:pt x="6903160" y="235767"/>
                </a:lnTo>
                <a:cubicBezTo>
                  <a:pt x="6929417" y="247641"/>
                  <a:pt x="6953211" y="256023"/>
                  <a:pt x="6974542" y="260913"/>
                </a:cubicBezTo>
                <a:cubicBezTo>
                  <a:pt x="6995873" y="265803"/>
                  <a:pt x="7013139" y="268907"/>
                  <a:pt x="7026338" y="270226"/>
                </a:cubicBezTo>
                <a:cubicBezTo>
                  <a:pt x="7039539" y="271546"/>
                  <a:pt x="7058292" y="272205"/>
                  <a:pt x="7082598" y="272205"/>
                </a:cubicBezTo>
                <a:cubicBezTo>
                  <a:pt x="7110548" y="272205"/>
                  <a:pt x="7114320" y="276715"/>
                  <a:pt x="7093913" y="285735"/>
                </a:cubicBezTo>
                <a:cubicBezTo>
                  <a:pt x="7073507" y="294755"/>
                  <a:pt x="7055912" y="301076"/>
                  <a:pt x="7041126" y="304697"/>
                </a:cubicBezTo>
                <a:cubicBezTo>
                  <a:pt x="7026342" y="308318"/>
                  <a:pt x="7012078" y="307558"/>
                  <a:pt x="6998332" y="302417"/>
                </a:cubicBezTo>
                <a:cubicBezTo>
                  <a:pt x="6984587" y="297276"/>
                  <a:pt x="6967472" y="290030"/>
                  <a:pt x="6946987" y="280681"/>
                </a:cubicBezTo>
                <a:cubicBezTo>
                  <a:pt x="6926502" y="271331"/>
                  <a:pt x="6894749" y="254151"/>
                  <a:pt x="6851728" y="229142"/>
                </a:cubicBezTo>
                <a:cubicBezTo>
                  <a:pt x="6836628" y="252731"/>
                  <a:pt x="6819574" y="269879"/>
                  <a:pt x="6800566" y="280584"/>
                </a:cubicBezTo>
                <a:cubicBezTo>
                  <a:pt x="6781559" y="291289"/>
                  <a:pt x="6778630" y="288815"/>
                  <a:pt x="6791779" y="273163"/>
                </a:cubicBezTo>
                <a:cubicBezTo>
                  <a:pt x="6804930" y="257510"/>
                  <a:pt x="6815728" y="242607"/>
                  <a:pt x="6824174" y="228453"/>
                </a:cubicBezTo>
                <a:cubicBezTo>
                  <a:pt x="6832621" y="214300"/>
                  <a:pt x="6836170" y="202526"/>
                  <a:pt x="6834821" y="193134"/>
                </a:cubicBezTo>
                <a:cubicBezTo>
                  <a:pt x="6833474" y="183741"/>
                  <a:pt x="6839128" y="182647"/>
                  <a:pt x="6851782" y="189853"/>
                </a:cubicBezTo>
                <a:cubicBezTo>
                  <a:pt x="6864438" y="197059"/>
                  <a:pt x="6869167" y="202555"/>
                  <a:pt x="6865968" y="206341"/>
                </a:cubicBezTo>
                <a:cubicBezTo>
                  <a:pt x="6862770" y="210127"/>
                  <a:pt x="6859867" y="213059"/>
                  <a:pt x="6857256" y="215139"/>
                </a:cubicBezTo>
                <a:cubicBezTo>
                  <a:pt x="6865876" y="219326"/>
                  <a:pt x="6873548" y="223040"/>
                  <a:pt x="6880272" y="226281"/>
                </a:cubicBezTo>
                <a:cubicBezTo>
                  <a:pt x="6881019" y="211009"/>
                  <a:pt x="6881173" y="198400"/>
                  <a:pt x="6880736" y="188455"/>
                </a:cubicBezTo>
                <a:cubicBezTo>
                  <a:pt x="6880298" y="178510"/>
                  <a:pt x="6879334" y="171831"/>
                  <a:pt x="6877842" y="168418"/>
                </a:cubicBezTo>
                <a:cubicBezTo>
                  <a:pt x="6845562" y="177166"/>
                  <a:pt x="6826669" y="183626"/>
                  <a:pt x="6821162" y="187799"/>
                </a:cubicBezTo>
                <a:cubicBezTo>
                  <a:pt x="6815656" y="191972"/>
                  <a:pt x="6806994" y="189710"/>
                  <a:pt x="6795178" y="181012"/>
                </a:cubicBezTo>
                <a:cubicBezTo>
                  <a:pt x="6783362" y="172315"/>
                  <a:pt x="6782502" y="167357"/>
                  <a:pt x="6792596" y="166138"/>
                </a:cubicBezTo>
                <a:cubicBezTo>
                  <a:pt x="6802692" y="164919"/>
                  <a:pt x="6814380" y="162983"/>
                  <a:pt x="6827658" y="160330"/>
                </a:cubicBezTo>
                <a:cubicBezTo>
                  <a:pt x="6840938" y="157677"/>
                  <a:pt x="6857952" y="153856"/>
                  <a:pt x="6878702" y="148865"/>
                </a:cubicBezTo>
                <a:lnTo>
                  <a:pt x="6878702" y="123870"/>
                </a:lnTo>
                <a:cubicBezTo>
                  <a:pt x="6875548" y="124774"/>
                  <a:pt x="6870622" y="125225"/>
                  <a:pt x="6863924" y="125225"/>
                </a:cubicBezTo>
                <a:cubicBezTo>
                  <a:pt x="6857845" y="125225"/>
                  <a:pt x="6851812" y="123229"/>
                  <a:pt x="6845824" y="119235"/>
                </a:cubicBezTo>
                <a:cubicBezTo>
                  <a:pt x="6839837" y="115241"/>
                  <a:pt x="6840690" y="112542"/>
                  <a:pt x="6848384" y="111136"/>
                </a:cubicBezTo>
                <a:cubicBezTo>
                  <a:pt x="6856078" y="109731"/>
                  <a:pt x="6866184" y="106684"/>
                  <a:pt x="6878702" y="101994"/>
                </a:cubicBezTo>
                <a:lnTo>
                  <a:pt x="6878702" y="65749"/>
                </a:lnTo>
                <a:cubicBezTo>
                  <a:pt x="6878702" y="53833"/>
                  <a:pt x="6876678" y="42515"/>
                  <a:pt x="6872626" y="31795"/>
                </a:cubicBezTo>
                <a:cubicBezTo>
                  <a:pt x="6869588" y="23756"/>
                  <a:pt x="6872134" y="20407"/>
                  <a:pt x="6880262" y="21749"/>
                </a:cubicBezTo>
                <a:close/>
                <a:moveTo>
                  <a:pt x="89578" y="21140"/>
                </a:moveTo>
                <a:cubicBezTo>
                  <a:pt x="93077" y="20944"/>
                  <a:pt x="98664" y="23453"/>
                  <a:pt x="106340" y="28666"/>
                </a:cubicBezTo>
                <a:cubicBezTo>
                  <a:pt x="121691" y="39091"/>
                  <a:pt x="127409" y="46526"/>
                  <a:pt x="123494" y="50972"/>
                </a:cubicBezTo>
                <a:cubicBezTo>
                  <a:pt x="119580" y="55417"/>
                  <a:pt x="114822" y="61928"/>
                  <a:pt x="109222" y="70503"/>
                </a:cubicBezTo>
                <a:cubicBezTo>
                  <a:pt x="103622" y="79079"/>
                  <a:pt x="95043" y="93197"/>
                  <a:pt x="83485" y="112857"/>
                </a:cubicBezTo>
                <a:cubicBezTo>
                  <a:pt x="94283" y="122565"/>
                  <a:pt x="98557" y="130761"/>
                  <a:pt x="96305" y="137443"/>
                </a:cubicBezTo>
                <a:cubicBezTo>
                  <a:pt x="94054" y="144126"/>
                  <a:pt x="92928" y="155770"/>
                  <a:pt x="92928" y="172376"/>
                </a:cubicBezTo>
                <a:cubicBezTo>
                  <a:pt x="92928" y="187591"/>
                  <a:pt x="92465" y="207298"/>
                  <a:pt x="91541" y="231497"/>
                </a:cubicBezTo>
                <a:cubicBezTo>
                  <a:pt x="90616" y="255696"/>
                  <a:pt x="87740" y="273503"/>
                  <a:pt x="82915" y="284918"/>
                </a:cubicBezTo>
                <a:cubicBezTo>
                  <a:pt x="78090" y="296333"/>
                  <a:pt x="72450" y="295548"/>
                  <a:pt x="65997" y="282563"/>
                </a:cubicBezTo>
                <a:cubicBezTo>
                  <a:pt x="59544" y="269578"/>
                  <a:pt x="57898" y="258934"/>
                  <a:pt x="61061" y="250631"/>
                </a:cubicBezTo>
                <a:cubicBezTo>
                  <a:pt x="64223" y="242328"/>
                  <a:pt x="66474" y="229866"/>
                  <a:pt x="67815" y="213246"/>
                </a:cubicBezTo>
                <a:cubicBezTo>
                  <a:pt x="69156" y="196625"/>
                  <a:pt x="69826" y="179855"/>
                  <a:pt x="69826" y="162933"/>
                </a:cubicBezTo>
                <a:cubicBezTo>
                  <a:pt x="69826" y="145452"/>
                  <a:pt x="69618" y="134231"/>
                  <a:pt x="69202" y="129269"/>
                </a:cubicBezTo>
                <a:cubicBezTo>
                  <a:pt x="61674" y="141989"/>
                  <a:pt x="53561" y="152242"/>
                  <a:pt x="44863" y="160029"/>
                </a:cubicBezTo>
                <a:cubicBezTo>
                  <a:pt x="36166" y="167816"/>
                  <a:pt x="24880" y="175208"/>
                  <a:pt x="11006" y="182206"/>
                </a:cubicBezTo>
                <a:cubicBezTo>
                  <a:pt x="-2868" y="189204"/>
                  <a:pt x="-3625" y="185705"/>
                  <a:pt x="8737" y="171709"/>
                </a:cubicBezTo>
                <a:cubicBezTo>
                  <a:pt x="21098" y="157713"/>
                  <a:pt x="32821" y="143179"/>
                  <a:pt x="43906" y="128108"/>
                </a:cubicBezTo>
                <a:cubicBezTo>
                  <a:pt x="54991" y="113036"/>
                  <a:pt x="65008" y="95692"/>
                  <a:pt x="73956" y="76074"/>
                </a:cubicBezTo>
                <a:cubicBezTo>
                  <a:pt x="82904" y="56457"/>
                  <a:pt x="86701" y="41045"/>
                  <a:pt x="85346" y="29838"/>
                </a:cubicBezTo>
                <a:cubicBezTo>
                  <a:pt x="84668" y="24235"/>
                  <a:pt x="86079" y="21335"/>
                  <a:pt x="89578" y="21140"/>
                </a:cubicBezTo>
                <a:close/>
                <a:moveTo>
                  <a:pt x="7277176" y="19682"/>
                </a:moveTo>
                <a:cubicBezTo>
                  <a:pt x="7279986" y="19548"/>
                  <a:pt x="7284652" y="21180"/>
                  <a:pt x="7291174" y="24579"/>
                </a:cubicBezTo>
                <a:cubicBezTo>
                  <a:pt x="7304216" y="31376"/>
                  <a:pt x="7311218" y="39697"/>
                  <a:pt x="7312178" y="49541"/>
                </a:cubicBezTo>
                <a:cubicBezTo>
                  <a:pt x="7313140" y="59386"/>
                  <a:pt x="7311010" y="67036"/>
                  <a:pt x="7305790" y="72493"/>
                </a:cubicBezTo>
                <a:cubicBezTo>
                  <a:pt x="7300570" y="77949"/>
                  <a:pt x="7295895" y="77401"/>
                  <a:pt x="7291765" y="70847"/>
                </a:cubicBezTo>
                <a:cubicBezTo>
                  <a:pt x="7287635" y="64294"/>
                  <a:pt x="7284072" y="57031"/>
                  <a:pt x="7281074" y="49057"/>
                </a:cubicBezTo>
                <a:cubicBezTo>
                  <a:pt x="7278364" y="40611"/>
                  <a:pt x="7276110" y="32720"/>
                  <a:pt x="7274310" y="25385"/>
                </a:cubicBezTo>
                <a:cubicBezTo>
                  <a:pt x="7273410" y="21718"/>
                  <a:pt x="7274366" y="19817"/>
                  <a:pt x="7277176" y="19682"/>
                </a:cubicBezTo>
                <a:close/>
                <a:moveTo>
                  <a:pt x="1596609" y="19223"/>
                </a:moveTo>
                <a:cubicBezTo>
                  <a:pt x="1604375" y="20657"/>
                  <a:pt x="1611824" y="23224"/>
                  <a:pt x="1618959" y="26923"/>
                </a:cubicBezTo>
                <a:cubicBezTo>
                  <a:pt x="1626093" y="30623"/>
                  <a:pt x="1628298" y="35728"/>
                  <a:pt x="1625573" y="42239"/>
                </a:cubicBezTo>
                <a:cubicBezTo>
                  <a:pt x="1622848" y="48749"/>
                  <a:pt x="1621063" y="72755"/>
                  <a:pt x="1620217" y="114255"/>
                </a:cubicBezTo>
                <a:cubicBezTo>
                  <a:pt x="1624290" y="110512"/>
                  <a:pt x="1631370" y="104041"/>
                  <a:pt x="1641458" y="94842"/>
                </a:cubicBezTo>
                <a:cubicBezTo>
                  <a:pt x="1651547" y="85643"/>
                  <a:pt x="1657125" y="77580"/>
                  <a:pt x="1658193" y="70654"/>
                </a:cubicBezTo>
                <a:cubicBezTo>
                  <a:pt x="1659262" y="63727"/>
                  <a:pt x="1663750" y="61734"/>
                  <a:pt x="1671659" y="64674"/>
                </a:cubicBezTo>
                <a:cubicBezTo>
                  <a:pt x="1679568" y="67614"/>
                  <a:pt x="1687143" y="72733"/>
                  <a:pt x="1694384" y="80032"/>
                </a:cubicBezTo>
                <a:cubicBezTo>
                  <a:pt x="1701626" y="87331"/>
                  <a:pt x="1699651" y="92591"/>
                  <a:pt x="1688458" y="95810"/>
                </a:cubicBezTo>
                <a:cubicBezTo>
                  <a:pt x="1677266" y="99029"/>
                  <a:pt x="1654454" y="110534"/>
                  <a:pt x="1620023" y="130323"/>
                </a:cubicBezTo>
                <a:cubicBezTo>
                  <a:pt x="1619220" y="144735"/>
                  <a:pt x="1620260" y="156268"/>
                  <a:pt x="1623142" y="164923"/>
                </a:cubicBezTo>
                <a:cubicBezTo>
                  <a:pt x="1626025" y="173577"/>
                  <a:pt x="1637045" y="178094"/>
                  <a:pt x="1656204" y="178474"/>
                </a:cubicBezTo>
                <a:cubicBezTo>
                  <a:pt x="1675362" y="178854"/>
                  <a:pt x="1687917" y="177686"/>
                  <a:pt x="1693868" y="174968"/>
                </a:cubicBezTo>
                <a:cubicBezTo>
                  <a:pt x="1699820" y="172251"/>
                  <a:pt x="1706355" y="163478"/>
                  <a:pt x="1713475" y="148650"/>
                </a:cubicBezTo>
                <a:cubicBezTo>
                  <a:pt x="1720595" y="133822"/>
                  <a:pt x="1724155" y="134984"/>
                  <a:pt x="1724155" y="152135"/>
                </a:cubicBezTo>
                <a:cubicBezTo>
                  <a:pt x="1724155" y="165500"/>
                  <a:pt x="1725729" y="176237"/>
                  <a:pt x="1728876" y="184347"/>
                </a:cubicBezTo>
                <a:cubicBezTo>
                  <a:pt x="1732024" y="192456"/>
                  <a:pt x="1727173" y="198801"/>
                  <a:pt x="1714325" y="203383"/>
                </a:cubicBezTo>
                <a:cubicBezTo>
                  <a:pt x="1701476" y="207965"/>
                  <a:pt x="1684318" y="210023"/>
                  <a:pt x="1662850" y="209557"/>
                </a:cubicBezTo>
                <a:cubicBezTo>
                  <a:pt x="1641383" y="209091"/>
                  <a:pt x="1625516" y="204459"/>
                  <a:pt x="1615248" y="195661"/>
                </a:cubicBezTo>
                <a:cubicBezTo>
                  <a:pt x="1604980" y="186863"/>
                  <a:pt x="1599614" y="172236"/>
                  <a:pt x="1599148" y="151780"/>
                </a:cubicBezTo>
                <a:cubicBezTo>
                  <a:pt x="1598681" y="131324"/>
                  <a:pt x="1598449" y="108942"/>
                  <a:pt x="1598449" y="84635"/>
                </a:cubicBezTo>
                <a:cubicBezTo>
                  <a:pt x="1598449" y="60157"/>
                  <a:pt x="1596201" y="42776"/>
                  <a:pt x="1591705" y="32494"/>
                </a:cubicBezTo>
                <a:cubicBezTo>
                  <a:pt x="1587209" y="22213"/>
                  <a:pt x="1588844" y="17789"/>
                  <a:pt x="1596609" y="19223"/>
                </a:cubicBezTo>
                <a:close/>
                <a:moveTo>
                  <a:pt x="3054429" y="18188"/>
                </a:moveTo>
                <a:cubicBezTo>
                  <a:pt x="3056318" y="18130"/>
                  <a:pt x="3058652" y="18515"/>
                  <a:pt x="3061432" y="19341"/>
                </a:cubicBezTo>
                <a:cubicBezTo>
                  <a:pt x="3072553" y="22646"/>
                  <a:pt x="3080902" y="26493"/>
                  <a:pt x="3086481" y="30881"/>
                </a:cubicBezTo>
                <a:cubicBezTo>
                  <a:pt x="3092059" y="35269"/>
                  <a:pt x="3092715" y="40088"/>
                  <a:pt x="3088449" y="45336"/>
                </a:cubicBezTo>
                <a:cubicBezTo>
                  <a:pt x="3084183" y="50585"/>
                  <a:pt x="3079142" y="59017"/>
                  <a:pt x="3073327" y="70632"/>
                </a:cubicBezTo>
                <a:cubicBezTo>
                  <a:pt x="3067512" y="82248"/>
                  <a:pt x="3058940" y="94093"/>
                  <a:pt x="3047612" y="106167"/>
                </a:cubicBezTo>
                <a:cubicBezTo>
                  <a:pt x="3075962" y="105379"/>
                  <a:pt x="3093490" y="102482"/>
                  <a:pt x="3100194" y="97477"/>
                </a:cubicBezTo>
                <a:cubicBezTo>
                  <a:pt x="3106897" y="92472"/>
                  <a:pt x="3114666" y="91899"/>
                  <a:pt x="3123500" y="95756"/>
                </a:cubicBezTo>
                <a:cubicBezTo>
                  <a:pt x="3132333" y="99614"/>
                  <a:pt x="3139443" y="104436"/>
                  <a:pt x="3144828" y="110222"/>
                </a:cubicBezTo>
                <a:cubicBezTo>
                  <a:pt x="3150212" y="116008"/>
                  <a:pt x="3150617" y="121393"/>
                  <a:pt x="3146043" y="126376"/>
                </a:cubicBezTo>
                <a:cubicBezTo>
                  <a:pt x="3141468" y="131359"/>
                  <a:pt x="3138296" y="143176"/>
                  <a:pt x="3136525" y="161825"/>
                </a:cubicBezTo>
                <a:cubicBezTo>
                  <a:pt x="3134753" y="180475"/>
                  <a:pt x="3133194" y="199232"/>
                  <a:pt x="3131846" y="218096"/>
                </a:cubicBezTo>
                <a:cubicBezTo>
                  <a:pt x="3130498" y="236961"/>
                  <a:pt x="3126519" y="253233"/>
                  <a:pt x="3119908" y="266914"/>
                </a:cubicBezTo>
                <a:cubicBezTo>
                  <a:pt x="3113297" y="280594"/>
                  <a:pt x="3103040" y="290995"/>
                  <a:pt x="3089137" y="298115"/>
                </a:cubicBezTo>
                <a:cubicBezTo>
                  <a:pt x="3075235" y="305235"/>
                  <a:pt x="3067756" y="303446"/>
                  <a:pt x="3066703" y="292748"/>
                </a:cubicBezTo>
                <a:cubicBezTo>
                  <a:pt x="3065648" y="282050"/>
                  <a:pt x="3059926" y="269875"/>
                  <a:pt x="3049537" y="256223"/>
                </a:cubicBezTo>
                <a:cubicBezTo>
                  <a:pt x="3039148" y="242571"/>
                  <a:pt x="3040553" y="238943"/>
                  <a:pt x="3053753" y="245339"/>
                </a:cubicBezTo>
                <a:cubicBezTo>
                  <a:pt x="3066953" y="251735"/>
                  <a:pt x="3076170" y="255334"/>
                  <a:pt x="3081404" y="256137"/>
                </a:cubicBezTo>
                <a:cubicBezTo>
                  <a:pt x="3086639" y="256940"/>
                  <a:pt x="3091511" y="252133"/>
                  <a:pt x="3096021" y="241715"/>
                </a:cubicBezTo>
                <a:cubicBezTo>
                  <a:pt x="3100530" y="231296"/>
                  <a:pt x="3103685" y="215519"/>
                  <a:pt x="3105485" y="194381"/>
                </a:cubicBezTo>
                <a:cubicBezTo>
                  <a:pt x="3107285" y="173244"/>
                  <a:pt x="3108185" y="155562"/>
                  <a:pt x="3108185" y="141337"/>
                </a:cubicBezTo>
                <a:cubicBezTo>
                  <a:pt x="3108185" y="128502"/>
                  <a:pt x="3106948" y="121257"/>
                  <a:pt x="3104474" y="119601"/>
                </a:cubicBezTo>
                <a:cubicBezTo>
                  <a:pt x="3102001" y="117944"/>
                  <a:pt x="3095852" y="118349"/>
                  <a:pt x="3086029" y="120816"/>
                </a:cubicBezTo>
                <a:lnTo>
                  <a:pt x="3057893" y="127871"/>
                </a:lnTo>
                <a:cubicBezTo>
                  <a:pt x="3051067" y="128803"/>
                  <a:pt x="3045002" y="126566"/>
                  <a:pt x="3039696" y="121160"/>
                </a:cubicBezTo>
                <a:cubicBezTo>
                  <a:pt x="3025972" y="136748"/>
                  <a:pt x="3011686" y="148743"/>
                  <a:pt x="2996837" y="157147"/>
                </a:cubicBezTo>
                <a:cubicBezTo>
                  <a:pt x="2993124" y="159248"/>
                  <a:pt x="2990329" y="160526"/>
                  <a:pt x="2988452" y="160982"/>
                </a:cubicBezTo>
                <a:lnTo>
                  <a:pt x="2986789" y="160349"/>
                </a:lnTo>
                <a:lnTo>
                  <a:pt x="2986471" y="165912"/>
                </a:lnTo>
                <a:cubicBezTo>
                  <a:pt x="2986265" y="173244"/>
                  <a:pt x="2986386" y="182307"/>
                  <a:pt x="2986834" y="193101"/>
                </a:cubicBezTo>
                <a:cubicBezTo>
                  <a:pt x="2987730" y="214690"/>
                  <a:pt x="2987021" y="231038"/>
                  <a:pt x="2984705" y="242145"/>
                </a:cubicBezTo>
                <a:cubicBezTo>
                  <a:pt x="2982389" y="253251"/>
                  <a:pt x="2979277" y="262185"/>
                  <a:pt x="2975370" y="268947"/>
                </a:cubicBezTo>
                <a:cubicBezTo>
                  <a:pt x="2971462" y="275708"/>
                  <a:pt x="2967278" y="275808"/>
                  <a:pt x="2962818" y="269248"/>
                </a:cubicBezTo>
                <a:cubicBezTo>
                  <a:pt x="2958358" y="262687"/>
                  <a:pt x="2954945" y="257238"/>
                  <a:pt x="2952579" y="252900"/>
                </a:cubicBezTo>
                <a:cubicBezTo>
                  <a:pt x="2950213" y="248562"/>
                  <a:pt x="2947901" y="246217"/>
                  <a:pt x="2945642" y="245866"/>
                </a:cubicBezTo>
                <a:cubicBezTo>
                  <a:pt x="2943384" y="245515"/>
                  <a:pt x="2932158" y="246988"/>
                  <a:pt x="2911967" y="250286"/>
                </a:cubicBezTo>
                <a:cubicBezTo>
                  <a:pt x="2907264" y="270391"/>
                  <a:pt x="2901897" y="275891"/>
                  <a:pt x="2895867" y="266785"/>
                </a:cubicBezTo>
                <a:cubicBezTo>
                  <a:pt x="2889837" y="257679"/>
                  <a:pt x="2886822" y="245554"/>
                  <a:pt x="2886822" y="230411"/>
                </a:cubicBezTo>
                <a:cubicBezTo>
                  <a:pt x="2886822" y="216142"/>
                  <a:pt x="2886382" y="198414"/>
                  <a:pt x="2885499" y="177227"/>
                </a:cubicBezTo>
                <a:cubicBezTo>
                  <a:pt x="2884617" y="156039"/>
                  <a:pt x="2881470" y="140702"/>
                  <a:pt x="2876057" y="131216"/>
                </a:cubicBezTo>
                <a:cubicBezTo>
                  <a:pt x="2870643" y="121730"/>
                  <a:pt x="2871564" y="116987"/>
                  <a:pt x="2878820" y="116987"/>
                </a:cubicBezTo>
                <a:cubicBezTo>
                  <a:pt x="2883610" y="116987"/>
                  <a:pt x="2889210" y="117424"/>
                  <a:pt x="2895620" y="118299"/>
                </a:cubicBezTo>
                <a:cubicBezTo>
                  <a:pt x="2902503" y="109652"/>
                  <a:pt x="2910182" y="96280"/>
                  <a:pt x="2918657" y="78182"/>
                </a:cubicBezTo>
                <a:cubicBezTo>
                  <a:pt x="2927133" y="60085"/>
                  <a:pt x="2929796" y="45827"/>
                  <a:pt x="2926649" y="35409"/>
                </a:cubicBezTo>
                <a:cubicBezTo>
                  <a:pt x="2923500" y="24991"/>
                  <a:pt x="2931427" y="23905"/>
                  <a:pt x="2950428" y="32150"/>
                </a:cubicBezTo>
                <a:cubicBezTo>
                  <a:pt x="2966633" y="39980"/>
                  <a:pt x="2971641" y="46874"/>
                  <a:pt x="2965453" y="52832"/>
                </a:cubicBezTo>
                <a:cubicBezTo>
                  <a:pt x="2959265" y="58791"/>
                  <a:pt x="2952601" y="67126"/>
                  <a:pt x="2945459" y="77838"/>
                </a:cubicBezTo>
                <a:cubicBezTo>
                  <a:pt x="2938318" y="88550"/>
                  <a:pt x="2927376" y="102037"/>
                  <a:pt x="2912634" y="118299"/>
                </a:cubicBezTo>
                <a:cubicBezTo>
                  <a:pt x="2929986" y="115804"/>
                  <a:pt x="2942046" y="111581"/>
                  <a:pt x="2948815" y="105630"/>
                </a:cubicBezTo>
                <a:cubicBezTo>
                  <a:pt x="2955583" y="99678"/>
                  <a:pt x="2962911" y="98624"/>
                  <a:pt x="2970798" y="102468"/>
                </a:cubicBezTo>
                <a:cubicBezTo>
                  <a:pt x="2978685" y="106311"/>
                  <a:pt x="2985587" y="110312"/>
                  <a:pt x="2991502" y="114470"/>
                </a:cubicBezTo>
                <a:cubicBezTo>
                  <a:pt x="2997417" y="118629"/>
                  <a:pt x="2998754" y="123508"/>
                  <a:pt x="2995514" y="129108"/>
                </a:cubicBezTo>
                <a:cubicBezTo>
                  <a:pt x="2992273" y="134708"/>
                  <a:pt x="2989792" y="141376"/>
                  <a:pt x="2988071" y="149113"/>
                </a:cubicBezTo>
                <a:cubicBezTo>
                  <a:pt x="2987641" y="151047"/>
                  <a:pt x="2987293" y="153414"/>
                  <a:pt x="2987026" y="156214"/>
                </a:cubicBezTo>
                <a:lnTo>
                  <a:pt x="2987004" y="156586"/>
                </a:lnTo>
                <a:lnTo>
                  <a:pt x="2988193" y="153852"/>
                </a:lnTo>
                <a:cubicBezTo>
                  <a:pt x="2989985" y="151019"/>
                  <a:pt x="2992694" y="147363"/>
                  <a:pt x="2996320" y="142885"/>
                </a:cubicBezTo>
                <a:cubicBezTo>
                  <a:pt x="3010825" y="124975"/>
                  <a:pt x="3024097" y="104500"/>
                  <a:pt x="3036136" y="81463"/>
                </a:cubicBezTo>
                <a:cubicBezTo>
                  <a:pt x="3048174" y="58425"/>
                  <a:pt x="3052620" y="41486"/>
                  <a:pt x="3049473" y="30645"/>
                </a:cubicBezTo>
                <a:cubicBezTo>
                  <a:pt x="3047112" y="22514"/>
                  <a:pt x="3048764" y="18362"/>
                  <a:pt x="3054429" y="18188"/>
                </a:cubicBezTo>
                <a:close/>
                <a:moveTo>
                  <a:pt x="1916093" y="17673"/>
                </a:moveTo>
                <a:cubicBezTo>
                  <a:pt x="1917869" y="17582"/>
                  <a:pt x="1920129" y="17887"/>
                  <a:pt x="1922874" y="18588"/>
                </a:cubicBezTo>
                <a:cubicBezTo>
                  <a:pt x="1933851" y="21392"/>
                  <a:pt x="1942878" y="24643"/>
                  <a:pt x="1949955" y="28343"/>
                </a:cubicBezTo>
                <a:cubicBezTo>
                  <a:pt x="1957032" y="32043"/>
                  <a:pt x="1958531" y="38041"/>
                  <a:pt x="1954451" y="46336"/>
                </a:cubicBezTo>
                <a:cubicBezTo>
                  <a:pt x="1950371" y="54632"/>
                  <a:pt x="1947908" y="80419"/>
                  <a:pt x="1947062" y="123698"/>
                </a:cubicBezTo>
                <a:cubicBezTo>
                  <a:pt x="1973362" y="120185"/>
                  <a:pt x="1994518" y="116385"/>
                  <a:pt x="2010528" y="112298"/>
                </a:cubicBezTo>
                <a:cubicBezTo>
                  <a:pt x="2026539" y="108211"/>
                  <a:pt x="2038639" y="109713"/>
                  <a:pt x="2046827" y="116804"/>
                </a:cubicBezTo>
                <a:cubicBezTo>
                  <a:pt x="2055015" y="123895"/>
                  <a:pt x="2057044" y="128861"/>
                  <a:pt x="2052914" y="131700"/>
                </a:cubicBezTo>
                <a:cubicBezTo>
                  <a:pt x="2048784" y="134539"/>
                  <a:pt x="2033179" y="137085"/>
                  <a:pt x="2006097" y="139336"/>
                </a:cubicBezTo>
                <a:cubicBezTo>
                  <a:pt x="1979016" y="141588"/>
                  <a:pt x="1958757" y="143904"/>
                  <a:pt x="1945320" y="146284"/>
                </a:cubicBezTo>
                <a:lnTo>
                  <a:pt x="1943018" y="166590"/>
                </a:lnTo>
                <a:cubicBezTo>
                  <a:pt x="1963396" y="195801"/>
                  <a:pt x="1980876" y="217917"/>
                  <a:pt x="1995460" y="232938"/>
                </a:cubicBezTo>
                <a:cubicBezTo>
                  <a:pt x="2010044" y="247960"/>
                  <a:pt x="2025965" y="259679"/>
                  <a:pt x="2043224" y="268097"/>
                </a:cubicBezTo>
                <a:cubicBezTo>
                  <a:pt x="2060482" y="276515"/>
                  <a:pt x="2076443" y="284276"/>
                  <a:pt x="2091106" y="291382"/>
                </a:cubicBezTo>
                <a:cubicBezTo>
                  <a:pt x="2105769" y="298487"/>
                  <a:pt x="2100474" y="302040"/>
                  <a:pt x="2075220" y="302040"/>
                </a:cubicBezTo>
                <a:cubicBezTo>
                  <a:pt x="2053495" y="302040"/>
                  <a:pt x="2036438" y="301800"/>
                  <a:pt x="2024047" y="301320"/>
                </a:cubicBezTo>
                <a:cubicBezTo>
                  <a:pt x="2011658" y="300839"/>
                  <a:pt x="2000974" y="294218"/>
                  <a:pt x="1991997" y="281455"/>
                </a:cubicBezTo>
                <a:cubicBezTo>
                  <a:pt x="1983020" y="268692"/>
                  <a:pt x="1974660" y="255933"/>
                  <a:pt x="1966916" y="243177"/>
                </a:cubicBezTo>
                <a:cubicBezTo>
                  <a:pt x="1959172" y="230422"/>
                  <a:pt x="1949837" y="211346"/>
                  <a:pt x="1938910" y="185949"/>
                </a:cubicBezTo>
                <a:cubicBezTo>
                  <a:pt x="1931496" y="220552"/>
                  <a:pt x="1919658" y="246217"/>
                  <a:pt x="1903396" y="262945"/>
                </a:cubicBezTo>
                <a:cubicBezTo>
                  <a:pt x="1887134" y="279673"/>
                  <a:pt x="1867373" y="291497"/>
                  <a:pt x="1844114" y="298416"/>
                </a:cubicBezTo>
                <a:cubicBezTo>
                  <a:pt x="1820854" y="305335"/>
                  <a:pt x="1817269" y="303313"/>
                  <a:pt x="1833359" y="292350"/>
                </a:cubicBezTo>
                <a:cubicBezTo>
                  <a:pt x="1849448" y="281387"/>
                  <a:pt x="1863204" y="269757"/>
                  <a:pt x="1874626" y="257460"/>
                </a:cubicBezTo>
                <a:cubicBezTo>
                  <a:pt x="1886048" y="245163"/>
                  <a:pt x="1895782" y="229400"/>
                  <a:pt x="1903826" y="210170"/>
                </a:cubicBezTo>
                <a:cubicBezTo>
                  <a:pt x="1911871" y="190939"/>
                  <a:pt x="1916783" y="171171"/>
                  <a:pt x="1918561" y="150866"/>
                </a:cubicBezTo>
                <a:cubicBezTo>
                  <a:pt x="1890253" y="155369"/>
                  <a:pt x="1872733" y="158520"/>
                  <a:pt x="1866001" y="160320"/>
                </a:cubicBezTo>
                <a:cubicBezTo>
                  <a:pt x="1859268" y="162119"/>
                  <a:pt x="1849699" y="158043"/>
                  <a:pt x="1837295" y="148091"/>
                </a:cubicBezTo>
                <a:cubicBezTo>
                  <a:pt x="1824891" y="138139"/>
                  <a:pt x="1826938" y="133618"/>
                  <a:pt x="1843436" y="134529"/>
                </a:cubicBezTo>
                <a:cubicBezTo>
                  <a:pt x="1859935" y="135439"/>
                  <a:pt x="1885457" y="133371"/>
                  <a:pt x="1920002" y="128323"/>
                </a:cubicBezTo>
                <a:cubicBezTo>
                  <a:pt x="1920848" y="106483"/>
                  <a:pt x="1921049" y="86966"/>
                  <a:pt x="1920604" y="69772"/>
                </a:cubicBezTo>
                <a:cubicBezTo>
                  <a:pt x="1920160" y="52578"/>
                  <a:pt x="1917683" y="39048"/>
                  <a:pt x="1913173" y="29182"/>
                </a:cubicBezTo>
                <a:cubicBezTo>
                  <a:pt x="1909790" y="21782"/>
                  <a:pt x="1910763" y="17946"/>
                  <a:pt x="1916093" y="17673"/>
                </a:cubicBezTo>
                <a:close/>
                <a:moveTo>
                  <a:pt x="6162120" y="16150"/>
                </a:moveTo>
                <a:cubicBezTo>
                  <a:pt x="6163916" y="16435"/>
                  <a:pt x="6166069" y="17122"/>
                  <a:pt x="6168577" y="18212"/>
                </a:cubicBezTo>
                <a:cubicBezTo>
                  <a:pt x="6178607" y="22571"/>
                  <a:pt x="6186283" y="27934"/>
                  <a:pt x="6191604" y="34301"/>
                </a:cubicBezTo>
                <a:cubicBezTo>
                  <a:pt x="6196923" y="40668"/>
                  <a:pt x="6197156" y="45730"/>
                  <a:pt x="6192303" y="49488"/>
                </a:cubicBezTo>
                <a:cubicBezTo>
                  <a:pt x="6187448" y="53245"/>
                  <a:pt x="6182400" y="59712"/>
                  <a:pt x="6177159" y="68890"/>
                </a:cubicBezTo>
                <a:cubicBezTo>
                  <a:pt x="6171918" y="78068"/>
                  <a:pt x="6162743" y="94007"/>
                  <a:pt x="6149637" y="116707"/>
                </a:cubicBezTo>
                <a:cubicBezTo>
                  <a:pt x="6161339" y="125469"/>
                  <a:pt x="6165837" y="135450"/>
                  <a:pt x="6163135" y="146650"/>
                </a:cubicBezTo>
                <a:cubicBezTo>
                  <a:pt x="6160431" y="157849"/>
                  <a:pt x="6159080" y="181726"/>
                  <a:pt x="6159080" y="218279"/>
                </a:cubicBezTo>
                <a:cubicBezTo>
                  <a:pt x="6159080" y="254732"/>
                  <a:pt x="6155864" y="279379"/>
                  <a:pt x="6149432" y="292221"/>
                </a:cubicBezTo>
                <a:cubicBezTo>
                  <a:pt x="6143001" y="305062"/>
                  <a:pt x="6136899" y="304779"/>
                  <a:pt x="6131127" y="291371"/>
                </a:cubicBezTo>
                <a:cubicBezTo>
                  <a:pt x="6125355" y="277963"/>
                  <a:pt x="6123821" y="267556"/>
                  <a:pt x="6126524" y="260149"/>
                </a:cubicBezTo>
                <a:cubicBezTo>
                  <a:pt x="6129227" y="252742"/>
                  <a:pt x="6131478" y="238692"/>
                  <a:pt x="6133278" y="217999"/>
                </a:cubicBezTo>
                <a:cubicBezTo>
                  <a:pt x="6135078" y="197307"/>
                  <a:pt x="6135978" y="178048"/>
                  <a:pt x="6135978" y="160223"/>
                </a:cubicBezTo>
                <a:cubicBezTo>
                  <a:pt x="6135978" y="143746"/>
                  <a:pt x="6136264" y="135228"/>
                  <a:pt x="6136838" y="134668"/>
                </a:cubicBezTo>
                <a:cubicBezTo>
                  <a:pt x="6121996" y="153755"/>
                  <a:pt x="6105544" y="168873"/>
                  <a:pt x="6087483" y="180023"/>
                </a:cubicBezTo>
                <a:cubicBezTo>
                  <a:pt x="6069421" y="191173"/>
                  <a:pt x="6066729" y="188932"/>
                  <a:pt x="6079406" y="173301"/>
                </a:cubicBezTo>
                <a:cubicBezTo>
                  <a:pt x="6092082" y="157670"/>
                  <a:pt x="6104483" y="140197"/>
                  <a:pt x="6116608" y="120880"/>
                </a:cubicBezTo>
                <a:cubicBezTo>
                  <a:pt x="6128732" y="101564"/>
                  <a:pt x="6138591" y="82796"/>
                  <a:pt x="6146184" y="64577"/>
                </a:cubicBezTo>
                <a:cubicBezTo>
                  <a:pt x="6153778" y="46358"/>
                  <a:pt x="6156900" y="32986"/>
                  <a:pt x="6155552" y="24460"/>
                </a:cubicBezTo>
                <a:cubicBezTo>
                  <a:pt x="6154541" y="18066"/>
                  <a:pt x="6156730" y="15296"/>
                  <a:pt x="6162120" y="16150"/>
                </a:cubicBezTo>
                <a:close/>
                <a:moveTo>
                  <a:pt x="175132" y="13337"/>
                </a:moveTo>
                <a:cubicBezTo>
                  <a:pt x="178744" y="12865"/>
                  <a:pt x="184612" y="14748"/>
                  <a:pt x="192736" y="18986"/>
                </a:cubicBezTo>
                <a:cubicBezTo>
                  <a:pt x="208984" y="27461"/>
                  <a:pt x="214730" y="34635"/>
                  <a:pt x="209976" y="40507"/>
                </a:cubicBezTo>
                <a:cubicBezTo>
                  <a:pt x="205223" y="46379"/>
                  <a:pt x="200275" y="54012"/>
                  <a:pt x="195134" y="63405"/>
                </a:cubicBezTo>
                <a:cubicBezTo>
                  <a:pt x="189993" y="72798"/>
                  <a:pt x="180669" y="87511"/>
                  <a:pt x="167160" y="107544"/>
                </a:cubicBezTo>
                <a:cubicBezTo>
                  <a:pt x="169369" y="107544"/>
                  <a:pt x="176872" y="105995"/>
                  <a:pt x="189671" y="102898"/>
                </a:cubicBezTo>
                <a:cubicBezTo>
                  <a:pt x="202470" y="99800"/>
                  <a:pt x="213228" y="96728"/>
                  <a:pt x="221947" y="93681"/>
                </a:cubicBezTo>
                <a:cubicBezTo>
                  <a:pt x="230666" y="90633"/>
                  <a:pt x="237768" y="87227"/>
                  <a:pt x="243253" y="83463"/>
                </a:cubicBezTo>
                <a:cubicBezTo>
                  <a:pt x="248738" y="79699"/>
                  <a:pt x="255614" y="79502"/>
                  <a:pt x="263881" y="82872"/>
                </a:cubicBezTo>
                <a:cubicBezTo>
                  <a:pt x="272149" y="86242"/>
                  <a:pt x="280591" y="91755"/>
                  <a:pt x="289210" y="99413"/>
                </a:cubicBezTo>
                <a:cubicBezTo>
                  <a:pt x="297828" y="107071"/>
                  <a:pt x="295968" y="112986"/>
                  <a:pt x="283628" y="117159"/>
                </a:cubicBezTo>
                <a:cubicBezTo>
                  <a:pt x="271288" y="121332"/>
                  <a:pt x="258439" y="129567"/>
                  <a:pt x="245081" y="141864"/>
                </a:cubicBezTo>
                <a:cubicBezTo>
                  <a:pt x="231723" y="154160"/>
                  <a:pt x="228196" y="151823"/>
                  <a:pt x="234498" y="134851"/>
                </a:cubicBezTo>
                <a:cubicBezTo>
                  <a:pt x="240801" y="117880"/>
                  <a:pt x="243808" y="109107"/>
                  <a:pt x="243522" y="108533"/>
                </a:cubicBezTo>
                <a:cubicBezTo>
                  <a:pt x="243235" y="107960"/>
                  <a:pt x="240697" y="108336"/>
                  <a:pt x="235907" y="109663"/>
                </a:cubicBezTo>
                <a:cubicBezTo>
                  <a:pt x="231117" y="110989"/>
                  <a:pt x="219294" y="113897"/>
                  <a:pt x="200437" y="118385"/>
                </a:cubicBezTo>
                <a:lnTo>
                  <a:pt x="189789" y="122386"/>
                </a:lnTo>
                <a:cubicBezTo>
                  <a:pt x="183609" y="124150"/>
                  <a:pt x="178123" y="125738"/>
                  <a:pt x="173334" y="127151"/>
                </a:cubicBezTo>
                <a:cubicBezTo>
                  <a:pt x="168544" y="128563"/>
                  <a:pt x="163532" y="126566"/>
                  <a:pt x="158298" y="121160"/>
                </a:cubicBezTo>
                <a:cubicBezTo>
                  <a:pt x="149866" y="133937"/>
                  <a:pt x="139086" y="144330"/>
                  <a:pt x="125957" y="152339"/>
                </a:cubicBezTo>
                <a:cubicBezTo>
                  <a:pt x="112829" y="160348"/>
                  <a:pt x="109921" y="158552"/>
                  <a:pt x="117235" y="146951"/>
                </a:cubicBezTo>
                <a:cubicBezTo>
                  <a:pt x="124548" y="135350"/>
                  <a:pt x="132887" y="122192"/>
                  <a:pt x="142251" y="107479"/>
                </a:cubicBezTo>
                <a:cubicBezTo>
                  <a:pt x="151616" y="92766"/>
                  <a:pt x="159208" y="77401"/>
                  <a:pt x="165031" y="61383"/>
                </a:cubicBezTo>
                <a:cubicBezTo>
                  <a:pt x="170853" y="45365"/>
                  <a:pt x="172864" y="32175"/>
                  <a:pt x="171064" y="21815"/>
                </a:cubicBezTo>
                <a:cubicBezTo>
                  <a:pt x="170165" y="16634"/>
                  <a:pt x="171521" y="13808"/>
                  <a:pt x="175132" y="13337"/>
                </a:cubicBezTo>
                <a:close/>
                <a:moveTo>
                  <a:pt x="5855925" y="7274"/>
                </a:moveTo>
                <a:cubicBezTo>
                  <a:pt x="5859537" y="7442"/>
                  <a:pt x="5864407" y="8396"/>
                  <a:pt x="5870534" y="10135"/>
                </a:cubicBezTo>
                <a:cubicBezTo>
                  <a:pt x="5882787" y="13612"/>
                  <a:pt x="5888915" y="16849"/>
                  <a:pt x="5888915" y="19846"/>
                </a:cubicBezTo>
                <a:cubicBezTo>
                  <a:pt x="5888915" y="21711"/>
                  <a:pt x="5888466" y="26031"/>
                  <a:pt x="5887570" y="32806"/>
                </a:cubicBezTo>
                <a:cubicBezTo>
                  <a:pt x="5886674" y="39582"/>
                  <a:pt x="5886225" y="48312"/>
                  <a:pt x="5886225" y="58995"/>
                </a:cubicBezTo>
                <a:cubicBezTo>
                  <a:pt x="5886225" y="69722"/>
                  <a:pt x="5889932" y="90393"/>
                  <a:pt x="5897347" y="121009"/>
                </a:cubicBezTo>
                <a:cubicBezTo>
                  <a:pt x="5901362" y="119418"/>
                  <a:pt x="5909044" y="116994"/>
                  <a:pt x="5920395" y="113739"/>
                </a:cubicBezTo>
                <a:cubicBezTo>
                  <a:pt x="5931745" y="110484"/>
                  <a:pt x="5940134" y="111946"/>
                  <a:pt x="5945562" y="118127"/>
                </a:cubicBezTo>
                <a:cubicBezTo>
                  <a:pt x="5950989" y="124308"/>
                  <a:pt x="5947917" y="129058"/>
                  <a:pt x="5936344" y="132378"/>
                </a:cubicBezTo>
                <a:cubicBezTo>
                  <a:pt x="5924772" y="135697"/>
                  <a:pt x="5913464" y="138806"/>
                  <a:pt x="5902423" y="141702"/>
                </a:cubicBezTo>
                <a:cubicBezTo>
                  <a:pt x="5908603" y="162625"/>
                  <a:pt x="5915372" y="180923"/>
                  <a:pt x="5922729" y="196597"/>
                </a:cubicBezTo>
                <a:cubicBezTo>
                  <a:pt x="5924622" y="194058"/>
                  <a:pt x="5927980" y="187347"/>
                  <a:pt x="5932806" y="176463"/>
                </a:cubicBezTo>
                <a:cubicBezTo>
                  <a:pt x="5937631" y="165579"/>
                  <a:pt x="5939596" y="156541"/>
                  <a:pt x="5938700" y="149349"/>
                </a:cubicBezTo>
                <a:cubicBezTo>
                  <a:pt x="5937804" y="142158"/>
                  <a:pt x="5943906" y="142613"/>
                  <a:pt x="5957005" y="150715"/>
                </a:cubicBezTo>
                <a:cubicBezTo>
                  <a:pt x="5970105" y="158817"/>
                  <a:pt x="5973102" y="167174"/>
                  <a:pt x="5965997" y="175785"/>
                </a:cubicBezTo>
                <a:cubicBezTo>
                  <a:pt x="5958891" y="184397"/>
                  <a:pt x="5948942" y="197823"/>
                  <a:pt x="5936151" y="216064"/>
                </a:cubicBezTo>
                <a:cubicBezTo>
                  <a:pt x="5944855" y="230260"/>
                  <a:pt x="5954280" y="242432"/>
                  <a:pt x="5964426" y="252577"/>
                </a:cubicBezTo>
                <a:cubicBezTo>
                  <a:pt x="5974572" y="262723"/>
                  <a:pt x="5982258" y="269427"/>
                  <a:pt x="5987485" y="272689"/>
                </a:cubicBezTo>
                <a:cubicBezTo>
                  <a:pt x="5992712" y="275952"/>
                  <a:pt x="5996287" y="273769"/>
                  <a:pt x="5998208" y="266140"/>
                </a:cubicBezTo>
                <a:cubicBezTo>
                  <a:pt x="6000129" y="258511"/>
                  <a:pt x="6003765" y="249738"/>
                  <a:pt x="6009114" y="239822"/>
                </a:cubicBezTo>
                <a:cubicBezTo>
                  <a:pt x="6014463" y="229905"/>
                  <a:pt x="6017137" y="235767"/>
                  <a:pt x="6017137" y="257406"/>
                </a:cubicBezTo>
                <a:cubicBezTo>
                  <a:pt x="6017137" y="276249"/>
                  <a:pt x="6018714" y="291099"/>
                  <a:pt x="6021869" y="301954"/>
                </a:cubicBezTo>
                <a:cubicBezTo>
                  <a:pt x="6025024" y="312810"/>
                  <a:pt x="6021626" y="318238"/>
                  <a:pt x="6011673" y="318238"/>
                </a:cubicBezTo>
                <a:cubicBezTo>
                  <a:pt x="6003514" y="318238"/>
                  <a:pt x="5990163" y="310824"/>
                  <a:pt x="5971621" y="295996"/>
                </a:cubicBezTo>
                <a:cubicBezTo>
                  <a:pt x="5953079" y="281168"/>
                  <a:pt x="5935140" y="260239"/>
                  <a:pt x="5917802" y="233207"/>
                </a:cubicBezTo>
                <a:cubicBezTo>
                  <a:pt x="5910044" y="241682"/>
                  <a:pt x="5900773" y="248734"/>
                  <a:pt x="5889990" y="254363"/>
                </a:cubicBezTo>
                <a:cubicBezTo>
                  <a:pt x="5879206" y="259991"/>
                  <a:pt x="5867755" y="263494"/>
                  <a:pt x="5855638" y="264870"/>
                </a:cubicBezTo>
                <a:cubicBezTo>
                  <a:pt x="5843520" y="266247"/>
                  <a:pt x="5842219" y="263648"/>
                  <a:pt x="5851734" y="257073"/>
                </a:cubicBezTo>
                <a:cubicBezTo>
                  <a:pt x="5861248" y="250498"/>
                  <a:pt x="5870602" y="244145"/>
                  <a:pt x="5879794" y="238015"/>
                </a:cubicBezTo>
                <a:cubicBezTo>
                  <a:pt x="5888986" y="231884"/>
                  <a:pt x="5897820" y="223492"/>
                  <a:pt x="5906295" y="212837"/>
                </a:cubicBezTo>
                <a:cubicBezTo>
                  <a:pt x="5894852" y="186207"/>
                  <a:pt x="5886369" y="164202"/>
                  <a:pt x="5880848" y="146822"/>
                </a:cubicBezTo>
                <a:cubicBezTo>
                  <a:pt x="5866464" y="152974"/>
                  <a:pt x="5851157" y="158452"/>
                  <a:pt x="5834924" y="163256"/>
                </a:cubicBezTo>
                <a:cubicBezTo>
                  <a:pt x="5835827" y="170526"/>
                  <a:pt x="5836278" y="177137"/>
                  <a:pt x="5836278" y="183088"/>
                </a:cubicBezTo>
                <a:cubicBezTo>
                  <a:pt x="5861474" y="172290"/>
                  <a:pt x="5869487" y="171537"/>
                  <a:pt x="5860316" y="180830"/>
                </a:cubicBezTo>
                <a:cubicBezTo>
                  <a:pt x="5851145" y="190122"/>
                  <a:pt x="5843133" y="197048"/>
                  <a:pt x="5836278" y="201609"/>
                </a:cubicBezTo>
                <a:cubicBezTo>
                  <a:pt x="5836278" y="223090"/>
                  <a:pt x="5835805" y="240929"/>
                  <a:pt x="5834859" y="255126"/>
                </a:cubicBezTo>
                <a:cubicBezTo>
                  <a:pt x="5833912" y="269323"/>
                  <a:pt x="5829488" y="281365"/>
                  <a:pt x="5821587" y="291253"/>
                </a:cubicBezTo>
                <a:cubicBezTo>
                  <a:pt x="5813686" y="301140"/>
                  <a:pt x="5808168" y="303334"/>
                  <a:pt x="5805035" y="297835"/>
                </a:cubicBezTo>
                <a:cubicBezTo>
                  <a:pt x="5801901" y="292336"/>
                  <a:pt x="5795724" y="285434"/>
                  <a:pt x="5786503" y="277131"/>
                </a:cubicBezTo>
                <a:cubicBezTo>
                  <a:pt x="5777283" y="268828"/>
                  <a:pt x="5772673" y="263609"/>
                  <a:pt x="5772673" y="261472"/>
                </a:cubicBezTo>
                <a:cubicBezTo>
                  <a:pt x="5772673" y="257815"/>
                  <a:pt x="5777871" y="257335"/>
                  <a:pt x="5788267" y="260031"/>
                </a:cubicBezTo>
                <a:cubicBezTo>
                  <a:pt x="5798664" y="262727"/>
                  <a:pt x="5804966" y="261769"/>
                  <a:pt x="5807175" y="257159"/>
                </a:cubicBezTo>
                <a:cubicBezTo>
                  <a:pt x="5809383" y="252549"/>
                  <a:pt x="5810932" y="238262"/>
                  <a:pt x="5811822" y="214300"/>
                </a:cubicBezTo>
                <a:cubicBezTo>
                  <a:pt x="5789766" y="225700"/>
                  <a:pt x="5774314" y="234623"/>
                  <a:pt x="5765466" y="241069"/>
                </a:cubicBezTo>
                <a:cubicBezTo>
                  <a:pt x="5756619" y="247515"/>
                  <a:pt x="5750151" y="250487"/>
                  <a:pt x="5746064" y="249985"/>
                </a:cubicBezTo>
                <a:cubicBezTo>
                  <a:pt x="5741977" y="249483"/>
                  <a:pt x="5736166" y="245389"/>
                  <a:pt x="5728630" y="237703"/>
                </a:cubicBezTo>
                <a:cubicBezTo>
                  <a:pt x="5721094" y="230017"/>
                  <a:pt x="5720736" y="225542"/>
                  <a:pt x="5727555" y="224280"/>
                </a:cubicBezTo>
                <a:cubicBezTo>
                  <a:pt x="5734374" y="223019"/>
                  <a:pt x="5739787" y="221721"/>
                  <a:pt x="5743795" y="220387"/>
                </a:cubicBezTo>
                <a:cubicBezTo>
                  <a:pt x="5747803" y="219053"/>
                  <a:pt x="5755561" y="216393"/>
                  <a:pt x="5767069" y="212407"/>
                </a:cubicBezTo>
                <a:cubicBezTo>
                  <a:pt x="5778577" y="208420"/>
                  <a:pt x="5793946" y="202247"/>
                  <a:pt x="5813176" y="193886"/>
                </a:cubicBezTo>
                <a:cubicBezTo>
                  <a:pt x="5813176" y="184307"/>
                  <a:pt x="5812875" y="175818"/>
                  <a:pt x="5812273" y="168418"/>
                </a:cubicBezTo>
                <a:cubicBezTo>
                  <a:pt x="5791365" y="175488"/>
                  <a:pt x="5778104" y="180177"/>
                  <a:pt x="5772490" y="182486"/>
                </a:cubicBezTo>
                <a:cubicBezTo>
                  <a:pt x="5766876" y="184795"/>
                  <a:pt x="5759429" y="181654"/>
                  <a:pt x="5750151" y="173064"/>
                </a:cubicBezTo>
                <a:cubicBezTo>
                  <a:pt x="5740873" y="164475"/>
                  <a:pt x="5742558" y="160180"/>
                  <a:pt x="5755207" y="160180"/>
                </a:cubicBezTo>
                <a:cubicBezTo>
                  <a:pt x="5765588" y="160180"/>
                  <a:pt x="5784461" y="156501"/>
                  <a:pt x="5811822" y="149145"/>
                </a:cubicBezTo>
                <a:cubicBezTo>
                  <a:pt x="5807663" y="133256"/>
                  <a:pt x="5803898" y="124379"/>
                  <a:pt x="5800528" y="122515"/>
                </a:cubicBezTo>
                <a:cubicBezTo>
                  <a:pt x="5793229" y="124308"/>
                  <a:pt x="5786088" y="125430"/>
                  <a:pt x="5779104" y="125882"/>
                </a:cubicBezTo>
                <a:cubicBezTo>
                  <a:pt x="5772120" y="126333"/>
                  <a:pt x="5774841" y="121992"/>
                  <a:pt x="5787267" y="112857"/>
                </a:cubicBezTo>
                <a:cubicBezTo>
                  <a:pt x="5799693" y="103722"/>
                  <a:pt x="5808240" y="95971"/>
                  <a:pt x="5812908" y="89604"/>
                </a:cubicBezTo>
                <a:cubicBezTo>
                  <a:pt x="5817575" y="83237"/>
                  <a:pt x="5819910" y="78885"/>
                  <a:pt x="5819910" y="76548"/>
                </a:cubicBezTo>
                <a:cubicBezTo>
                  <a:pt x="5819910" y="70195"/>
                  <a:pt x="5827363" y="70754"/>
                  <a:pt x="5842269" y="78225"/>
                </a:cubicBezTo>
                <a:cubicBezTo>
                  <a:pt x="5857176" y="85697"/>
                  <a:pt x="5860686" y="91573"/>
                  <a:pt x="5852798" y="95853"/>
                </a:cubicBezTo>
                <a:cubicBezTo>
                  <a:pt x="5844911" y="100134"/>
                  <a:pt x="5831754" y="106361"/>
                  <a:pt x="5813327" y="114535"/>
                </a:cubicBezTo>
                <a:cubicBezTo>
                  <a:pt x="5824527" y="117718"/>
                  <a:pt x="5830926" y="120905"/>
                  <a:pt x="5832525" y="124096"/>
                </a:cubicBezTo>
                <a:cubicBezTo>
                  <a:pt x="5834124" y="127287"/>
                  <a:pt x="5834924" y="132553"/>
                  <a:pt x="5834924" y="139895"/>
                </a:cubicBezTo>
                <a:cubicBezTo>
                  <a:pt x="5848002" y="136554"/>
                  <a:pt x="5861445" y="132489"/>
                  <a:pt x="5875255" y="127699"/>
                </a:cubicBezTo>
                <a:cubicBezTo>
                  <a:pt x="5872559" y="112742"/>
                  <a:pt x="5868555" y="92232"/>
                  <a:pt x="5863242" y="66169"/>
                </a:cubicBezTo>
                <a:cubicBezTo>
                  <a:pt x="5857929" y="40106"/>
                  <a:pt x="5853655" y="24783"/>
                  <a:pt x="5850422" y="20201"/>
                </a:cubicBezTo>
                <a:cubicBezTo>
                  <a:pt x="5847188" y="15620"/>
                  <a:pt x="5846668" y="11927"/>
                  <a:pt x="5848862" y="9124"/>
                </a:cubicBezTo>
                <a:cubicBezTo>
                  <a:pt x="5849959" y="7722"/>
                  <a:pt x="5852314" y="7105"/>
                  <a:pt x="5855925" y="7274"/>
                </a:cubicBezTo>
                <a:close/>
                <a:moveTo>
                  <a:pt x="3768268" y="6069"/>
                </a:moveTo>
                <a:cubicBezTo>
                  <a:pt x="3771408" y="6385"/>
                  <a:pt x="3775394" y="7980"/>
                  <a:pt x="3780227" y="10855"/>
                </a:cubicBezTo>
                <a:cubicBezTo>
                  <a:pt x="3789893" y="16606"/>
                  <a:pt x="3797819" y="23263"/>
                  <a:pt x="3804007" y="30827"/>
                </a:cubicBezTo>
                <a:cubicBezTo>
                  <a:pt x="3810195" y="38392"/>
                  <a:pt x="3805316" y="42959"/>
                  <a:pt x="3789369" y="44530"/>
                </a:cubicBezTo>
                <a:cubicBezTo>
                  <a:pt x="3773423" y="46100"/>
                  <a:pt x="3751697" y="50900"/>
                  <a:pt x="3724193" y="58931"/>
                </a:cubicBezTo>
                <a:cubicBezTo>
                  <a:pt x="3740397" y="65714"/>
                  <a:pt x="3746922" y="71883"/>
                  <a:pt x="3743767" y="77440"/>
                </a:cubicBezTo>
                <a:cubicBezTo>
                  <a:pt x="3740613" y="82997"/>
                  <a:pt x="3739035" y="94373"/>
                  <a:pt x="3739035" y="111566"/>
                </a:cubicBezTo>
                <a:cubicBezTo>
                  <a:pt x="3762152" y="109014"/>
                  <a:pt x="3778015" y="105224"/>
                  <a:pt x="3786626" y="100198"/>
                </a:cubicBezTo>
                <a:cubicBezTo>
                  <a:pt x="3795238" y="95172"/>
                  <a:pt x="3804498" y="95258"/>
                  <a:pt x="3814407" y="100456"/>
                </a:cubicBezTo>
                <a:cubicBezTo>
                  <a:pt x="3824316" y="105655"/>
                  <a:pt x="3831780" y="110423"/>
                  <a:pt x="3836799" y="114761"/>
                </a:cubicBezTo>
                <a:cubicBezTo>
                  <a:pt x="3841819" y="119099"/>
                  <a:pt x="3842277" y="123774"/>
                  <a:pt x="3838176" y="128785"/>
                </a:cubicBezTo>
                <a:cubicBezTo>
                  <a:pt x="3834075" y="133797"/>
                  <a:pt x="3831357" y="146972"/>
                  <a:pt x="3830024" y="168311"/>
                </a:cubicBezTo>
                <a:cubicBezTo>
                  <a:pt x="3828690" y="189649"/>
                  <a:pt x="3826138" y="205262"/>
                  <a:pt x="3822366" y="215149"/>
                </a:cubicBezTo>
                <a:cubicBezTo>
                  <a:pt x="3818594" y="225037"/>
                  <a:pt x="3812729" y="233666"/>
                  <a:pt x="3804770" y="241037"/>
                </a:cubicBezTo>
                <a:cubicBezTo>
                  <a:pt x="3796811" y="248408"/>
                  <a:pt x="3790696" y="247322"/>
                  <a:pt x="3786422" y="237778"/>
                </a:cubicBezTo>
                <a:cubicBezTo>
                  <a:pt x="3782149" y="228235"/>
                  <a:pt x="3774283" y="217186"/>
                  <a:pt x="3762825" y="204631"/>
                </a:cubicBezTo>
                <a:cubicBezTo>
                  <a:pt x="3751368" y="192076"/>
                  <a:pt x="3752282" y="187824"/>
                  <a:pt x="3765568" y="191875"/>
                </a:cubicBezTo>
                <a:cubicBezTo>
                  <a:pt x="3778854" y="195926"/>
                  <a:pt x="3787222" y="198016"/>
                  <a:pt x="3790670" y="198145"/>
                </a:cubicBezTo>
                <a:cubicBezTo>
                  <a:pt x="3794120" y="198274"/>
                  <a:pt x="3796923" y="190409"/>
                  <a:pt x="3799081" y="174549"/>
                </a:cubicBezTo>
                <a:cubicBezTo>
                  <a:pt x="3801239" y="158688"/>
                  <a:pt x="3801920" y="146643"/>
                  <a:pt x="3801124" y="138411"/>
                </a:cubicBezTo>
                <a:cubicBezTo>
                  <a:pt x="3800329" y="130180"/>
                  <a:pt x="3797611" y="125699"/>
                  <a:pt x="3792972" y="124967"/>
                </a:cubicBezTo>
                <a:cubicBezTo>
                  <a:pt x="3788333" y="124236"/>
                  <a:pt x="3782084" y="124315"/>
                  <a:pt x="3774226" y="125204"/>
                </a:cubicBezTo>
                <a:cubicBezTo>
                  <a:pt x="3766367" y="126093"/>
                  <a:pt x="3754638" y="128101"/>
                  <a:pt x="3739035" y="131227"/>
                </a:cubicBezTo>
                <a:cubicBezTo>
                  <a:pt x="3739035" y="203229"/>
                  <a:pt x="3738099" y="253258"/>
                  <a:pt x="3736228" y="281315"/>
                </a:cubicBezTo>
                <a:cubicBezTo>
                  <a:pt x="3734356" y="309372"/>
                  <a:pt x="3730097" y="324787"/>
                  <a:pt x="3723451" y="327562"/>
                </a:cubicBezTo>
                <a:cubicBezTo>
                  <a:pt x="3716804" y="330337"/>
                  <a:pt x="3712990" y="318664"/>
                  <a:pt x="3712007" y="292543"/>
                </a:cubicBezTo>
                <a:cubicBezTo>
                  <a:pt x="3711025" y="266423"/>
                  <a:pt x="3710534" y="214694"/>
                  <a:pt x="3710534" y="137357"/>
                </a:cubicBezTo>
                <a:lnTo>
                  <a:pt x="3658048" y="144950"/>
                </a:lnTo>
                <a:cubicBezTo>
                  <a:pt x="3658952" y="154616"/>
                  <a:pt x="3659404" y="169157"/>
                  <a:pt x="3659404" y="188573"/>
                </a:cubicBezTo>
                <a:cubicBezTo>
                  <a:pt x="3659404" y="208793"/>
                  <a:pt x="3657489" y="223087"/>
                  <a:pt x="3653661" y="231454"/>
                </a:cubicBezTo>
                <a:cubicBezTo>
                  <a:pt x="3649831" y="239822"/>
                  <a:pt x="3644408" y="238714"/>
                  <a:pt x="3637388" y="228131"/>
                </a:cubicBezTo>
                <a:cubicBezTo>
                  <a:pt x="3630368" y="217548"/>
                  <a:pt x="3627981" y="207832"/>
                  <a:pt x="3630225" y="198984"/>
                </a:cubicBezTo>
                <a:cubicBezTo>
                  <a:pt x="3632469" y="190136"/>
                  <a:pt x="3633591" y="179016"/>
                  <a:pt x="3633591" y="165622"/>
                </a:cubicBezTo>
                <a:cubicBezTo>
                  <a:pt x="3633591" y="152070"/>
                  <a:pt x="3631344" y="140795"/>
                  <a:pt x="3626848" y="131797"/>
                </a:cubicBezTo>
                <a:cubicBezTo>
                  <a:pt x="3622352" y="122798"/>
                  <a:pt x="3623973" y="119013"/>
                  <a:pt x="3631709" y="120439"/>
                </a:cubicBezTo>
                <a:cubicBezTo>
                  <a:pt x="3639446" y="121866"/>
                  <a:pt x="3645211" y="123218"/>
                  <a:pt x="3649003" y="124494"/>
                </a:cubicBezTo>
                <a:cubicBezTo>
                  <a:pt x="3652797" y="125770"/>
                  <a:pt x="3661031" y="125738"/>
                  <a:pt x="3673708" y="124397"/>
                </a:cubicBezTo>
                <a:cubicBezTo>
                  <a:pt x="3686385" y="123056"/>
                  <a:pt x="3698660" y="121275"/>
                  <a:pt x="3710534" y="119052"/>
                </a:cubicBezTo>
                <a:cubicBezTo>
                  <a:pt x="3710534" y="108928"/>
                  <a:pt x="3710103" y="98280"/>
                  <a:pt x="3709243" y="87109"/>
                </a:cubicBezTo>
                <a:cubicBezTo>
                  <a:pt x="3708383" y="75938"/>
                  <a:pt x="3706597" y="68847"/>
                  <a:pt x="3703887" y="65835"/>
                </a:cubicBezTo>
                <a:cubicBezTo>
                  <a:pt x="3669743" y="74827"/>
                  <a:pt x="3646792" y="78268"/>
                  <a:pt x="3635033" y="76160"/>
                </a:cubicBezTo>
                <a:cubicBezTo>
                  <a:pt x="3623274" y="74052"/>
                  <a:pt x="3626317" y="70037"/>
                  <a:pt x="3644163" y="64115"/>
                </a:cubicBezTo>
                <a:cubicBezTo>
                  <a:pt x="3662010" y="58192"/>
                  <a:pt x="3681864" y="50993"/>
                  <a:pt x="3703726" y="42518"/>
                </a:cubicBezTo>
                <a:cubicBezTo>
                  <a:pt x="3725588" y="34043"/>
                  <a:pt x="3739938" y="27454"/>
                  <a:pt x="3746779" y="22750"/>
                </a:cubicBezTo>
                <a:cubicBezTo>
                  <a:pt x="3753619" y="18047"/>
                  <a:pt x="3758488" y="13451"/>
                  <a:pt x="3761384" y="8962"/>
                </a:cubicBezTo>
                <a:cubicBezTo>
                  <a:pt x="3762832" y="6718"/>
                  <a:pt x="3765127" y="5754"/>
                  <a:pt x="3768268" y="6069"/>
                </a:cubicBezTo>
                <a:close/>
                <a:moveTo>
                  <a:pt x="4782424" y="5597"/>
                </a:moveTo>
                <a:cubicBezTo>
                  <a:pt x="4783990" y="5525"/>
                  <a:pt x="4785891" y="5850"/>
                  <a:pt x="4788128" y="6575"/>
                </a:cubicBezTo>
                <a:cubicBezTo>
                  <a:pt x="4797076" y="9471"/>
                  <a:pt x="4804530" y="13375"/>
                  <a:pt x="4810488" y="18287"/>
                </a:cubicBezTo>
                <a:cubicBezTo>
                  <a:pt x="4816446" y="23198"/>
                  <a:pt x="4817945" y="27142"/>
                  <a:pt x="4814984" y="30118"/>
                </a:cubicBezTo>
                <a:cubicBezTo>
                  <a:pt x="4812022" y="33093"/>
                  <a:pt x="4809452" y="36797"/>
                  <a:pt x="4807272" y="41228"/>
                </a:cubicBezTo>
                <a:cubicBezTo>
                  <a:pt x="4839208" y="74640"/>
                  <a:pt x="4865812" y="100435"/>
                  <a:pt x="4887086" y="118611"/>
                </a:cubicBezTo>
                <a:cubicBezTo>
                  <a:pt x="4908359" y="136787"/>
                  <a:pt x="4928719" y="149443"/>
                  <a:pt x="4948165" y="156577"/>
                </a:cubicBezTo>
                <a:cubicBezTo>
                  <a:pt x="4967610" y="163711"/>
                  <a:pt x="4970213" y="168816"/>
                  <a:pt x="4955973" y="171892"/>
                </a:cubicBezTo>
                <a:cubicBezTo>
                  <a:pt x="4941733" y="174968"/>
                  <a:pt x="4926941" y="176269"/>
                  <a:pt x="4911597" y="175796"/>
                </a:cubicBezTo>
                <a:cubicBezTo>
                  <a:pt x="4896253" y="175323"/>
                  <a:pt x="4885082" y="169727"/>
                  <a:pt x="4878084" y="159007"/>
                </a:cubicBezTo>
                <a:cubicBezTo>
                  <a:pt x="4871086" y="148288"/>
                  <a:pt x="4859908" y="132765"/>
                  <a:pt x="4844549" y="112438"/>
                </a:cubicBezTo>
                <a:cubicBezTo>
                  <a:pt x="4829191" y="92110"/>
                  <a:pt x="4813869" y="72525"/>
                  <a:pt x="4798582" y="53682"/>
                </a:cubicBezTo>
                <a:cubicBezTo>
                  <a:pt x="4787827" y="75666"/>
                  <a:pt x="4776054" y="95340"/>
                  <a:pt x="4763262" y="112706"/>
                </a:cubicBezTo>
                <a:cubicBezTo>
                  <a:pt x="4750471" y="130072"/>
                  <a:pt x="4734955" y="146965"/>
                  <a:pt x="4716714" y="163385"/>
                </a:cubicBezTo>
                <a:cubicBezTo>
                  <a:pt x="4698473" y="179804"/>
                  <a:pt x="4679734" y="192169"/>
                  <a:pt x="4660497" y="200479"/>
                </a:cubicBezTo>
                <a:cubicBezTo>
                  <a:pt x="4641259" y="208789"/>
                  <a:pt x="4639230" y="206126"/>
                  <a:pt x="4654409" y="192488"/>
                </a:cubicBezTo>
                <a:cubicBezTo>
                  <a:pt x="4669588" y="178851"/>
                  <a:pt x="4685836" y="163152"/>
                  <a:pt x="4703152" y="145391"/>
                </a:cubicBezTo>
                <a:cubicBezTo>
                  <a:pt x="4720467" y="127631"/>
                  <a:pt x="4737622" y="104256"/>
                  <a:pt x="4754615" y="75268"/>
                </a:cubicBezTo>
                <a:cubicBezTo>
                  <a:pt x="4771608" y="46279"/>
                  <a:pt x="4779205" y="26859"/>
                  <a:pt x="4777405" y="17007"/>
                </a:cubicBezTo>
                <a:cubicBezTo>
                  <a:pt x="4776055" y="9618"/>
                  <a:pt x="4777728" y="5815"/>
                  <a:pt x="4782424" y="5597"/>
                </a:cubicBezTo>
                <a:close/>
                <a:moveTo>
                  <a:pt x="7346788" y="358"/>
                </a:moveTo>
                <a:cubicBezTo>
                  <a:pt x="7353714" y="1806"/>
                  <a:pt x="7362064" y="5797"/>
                  <a:pt x="7371838" y="12329"/>
                </a:cubicBezTo>
                <a:cubicBezTo>
                  <a:pt x="7381610" y="18861"/>
                  <a:pt x="7384920" y="23191"/>
                  <a:pt x="7381764" y="25321"/>
                </a:cubicBezTo>
                <a:cubicBezTo>
                  <a:pt x="7378610" y="27450"/>
                  <a:pt x="7374590" y="32294"/>
                  <a:pt x="7369708" y="39851"/>
                </a:cubicBezTo>
                <a:cubicBezTo>
                  <a:pt x="7364825" y="47408"/>
                  <a:pt x="7359089" y="56016"/>
                  <a:pt x="7352500" y="65674"/>
                </a:cubicBezTo>
                <a:cubicBezTo>
                  <a:pt x="7345910" y="75332"/>
                  <a:pt x="7341045" y="81179"/>
                  <a:pt x="7337904" y="83216"/>
                </a:cubicBezTo>
                <a:cubicBezTo>
                  <a:pt x="7362356" y="81495"/>
                  <a:pt x="7379610" y="79039"/>
                  <a:pt x="7389670" y="75849"/>
                </a:cubicBezTo>
                <a:cubicBezTo>
                  <a:pt x="7399729" y="72658"/>
                  <a:pt x="7409004" y="73966"/>
                  <a:pt x="7417492" y="79774"/>
                </a:cubicBezTo>
                <a:cubicBezTo>
                  <a:pt x="7425983" y="85582"/>
                  <a:pt x="7433515" y="92878"/>
                  <a:pt x="7440090" y="101661"/>
                </a:cubicBezTo>
                <a:cubicBezTo>
                  <a:pt x="7446664" y="110444"/>
                  <a:pt x="7444316" y="115650"/>
                  <a:pt x="7433044" y="117277"/>
                </a:cubicBezTo>
                <a:cubicBezTo>
                  <a:pt x="7421773" y="118905"/>
                  <a:pt x="7408248" y="124010"/>
                  <a:pt x="7392466" y="132593"/>
                </a:cubicBezTo>
                <a:cubicBezTo>
                  <a:pt x="7376684" y="141175"/>
                  <a:pt x="7370410" y="141695"/>
                  <a:pt x="7373644" y="134152"/>
                </a:cubicBezTo>
                <a:cubicBezTo>
                  <a:pt x="7376878" y="126609"/>
                  <a:pt x="7380704" y="119210"/>
                  <a:pt x="7385120" y="111954"/>
                </a:cubicBezTo>
                <a:cubicBezTo>
                  <a:pt x="7389537" y="104697"/>
                  <a:pt x="7391340" y="100370"/>
                  <a:pt x="7390530" y="98972"/>
                </a:cubicBezTo>
                <a:cubicBezTo>
                  <a:pt x="7389720" y="97574"/>
                  <a:pt x="7381560" y="97542"/>
                  <a:pt x="7366051" y="98875"/>
                </a:cubicBezTo>
                <a:cubicBezTo>
                  <a:pt x="7350542" y="100209"/>
                  <a:pt x="7331262" y="102457"/>
                  <a:pt x="7308210" y="105619"/>
                </a:cubicBezTo>
                <a:cubicBezTo>
                  <a:pt x="7285158" y="108781"/>
                  <a:pt x="7263185" y="111939"/>
                  <a:pt x="7242291" y="115094"/>
                </a:cubicBezTo>
                <a:cubicBezTo>
                  <a:pt x="7221398" y="118249"/>
                  <a:pt x="7208836" y="119375"/>
                  <a:pt x="7204605" y="118471"/>
                </a:cubicBezTo>
                <a:cubicBezTo>
                  <a:pt x="7200576" y="134862"/>
                  <a:pt x="7194102" y="148406"/>
                  <a:pt x="7185181" y="159104"/>
                </a:cubicBezTo>
                <a:cubicBezTo>
                  <a:pt x="7176262" y="169802"/>
                  <a:pt x="7169766" y="169953"/>
                  <a:pt x="7165693" y="159556"/>
                </a:cubicBezTo>
                <a:cubicBezTo>
                  <a:pt x="7161621" y="149159"/>
                  <a:pt x="7162086" y="140243"/>
                  <a:pt x="7167091" y="132808"/>
                </a:cubicBezTo>
                <a:cubicBezTo>
                  <a:pt x="7172096" y="125372"/>
                  <a:pt x="7176144" y="117708"/>
                  <a:pt x="7179234" y="109813"/>
                </a:cubicBezTo>
                <a:cubicBezTo>
                  <a:pt x="7182324" y="101919"/>
                  <a:pt x="7184637" y="95513"/>
                  <a:pt x="7186170" y="90594"/>
                </a:cubicBezTo>
                <a:cubicBezTo>
                  <a:pt x="7187706" y="85675"/>
                  <a:pt x="7191108" y="85600"/>
                  <a:pt x="7196378" y="90368"/>
                </a:cubicBezTo>
                <a:cubicBezTo>
                  <a:pt x="7201648" y="95136"/>
                  <a:pt x="7204282" y="98603"/>
                  <a:pt x="7204282" y="100768"/>
                </a:cubicBezTo>
                <a:cubicBezTo>
                  <a:pt x="7214422" y="100840"/>
                  <a:pt x="7227868" y="99743"/>
                  <a:pt x="7244626" y="97477"/>
                </a:cubicBezTo>
                <a:cubicBezTo>
                  <a:pt x="7261382" y="95211"/>
                  <a:pt x="7286029" y="91935"/>
                  <a:pt x="7318566" y="87647"/>
                </a:cubicBezTo>
                <a:cubicBezTo>
                  <a:pt x="7326010" y="73579"/>
                  <a:pt x="7331968" y="58827"/>
                  <a:pt x="7336442" y="43389"/>
                </a:cubicBezTo>
                <a:cubicBezTo>
                  <a:pt x="7340916" y="27952"/>
                  <a:pt x="7342028" y="16559"/>
                  <a:pt x="7339776" y="9210"/>
                </a:cubicBezTo>
                <a:cubicBezTo>
                  <a:pt x="7337525" y="1860"/>
                  <a:pt x="7339862" y="-1090"/>
                  <a:pt x="7346788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88260" y="2196465"/>
            <a:ext cx="2084070" cy="970280"/>
            <a:chOff x="1064260" y="1339215"/>
            <a:chExt cx="2084070" cy="970280"/>
          </a:xfrm>
        </p:grpSpPr>
        <p:pic>
          <p:nvPicPr>
            <p:cNvPr id="21" name="Picture 20" descr="E:\01小学数学资料\人教1下册《我爱作业》\人民币\5元.jpg5元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64260" y="1339215"/>
              <a:ext cx="2084070" cy="97028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" name="直接连接符 2"/>
            <p:cNvCxnSpPr/>
            <p:nvPr/>
          </p:nvCxnSpPr>
          <p:spPr>
            <a:xfrm>
              <a:off x="1064260" y="1968843"/>
              <a:ext cx="301625" cy="3406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891405" y="2118362"/>
            <a:ext cx="2225040" cy="1127125"/>
            <a:chOff x="3367405" y="1261110"/>
            <a:chExt cx="2225040" cy="1127125"/>
          </a:xfrm>
        </p:grpSpPr>
        <p:pic>
          <p:nvPicPr>
            <p:cNvPr id="19" name="Picture 22" descr="E:\01小学数学资料\人教1下册《我爱作业》\人民币\10.jpg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67405" y="1261110"/>
              <a:ext cx="2225040" cy="112712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" name="直接连接符 9"/>
            <p:cNvCxnSpPr/>
            <p:nvPr/>
          </p:nvCxnSpPr>
          <p:spPr>
            <a:xfrm>
              <a:off x="3367405" y="2034008"/>
              <a:ext cx="301625" cy="3406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7435852" y="2091055"/>
            <a:ext cx="2401379" cy="1154430"/>
            <a:chOff x="5911850" y="1233805"/>
            <a:chExt cx="2401379" cy="1154430"/>
          </a:xfrm>
        </p:grpSpPr>
        <p:pic>
          <p:nvPicPr>
            <p:cNvPr id="20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51" y="1233805"/>
              <a:ext cx="2397378" cy="115443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1" name="直接连接符 10"/>
            <p:cNvCxnSpPr/>
            <p:nvPr/>
          </p:nvCxnSpPr>
          <p:spPr>
            <a:xfrm>
              <a:off x="5911850" y="2034008"/>
              <a:ext cx="301625" cy="3406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889887" y="3730627"/>
            <a:ext cx="3041015" cy="1424305"/>
            <a:chOff x="1365885" y="2873375"/>
            <a:chExt cx="3041015" cy="1424305"/>
          </a:xfrm>
        </p:grpSpPr>
        <p:pic>
          <p:nvPicPr>
            <p:cNvPr id="22" name="Picture 21" descr="E:\01小学数学资料\人教1下册《我爱作业》\人民币\50.jpg5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65885" y="2873375"/>
              <a:ext cx="3041015" cy="142430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" name="直接连接符 11"/>
            <p:cNvCxnSpPr/>
            <p:nvPr/>
          </p:nvCxnSpPr>
          <p:spPr>
            <a:xfrm>
              <a:off x="1365885" y="3859744"/>
              <a:ext cx="397012" cy="4379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6264910" y="3730625"/>
            <a:ext cx="3402330" cy="1651000"/>
            <a:chOff x="4740910" y="2873375"/>
            <a:chExt cx="3402330" cy="1651000"/>
          </a:xfrm>
        </p:grpSpPr>
        <p:pic>
          <p:nvPicPr>
            <p:cNvPr id="1026" name="Picture 2" descr="E:\01小学数学资料\人教1下册《我爱作业》\人民币\100.jpg1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0910" y="2873375"/>
              <a:ext cx="3402330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4740910" y="4013397"/>
              <a:ext cx="457166" cy="5109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1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225857" y="2795656"/>
            <a:ext cx="3644900" cy="1664970"/>
            <a:chOff x="4701857" y="1938406"/>
            <a:chExt cx="3644900" cy="1664970"/>
          </a:xfrm>
        </p:grpSpPr>
        <p:pic>
          <p:nvPicPr>
            <p:cNvPr id="9" name="图片 8" descr="E:\01小学数学资料\人教1下册《我爱作业》\人民币\5元2.jpg5元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01857" y="1938406"/>
              <a:ext cx="3644900" cy="1664970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4701857" y="3090989"/>
              <a:ext cx="485140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639060" y="2804231"/>
            <a:ext cx="3540760" cy="1647825"/>
            <a:chOff x="1115060" y="1946979"/>
            <a:chExt cx="3540760" cy="1647825"/>
          </a:xfrm>
        </p:grpSpPr>
        <p:pic>
          <p:nvPicPr>
            <p:cNvPr id="16" name="图片 15" descr="E:\01小学数学资料\人教1下册《我爱作业》\人民币\5元.jpg5元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15060" y="1946979"/>
              <a:ext cx="3540760" cy="1647825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1115060" y="3090672"/>
              <a:ext cx="485140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3672842" y="4826053"/>
            <a:ext cx="1200993" cy="267893"/>
          </a:xfrm>
          <a:custGeom>
            <a:avLst/>
            <a:gdLst/>
            <a:ahLst/>
            <a:cxnLst/>
            <a:rect l="l" t="t" r="r" b="b"/>
            <a:pathLst>
              <a:path w="1200993" h="267893">
                <a:moveTo>
                  <a:pt x="1010581" y="118010"/>
                </a:moveTo>
                <a:cubicBezTo>
                  <a:pt x="1003841" y="118870"/>
                  <a:pt x="992032" y="120483"/>
                  <a:pt x="975154" y="122850"/>
                </a:cubicBezTo>
                <a:cubicBezTo>
                  <a:pt x="977792" y="146152"/>
                  <a:pt x="979567" y="165530"/>
                  <a:pt x="980477" y="180981"/>
                </a:cubicBezTo>
                <a:cubicBezTo>
                  <a:pt x="981388" y="196433"/>
                  <a:pt x="982230" y="209594"/>
                  <a:pt x="983005" y="220463"/>
                </a:cubicBezTo>
                <a:cubicBezTo>
                  <a:pt x="989487" y="220463"/>
                  <a:pt x="1001661" y="219682"/>
                  <a:pt x="1019529" y="218119"/>
                </a:cubicBezTo>
                <a:cubicBezTo>
                  <a:pt x="1019529" y="176102"/>
                  <a:pt x="1018647" y="150024"/>
                  <a:pt x="1016884" y="139886"/>
                </a:cubicBezTo>
                <a:cubicBezTo>
                  <a:pt x="1015120" y="129747"/>
                  <a:pt x="1013019" y="122455"/>
                  <a:pt x="1010581" y="118010"/>
                </a:cubicBezTo>
                <a:close/>
                <a:moveTo>
                  <a:pt x="1077306" y="111256"/>
                </a:moveTo>
                <a:cubicBezTo>
                  <a:pt x="1060227" y="113019"/>
                  <a:pt x="1045973" y="114532"/>
                  <a:pt x="1034544" y="115794"/>
                </a:cubicBezTo>
                <a:cubicBezTo>
                  <a:pt x="1037139" y="116755"/>
                  <a:pt x="1038688" y="118221"/>
                  <a:pt x="1039190" y="120193"/>
                </a:cubicBezTo>
                <a:cubicBezTo>
                  <a:pt x="1039692" y="122165"/>
                  <a:pt x="1039943" y="126334"/>
                  <a:pt x="1039943" y="132701"/>
                </a:cubicBezTo>
                <a:cubicBezTo>
                  <a:pt x="1045406" y="132787"/>
                  <a:pt x="1051981" y="131457"/>
                  <a:pt x="1059668" y="128711"/>
                </a:cubicBezTo>
                <a:cubicBezTo>
                  <a:pt x="1067354" y="125965"/>
                  <a:pt x="1073413" y="128008"/>
                  <a:pt x="1077844" y="134842"/>
                </a:cubicBezTo>
                <a:cubicBezTo>
                  <a:pt x="1082275" y="141675"/>
                  <a:pt x="1079375" y="146203"/>
                  <a:pt x="1069143" y="148425"/>
                </a:cubicBezTo>
                <a:cubicBezTo>
                  <a:pt x="1058911" y="150648"/>
                  <a:pt x="1049178" y="151759"/>
                  <a:pt x="1039943" y="151759"/>
                </a:cubicBezTo>
                <a:lnTo>
                  <a:pt x="1039943" y="170495"/>
                </a:lnTo>
                <a:cubicBezTo>
                  <a:pt x="1045363" y="170595"/>
                  <a:pt x="1051461" y="169495"/>
                  <a:pt x="1058237" y="167193"/>
                </a:cubicBezTo>
                <a:cubicBezTo>
                  <a:pt x="1065013" y="164891"/>
                  <a:pt x="1070631" y="166849"/>
                  <a:pt x="1075090" y="173065"/>
                </a:cubicBezTo>
                <a:cubicBezTo>
                  <a:pt x="1079550" y="179282"/>
                  <a:pt x="1077388" y="183810"/>
                  <a:pt x="1068605" y="186649"/>
                </a:cubicBezTo>
                <a:cubicBezTo>
                  <a:pt x="1059822" y="189489"/>
                  <a:pt x="1050268" y="190908"/>
                  <a:pt x="1039943" y="190908"/>
                </a:cubicBezTo>
                <a:lnTo>
                  <a:pt x="1039943" y="215043"/>
                </a:lnTo>
                <a:lnTo>
                  <a:pt x="1076424" y="211472"/>
                </a:lnTo>
                <a:cubicBezTo>
                  <a:pt x="1078088" y="193877"/>
                  <a:pt x="1079145" y="174464"/>
                  <a:pt x="1079597" y="153233"/>
                </a:cubicBezTo>
                <a:cubicBezTo>
                  <a:pt x="1080049" y="132002"/>
                  <a:pt x="1079285" y="118010"/>
                  <a:pt x="1077306" y="111256"/>
                </a:cubicBezTo>
                <a:close/>
                <a:moveTo>
                  <a:pt x="1148333" y="103415"/>
                </a:moveTo>
                <a:cubicBezTo>
                  <a:pt x="1144217" y="102347"/>
                  <a:pt x="1128780" y="103698"/>
                  <a:pt x="1102021" y="107470"/>
                </a:cubicBezTo>
                <a:cubicBezTo>
                  <a:pt x="1111027" y="114410"/>
                  <a:pt x="1114150" y="120362"/>
                  <a:pt x="1111389" y="125323"/>
                </a:cubicBezTo>
                <a:cubicBezTo>
                  <a:pt x="1108629" y="130285"/>
                  <a:pt x="1106359" y="139219"/>
                  <a:pt x="1104581" y="152125"/>
                </a:cubicBezTo>
                <a:cubicBezTo>
                  <a:pt x="1102803" y="165031"/>
                  <a:pt x="1101053" y="183752"/>
                  <a:pt x="1099333" y="208289"/>
                </a:cubicBezTo>
                <a:cubicBezTo>
                  <a:pt x="1113013" y="206482"/>
                  <a:pt x="1122782" y="206600"/>
                  <a:pt x="1128640" y="208643"/>
                </a:cubicBezTo>
                <a:cubicBezTo>
                  <a:pt x="1134498" y="210687"/>
                  <a:pt x="1137990" y="213612"/>
                  <a:pt x="1139116" y="217420"/>
                </a:cubicBezTo>
                <a:cubicBezTo>
                  <a:pt x="1140242" y="221227"/>
                  <a:pt x="1142414" y="215932"/>
                  <a:pt x="1145634" y="201534"/>
                </a:cubicBezTo>
                <a:cubicBezTo>
                  <a:pt x="1148853" y="187137"/>
                  <a:pt x="1151137" y="172262"/>
                  <a:pt x="1152485" y="156911"/>
                </a:cubicBezTo>
                <a:cubicBezTo>
                  <a:pt x="1153833" y="141560"/>
                  <a:pt x="1154507" y="128564"/>
                  <a:pt x="1154507" y="117924"/>
                </a:cubicBezTo>
                <a:cubicBezTo>
                  <a:pt x="1154507" y="109320"/>
                  <a:pt x="1152449" y="104483"/>
                  <a:pt x="1148333" y="103415"/>
                </a:cubicBezTo>
                <a:close/>
                <a:moveTo>
                  <a:pt x="422665" y="63890"/>
                </a:moveTo>
                <a:cubicBezTo>
                  <a:pt x="431097" y="63890"/>
                  <a:pt x="438844" y="67550"/>
                  <a:pt x="445907" y="74871"/>
                </a:cubicBezTo>
                <a:cubicBezTo>
                  <a:pt x="452970" y="82191"/>
                  <a:pt x="449521" y="86917"/>
                  <a:pt x="435561" y="89046"/>
                </a:cubicBezTo>
                <a:cubicBezTo>
                  <a:pt x="421600" y="91176"/>
                  <a:pt x="396631" y="94786"/>
                  <a:pt x="360651" y="99877"/>
                </a:cubicBezTo>
                <a:cubicBezTo>
                  <a:pt x="375048" y="104236"/>
                  <a:pt x="379974" y="109714"/>
                  <a:pt x="375428" y="116310"/>
                </a:cubicBezTo>
                <a:cubicBezTo>
                  <a:pt x="370883" y="122907"/>
                  <a:pt x="367731" y="138498"/>
                  <a:pt x="365975" y="163085"/>
                </a:cubicBezTo>
                <a:cubicBezTo>
                  <a:pt x="364218" y="187671"/>
                  <a:pt x="365860" y="205421"/>
                  <a:pt x="370901" y="216333"/>
                </a:cubicBezTo>
                <a:cubicBezTo>
                  <a:pt x="375941" y="227246"/>
                  <a:pt x="390808" y="232914"/>
                  <a:pt x="415502" y="233337"/>
                </a:cubicBezTo>
                <a:cubicBezTo>
                  <a:pt x="440196" y="233760"/>
                  <a:pt x="457272" y="231921"/>
                  <a:pt x="466729" y="227820"/>
                </a:cubicBezTo>
                <a:cubicBezTo>
                  <a:pt x="476186" y="223719"/>
                  <a:pt x="483546" y="212465"/>
                  <a:pt x="488809" y="194059"/>
                </a:cubicBezTo>
                <a:cubicBezTo>
                  <a:pt x="494072" y="175654"/>
                  <a:pt x="497636" y="167967"/>
                  <a:pt x="499500" y="171000"/>
                </a:cubicBezTo>
                <a:cubicBezTo>
                  <a:pt x="501364" y="174033"/>
                  <a:pt x="502522" y="183186"/>
                  <a:pt x="502974" y="198458"/>
                </a:cubicBezTo>
                <a:cubicBezTo>
                  <a:pt x="503426" y="213731"/>
                  <a:pt x="505240" y="224583"/>
                  <a:pt x="508416" y="231014"/>
                </a:cubicBezTo>
                <a:cubicBezTo>
                  <a:pt x="511592" y="237446"/>
                  <a:pt x="509370" y="243827"/>
                  <a:pt x="501748" y="250158"/>
                </a:cubicBezTo>
                <a:cubicBezTo>
                  <a:pt x="494126" y="256490"/>
                  <a:pt x="475322" y="260795"/>
                  <a:pt x="445337" y="263075"/>
                </a:cubicBezTo>
                <a:cubicBezTo>
                  <a:pt x="415352" y="265355"/>
                  <a:pt x="392967" y="263645"/>
                  <a:pt x="378182" y="257945"/>
                </a:cubicBezTo>
                <a:cubicBezTo>
                  <a:pt x="363397" y="252245"/>
                  <a:pt x="353829" y="243576"/>
                  <a:pt x="349476" y="231939"/>
                </a:cubicBezTo>
                <a:cubicBezTo>
                  <a:pt x="345124" y="220302"/>
                  <a:pt x="343174" y="208052"/>
                  <a:pt x="343625" y="195189"/>
                </a:cubicBezTo>
                <a:cubicBezTo>
                  <a:pt x="344077" y="182326"/>
                  <a:pt x="344751" y="165895"/>
                  <a:pt x="345647" y="145898"/>
                </a:cubicBezTo>
                <a:cubicBezTo>
                  <a:pt x="346544" y="125900"/>
                  <a:pt x="346002" y="111657"/>
                  <a:pt x="344023" y="103168"/>
                </a:cubicBezTo>
                <a:cubicBezTo>
                  <a:pt x="339979" y="104802"/>
                  <a:pt x="334279" y="106122"/>
                  <a:pt x="326923" y="107126"/>
                </a:cubicBezTo>
                <a:lnTo>
                  <a:pt x="333785" y="110589"/>
                </a:lnTo>
                <a:cubicBezTo>
                  <a:pt x="338201" y="115536"/>
                  <a:pt x="337861" y="121914"/>
                  <a:pt x="332763" y="129722"/>
                </a:cubicBezTo>
                <a:cubicBezTo>
                  <a:pt x="327665" y="137530"/>
                  <a:pt x="319875" y="150325"/>
                  <a:pt x="309392" y="168107"/>
                </a:cubicBezTo>
                <a:cubicBezTo>
                  <a:pt x="298909" y="185889"/>
                  <a:pt x="286734" y="201014"/>
                  <a:pt x="272867" y="213483"/>
                </a:cubicBezTo>
                <a:cubicBezTo>
                  <a:pt x="259000" y="225952"/>
                  <a:pt x="244994" y="235205"/>
                  <a:pt x="230847" y="241242"/>
                </a:cubicBezTo>
                <a:cubicBezTo>
                  <a:pt x="216700" y="247280"/>
                  <a:pt x="209125" y="248835"/>
                  <a:pt x="208121" y="245910"/>
                </a:cubicBezTo>
                <a:cubicBezTo>
                  <a:pt x="207117" y="242985"/>
                  <a:pt x="212362" y="237098"/>
                  <a:pt x="223856" y="228250"/>
                </a:cubicBezTo>
                <a:cubicBezTo>
                  <a:pt x="235350" y="219402"/>
                  <a:pt x="246435" y="208977"/>
                  <a:pt x="257111" y="196974"/>
                </a:cubicBezTo>
                <a:cubicBezTo>
                  <a:pt x="267787" y="184971"/>
                  <a:pt x="278238" y="170072"/>
                  <a:pt x="288462" y="152276"/>
                </a:cubicBezTo>
                <a:cubicBezTo>
                  <a:pt x="298687" y="134479"/>
                  <a:pt x="303799" y="120806"/>
                  <a:pt x="303799" y="111256"/>
                </a:cubicBezTo>
                <a:cubicBezTo>
                  <a:pt x="291868" y="114812"/>
                  <a:pt x="280901" y="117727"/>
                  <a:pt x="270899" y="119999"/>
                </a:cubicBezTo>
                <a:cubicBezTo>
                  <a:pt x="260897" y="122272"/>
                  <a:pt x="250834" y="119480"/>
                  <a:pt x="240709" y="111621"/>
                </a:cubicBezTo>
                <a:cubicBezTo>
                  <a:pt x="230585" y="103763"/>
                  <a:pt x="231743" y="99249"/>
                  <a:pt x="244183" y="98080"/>
                </a:cubicBezTo>
                <a:cubicBezTo>
                  <a:pt x="256623" y="96912"/>
                  <a:pt x="271157" y="94797"/>
                  <a:pt x="287785" y="91735"/>
                </a:cubicBezTo>
                <a:cubicBezTo>
                  <a:pt x="304412" y="88673"/>
                  <a:pt x="322517" y="84920"/>
                  <a:pt x="342098" y="80474"/>
                </a:cubicBezTo>
                <a:cubicBezTo>
                  <a:pt x="361680" y="76029"/>
                  <a:pt x="378311" y="72153"/>
                  <a:pt x="391991" y="68848"/>
                </a:cubicBezTo>
                <a:cubicBezTo>
                  <a:pt x="405672" y="65543"/>
                  <a:pt x="415897" y="63890"/>
                  <a:pt x="422665" y="63890"/>
                </a:cubicBezTo>
                <a:close/>
                <a:moveTo>
                  <a:pt x="32933" y="16653"/>
                </a:moveTo>
                <a:lnTo>
                  <a:pt x="147281" y="16653"/>
                </a:lnTo>
                <a:lnTo>
                  <a:pt x="147281" y="47822"/>
                </a:lnTo>
                <a:lnTo>
                  <a:pt x="60143" y="47822"/>
                </a:lnTo>
                <a:cubicBezTo>
                  <a:pt x="55999" y="70336"/>
                  <a:pt x="51754" y="86927"/>
                  <a:pt x="47409" y="97596"/>
                </a:cubicBezTo>
                <a:cubicBezTo>
                  <a:pt x="57332" y="92219"/>
                  <a:pt x="68568" y="89770"/>
                  <a:pt x="81116" y="90251"/>
                </a:cubicBezTo>
                <a:cubicBezTo>
                  <a:pt x="93663" y="90731"/>
                  <a:pt x="105677" y="93603"/>
                  <a:pt x="117156" y="98866"/>
                </a:cubicBezTo>
                <a:cubicBezTo>
                  <a:pt x="128635" y="104128"/>
                  <a:pt x="136942" y="111195"/>
                  <a:pt x="142076" y="120064"/>
                </a:cubicBezTo>
                <a:cubicBezTo>
                  <a:pt x="147210" y="128933"/>
                  <a:pt x="150931" y="137745"/>
                  <a:pt x="153240" y="146500"/>
                </a:cubicBezTo>
                <a:cubicBezTo>
                  <a:pt x="155548" y="155255"/>
                  <a:pt x="156466" y="164770"/>
                  <a:pt x="155993" y="175044"/>
                </a:cubicBezTo>
                <a:cubicBezTo>
                  <a:pt x="155520" y="185319"/>
                  <a:pt x="153408" y="195845"/>
                  <a:pt x="149658" y="206622"/>
                </a:cubicBezTo>
                <a:cubicBezTo>
                  <a:pt x="145908" y="217398"/>
                  <a:pt x="140197" y="226386"/>
                  <a:pt x="132525" y="233585"/>
                </a:cubicBezTo>
                <a:cubicBezTo>
                  <a:pt x="124853" y="240783"/>
                  <a:pt x="115597" y="246491"/>
                  <a:pt x="104755" y="250707"/>
                </a:cubicBezTo>
                <a:cubicBezTo>
                  <a:pt x="93914" y="254923"/>
                  <a:pt x="81367" y="256568"/>
                  <a:pt x="67112" y="255644"/>
                </a:cubicBezTo>
                <a:cubicBezTo>
                  <a:pt x="52858" y="254719"/>
                  <a:pt x="39300" y="249492"/>
                  <a:pt x="26436" y="239962"/>
                </a:cubicBezTo>
                <a:cubicBezTo>
                  <a:pt x="13573" y="230433"/>
                  <a:pt x="4761" y="213494"/>
                  <a:pt x="0" y="189144"/>
                </a:cubicBezTo>
                <a:lnTo>
                  <a:pt x="31556" y="179938"/>
                </a:lnTo>
                <a:cubicBezTo>
                  <a:pt x="38138" y="205507"/>
                  <a:pt x="48309" y="219323"/>
                  <a:pt x="62068" y="221388"/>
                </a:cubicBezTo>
                <a:cubicBezTo>
                  <a:pt x="75828" y="223453"/>
                  <a:pt x="86999" y="222012"/>
                  <a:pt x="95581" y="217065"/>
                </a:cubicBezTo>
                <a:cubicBezTo>
                  <a:pt x="104164" y="212117"/>
                  <a:pt x="110402" y="205112"/>
                  <a:pt x="114295" y="196049"/>
                </a:cubicBezTo>
                <a:cubicBezTo>
                  <a:pt x="118189" y="186986"/>
                  <a:pt x="119917" y="176891"/>
                  <a:pt x="119479" y="165763"/>
                </a:cubicBezTo>
                <a:cubicBezTo>
                  <a:pt x="119042" y="154635"/>
                  <a:pt x="116160" y="145382"/>
                  <a:pt x="110832" y="138004"/>
                </a:cubicBezTo>
                <a:cubicBezTo>
                  <a:pt x="105505" y="130626"/>
                  <a:pt x="98733" y="125675"/>
                  <a:pt x="90516" y="123151"/>
                </a:cubicBezTo>
                <a:cubicBezTo>
                  <a:pt x="82299" y="120627"/>
                  <a:pt x="72995" y="120641"/>
                  <a:pt x="62606" y="123194"/>
                </a:cubicBezTo>
                <a:cubicBezTo>
                  <a:pt x="52217" y="125746"/>
                  <a:pt x="43243" y="132121"/>
                  <a:pt x="35686" y="142316"/>
                </a:cubicBezTo>
                <a:lnTo>
                  <a:pt x="6754" y="139025"/>
                </a:lnTo>
                <a:cubicBezTo>
                  <a:pt x="8561" y="131009"/>
                  <a:pt x="17287" y="90218"/>
                  <a:pt x="32933" y="16653"/>
                </a:cubicBezTo>
                <a:close/>
                <a:moveTo>
                  <a:pt x="777622" y="13248"/>
                </a:moveTo>
                <a:cubicBezTo>
                  <a:pt x="785080" y="12731"/>
                  <a:pt x="792273" y="15067"/>
                  <a:pt x="799199" y="20256"/>
                </a:cubicBezTo>
                <a:cubicBezTo>
                  <a:pt x="808434" y="27175"/>
                  <a:pt x="804595" y="33273"/>
                  <a:pt x="787680" y="38551"/>
                </a:cubicBezTo>
                <a:cubicBezTo>
                  <a:pt x="770766" y="43828"/>
                  <a:pt x="749525" y="48087"/>
                  <a:pt x="723956" y="51328"/>
                </a:cubicBezTo>
                <a:cubicBezTo>
                  <a:pt x="738354" y="55357"/>
                  <a:pt x="744412" y="61326"/>
                  <a:pt x="742132" y="69235"/>
                </a:cubicBezTo>
                <a:cubicBezTo>
                  <a:pt x="739852" y="77144"/>
                  <a:pt x="738296" y="93352"/>
                  <a:pt x="737465" y="117859"/>
                </a:cubicBezTo>
                <a:cubicBezTo>
                  <a:pt x="747947" y="115364"/>
                  <a:pt x="759692" y="111363"/>
                  <a:pt x="772698" y="105856"/>
                </a:cubicBezTo>
                <a:cubicBezTo>
                  <a:pt x="785705" y="100350"/>
                  <a:pt x="796582" y="101848"/>
                  <a:pt x="805330" y="110352"/>
                </a:cubicBezTo>
                <a:cubicBezTo>
                  <a:pt x="814077" y="118856"/>
                  <a:pt x="808657" y="125406"/>
                  <a:pt x="789068" y="130002"/>
                </a:cubicBezTo>
                <a:cubicBezTo>
                  <a:pt x="769479" y="134598"/>
                  <a:pt x="752185" y="137290"/>
                  <a:pt x="737185" y="138079"/>
                </a:cubicBezTo>
                <a:cubicBezTo>
                  <a:pt x="735565" y="165555"/>
                  <a:pt x="734754" y="188506"/>
                  <a:pt x="734754" y="206933"/>
                </a:cubicBezTo>
                <a:cubicBezTo>
                  <a:pt x="753855" y="205213"/>
                  <a:pt x="771623" y="203671"/>
                  <a:pt x="788057" y="202309"/>
                </a:cubicBezTo>
                <a:cubicBezTo>
                  <a:pt x="804491" y="200946"/>
                  <a:pt x="816658" y="199803"/>
                  <a:pt x="824560" y="198878"/>
                </a:cubicBezTo>
                <a:cubicBezTo>
                  <a:pt x="832461" y="197953"/>
                  <a:pt x="840209" y="198731"/>
                  <a:pt x="847802" y="201212"/>
                </a:cubicBezTo>
                <a:cubicBezTo>
                  <a:pt x="855395" y="203693"/>
                  <a:pt x="861174" y="208414"/>
                  <a:pt x="865139" y="215376"/>
                </a:cubicBezTo>
                <a:cubicBezTo>
                  <a:pt x="869104" y="222338"/>
                  <a:pt x="867993" y="226748"/>
                  <a:pt x="861805" y="228605"/>
                </a:cubicBezTo>
                <a:cubicBezTo>
                  <a:pt x="855617" y="230462"/>
                  <a:pt x="839872" y="230717"/>
                  <a:pt x="814568" y="229369"/>
                </a:cubicBezTo>
                <a:cubicBezTo>
                  <a:pt x="789265" y="228021"/>
                  <a:pt x="760104" y="228913"/>
                  <a:pt x="727086" y="232047"/>
                </a:cubicBezTo>
                <a:cubicBezTo>
                  <a:pt x="694068" y="235180"/>
                  <a:pt x="664688" y="238776"/>
                  <a:pt x="638947" y="242834"/>
                </a:cubicBezTo>
                <a:cubicBezTo>
                  <a:pt x="613207" y="246892"/>
                  <a:pt x="597594" y="249373"/>
                  <a:pt x="592109" y="250277"/>
                </a:cubicBezTo>
                <a:cubicBezTo>
                  <a:pt x="586624" y="251180"/>
                  <a:pt x="578629" y="247337"/>
                  <a:pt x="568125" y="238747"/>
                </a:cubicBezTo>
                <a:cubicBezTo>
                  <a:pt x="557620" y="230157"/>
                  <a:pt x="560048" y="225862"/>
                  <a:pt x="575406" y="225862"/>
                </a:cubicBezTo>
                <a:cubicBezTo>
                  <a:pt x="587825" y="225862"/>
                  <a:pt x="609392" y="223783"/>
                  <a:pt x="640109" y="219624"/>
                </a:cubicBezTo>
                <a:cubicBezTo>
                  <a:pt x="640109" y="190012"/>
                  <a:pt x="639005" y="166620"/>
                  <a:pt x="636796" y="149447"/>
                </a:cubicBezTo>
                <a:cubicBezTo>
                  <a:pt x="634588" y="132275"/>
                  <a:pt x="631440" y="120469"/>
                  <a:pt x="627353" y="114030"/>
                </a:cubicBezTo>
                <a:cubicBezTo>
                  <a:pt x="623266" y="107592"/>
                  <a:pt x="625295" y="104372"/>
                  <a:pt x="633441" y="104372"/>
                </a:cubicBezTo>
                <a:cubicBezTo>
                  <a:pt x="639263" y="104372"/>
                  <a:pt x="646806" y="105699"/>
                  <a:pt x="656070" y="108352"/>
                </a:cubicBezTo>
                <a:cubicBezTo>
                  <a:pt x="665333" y="111005"/>
                  <a:pt x="668839" y="115862"/>
                  <a:pt x="666588" y="122925"/>
                </a:cubicBezTo>
                <a:cubicBezTo>
                  <a:pt x="664337" y="129987"/>
                  <a:pt x="663211" y="160693"/>
                  <a:pt x="663211" y="215043"/>
                </a:cubicBezTo>
                <a:cubicBezTo>
                  <a:pt x="678153" y="214182"/>
                  <a:pt x="693849" y="212971"/>
                  <a:pt x="710297" y="211408"/>
                </a:cubicBezTo>
                <a:lnTo>
                  <a:pt x="710297" y="86884"/>
                </a:lnTo>
                <a:cubicBezTo>
                  <a:pt x="710297" y="70522"/>
                  <a:pt x="709042" y="59753"/>
                  <a:pt x="706533" y="54576"/>
                </a:cubicBezTo>
                <a:cubicBezTo>
                  <a:pt x="678957" y="57272"/>
                  <a:pt x="660544" y="56261"/>
                  <a:pt x="651294" y="51543"/>
                </a:cubicBezTo>
                <a:cubicBezTo>
                  <a:pt x="642045" y="46825"/>
                  <a:pt x="644479" y="42993"/>
                  <a:pt x="658597" y="40046"/>
                </a:cubicBezTo>
                <a:cubicBezTo>
                  <a:pt x="672715" y="37099"/>
                  <a:pt x="692279" y="32947"/>
                  <a:pt x="717288" y="27591"/>
                </a:cubicBezTo>
                <a:cubicBezTo>
                  <a:pt x="742297" y="22235"/>
                  <a:pt x="759893" y="17944"/>
                  <a:pt x="770074" y="14717"/>
                </a:cubicBezTo>
                <a:cubicBezTo>
                  <a:pt x="772620" y="13911"/>
                  <a:pt x="775135" y="13421"/>
                  <a:pt x="777622" y="13248"/>
                </a:cubicBezTo>
                <a:close/>
                <a:moveTo>
                  <a:pt x="1127619" y="2521"/>
                </a:moveTo>
                <a:cubicBezTo>
                  <a:pt x="1134774" y="1116"/>
                  <a:pt x="1142195" y="3901"/>
                  <a:pt x="1149882" y="10878"/>
                </a:cubicBezTo>
                <a:cubicBezTo>
                  <a:pt x="1157568" y="17854"/>
                  <a:pt x="1156367" y="23049"/>
                  <a:pt x="1146279" y="26462"/>
                </a:cubicBezTo>
                <a:cubicBezTo>
                  <a:pt x="1136191" y="29875"/>
                  <a:pt x="1110195" y="34399"/>
                  <a:pt x="1068293" y="40035"/>
                </a:cubicBezTo>
                <a:cubicBezTo>
                  <a:pt x="1077285" y="47736"/>
                  <a:pt x="1077948" y="54171"/>
                  <a:pt x="1070283" y="59340"/>
                </a:cubicBezTo>
                <a:cubicBezTo>
                  <a:pt x="1062618" y="64510"/>
                  <a:pt x="1049357" y="77714"/>
                  <a:pt x="1030500" y="98952"/>
                </a:cubicBezTo>
                <a:cubicBezTo>
                  <a:pt x="1058807" y="95395"/>
                  <a:pt x="1083433" y="92058"/>
                  <a:pt x="1104377" y="88939"/>
                </a:cubicBezTo>
                <a:cubicBezTo>
                  <a:pt x="1125321" y="85820"/>
                  <a:pt x="1139385" y="82883"/>
                  <a:pt x="1146569" y="80130"/>
                </a:cubicBezTo>
                <a:cubicBezTo>
                  <a:pt x="1153754" y="77377"/>
                  <a:pt x="1160702" y="77470"/>
                  <a:pt x="1167413" y="80410"/>
                </a:cubicBezTo>
                <a:cubicBezTo>
                  <a:pt x="1174124" y="83349"/>
                  <a:pt x="1182226" y="89050"/>
                  <a:pt x="1191719" y="97510"/>
                </a:cubicBezTo>
                <a:cubicBezTo>
                  <a:pt x="1201213" y="105971"/>
                  <a:pt x="1203417" y="112973"/>
                  <a:pt x="1198334" y="118515"/>
                </a:cubicBezTo>
                <a:cubicBezTo>
                  <a:pt x="1193250" y="124058"/>
                  <a:pt x="1189411" y="133103"/>
                  <a:pt x="1186815" y="145651"/>
                </a:cubicBezTo>
                <a:cubicBezTo>
                  <a:pt x="1184219" y="158198"/>
                  <a:pt x="1182011" y="174012"/>
                  <a:pt x="1180190" y="193092"/>
                </a:cubicBezTo>
                <a:cubicBezTo>
                  <a:pt x="1178369" y="212171"/>
                  <a:pt x="1174637" y="227827"/>
                  <a:pt x="1168994" y="240059"/>
                </a:cubicBezTo>
                <a:cubicBezTo>
                  <a:pt x="1163351" y="252292"/>
                  <a:pt x="1156367" y="260878"/>
                  <a:pt x="1148043" y="265818"/>
                </a:cubicBezTo>
                <a:cubicBezTo>
                  <a:pt x="1139718" y="270758"/>
                  <a:pt x="1134237" y="266879"/>
                  <a:pt x="1131598" y="254181"/>
                </a:cubicBezTo>
                <a:cubicBezTo>
                  <a:pt x="1128959" y="241483"/>
                  <a:pt x="1126643" y="232473"/>
                  <a:pt x="1124650" y="227153"/>
                </a:cubicBezTo>
                <a:cubicBezTo>
                  <a:pt x="1114038" y="226379"/>
                  <a:pt x="1093026" y="227343"/>
                  <a:pt x="1061614" y="230046"/>
                </a:cubicBezTo>
                <a:cubicBezTo>
                  <a:pt x="1030202" y="232749"/>
                  <a:pt x="1003748" y="234926"/>
                  <a:pt x="982252" y="236575"/>
                </a:cubicBezTo>
                <a:cubicBezTo>
                  <a:pt x="975067" y="254715"/>
                  <a:pt x="968916" y="258522"/>
                  <a:pt x="963796" y="247997"/>
                </a:cubicBezTo>
                <a:cubicBezTo>
                  <a:pt x="958677" y="237471"/>
                  <a:pt x="955662" y="222690"/>
                  <a:pt x="954751" y="203653"/>
                </a:cubicBezTo>
                <a:cubicBezTo>
                  <a:pt x="953840" y="184616"/>
                  <a:pt x="952073" y="168075"/>
                  <a:pt x="949449" y="154029"/>
                </a:cubicBezTo>
                <a:cubicBezTo>
                  <a:pt x="946824" y="139983"/>
                  <a:pt x="943003" y="127066"/>
                  <a:pt x="937984" y="115278"/>
                </a:cubicBezTo>
                <a:cubicBezTo>
                  <a:pt x="932965" y="103490"/>
                  <a:pt x="934728" y="98299"/>
                  <a:pt x="943275" y="99704"/>
                </a:cubicBezTo>
                <a:cubicBezTo>
                  <a:pt x="951822" y="101110"/>
                  <a:pt x="958465" y="102461"/>
                  <a:pt x="963205" y="103759"/>
                </a:cubicBezTo>
                <a:cubicBezTo>
                  <a:pt x="967944" y="105057"/>
                  <a:pt x="983994" y="104473"/>
                  <a:pt x="1011355" y="102006"/>
                </a:cubicBezTo>
                <a:cubicBezTo>
                  <a:pt x="1024061" y="82532"/>
                  <a:pt x="1031525" y="69009"/>
                  <a:pt x="1033748" y="61438"/>
                </a:cubicBezTo>
                <a:cubicBezTo>
                  <a:pt x="1035970" y="53866"/>
                  <a:pt x="1037082" y="47979"/>
                  <a:pt x="1037082" y="43778"/>
                </a:cubicBezTo>
                <a:cubicBezTo>
                  <a:pt x="1032464" y="44624"/>
                  <a:pt x="1027069" y="45509"/>
                  <a:pt x="1020895" y="46434"/>
                </a:cubicBezTo>
                <a:cubicBezTo>
                  <a:pt x="1014722" y="47359"/>
                  <a:pt x="1009333" y="47578"/>
                  <a:pt x="1004730" y="47090"/>
                </a:cubicBezTo>
                <a:cubicBezTo>
                  <a:pt x="1000127" y="46603"/>
                  <a:pt x="994018" y="42756"/>
                  <a:pt x="986403" y="35550"/>
                </a:cubicBezTo>
                <a:cubicBezTo>
                  <a:pt x="978789" y="28344"/>
                  <a:pt x="983557" y="24741"/>
                  <a:pt x="1000708" y="24741"/>
                </a:cubicBezTo>
                <a:cubicBezTo>
                  <a:pt x="1014804" y="24741"/>
                  <a:pt x="1033386" y="22744"/>
                  <a:pt x="1056452" y="18750"/>
                </a:cubicBezTo>
                <a:cubicBezTo>
                  <a:pt x="1079518" y="14757"/>
                  <a:pt x="1095357" y="11405"/>
                  <a:pt x="1103968" y="8694"/>
                </a:cubicBezTo>
                <a:cubicBezTo>
                  <a:pt x="1112579" y="5984"/>
                  <a:pt x="1120463" y="3926"/>
                  <a:pt x="1127619" y="2521"/>
                </a:cubicBezTo>
                <a:close/>
                <a:moveTo>
                  <a:pt x="384896" y="147"/>
                </a:moveTo>
                <a:cubicBezTo>
                  <a:pt x="394825" y="-620"/>
                  <a:pt x="402876" y="1623"/>
                  <a:pt x="409049" y="6877"/>
                </a:cubicBezTo>
                <a:cubicBezTo>
                  <a:pt x="417280" y="13882"/>
                  <a:pt x="414706" y="19310"/>
                  <a:pt x="401327" y="23160"/>
                </a:cubicBezTo>
                <a:cubicBezTo>
                  <a:pt x="387948" y="27010"/>
                  <a:pt x="375902" y="30054"/>
                  <a:pt x="365190" y="32291"/>
                </a:cubicBezTo>
                <a:cubicBezTo>
                  <a:pt x="354477" y="34528"/>
                  <a:pt x="342998" y="36328"/>
                  <a:pt x="330752" y="37690"/>
                </a:cubicBezTo>
                <a:cubicBezTo>
                  <a:pt x="318505" y="39053"/>
                  <a:pt x="307578" y="36364"/>
                  <a:pt x="297970" y="29624"/>
                </a:cubicBezTo>
                <a:cubicBezTo>
                  <a:pt x="288362" y="22884"/>
                  <a:pt x="288638" y="18593"/>
                  <a:pt x="298798" y="16750"/>
                </a:cubicBezTo>
                <a:cubicBezTo>
                  <a:pt x="308958" y="14907"/>
                  <a:pt x="320398" y="13082"/>
                  <a:pt x="333118" y="11276"/>
                </a:cubicBezTo>
                <a:cubicBezTo>
                  <a:pt x="345694" y="8737"/>
                  <a:pt x="359436" y="5618"/>
                  <a:pt x="374342" y="1919"/>
                </a:cubicBezTo>
                <a:cubicBezTo>
                  <a:pt x="378069" y="994"/>
                  <a:pt x="381587" y="403"/>
                  <a:pt x="384896" y="1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7718" y="4668647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元背面</a:t>
            </a:r>
          </a:p>
        </p:txBody>
      </p:sp>
      <p:sp>
        <p:nvSpPr>
          <p:cNvPr id="4" name="椭圆 3"/>
          <p:cNvSpPr/>
          <p:nvPr/>
        </p:nvSpPr>
        <p:spPr>
          <a:xfrm>
            <a:off x="4616767" y="2908053"/>
            <a:ext cx="1117600" cy="1440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76002" y="3199516"/>
            <a:ext cx="961390" cy="596900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440862" y="2910593"/>
            <a:ext cx="339090" cy="28892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76377" y="2908051"/>
            <a:ext cx="351790" cy="347980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00179" y="3864998"/>
            <a:ext cx="427355" cy="58737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927532" y="3106808"/>
            <a:ext cx="1924050" cy="1089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99291" y="1345565"/>
            <a:ext cx="2578793" cy="578882"/>
          </a:xfrm>
          <a:custGeom>
            <a:avLst/>
            <a:gdLst>
              <a:gd name="connsiteX0" fmla="*/ 96482 w 2578793"/>
              <a:gd name="connsiteY0" fmla="*/ 0 h 578882"/>
              <a:gd name="connsiteX1" fmla="*/ 2482311 w 2578793"/>
              <a:gd name="connsiteY1" fmla="*/ 0 h 578882"/>
              <a:gd name="connsiteX2" fmla="*/ 2578793 w 2578793"/>
              <a:gd name="connsiteY2" fmla="*/ 96482 h 578882"/>
              <a:gd name="connsiteX3" fmla="*/ 2578793 w 2578793"/>
              <a:gd name="connsiteY3" fmla="*/ 482400 h 578882"/>
              <a:gd name="connsiteX4" fmla="*/ 2482311 w 2578793"/>
              <a:gd name="connsiteY4" fmla="*/ 578882 h 578882"/>
              <a:gd name="connsiteX5" fmla="*/ 96482 w 2578793"/>
              <a:gd name="connsiteY5" fmla="*/ 578882 h 578882"/>
              <a:gd name="connsiteX6" fmla="*/ 0 w 2578793"/>
              <a:gd name="connsiteY6" fmla="*/ 482400 h 578882"/>
              <a:gd name="connsiteX7" fmla="*/ 0 w 2578793"/>
              <a:gd name="connsiteY7" fmla="*/ 96482 h 578882"/>
              <a:gd name="connsiteX8" fmla="*/ 96482 w 2578793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793" h="578882">
                <a:moveTo>
                  <a:pt x="96482" y="0"/>
                </a:moveTo>
                <a:lnTo>
                  <a:pt x="2482311" y="0"/>
                </a:lnTo>
                <a:cubicBezTo>
                  <a:pt x="2535597" y="0"/>
                  <a:pt x="2578793" y="43196"/>
                  <a:pt x="2578793" y="96482"/>
                </a:cubicBezTo>
                <a:lnTo>
                  <a:pt x="2578793" y="482400"/>
                </a:lnTo>
                <a:cubicBezTo>
                  <a:pt x="2578793" y="535686"/>
                  <a:pt x="2535597" y="578882"/>
                  <a:pt x="2482311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人民币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1736560" y="2054273"/>
            <a:ext cx="85042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元纸币正面和反面有什么特点？</a:t>
            </a:r>
          </a:p>
        </p:txBody>
      </p:sp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6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65533" y="2890519"/>
            <a:ext cx="3652520" cy="1664970"/>
            <a:chOff x="4641533" y="2033269"/>
            <a:chExt cx="3652520" cy="1664970"/>
          </a:xfrm>
        </p:grpSpPr>
        <p:pic>
          <p:nvPicPr>
            <p:cNvPr id="9" name="图片 8" descr="E:\01小学数学资料\人教1下册《我爱作业》\人民币\10-2.jpg10-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59313" y="2033269"/>
              <a:ext cx="3634740" cy="1664970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4641533" y="3179381"/>
              <a:ext cx="485140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365248" y="2899094"/>
            <a:ext cx="3623438" cy="1647825"/>
            <a:chOff x="1210946" y="2041842"/>
            <a:chExt cx="3253740" cy="1647825"/>
          </a:xfrm>
        </p:grpSpPr>
        <p:pic>
          <p:nvPicPr>
            <p:cNvPr id="16" name="图片 15" descr="E:\01小学数学资料\人教1下册《我爱作业》\人民币\10.jpg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10946" y="2041842"/>
              <a:ext cx="3253740" cy="1647825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212596" y="3179064"/>
              <a:ext cx="485140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3528378" y="4763461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元正面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40094" y="476351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元背面</a:t>
            </a:r>
          </a:p>
        </p:txBody>
      </p:sp>
      <p:sp>
        <p:nvSpPr>
          <p:cNvPr id="4" name="椭圆 3"/>
          <p:cNvSpPr/>
          <p:nvPr/>
        </p:nvSpPr>
        <p:spPr>
          <a:xfrm>
            <a:off x="4320858" y="2956561"/>
            <a:ext cx="1324610" cy="1590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63620" y="3294381"/>
            <a:ext cx="724535" cy="47434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377998" y="2960371"/>
            <a:ext cx="339090" cy="38036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74778" y="2976244"/>
            <a:ext cx="351790" cy="347980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15395" y="3959861"/>
            <a:ext cx="671195" cy="58737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79908" y="3094989"/>
            <a:ext cx="1924050" cy="1280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4554681" y="1345565"/>
            <a:ext cx="2868013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人民币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1632364" y="2054273"/>
            <a:ext cx="871264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元纸币正面和反面有什么特点？</a:t>
            </a:r>
          </a:p>
        </p:txBody>
      </p:sp>
      <p:sp>
        <p:nvSpPr>
          <p:cNvPr id="18" name="矩形 1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 bldLvl="0" animBg="1"/>
      <p:bldP spid="6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61285" y="2811521"/>
            <a:ext cx="3247540" cy="1560830"/>
            <a:chOff x="1137285" y="1954271"/>
            <a:chExt cx="3247540" cy="156083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485" y="1954271"/>
              <a:ext cx="3241340" cy="1560830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1137285" y="3003344"/>
              <a:ext cx="540263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109652" y="2798506"/>
            <a:ext cx="3634740" cy="1592189"/>
            <a:chOff x="4585652" y="1941254"/>
            <a:chExt cx="3634740" cy="1592189"/>
          </a:xfrm>
        </p:grpSpPr>
        <p:pic>
          <p:nvPicPr>
            <p:cNvPr id="9" name="图片 8" descr="E:\01小学数学资料\人教1下册《我爱作业》\人民币\20-2.jpg20-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85652" y="1941254"/>
              <a:ext cx="3634740" cy="1586865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4606985" y="3029311"/>
              <a:ext cx="540263" cy="504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3454717" y="4632393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元正面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68671" y="4772166"/>
            <a:ext cx="1376568" cy="308304"/>
          </a:xfrm>
          <a:custGeom>
            <a:avLst/>
            <a:gdLst/>
            <a:ahLst/>
            <a:cxnLst/>
            <a:rect l="l" t="t" r="r" b="b"/>
            <a:pathLst>
              <a:path w="1376568" h="308304">
                <a:moveTo>
                  <a:pt x="1186157" y="135740"/>
                </a:moveTo>
                <a:cubicBezTo>
                  <a:pt x="1179417" y="136600"/>
                  <a:pt x="1167608" y="138213"/>
                  <a:pt x="1150729" y="140580"/>
                </a:cubicBezTo>
                <a:cubicBezTo>
                  <a:pt x="1153368" y="163882"/>
                  <a:pt x="1155143" y="183260"/>
                  <a:pt x="1156053" y="198711"/>
                </a:cubicBezTo>
                <a:cubicBezTo>
                  <a:pt x="1156964" y="214163"/>
                  <a:pt x="1157806" y="227324"/>
                  <a:pt x="1158581" y="238193"/>
                </a:cubicBezTo>
                <a:cubicBezTo>
                  <a:pt x="1165062" y="238193"/>
                  <a:pt x="1177237" y="237412"/>
                  <a:pt x="1195105" y="235849"/>
                </a:cubicBezTo>
                <a:cubicBezTo>
                  <a:pt x="1195105" y="193832"/>
                  <a:pt x="1194223" y="167754"/>
                  <a:pt x="1192459" y="157616"/>
                </a:cubicBezTo>
                <a:cubicBezTo>
                  <a:pt x="1190696" y="147477"/>
                  <a:pt x="1188595" y="140185"/>
                  <a:pt x="1186157" y="135740"/>
                </a:cubicBezTo>
                <a:close/>
                <a:moveTo>
                  <a:pt x="1252882" y="128986"/>
                </a:moveTo>
                <a:cubicBezTo>
                  <a:pt x="1235803" y="130749"/>
                  <a:pt x="1221549" y="132262"/>
                  <a:pt x="1210119" y="133524"/>
                </a:cubicBezTo>
                <a:cubicBezTo>
                  <a:pt x="1212715" y="134485"/>
                  <a:pt x="1214264" y="135951"/>
                  <a:pt x="1214766" y="137923"/>
                </a:cubicBezTo>
                <a:cubicBezTo>
                  <a:pt x="1215267" y="139895"/>
                  <a:pt x="1215519" y="144064"/>
                  <a:pt x="1215519" y="150431"/>
                </a:cubicBezTo>
                <a:cubicBezTo>
                  <a:pt x="1220982" y="150517"/>
                  <a:pt x="1227557" y="149187"/>
                  <a:pt x="1235243" y="146441"/>
                </a:cubicBezTo>
                <a:cubicBezTo>
                  <a:pt x="1242930" y="143695"/>
                  <a:pt x="1248989" y="145738"/>
                  <a:pt x="1253420" y="152572"/>
                </a:cubicBezTo>
                <a:cubicBezTo>
                  <a:pt x="1257851" y="159405"/>
                  <a:pt x="1254950" y="163933"/>
                  <a:pt x="1244719" y="166155"/>
                </a:cubicBezTo>
                <a:cubicBezTo>
                  <a:pt x="1234487" y="168378"/>
                  <a:pt x="1224753" y="169489"/>
                  <a:pt x="1215519" y="169489"/>
                </a:cubicBezTo>
                <a:lnTo>
                  <a:pt x="1215519" y="188225"/>
                </a:lnTo>
                <a:cubicBezTo>
                  <a:pt x="1220939" y="188325"/>
                  <a:pt x="1227037" y="187225"/>
                  <a:pt x="1233813" y="184923"/>
                </a:cubicBezTo>
                <a:cubicBezTo>
                  <a:pt x="1240589" y="182621"/>
                  <a:pt x="1246206" y="184579"/>
                  <a:pt x="1250666" y="190795"/>
                </a:cubicBezTo>
                <a:cubicBezTo>
                  <a:pt x="1255126" y="197012"/>
                  <a:pt x="1252964" y="201540"/>
                  <a:pt x="1244181" y="204379"/>
                </a:cubicBezTo>
                <a:cubicBezTo>
                  <a:pt x="1235397" y="207219"/>
                  <a:pt x="1225843" y="208638"/>
                  <a:pt x="1215519" y="208638"/>
                </a:cubicBezTo>
                <a:lnTo>
                  <a:pt x="1215519" y="232773"/>
                </a:lnTo>
                <a:lnTo>
                  <a:pt x="1252000" y="229202"/>
                </a:lnTo>
                <a:cubicBezTo>
                  <a:pt x="1253663" y="211607"/>
                  <a:pt x="1254721" y="192194"/>
                  <a:pt x="1255173" y="170963"/>
                </a:cubicBezTo>
                <a:cubicBezTo>
                  <a:pt x="1255625" y="149732"/>
                  <a:pt x="1254861" y="135740"/>
                  <a:pt x="1252882" y="128986"/>
                </a:cubicBezTo>
                <a:close/>
                <a:moveTo>
                  <a:pt x="1323909" y="121145"/>
                </a:moveTo>
                <a:cubicBezTo>
                  <a:pt x="1319793" y="120077"/>
                  <a:pt x="1304356" y="121428"/>
                  <a:pt x="1277597" y="125200"/>
                </a:cubicBezTo>
                <a:cubicBezTo>
                  <a:pt x="1286603" y="132140"/>
                  <a:pt x="1289725" y="138092"/>
                  <a:pt x="1286965" y="143053"/>
                </a:cubicBezTo>
                <a:cubicBezTo>
                  <a:pt x="1284204" y="148015"/>
                  <a:pt x="1281935" y="156949"/>
                  <a:pt x="1280157" y="169855"/>
                </a:cubicBezTo>
                <a:cubicBezTo>
                  <a:pt x="1278379" y="182761"/>
                  <a:pt x="1276629" y="201482"/>
                  <a:pt x="1274909" y="226019"/>
                </a:cubicBezTo>
                <a:cubicBezTo>
                  <a:pt x="1288589" y="224212"/>
                  <a:pt x="1298358" y="224330"/>
                  <a:pt x="1304216" y="226373"/>
                </a:cubicBezTo>
                <a:cubicBezTo>
                  <a:pt x="1310074" y="228417"/>
                  <a:pt x="1313566" y="231342"/>
                  <a:pt x="1314692" y="235150"/>
                </a:cubicBezTo>
                <a:cubicBezTo>
                  <a:pt x="1315817" y="238957"/>
                  <a:pt x="1317990" y="233662"/>
                  <a:pt x="1321209" y="219264"/>
                </a:cubicBezTo>
                <a:cubicBezTo>
                  <a:pt x="1324429" y="204867"/>
                  <a:pt x="1326712" y="189992"/>
                  <a:pt x="1328061" y="174641"/>
                </a:cubicBezTo>
                <a:cubicBezTo>
                  <a:pt x="1329408" y="159290"/>
                  <a:pt x="1330082" y="146294"/>
                  <a:pt x="1330082" y="135654"/>
                </a:cubicBezTo>
                <a:cubicBezTo>
                  <a:pt x="1330082" y="127050"/>
                  <a:pt x="1328025" y="122213"/>
                  <a:pt x="1323909" y="121145"/>
                </a:cubicBezTo>
                <a:close/>
                <a:moveTo>
                  <a:pt x="918144" y="118636"/>
                </a:moveTo>
                <a:cubicBezTo>
                  <a:pt x="921406" y="118767"/>
                  <a:pt x="925180" y="119550"/>
                  <a:pt x="929464" y="120984"/>
                </a:cubicBezTo>
                <a:cubicBezTo>
                  <a:pt x="938032" y="123852"/>
                  <a:pt x="945084" y="127666"/>
                  <a:pt x="950619" y="132427"/>
                </a:cubicBezTo>
                <a:cubicBezTo>
                  <a:pt x="956154" y="137188"/>
                  <a:pt x="957348" y="142243"/>
                  <a:pt x="954201" y="147592"/>
                </a:cubicBezTo>
                <a:cubicBezTo>
                  <a:pt x="951053" y="152941"/>
                  <a:pt x="950132" y="162950"/>
                  <a:pt x="951436" y="177620"/>
                </a:cubicBezTo>
                <a:cubicBezTo>
                  <a:pt x="952741" y="192290"/>
                  <a:pt x="954315" y="206541"/>
                  <a:pt x="956158" y="220372"/>
                </a:cubicBezTo>
                <a:cubicBezTo>
                  <a:pt x="958001" y="234203"/>
                  <a:pt x="958922" y="247809"/>
                  <a:pt x="958922" y="261188"/>
                </a:cubicBezTo>
                <a:cubicBezTo>
                  <a:pt x="958922" y="275456"/>
                  <a:pt x="954699" y="288262"/>
                  <a:pt x="946253" y="299605"/>
                </a:cubicBezTo>
                <a:cubicBezTo>
                  <a:pt x="937806" y="310948"/>
                  <a:pt x="931149" y="311199"/>
                  <a:pt x="926280" y="300358"/>
                </a:cubicBezTo>
                <a:cubicBezTo>
                  <a:pt x="921412" y="289517"/>
                  <a:pt x="913460" y="278916"/>
                  <a:pt x="902425" y="268555"/>
                </a:cubicBezTo>
                <a:cubicBezTo>
                  <a:pt x="891390" y="258194"/>
                  <a:pt x="891570" y="254140"/>
                  <a:pt x="902963" y="256391"/>
                </a:cubicBezTo>
                <a:cubicBezTo>
                  <a:pt x="914356" y="258643"/>
                  <a:pt x="921555" y="259840"/>
                  <a:pt x="924559" y="259983"/>
                </a:cubicBezTo>
                <a:cubicBezTo>
                  <a:pt x="927564" y="260127"/>
                  <a:pt x="929066" y="255581"/>
                  <a:pt x="929066" y="246346"/>
                </a:cubicBezTo>
                <a:cubicBezTo>
                  <a:pt x="929066" y="235677"/>
                  <a:pt x="928844" y="223692"/>
                  <a:pt x="928399" y="210391"/>
                </a:cubicBezTo>
                <a:cubicBezTo>
                  <a:pt x="927954" y="197091"/>
                  <a:pt x="926854" y="184052"/>
                  <a:pt x="925097" y="171275"/>
                </a:cubicBezTo>
                <a:cubicBezTo>
                  <a:pt x="923340" y="158498"/>
                  <a:pt x="921215" y="150281"/>
                  <a:pt x="918719" y="146624"/>
                </a:cubicBezTo>
                <a:cubicBezTo>
                  <a:pt x="916224" y="142967"/>
                  <a:pt x="911280" y="141569"/>
                  <a:pt x="903888" y="142429"/>
                </a:cubicBezTo>
                <a:cubicBezTo>
                  <a:pt x="896496" y="143290"/>
                  <a:pt x="879671" y="145419"/>
                  <a:pt x="853414" y="148818"/>
                </a:cubicBezTo>
                <a:lnTo>
                  <a:pt x="852295" y="168005"/>
                </a:lnTo>
                <a:cubicBezTo>
                  <a:pt x="858003" y="168005"/>
                  <a:pt x="867073" y="165976"/>
                  <a:pt x="879506" y="161918"/>
                </a:cubicBezTo>
                <a:cubicBezTo>
                  <a:pt x="891939" y="157860"/>
                  <a:pt x="900859" y="159211"/>
                  <a:pt x="906265" y="165973"/>
                </a:cubicBezTo>
                <a:cubicBezTo>
                  <a:pt x="911671" y="172734"/>
                  <a:pt x="907233" y="177710"/>
                  <a:pt x="892950" y="180901"/>
                </a:cubicBezTo>
                <a:cubicBezTo>
                  <a:pt x="878667" y="184091"/>
                  <a:pt x="865022" y="185687"/>
                  <a:pt x="852016" y="185687"/>
                </a:cubicBezTo>
                <a:lnTo>
                  <a:pt x="850940" y="203089"/>
                </a:lnTo>
                <a:cubicBezTo>
                  <a:pt x="856748" y="203089"/>
                  <a:pt x="866542" y="201285"/>
                  <a:pt x="880323" y="197679"/>
                </a:cubicBezTo>
                <a:cubicBezTo>
                  <a:pt x="894104" y="194072"/>
                  <a:pt x="903676" y="195650"/>
                  <a:pt x="909040" y="202411"/>
                </a:cubicBezTo>
                <a:cubicBezTo>
                  <a:pt x="914403" y="209172"/>
                  <a:pt x="910162" y="214148"/>
                  <a:pt x="896316" y="217339"/>
                </a:cubicBezTo>
                <a:cubicBezTo>
                  <a:pt x="882471" y="220530"/>
                  <a:pt x="866815" y="221673"/>
                  <a:pt x="849349" y="220770"/>
                </a:cubicBezTo>
                <a:cubicBezTo>
                  <a:pt x="848560" y="241162"/>
                  <a:pt x="845222" y="259757"/>
                  <a:pt x="839335" y="276557"/>
                </a:cubicBezTo>
                <a:cubicBezTo>
                  <a:pt x="833449" y="293357"/>
                  <a:pt x="827362" y="297591"/>
                  <a:pt x="821073" y="289259"/>
                </a:cubicBezTo>
                <a:cubicBezTo>
                  <a:pt x="814785" y="280927"/>
                  <a:pt x="812993" y="272535"/>
                  <a:pt x="815696" y="264081"/>
                </a:cubicBezTo>
                <a:cubicBezTo>
                  <a:pt x="818399" y="255628"/>
                  <a:pt x="820873" y="245787"/>
                  <a:pt x="823117" y="234558"/>
                </a:cubicBezTo>
                <a:cubicBezTo>
                  <a:pt x="825361" y="223330"/>
                  <a:pt x="827157" y="206433"/>
                  <a:pt x="828505" y="183869"/>
                </a:cubicBezTo>
                <a:cubicBezTo>
                  <a:pt x="829853" y="161305"/>
                  <a:pt x="828953" y="145817"/>
                  <a:pt x="825806" y="137407"/>
                </a:cubicBezTo>
                <a:cubicBezTo>
                  <a:pt x="822658" y="128996"/>
                  <a:pt x="824680" y="125720"/>
                  <a:pt x="831871" y="127577"/>
                </a:cubicBezTo>
                <a:cubicBezTo>
                  <a:pt x="839063" y="129434"/>
                  <a:pt x="844315" y="130782"/>
                  <a:pt x="847628" y="131621"/>
                </a:cubicBezTo>
                <a:cubicBezTo>
                  <a:pt x="850940" y="132459"/>
                  <a:pt x="861025" y="131352"/>
                  <a:pt x="877882" y="128297"/>
                </a:cubicBezTo>
                <a:cubicBezTo>
                  <a:pt x="894739" y="125243"/>
                  <a:pt x="905408" y="122543"/>
                  <a:pt x="909889" y="120199"/>
                </a:cubicBezTo>
                <a:cubicBezTo>
                  <a:pt x="912130" y="119026"/>
                  <a:pt x="914882" y="118506"/>
                  <a:pt x="918144" y="118636"/>
                </a:cubicBezTo>
                <a:close/>
                <a:moveTo>
                  <a:pt x="598241" y="81620"/>
                </a:moveTo>
                <a:cubicBezTo>
                  <a:pt x="606673" y="81620"/>
                  <a:pt x="614421" y="85280"/>
                  <a:pt x="621483" y="92601"/>
                </a:cubicBezTo>
                <a:cubicBezTo>
                  <a:pt x="628546" y="99921"/>
                  <a:pt x="625097" y="104647"/>
                  <a:pt x="611137" y="106776"/>
                </a:cubicBezTo>
                <a:cubicBezTo>
                  <a:pt x="597176" y="108906"/>
                  <a:pt x="572207" y="112516"/>
                  <a:pt x="536227" y="117607"/>
                </a:cubicBezTo>
                <a:cubicBezTo>
                  <a:pt x="550625" y="121966"/>
                  <a:pt x="555550" y="127444"/>
                  <a:pt x="551005" y="134040"/>
                </a:cubicBezTo>
                <a:cubicBezTo>
                  <a:pt x="546459" y="140637"/>
                  <a:pt x="543307" y="156228"/>
                  <a:pt x="541551" y="180815"/>
                </a:cubicBezTo>
                <a:cubicBezTo>
                  <a:pt x="539794" y="205401"/>
                  <a:pt x="541436" y="223151"/>
                  <a:pt x="546477" y="234063"/>
                </a:cubicBezTo>
                <a:cubicBezTo>
                  <a:pt x="551517" y="244976"/>
                  <a:pt x="566384" y="250644"/>
                  <a:pt x="591078" y="251067"/>
                </a:cubicBezTo>
                <a:cubicBezTo>
                  <a:pt x="615772" y="251490"/>
                  <a:pt x="632848" y="249651"/>
                  <a:pt x="642305" y="245550"/>
                </a:cubicBezTo>
                <a:cubicBezTo>
                  <a:pt x="651762" y="241449"/>
                  <a:pt x="659123" y="230195"/>
                  <a:pt x="664385" y="211789"/>
                </a:cubicBezTo>
                <a:cubicBezTo>
                  <a:pt x="669648" y="193384"/>
                  <a:pt x="673212" y="185697"/>
                  <a:pt x="675076" y="188730"/>
                </a:cubicBezTo>
                <a:cubicBezTo>
                  <a:pt x="676940" y="191763"/>
                  <a:pt x="678098" y="200916"/>
                  <a:pt x="678550" y="216188"/>
                </a:cubicBezTo>
                <a:cubicBezTo>
                  <a:pt x="679002" y="231461"/>
                  <a:pt x="680816" y="242313"/>
                  <a:pt x="683992" y="248744"/>
                </a:cubicBezTo>
                <a:cubicBezTo>
                  <a:pt x="687168" y="255176"/>
                  <a:pt x="684946" y="261557"/>
                  <a:pt x="677324" y="267888"/>
                </a:cubicBezTo>
                <a:cubicBezTo>
                  <a:pt x="669702" y="274220"/>
                  <a:pt x="650898" y="278525"/>
                  <a:pt x="620913" y="280805"/>
                </a:cubicBezTo>
                <a:cubicBezTo>
                  <a:pt x="590928" y="283085"/>
                  <a:pt x="568543" y="281375"/>
                  <a:pt x="553758" y="275675"/>
                </a:cubicBezTo>
                <a:cubicBezTo>
                  <a:pt x="538973" y="269975"/>
                  <a:pt x="529405" y="261306"/>
                  <a:pt x="525052" y="249669"/>
                </a:cubicBezTo>
                <a:cubicBezTo>
                  <a:pt x="520700" y="238032"/>
                  <a:pt x="518750" y="225782"/>
                  <a:pt x="519202" y="212919"/>
                </a:cubicBezTo>
                <a:cubicBezTo>
                  <a:pt x="519653" y="200056"/>
                  <a:pt x="520327" y="183625"/>
                  <a:pt x="521224" y="163628"/>
                </a:cubicBezTo>
                <a:cubicBezTo>
                  <a:pt x="522120" y="143630"/>
                  <a:pt x="521578" y="129387"/>
                  <a:pt x="519599" y="120898"/>
                </a:cubicBezTo>
                <a:cubicBezTo>
                  <a:pt x="515556" y="122532"/>
                  <a:pt x="509855" y="123852"/>
                  <a:pt x="502499" y="124856"/>
                </a:cubicBezTo>
                <a:lnTo>
                  <a:pt x="509361" y="128319"/>
                </a:lnTo>
                <a:cubicBezTo>
                  <a:pt x="513777" y="133266"/>
                  <a:pt x="513437" y="139644"/>
                  <a:pt x="508339" y="147452"/>
                </a:cubicBezTo>
                <a:cubicBezTo>
                  <a:pt x="503241" y="155260"/>
                  <a:pt x="495451" y="168055"/>
                  <a:pt x="484968" y="185837"/>
                </a:cubicBezTo>
                <a:cubicBezTo>
                  <a:pt x="474485" y="203619"/>
                  <a:pt x="462310" y="218744"/>
                  <a:pt x="448443" y="231213"/>
                </a:cubicBezTo>
                <a:cubicBezTo>
                  <a:pt x="434576" y="243682"/>
                  <a:pt x="420570" y="252935"/>
                  <a:pt x="406423" y="258972"/>
                </a:cubicBezTo>
                <a:cubicBezTo>
                  <a:pt x="392276" y="265010"/>
                  <a:pt x="384701" y="266565"/>
                  <a:pt x="383697" y="263640"/>
                </a:cubicBezTo>
                <a:cubicBezTo>
                  <a:pt x="382694" y="260715"/>
                  <a:pt x="387938" y="254828"/>
                  <a:pt x="399432" y="245980"/>
                </a:cubicBezTo>
                <a:cubicBezTo>
                  <a:pt x="410926" y="237132"/>
                  <a:pt x="422011" y="226707"/>
                  <a:pt x="432687" y="214704"/>
                </a:cubicBezTo>
                <a:cubicBezTo>
                  <a:pt x="443363" y="202701"/>
                  <a:pt x="453814" y="187802"/>
                  <a:pt x="464038" y="170006"/>
                </a:cubicBezTo>
                <a:cubicBezTo>
                  <a:pt x="474263" y="152210"/>
                  <a:pt x="479375" y="138536"/>
                  <a:pt x="479375" y="128986"/>
                </a:cubicBezTo>
                <a:cubicBezTo>
                  <a:pt x="467444" y="132542"/>
                  <a:pt x="456477" y="135457"/>
                  <a:pt x="446475" y="137729"/>
                </a:cubicBezTo>
                <a:cubicBezTo>
                  <a:pt x="436473" y="140002"/>
                  <a:pt x="426410" y="137210"/>
                  <a:pt x="416285" y="129351"/>
                </a:cubicBezTo>
                <a:cubicBezTo>
                  <a:pt x="406161" y="121493"/>
                  <a:pt x="407319" y="116979"/>
                  <a:pt x="419759" y="115810"/>
                </a:cubicBezTo>
                <a:cubicBezTo>
                  <a:pt x="432200" y="114642"/>
                  <a:pt x="446733" y="112527"/>
                  <a:pt x="463361" y="109465"/>
                </a:cubicBezTo>
                <a:cubicBezTo>
                  <a:pt x="479988" y="106403"/>
                  <a:pt x="498093" y="102650"/>
                  <a:pt x="517674" y="98204"/>
                </a:cubicBezTo>
                <a:cubicBezTo>
                  <a:pt x="537256" y="93759"/>
                  <a:pt x="553887" y="89883"/>
                  <a:pt x="567567" y="86578"/>
                </a:cubicBezTo>
                <a:cubicBezTo>
                  <a:pt x="581248" y="83273"/>
                  <a:pt x="591473" y="81620"/>
                  <a:pt x="598241" y="81620"/>
                </a:cubicBezTo>
                <a:close/>
                <a:moveTo>
                  <a:pt x="261134" y="60787"/>
                </a:moveTo>
                <a:cubicBezTo>
                  <a:pt x="251375" y="60364"/>
                  <a:pt x="242545" y="65577"/>
                  <a:pt x="234644" y="76425"/>
                </a:cubicBezTo>
                <a:cubicBezTo>
                  <a:pt x="226742" y="87273"/>
                  <a:pt x="221465" y="104794"/>
                  <a:pt x="218812" y="128986"/>
                </a:cubicBezTo>
                <a:cubicBezTo>
                  <a:pt x="216173" y="153163"/>
                  <a:pt x="217070" y="174763"/>
                  <a:pt x="221501" y="193785"/>
                </a:cubicBezTo>
                <a:cubicBezTo>
                  <a:pt x="225932" y="212808"/>
                  <a:pt x="232783" y="225861"/>
                  <a:pt x="242054" y="232945"/>
                </a:cubicBezTo>
                <a:cubicBezTo>
                  <a:pt x="251325" y="240029"/>
                  <a:pt x="260632" y="241517"/>
                  <a:pt x="269974" y="237408"/>
                </a:cubicBezTo>
                <a:cubicBezTo>
                  <a:pt x="279317" y="233300"/>
                  <a:pt x="286390" y="224047"/>
                  <a:pt x="291194" y="209649"/>
                </a:cubicBezTo>
                <a:cubicBezTo>
                  <a:pt x="295998" y="195252"/>
                  <a:pt x="298400" y="179384"/>
                  <a:pt x="298400" y="162047"/>
                </a:cubicBezTo>
                <a:cubicBezTo>
                  <a:pt x="298400" y="144710"/>
                  <a:pt x="297741" y="128996"/>
                  <a:pt x="296421" y="114907"/>
                </a:cubicBezTo>
                <a:cubicBezTo>
                  <a:pt x="295102" y="100818"/>
                  <a:pt x="291331" y="88381"/>
                  <a:pt x="285107" y="77597"/>
                </a:cubicBezTo>
                <a:cubicBezTo>
                  <a:pt x="278883" y="66814"/>
                  <a:pt x="270892" y="61210"/>
                  <a:pt x="261134" y="60787"/>
                </a:cubicBezTo>
                <a:close/>
                <a:moveTo>
                  <a:pt x="261521" y="28984"/>
                </a:moveTo>
                <a:cubicBezTo>
                  <a:pt x="278636" y="28984"/>
                  <a:pt x="293331" y="35832"/>
                  <a:pt x="305606" y="49526"/>
                </a:cubicBezTo>
                <a:cubicBezTo>
                  <a:pt x="317881" y="63221"/>
                  <a:pt x="325844" y="80096"/>
                  <a:pt x="329493" y="100151"/>
                </a:cubicBezTo>
                <a:cubicBezTo>
                  <a:pt x="333143" y="120206"/>
                  <a:pt x="334283" y="143243"/>
                  <a:pt x="332914" y="169264"/>
                </a:cubicBezTo>
                <a:cubicBezTo>
                  <a:pt x="331544" y="195284"/>
                  <a:pt x="326862" y="216755"/>
                  <a:pt x="318867" y="233676"/>
                </a:cubicBezTo>
                <a:cubicBezTo>
                  <a:pt x="310873" y="250598"/>
                  <a:pt x="298701" y="262353"/>
                  <a:pt x="282354" y="268942"/>
                </a:cubicBezTo>
                <a:cubicBezTo>
                  <a:pt x="266006" y="275532"/>
                  <a:pt x="249690" y="274829"/>
                  <a:pt x="233407" y="266834"/>
                </a:cubicBezTo>
                <a:cubicBezTo>
                  <a:pt x="217123" y="258840"/>
                  <a:pt x="205698" y="248271"/>
                  <a:pt x="199130" y="235128"/>
                </a:cubicBezTo>
                <a:cubicBezTo>
                  <a:pt x="192562" y="221985"/>
                  <a:pt x="187895" y="208262"/>
                  <a:pt x="185127" y="193957"/>
                </a:cubicBezTo>
                <a:cubicBezTo>
                  <a:pt x="182359" y="179653"/>
                  <a:pt x="181427" y="160434"/>
                  <a:pt x="182331" y="136299"/>
                </a:cubicBezTo>
                <a:cubicBezTo>
                  <a:pt x="183248" y="112164"/>
                  <a:pt x="186676" y="93017"/>
                  <a:pt x="192612" y="78856"/>
                </a:cubicBezTo>
                <a:cubicBezTo>
                  <a:pt x="198549" y="64695"/>
                  <a:pt x="207239" y="52843"/>
                  <a:pt x="218683" y="43299"/>
                </a:cubicBezTo>
                <a:cubicBezTo>
                  <a:pt x="230126" y="33756"/>
                  <a:pt x="244406" y="28984"/>
                  <a:pt x="261521" y="28984"/>
                </a:cubicBezTo>
                <a:close/>
                <a:moveTo>
                  <a:pt x="84574" y="27675"/>
                </a:moveTo>
                <a:cubicBezTo>
                  <a:pt x="88958" y="27684"/>
                  <a:pt x="93097" y="28167"/>
                  <a:pt x="96990" y="29124"/>
                </a:cubicBezTo>
                <a:cubicBezTo>
                  <a:pt x="104777" y="31038"/>
                  <a:pt x="112768" y="34648"/>
                  <a:pt x="120964" y="39954"/>
                </a:cubicBezTo>
                <a:cubicBezTo>
                  <a:pt x="129159" y="45260"/>
                  <a:pt x="135820" y="53043"/>
                  <a:pt x="140947" y="63304"/>
                </a:cubicBezTo>
                <a:cubicBezTo>
                  <a:pt x="146073" y="73564"/>
                  <a:pt x="147938" y="85947"/>
                  <a:pt x="146539" y="100452"/>
                </a:cubicBezTo>
                <a:cubicBezTo>
                  <a:pt x="145141" y="114957"/>
                  <a:pt x="138011" y="132083"/>
                  <a:pt x="125147" y="151829"/>
                </a:cubicBezTo>
                <a:cubicBezTo>
                  <a:pt x="112284" y="171576"/>
                  <a:pt x="88171" y="200364"/>
                  <a:pt x="52808" y="238193"/>
                </a:cubicBezTo>
                <a:lnTo>
                  <a:pt x="149992" y="238193"/>
                </a:lnTo>
                <a:lnTo>
                  <a:pt x="149992" y="269362"/>
                </a:lnTo>
                <a:lnTo>
                  <a:pt x="5400" y="269362"/>
                </a:lnTo>
                <a:lnTo>
                  <a:pt x="5400" y="259661"/>
                </a:lnTo>
                <a:cubicBezTo>
                  <a:pt x="6332" y="245693"/>
                  <a:pt x="12745" y="233217"/>
                  <a:pt x="24640" y="222233"/>
                </a:cubicBezTo>
                <a:cubicBezTo>
                  <a:pt x="36536" y="211248"/>
                  <a:pt x="51421" y="194366"/>
                  <a:pt x="69296" y="171587"/>
                </a:cubicBezTo>
                <a:cubicBezTo>
                  <a:pt x="87171" y="148807"/>
                  <a:pt x="98761" y="131266"/>
                  <a:pt x="104067" y="118962"/>
                </a:cubicBezTo>
                <a:cubicBezTo>
                  <a:pt x="109373" y="106658"/>
                  <a:pt x="111392" y="96387"/>
                  <a:pt x="110122" y="88148"/>
                </a:cubicBezTo>
                <a:cubicBezTo>
                  <a:pt x="108853" y="79910"/>
                  <a:pt x="105046" y="73184"/>
                  <a:pt x="98701" y="67972"/>
                </a:cubicBezTo>
                <a:cubicBezTo>
                  <a:pt x="92355" y="62759"/>
                  <a:pt x="84927" y="60586"/>
                  <a:pt x="76416" y="61454"/>
                </a:cubicBezTo>
                <a:cubicBezTo>
                  <a:pt x="67905" y="62321"/>
                  <a:pt x="59706" y="65659"/>
                  <a:pt x="51819" y="71467"/>
                </a:cubicBezTo>
                <a:cubicBezTo>
                  <a:pt x="43932" y="77275"/>
                  <a:pt x="37486" y="87005"/>
                  <a:pt x="32481" y="100656"/>
                </a:cubicBezTo>
                <a:lnTo>
                  <a:pt x="0" y="95838"/>
                </a:lnTo>
                <a:cubicBezTo>
                  <a:pt x="7371" y="72134"/>
                  <a:pt x="16972" y="55313"/>
                  <a:pt x="28803" y="45375"/>
                </a:cubicBezTo>
                <a:cubicBezTo>
                  <a:pt x="40633" y="35437"/>
                  <a:pt x="54594" y="30002"/>
                  <a:pt x="70683" y="29070"/>
                </a:cubicBezTo>
                <a:cubicBezTo>
                  <a:pt x="75559" y="28131"/>
                  <a:pt x="80189" y="27666"/>
                  <a:pt x="84574" y="27675"/>
                </a:cubicBezTo>
                <a:close/>
                <a:moveTo>
                  <a:pt x="1303195" y="20251"/>
                </a:moveTo>
                <a:cubicBezTo>
                  <a:pt x="1310350" y="18846"/>
                  <a:pt x="1317771" y="21631"/>
                  <a:pt x="1325458" y="28608"/>
                </a:cubicBezTo>
                <a:cubicBezTo>
                  <a:pt x="1333144" y="35584"/>
                  <a:pt x="1331943" y="40779"/>
                  <a:pt x="1321855" y="44192"/>
                </a:cubicBezTo>
                <a:cubicBezTo>
                  <a:pt x="1311766" y="47605"/>
                  <a:pt x="1285771" y="52129"/>
                  <a:pt x="1243869" y="57765"/>
                </a:cubicBezTo>
                <a:cubicBezTo>
                  <a:pt x="1252860" y="65466"/>
                  <a:pt x="1253524" y="71901"/>
                  <a:pt x="1245859" y="77070"/>
                </a:cubicBezTo>
                <a:cubicBezTo>
                  <a:pt x="1238194" y="82240"/>
                  <a:pt x="1224933" y="95444"/>
                  <a:pt x="1206075" y="116682"/>
                </a:cubicBezTo>
                <a:cubicBezTo>
                  <a:pt x="1234383" y="113125"/>
                  <a:pt x="1259009" y="109788"/>
                  <a:pt x="1279953" y="106669"/>
                </a:cubicBezTo>
                <a:cubicBezTo>
                  <a:pt x="1300896" y="103550"/>
                  <a:pt x="1314961" y="100613"/>
                  <a:pt x="1322145" y="97860"/>
                </a:cubicBezTo>
                <a:cubicBezTo>
                  <a:pt x="1329329" y="95107"/>
                  <a:pt x="1336277" y="95200"/>
                  <a:pt x="1342989" y="98140"/>
                </a:cubicBezTo>
                <a:cubicBezTo>
                  <a:pt x="1349700" y="101079"/>
                  <a:pt x="1357802" y="106780"/>
                  <a:pt x="1367295" y="115240"/>
                </a:cubicBezTo>
                <a:cubicBezTo>
                  <a:pt x="1376788" y="123701"/>
                  <a:pt x="1378993" y="130703"/>
                  <a:pt x="1373910" y="136245"/>
                </a:cubicBezTo>
                <a:cubicBezTo>
                  <a:pt x="1368826" y="141788"/>
                  <a:pt x="1364986" y="150833"/>
                  <a:pt x="1362391" y="163381"/>
                </a:cubicBezTo>
                <a:cubicBezTo>
                  <a:pt x="1359795" y="175928"/>
                  <a:pt x="1357587" y="191742"/>
                  <a:pt x="1355766" y="210822"/>
                </a:cubicBezTo>
                <a:cubicBezTo>
                  <a:pt x="1353945" y="229901"/>
                  <a:pt x="1350213" y="245557"/>
                  <a:pt x="1344570" y="257789"/>
                </a:cubicBezTo>
                <a:cubicBezTo>
                  <a:pt x="1338927" y="270022"/>
                  <a:pt x="1331943" y="278608"/>
                  <a:pt x="1323619" y="283548"/>
                </a:cubicBezTo>
                <a:cubicBezTo>
                  <a:pt x="1315294" y="288488"/>
                  <a:pt x="1309813" y="284609"/>
                  <a:pt x="1307174" y="271911"/>
                </a:cubicBezTo>
                <a:cubicBezTo>
                  <a:pt x="1304535" y="259213"/>
                  <a:pt x="1302219" y="250203"/>
                  <a:pt x="1300226" y="244883"/>
                </a:cubicBezTo>
                <a:cubicBezTo>
                  <a:pt x="1289614" y="244109"/>
                  <a:pt x="1268602" y="245073"/>
                  <a:pt x="1237190" y="247776"/>
                </a:cubicBezTo>
                <a:cubicBezTo>
                  <a:pt x="1205778" y="250479"/>
                  <a:pt x="1179324" y="252656"/>
                  <a:pt x="1157828" y="254305"/>
                </a:cubicBezTo>
                <a:cubicBezTo>
                  <a:pt x="1150643" y="272445"/>
                  <a:pt x="1144491" y="276252"/>
                  <a:pt x="1139372" y="265727"/>
                </a:cubicBezTo>
                <a:cubicBezTo>
                  <a:pt x="1134253" y="255201"/>
                  <a:pt x="1131237" y="240420"/>
                  <a:pt x="1130327" y="221383"/>
                </a:cubicBezTo>
                <a:cubicBezTo>
                  <a:pt x="1129416" y="202346"/>
                  <a:pt x="1127649" y="185805"/>
                  <a:pt x="1125025" y="171759"/>
                </a:cubicBezTo>
                <a:cubicBezTo>
                  <a:pt x="1122400" y="157713"/>
                  <a:pt x="1118579" y="144796"/>
                  <a:pt x="1113560" y="133008"/>
                </a:cubicBezTo>
                <a:cubicBezTo>
                  <a:pt x="1108541" y="121220"/>
                  <a:pt x="1110304" y="116029"/>
                  <a:pt x="1118851" y="117434"/>
                </a:cubicBezTo>
                <a:cubicBezTo>
                  <a:pt x="1127398" y="118840"/>
                  <a:pt x="1134041" y="120191"/>
                  <a:pt x="1138780" y="121489"/>
                </a:cubicBezTo>
                <a:cubicBezTo>
                  <a:pt x="1143520" y="122787"/>
                  <a:pt x="1159570" y="122203"/>
                  <a:pt x="1186931" y="119736"/>
                </a:cubicBezTo>
                <a:cubicBezTo>
                  <a:pt x="1199637" y="100262"/>
                  <a:pt x="1207101" y="86739"/>
                  <a:pt x="1209323" y="79168"/>
                </a:cubicBezTo>
                <a:cubicBezTo>
                  <a:pt x="1211546" y="71596"/>
                  <a:pt x="1212658" y="65709"/>
                  <a:pt x="1212658" y="61508"/>
                </a:cubicBezTo>
                <a:cubicBezTo>
                  <a:pt x="1208040" y="62354"/>
                  <a:pt x="1202645" y="63239"/>
                  <a:pt x="1196471" y="64164"/>
                </a:cubicBezTo>
                <a:cubicBezTo>
                  <a:pt x="1190298" y="65089"/>
                  <a:pt x="1184909" y="65308"/>
                  <a:pt x="1180306" y="64820"/>
                </a:cubicBezTo>
                <a:cubicBezTo>
                  <a:pt x="1175703" y="64333"/>
                  <a:pt x="1169594" y="60486"/>
                  <a:pt x="1161979" y="53280"/>
                </a:cubicBezTo>
                <a:cubicBezTo>
                  <a:pt x="1154365" y="46074"/>
                  <a:pt x="1159133" y="42471"/>
                  <a:pt x="1176284" y="42471"/>
                </a:cubicBezTo>
                <a:cubicBezTo>
                  <a:pt x="1190380" y="42471"/>
                  <a:pt x="1208961" y="40474"/>
                  <a:pt x="1232028" y="36480"/>
                </a:cubicBezTo>
                <a:cubicBezTo>
                  <a:pt x="1255094" y="32487"/>
                  <a:pt x="1270933" y="29135"/>
                  <a:pt x="1279544" y="26424"/>
                </a:cubicBezTo>
                <a:cubicBezTo>
                  <a:pt x="1288155" y="23714"/>
                  <a:pt x="1296039" y="21656"/>
                  <a:pt x="1303195" y="20251"/>
                </a:cubicBezTo>
                <a:close/>
                <a:moveTo>
                  <a:pt x="560472" y="17877"/>
                </a:moveTo>
                <a:cubicBezTo>
                  <a:pt x="570401" y="17110"/>
                  <a:pt x="578452" y="19353"/>
                  <a:pt x="584625" y="24607"/>
                </a:cubicBezTo>
                <a:cubicBezTo>
                  <a:pt x="592856" y="31612"/>
                  <a:pt x="590282" y="37040"/>
                  <a:pt x="576903" y="40890"/>
                </a:cubicBezTo>
                <a:cubicBezTo>
                  <a:pt x="563524" y="44740"/>
                  <a:pt x="551478" y="47784"/>
                  <a:pt x="540766" y="50021"/>
                </a:cubicBezTo>
                <a:cubicBezTo>
                  <a:pt x="530053" y="52258"/>
                  <a:pt x="518574" y="54058"/>
                  <a:pt x="506328" y="55420"/>
                </a:cubicBezTo>
                <a:cubicBezTo>
                  <a:pt x="494081" y="56783"/>
                  <a:pt x="483154" y="54094"/>
                  <a:pt x="473546" y="47354"/>
                </a:cubicBezTo>
                <a:cubicBezTo>
                  <a:pt x="463938" y="40614"/>
                  <a:pt x="464214" y="36323"/>
                  <a:pt x="474374" y="34480"/>
                </a:cubicBezTo>
                <a:cubicBezTo>
                  <a:pt x="484534" y="32637"/>
                  <a:pt x="495974" y="30812"/>
                  <a:pt x="508694" y="29006"/>
                </a:cubicBezTo>
                <a:cubicBezTo>
                  <a:pt x="521270" y="26467"/>
                  <a:pt x="535012" y="23348"/>
                  <a:pt x="549918" y="19649"/>
                </a:cubicBezTo>
                <a:cubicBezTo>
                  <a:pt x="553645" y="18724"/>
                  <a:pt x="557163" y="18133"/>
                  <a:pt x="560472" y="17877"/>
                </a:cubicBezTo>
                <a:close/>
                <a:moveTo>
                  <a:pt x="831831" y="11300"/>
                </a:moveTo>
                <a:cubicBezTo>
                  <a:pt x="835393" y="10520"/>
                  <a:pt x="842085" y="11503"/>
                  <a:pt x="851908" y="14250"/>
                </a:cubicBezTo>
                <a:cubicBezTo>
                  <a:pt x="863868" y="17677"/>
                  <a:pt x="868927" y="22294"/>
                  <a:pt x="867084" y="28102"/>
                </a:cubicBezTo>
                <a:cubicBezTo>
                  <a:pt x="865241" y="33910"/>
                  <a:pt x="864108" y="38958"/>
                  <a:pt x="863685" y="43245"/>
                </a:cubicBezTo>
                <a:cubicBezTo>
                  <a:pt x="863262" y="47533"/>
                  <a:pt x="863277" y="56636"/>
                  <a:pt x="863728" y="70553"/>
                </a:cubicBezTo>
                <a:cubicBezTo>
                  <a:pt x="864180" y="84470"/>
                  <a:pt x="863563" y="98588"/>
                  <a:pt x="861878" y="112907"/>
                </a:cubicBezTo>
                <a:cubicBezTo>
                  <a:pt x="860193" y="127225"/>
                  <a:pt x="855447" y="131004"/>
                  <a:pt x="847639" y="124242"/>
                </a:cubicBezTo>
                <a:cubicBezTo>
                  <a:pt x="839830" y="117481"/>
                  <a:pt x="836378" y="111584"/>
                  <a:pt x="837281" y="106550"/>
                </a:cubicBezTo>
                <a:cubicBezTo>
                  <a:pt x="838185" y="101517"/>
                  <a:pt x="838636" y="98197"/>
                  <a:pt x="838636" y="96591"/>
                </a:cubicBezTo>
                <a:cubicBezTo>
                  <a:pt x="808852" y="112294"/>
                  <a:pt x="791389" y="122518"/>
                  <a:pt x="786248" y="127265"/>
                </a:cubicBezTo>
                <a:cubicBezTo>
                  <a:pt x="781107" y="132011"/>
                  <a:pt x="771904" y="129502"/>
                  <a:pt x="758640" y="119736"/>
                </a:cubicBezTo>
                <a:cubicBezTo>
                  <a:pt x="745375" y="109970"/>
                  <a:pt x="744443" y="104790"/>
                  <a:pt x="755843" y="104195"/>
                </a:cubicBezTo>
                <a:cubicBezTo>
                  <a:pt x="767244" y="103600"/>
                  <a:pt x="779834" y="101298"/>
                  <a:pt x="793615" y="97290"/>
                </a:cubicBezTo>
                <a:cubicBezTo>
                  <a:pt x="807396" y="93282"/>
                  <a:pt x="822855" y="88016"/>
                  <a:pt x="839992" y="81491"/>
                </a:cubicBezTo>
                <a:lnTo>
                  <a:pt x="839992" y="61508"/>
                </a:lnTo>
                <a:cubicBezTo>
                  <a:pt x="820231" y="65107"/>
                  <a:pt x="805930" y="67807"/>
                  <a:pt x="797089" y="69606"/>
                </a:cubicBezTo>
                <a:cubicBezTo>
                  <a:pt x="788248" y="71406"/>
                  <a:pt x="779691" y="68843"/>
                  <a:pt x="771417" y="61916"/>
                </a:cubicBezTo>
                <a:cubicBezTo>
                  <a:pt x="763142" y="54990"/>
                  <a:pt x="764340" y="50925"/>
                  <a:pt x="775009" y="49720"/>
                </a:cubicBezTo>
                <a:cubicBezTo>
                  <a:pt x="785678" y="48515"/>
                  <a:pt x="806887" y="46243"/>
                  <a:pt x="838636" y="42901"/>
                </a:cubicBezTo>
                <a:cubicBezTo>
                  <a:pt x="838636" y="35530"/>
                  <a:pt x="835937" y="27539"/>
                  <a:pt x="830538" y="18928"/>
                </a:cubicBezTo>
                <a:cubicBezTo>
                  <a:pt x="827838" y="14622"/>
                  <a:pt x="828269" y="12080"/>
                  <a:pt x="831831" y="11300"/>
                </a:cubicBezTo>
                <a:close/>
                <a:moveTo>
                  <a:pt x="902163" y="125"/>
                </a:moveTo>
                <a:cubicBezTo>
                  <a:pt x="904844" y="399"/>
                  <a:pt x="908140" y="1128"/>
                  <a:pt x="912051" y="2311"/>
                </a:cubicBezTo>
                <a:cubicBezTo>
                  <a:pt x="926205" y="7660"/>
                  <a:pt x="931708" y="13414"/>
                  <a:pt x="928560" y="19573"/>
                </a:cubicBezTo>
                <a:cubicBezTo>
                  <a:pt x="925413" y="25732"/>
                  <a:pt x="923839" y="34254"/>
                  <a:pt x="923839" y="45138"/>
                </a:cubicBezTo>
                <a:cubicBezTo>
                  <a:pt x="930249" y="41940"/>
                  <a:pt x="935784" y="38646"/>
                  <a:pt x="940445" y="35254"/>
                </a:cubicBezTo>
                <a:cubicBezTo>
                  <a:pt x="945105" y="31863"/>
                  <a:pt x="949106" y="28289"/>
                  <a:pt x="952447" y="24531"/>
                </a:cubicBezTo>
                <a:cubicBezTo>
                  <a:pt x="955789" y="20774"/>
                  <a:pt x="957768" y="16071"/>
                  <a:pt x="958384" y="10421"/>
                </a:cubicBezTo>
                <a:cubicBezTo>
                  <a:pt x="959001" y="4771"/>
                  <a:pt x="967569" y="7054"/>
                  <a:pt x="984089" y="17272"/>
                </a:cubicBezTo>
                <a:cubicBezTo>
                  <a:pt x="1000609" y="27489"/>
                  <a:pt x="1003893" y="33788"/>
                  <a:pt x="993941" y="36169"/>
                </a:cubicBezTo>
                <a:cubicBezTo>
                  <a:pt x="983989" y="38549"/>
                  <a:pt x="974460" y="41560"/>
                  <a:pt x="965354" y="45203"/>
                </a:cubicBezTo>
                <a:cubicBezTo>
                  <a:pt x="956248" y="48845"/>
                  <a:pt x="942323" y="53922"/>
                  <a:pt x="923581" y="60432"/>
                </a:cubicBezTo>
                <a:cubicBezTo>
                  <a:pt x="922849" y="71646"/>
                  <a:pt x="924269" y="80032"/>
                  <a:pt x="927840" y="85588"/>
                </a:cubicBezTo>
                <a:cubicBezTo>
                  <a:pt x="931410" y="91145"/>
                  <a:pt x="937616" y="94124"/>
                  <a:pt x="946457" y="94526"/>
                </a:cubicBezTo>
                <a:cubicBezTo>
                  <a:pt x="955298" y="94928"/>
                  <a:pt x="965780" y="94293"/>
                  <a:pt x="977905" y="92622"/>
                </a:cubicBezTo>
                <a:cubicBezTo>
                  <a:pt x="990030" y="90952"/>
                  <a:pt x="997307" y="87485"/>
                  <a:pt x="999738" y="82222"/>
                </a:cubicBezTo>
                <a:cubicBezTo>
                  <a:pt x="1002169" y="76959"/>
                  <a:pt x="1006173" y="68115"/>
                  <a:pt x="1011751" y="55689"/>
                </a:cubicBezTo>
                <a:cubicBezTo>
                  <a:pt x="1017330" y="43263"/>
                  <a:pt x="1020477" y="44618"/>
                  <a:pt x="1021194" y="59755"/>
                </a:cubicBezTo>
                <a:cubicBezTo>
                  <a:pt x="1021911" y="74891"/>
                  <a:pt x="1024536" y="86320"/>
                  <a:pt x="1029067" y="94042"/>
                </a:cubicBezTo>
                <a:cubicBezTo>
                  <a:pt x="1033599" y="101764"/>
                  <a:pt x="1029910" y="107715"/>
                  <a:pt x="1018000" y="111896"/>
                </a:cubicBezTo>
                <a:cubicBezTo>
                  <a:pt x="1006091" y="116076"/>
                  <a:pt x="989994" y="118621"/>
                  <a:pt x="969709" y="119532"/>
                </a:cubicBezTo>
                <a:cubicBezTo>
                  <a:pt x="949425" y="120442"/>
                  <a:pt x="934870" y="119431"/>
                  <a:pt x="926044" y="116499"/>
                </a:cubicBezTo>
                <a:cubicBezTo>
                  <a:pt x="917217" y="113566"/>
                  <a:pt x="910341" y="107902"/>
                  <a:pt x="905415" y="99506"/>
                </a:cubicBezTo>
                <a:cubicBezTo>
                  <a:pt x="900489" y="91109"/>
                  <a:pt x="898475" y="76529"/>
                  <a:pt x="899371" y="55764"/>
                </a:cubicBezTo>
                <a:cubicBezTo>
                  <a:pt x="900267" y="35000"/>
                  <a:pt x="898693" y="19717"/>
                  <a:pt x="894649" y="9915"/>
                </a:cubicBezTo>
                <a:cubicBezTo>
                  <a:pt x="891616" y="2564"/>
                  <a:pt x="894121" y="-699"/>
                  <a:pt x="902163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47197" y="2825493"/>
            <a:ext cx="1324610" cy="1590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15679" y="3163313"/>
            <a:ext cx="724535" cy="47434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304339" y="2829303"/>
            <a:ext cx="393065" cy="47942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01119" y="2844543"/>
            <a:ext cx="489585" cy="31813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49049" y="3913248"/>
            <a:ext cx="671195" cy="50355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06247" y="2963921"/>
            <a:ext cx="1924050" cy="1280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71809" y="2905503"/>
            <a:ext cx="343535" cy="418465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4554681" y="1345565"/>
            <a:ext cx="2868013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人民币</a:t>
            </a:r>
          </a:p>
        </p:txBody>
      </p:sp>
      <p:sp>
        <p:nvSpPr>
          <p:cNvPr id="15" name="文本框 2"/>
          <p:cNvSpPr txBox="1"/>
          <p:nvPr/>
        </p:nvSpPr>
        <p:spPr>
          <a:xfrm>
            <a:off x="1632364" y="2054273"/>
            <a:ext cx="871264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元纸币正面和反面有什么特点？</a:t>
            </a:r>
          </a:p>
        </p:txBody>
      </p:sp>
      <p:sp>
        <p:nvSpPr>
          <p:cNvPr id="19" name="矩形 1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ldLvl="0" animBg="1"/>
      <p:bldP spid="6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宽屏</PresentationFormat>
  <Paragraphs>166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思源黑体 CN Light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2020-06-11T02:57:00Z</dcterms:created>
  <dcterms:modified xsi:type="dcterms:W3CDTF">2023-01-16T17:12:39Z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13C824B034024737947F9E8263839499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