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0"/>
  </p:notesMasterIdLst>
  <p:handoutMasterIdLst>
    <p:handoutMasterId r:id="rId31"/>
  </p:handoutMasterIdLst>
  <p:sldIdLst>
    <p:sldId id="258" r:id="rId2"/>
    <p:sldId id="292" r:id="rId3"/>
    <p:sldId id="289" r:id="rId4"/>
    <p:sldId id="294" r:id="rId5"/>
    <p:sldId id="288" r:id="rId6"/>
    <p:sldId id="290" r:id="rId7"/>
    <p:sldId id="256" r:id="rId8"/>
    <p:sldId id="293" r:id="rId9"/>
    <p:sldId id="264" r:id="rId10"/>
    <p:sldId id="285" r:id="rId11"/>
    <p:sldId id="269" r:id="rId12"/>
    <p:sldId id="260" r:id="rId13"/>
    <p:sldId id="265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</p:sldIdLst>
  <p:sldSz cx="12192000" cy="6858000"/>
  <p:notesSz cx="6858000" cy="9144000"/>
  <p:embeddedFontLst>
    <p:embeddedFont>
      <p:font typeface="微软雅黑" panose="020B0503020204020204" pitchFamily="34" charset="-122"/>
      <p:regular r:id="rId32"/>
      <p:bold r:id="rId33"/>
    </p:embeddedFont>
    <p:embeddedFont>
      <p:font typeface="时尚中黑简体" panose="02010600030101010101" charset="-122"/>
      <p:regular r:id="rId34"/>
    </p:embeddedFont>
    <p:embeddedFont>
      <p:font typeface="Calibri Light" panose="020F0302020204030204" pitchFamily="34" charset="0"/>
      <p:regular r:id="rId35"/>
      <p:italic r:id="rId36"/>
    </p:embeddedFont>
    <p:embeddedFont>
      <p:font typeface="方正稚艺简体" panose="02010600030101010101" charset="-122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>
          <p15:clr>
            <a:srgbClr val="A4A3A4"/>
          </p15:clr>
        </p15:guide>
        <p15:guide id="2" orient="horz" pos="2531">
          <p15:clr>
            <a:srgbClr val="A4A3A4"/>
          </p15:clr>
        </p15:guide>
        <p15:guide id="3" pos="3839">
          <p15:clr>
            <a:srgbClr val="A4A3A4"/>
          </p15:clr>
        </p15:guide>
        <p15:guide id="4" pos="796">
          <p15:clr>
            <a:srgbClr val="A4A3A4"/>
          </p15:clr>
        </p15:guide>
        <p15:guide id="5" pos="692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41" autoAdjust="0"/>
    <p:restoredTop sz="95494" autoAdjust="0"/>
  </p:normalViewPr>
  <p:slideViewPr>
    <p:cSldViewPr snapToGrid="0" showGuides="1">
      <p:cViewPr>
        <p:scale>
          <a:sx n="100" d="100"/>
          <a:sy n="100" d="100"/>
        </p:scale>
        <p:origin x="-864" y="-168"/>
      </p:cViewPr>
      <p:guideLst>
        <p:guide orient="horz" pos="3816"/>
        <p:guide orient="horz" pos="2531"/>
        <p:guide pos="3839"/>
        <p:guide pos="79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handoutMaster" Target="handoutMasters/handoutMaster1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4.fntdata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20" Type="http://schemas.openxmlformats.org/officeDocument/2006/relationships/slide" Target="slides/slide19.xml"/><Relationship Id="rId41" Type="http://schemas.openxmlformats.org/officeDocument/2006/relationships/font" Target="fonts/font10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 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-262" y="147"/>
            <a:ext cx="12198611" cy="6855322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5192"/>
            <a:ext cx="12192000" cy="45280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emf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17" Type="http://schemas.openxmlformats.org/officeDocument/2006/relationships/image" Target="../media/image16.png"/><Relationship Id="rId2" Type="http://schemas.openxmlformats.org/officeDocument/2006/relationships/audio" Target="../media/media1.mp3"/><Relationship Id="rId16" Type="http://schemas.openxmlformats.org/officeDocument/2006/relationships/image" Target="../media/image15.png"/><Relationship Id="rId1" Type="http://schemas.microsoft.com/office/2007/relationships/media" Target="../media/media1.mp3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5" Type="http://schemas.openxmlformats.org/officeDocument/2006/relationships/image" Target="../media/image14.png"/><Relationship Id="rId10" Type="http://schemas.openxmlformats.org/officeDocument/2006/relationships/image" Target="../media/image9.emf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8.emf"/><Relationship Id="rId14" Type="http://schemas.openxmlformats.org/officeDocument/2006/relationships/image" Target="../media/image13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12.emf"/><Relationship Id="rId5" Type="http://schemas.openxmlformats.org/officeDocument/2006/relationships/image" Target="../media/image9.emf"/><Relationship Id="rId10" Type="http://schemas.openxmlformats.org/officeDocument/2006/relationships/image" Target="../media/image11.emf"/><Relationship Id="rId4" Type="http://schemas.openxmlformats.org/officeDocument/2006/relationships/image" Target="../media/image8.emf"/><Relationship Id="rId9" Type="http://schemas.openxmlformats.org/officeDocument/2006/relationships/image" Target="../media/image28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32.emf"/><Relationship Id="rId5" Type="http://schemas.openxmlformats.org/officeDocument/2006/relationships/image" Target="../media/image9.emf"/><Relationship Id="rId10" Type="http://schemas.openxmlformats.org/officeDocument/2006/relationships/image" Target="../media/image17.emf"/><Relationship Id="rId4" Type="http://schemas.openxmlformats.org/officeDocument/2006/relationships/image" Target="../media/image8.emf"/><Relationship Id="rId9" Type="http://schemas.openxmlformats.org/officeDocument/2006/relationships/image" Target="../media/image31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2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2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emf"/><Relationship Id="rId13" Type="http://schemas.openxmlformats.org/officeDocument/2006/relationships/image" Target="../media/image32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12" Type="http://schemas.openxmlformats.org/officeDocument/2006/relationships/image" Target="../media/image17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47.emf"/><Relationship Id="rId5" Type="http://schemas.openxmlformats.org/officeDocument/2006/relationships/image" Target="../media/image9.emf"/><Relationship Id="rId10" Type="http://schemas.openxmlformats.org/officeDocument/2006/relationships/image" Target="../media/image46.emf"/><Relationship Id="rId4" Type="http://schemas.openxmlformats.org/officeDocument/2006/relationships/image" Target="../media/image8.emf"/><Relationship Id="rId9" Type="http://schemas.openxmlformats.org/officeDocument/2006/relationships/image" Target="../media/image45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2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image" Target="../media/image28.emf"/><Relationship Id="rId7" Type="http://schemas.openxmlformats.org/officeDocument/2006/relationships/image" Target="../media/image10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11" Type="http://schemas.openxmlformats.org/officeDocument/2006/relationships/image" Target="../media/image12.emf"/><Relationship Id="rId5" Type="http://schemas.openxmlformats.org/officeDocument/2006/relationships/image" Target="../media/image8.emf"/><Relationship Id="rId10" Type="http://schemas.openxmlformats.org/officeDocument/2006/relationships/image" Target="../media/image11.emf"/><Relationship Id="rId4" Type="http://schemas.openxmlformats.org/officeDocument/2006/relationships/image" Target="../media/image7.emf"/><Relationship Id="rId9" Type="http://schemas.openxmlformats.org/officeDocument/2006/relationships/image" Target="../media/image33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4" Type="http://schemas.openxmlformats.org/officeDocument/2006/relationships/image" Target="../media/image8.emf"/><Relationship Id="rId9" Type="http://schemas.openxmlformats.org/officeDocument/2006/relationships/image" Target="../media/image33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emf"/><Relationship Id="rId13" Type="http://schemas.openxmlformats.org/officeDocument/2006/relationships/image" Target="../media/image33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12" Type="http://schemas.openxmlformats.org/officeDocument/2006/relationships/image" Target="../media/image17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52.emf"/><Relationship Id="rId5" Type="http://schemas.openxmlformats.org/officeDocument/2006/relationships/image" Target="../media/image9.emf"/><Relationship Id="rId10" Type="http://schemas.openxmlformats.org/officeDocument/2006/relationships/image" Target="../media/image51.emf"/><Relationship Id="rId4" Type="http://schemas.openxmlformats.org/officeDocument/2006/relationships/image" Target="../media/image8.emf"/><Relationship Id="rId9" Type="http://schemas.openxmlformats.org/officeDocument/2006/relationships/image" Target="../media/image50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12" Type="http://schemas.openxmlformats.org/officeDocument/2006/relationships/image" Target="../media/image33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17.emf"/><Relationship Id="rId5" Type="http://schemas.openxmlformats.org/officeDocument/2006/relationships/image" Target="../media/image9.emf"/><Relationship Id="rId10" Type="http://schemas.openxmlformats.org/officeDocument/2006/relationships/image" Target="../media/image55.emf"/><Relationship Id="rId4" Type="http://schemas.openxmlformats.org/officeDocument/2006/relationships/image" Target="../media/image8.emf"/><Relationship Id="rId9" Type="http://schemas.openxmlformats.org/officeDocument/2006/relationships/image" Target="../media/image54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13" Type="http://schemas.openxmlformats.org/officeDocument/2006/relationships/image" Target="../media/image27.emf"/><Relationship Id="rId3" Type="http://schemas.openxmlformats.org/officeDocument/2006/relationships/image" Target="../media/image17.emf"/><Relationship Id="rId7" Type="http://schemas.openxmlformats.org/officeDocument/2006/relationships/image" Target="../media/image21.emf"/><Relationship Id="rId12" Type="http://schemas.openxmlformats.org/officeDocument/2006/relationships/image" Target="../media/image26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emf"/><Relationship Id="rId11" Type="http://schemas.openxmlformats.org/officeDocument/2006/relationships/image" Target="../media/image25.emf"/><Relationship Id="rId5" Type="http://schemas.openxmlformats.org/officeDocument/2006/relationships/image" Target="../media/image19.emf"/><Relationship Id="rId10" Type="http://schemas.openxmlformats.org/officeDocument/2006/relationships/image" Target="../media/image24.emf"/><Relationship Id="rId4" Type="http://schemas.openxmlformats.org/officeDocument/2006/relationships/image" Target="../media/image18.emf"/><Relationship Id="rId9" Type="http://schemas.openxmlformats.org/officeDocument/2006/relationships/image" Target="../media/image23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emf"/><Relationship Id="rId3" Type="http://schemas.openxmlformats.org/officeDocument/2006/relationships/image" Target="../media/image7.emf"/><Relationship Id="rId7" Type="http://schemas.openxmlformats.org/officeDocument/2006/relationships/image" Target="../media/image17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emf"/><Relationship Id="rId5" Type="http://schemas.openxmlformats.org/officeDocument/2006/relationships/image" Target="../media/image10.emf"/><Relationship Id="rId4" Type="http://schemas.openxmlformats.org/officeDocument/2006/relationships/image" Target="../media/image8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emf"/><Relationship Id="rId13" Type="http://schemas.openxmlformats.org/officeDocument/2006/relationships/image" Target="../media/image33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12" Type="http://schemas.openxmlformats.org/officeDocument/2006/relationships/image" Target="../media/image17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59.emf"/><Relationship Id="rId5" Type="http://schemas.openxmlformats.org/officeDocument/2006/relationships/image" Target="../media/image9.emf"/><Relationship Id="rId10" Type="http://schemas.openxmlformats.org/officeDocument/2006/relationships/image" Target="../media/image58.emf"/><Relationship Id="rId4" Type="http://schemas.openxmlformats.org/officeDocument/2006/relationships/image" Target="../media/image8.emf"/><Relationship Id="rId9" Type="http://schemas.openxmlformats.org/officeDocument/2006/relationships/image" Target="../media/image57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image" Target="../media/image28.emf"/><Relationship Id="rId7" Type="http://schemas.openxmlformats.org/officeDocument/2006/relationships/image" Target="../media/image10.emf"/><Relationship Id="rId12" Type="http://schemas.openxmlformats.org/officeDocument/2006/relationships/image" Target="../media/image12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11" Type="http://schemas.openxmlformats.org/officeDocument/2006/relationships/image" Target="../media/image11.emf"/><Relationship Id="rId5" Type="http://schemas.openxmlformats.org/officeDocument/2006/relationships/image" Target="../media/image8.emf"/><Relationship Id="rId10" Type="http://schemas.openxmlformats.org/officeDocument/2006/relationships/image" Target="../media/image34.emf"/><Relationship Id="rId4" Type="http://schemas.openxmlformats.org/officeDocument/2006/relationships/image" Target="../media/image7.emf"/><Relationship Id="rId9" Type="http://schemas.openxmlformats.org/officeDocument/2006/relationships/image" Target="../media/image31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4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4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34.emf"/><Relationship Id="rId4" Type="http://schemas.openxmlformats.org/officeDocument/2006/relationships/image" Target="../media/image8.emf"/><Relationship Id="rId9" Type="http://schemas.openxmlformats.org/officeDocument/2006/relationships/image" Target="../media/image17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10" Type="http://schemas.openxmlformats.org/officeDocument/2006/relationships/image" Target="../media/image63.emf"/><Relationship Id="rId4" Type="http://schemas.openxmlformats.org/officeDocument/2006/relationships/image" Target="../media/image8.emf"/><Relationship Id="rId9" Type="http://schemas.openxmlformats.org/officeDocument/2006/relationships/image" Target="../media/image34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emf"/><Relationship Id="rId3" Type="http://schemas.openxmlformats.org/officeDocument/2006/relationships/image" Target="../media/image7.emf"/><Relationship Id="rId7" Type="http://schemas.openxmlformats.org/officeDocument/2006/relationships/image" Target="../media/image4.emf"/><Relationship Id="rId12" Type="http://schemas.openxmlformats.org/officeDocument/2006/relationships/image" Target="../media/image3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11" Type="http://schemas.openxmlformats.org/officeDocument/2006/relationships/image" Target="../media/image17.emf"/><Relationship Id="rId5" Type="http://schemas.openxmlformats.org/officeDocument/2006/relationships/image" Target="../media/image9.emf"/><Relationship Id="rId10" Type="http://schemas.openxmlformats.org/officeDocument/2006/relationships/image" Target="../media/image65.emf"/><Relationship Id="rId4" Type="http://schemas.openxmlformats.org/officeDocument/2006/relationships/image" Target="../media/image8.emf"/><Relationship Id="rId9" Type="http://schemas.openxmlformats.org/officeDocument/2006/relationships/image" Target="../media/image36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3" Type="http://schemas.openxmlformats.org/officeDocument/2006/relationships/image" Target="../media/image16.png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emf"/><Relationship Id="rId13" Type="http://schemas.openxmlformats.org/officeDocument/2006/relationships/image" Target="../media/image8.emf"/><Relationship Id="rId3" Type="http://schemas.openxmlformats.org/officeDocument/2006/relationships/image" Target="../media/image28.emf"/><Relationship Id="rId7" Type="http://schemas.openxmlformats.org/officeDocument/2006/relationships/image" Target="../media/image31.emf"/><Relationship Id="rId12" Type="http://schemas.openxmlformats.org/officeDocument/2006/relationships/image" Target="../media/image7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emf"/><Relationship Id="rId11" Type="http://schemas.openxmlformats.org/officeDocument/2006/relationships/image" Target="../media/image4.emf"/><Relationship Id="rId5" Type="http://schemas.openxmlformats.org/officeDocument/2006/relationships/image" Target="../media/image30.emf"/><Relationship Id="rId15" Type="http://schemas.openxmlformats.org/officeDocument/2006/relationships/image" Target="../media/image10.emf"/><Relationship Id="rId10" Type="http://schemas.openxmlformats.org/officeDocument/2006/relationships/image" Target="../media/image34.emf"/><Relationship Id="rId4" Type="http://schemas.openxmlformats.org/officeDocument/2006/relationships/image" Target="../media/image29.emf"/><Relationship Id="rId9" Type="http://schemas.openxmlformats.org/officeDocument/2006/relationships/image" Target="../media/image33.emf"/><Relationship Id="rId14" Type="http://schemas.openxmlformats.org/officeDocument/2006/relationships/image" Target="../media/image9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image" Target="../media/image28.emf"/><Relationship Id="rId7" Type="http://schemas.openxmlformats.org/officeDocument/2006/relationships/image" Target="../media/image1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11" Type="http://schemas.openxmlformats.org/officeDocument/2006/relationships/image" Target="../media/image12.emf"/><Relationship Id="rId5" Type="http://schemas.openxmlformats.org/officeDocument/2006/relationships/image" Target="../media/image8.emf"/><Relationship Id="rId10" Type="http://schemas.openxmlformats.org/officeDocument/2006/relationships/image" Target="../media/image11.emf"/><Relationship Id="rId4" Type="http://schemas.openxmlformats.org/officeDocument/2006/relationships/image" Target="../media/image7.emf"/><Relationship Id="rId9" Type="http://schemas.openxmlformats.org/officeDocument/2006/relationships/image" Target="../media/image31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7.emf"/><Relationship Id="rId7" Type="http://schemas.openxmlformats.org/officeDocument/2006/relationships/image" Target="../media/image9.emf"/><Relationship Id="rId12" Type="http://schemas.openxmlformats.org/officeDocument/2006/relationships/image" Target="../media/image37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36.emf"/><Relationship Id="rId5" Type="http://schemas.openxmlformats.org/officeDocument/2006/relationships/image" Target="../media/image7.emf"/><Relationship Id="rId10" Type="http://schemas.openxmlformats.org/officeDocument/2006/relationships/image" Target="../media/image35.emf"/><Relationship Id="rId4" Type="http://schemas.openxmlformats.org/officeDocument/2006/relationships/image" Target="../media/image31.emf"/><Relationship Id="rId9" Type="http://schemas.openxmlformats.org/officeDocument/2006/relationships/image" Target="../media/image4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7.emf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8.emf"/><Relationship Id="rId4" Type="http://schemas.openxmlformats.org/officeDocument/2006/relationships/image" Target="../media/image31.emf"/><Relationship Id="rId9" Type="http://schemas.openxmlformats.org/officeDocument/2006/relationships/image" Target="../media/image4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7.emf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9.emf"/><Relationship Id="rId4" Type="http://schemas.openxmlformats.org/officeDocument/2006/relationships/image" Target="../media/image31.emf"/><Relationship Id="rId9" Type="http://schemas.openxmlformats.org/officeDocument/2006/relationships/image" Target="../media/image4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image" Target="../media/image40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5" Type="http://schemas.openxmlformats.org/officeDocument/2006/relationships/image" Target="../media/image31.emf"/><Relationship Id="rId10" Type="http://schemas.openxmlformats.org/officeDocument/2006/relationships/image" Target="../media/image4.emf"/><Relationship Id="rId4" Type="http://schemas.openxmlformats.org/officeDocument/2006/relationships/image" Target="../media/image17.emf"/><Relationship Id="rId9" Type="http://schemas.openxmlformats.org/officeDocument/2006/relationships/image" Target="../media/image10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7.emf"/><Relationship Id="rId7" Type="http://schemas.openxmlformats.org/officeDocument/2006/relationships/image" Target="../media/image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31.emf"/><Relationship Id="rId9" Type="http://schemas.openxmlformats.org/officeDocument/2006/relationships/image" Target="../media/image4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753600" y="2636994"/>
            <a:ext cx="8684801" cy="1225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70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教育教学课件</a:t>
            </a:r>
            <a:r>
              <a:rPr lang="zh-CN" altLang="en-US" sz="70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培训</a:t>
            </a:r>
            <a:endParaRPr lang="en-US" altLang="zh-CN" sz="70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3075" y="4505325"/>
            <a:ext cx="1220651" cy="58928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797064" y="1417064"/>
            <a:ext cx="956751" cy="6686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3015805">
            <a:off x="10069147" y="2923391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388636" y="3803300"/>
            <a:ext cx="7441163" cy="21658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920" y="4095115"/>
            <a:ext cx="648589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XXX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     授课时间：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20XX.9.23</a:t>
            </a: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  <p:grpSp>
        <p:nvGrpSpPr>
          <p:cNvPr id="5" name="组合 4"/>
          <p:cNvGrpSpPr/>
          <p:nvPr userDrawn="1"/>
        </p:nvGrpSpPr>
        <p:grpSpPr>
          <a:xfrm>
            <a:off x="-2541" y="4744574"/>
            <a:ext cx="12194745" cy="2148986"/>
            <a:chOff x="-1" y="4709014"/>
            <a:chExt cx="12194745" cy="2148986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 rotWithShape="1"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2859"/>
            <a:stretch>
              <a:fillRect/>
            </a:stretch>
          </p:blipFill>
          <p:spPr>
            <a:xfrm>
              <a:off x="1914153" y="4709014"/>
              <a:ext cx="10280591" cy="2147569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2859" r="81046"/>
            <a:stretch>
              <a:fillRect/>
            </a:stretch>
          </p:blipFill>
          <p:spPr>
            <a:xfrm flipH="1">
              <a:off x="-1" y="4710431"/>
              <a:ext cx="1948626" cy="2147569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0"/>
                            </p:stCondLst>
                            <p:childTnLst>
                              <p:par>
                                <p:cTn id="9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7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0">
        <p14:window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ferris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570" y="4000500"/>
            <a:ext cx="3681730" cy="11734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 </a:t>
            </a: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4193213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4193213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/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/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/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/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/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/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/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/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/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/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/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/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/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/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/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/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/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/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/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/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/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/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/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/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/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/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/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/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/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/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/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/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/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/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/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/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/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/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/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/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/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/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/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/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/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/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/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/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/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/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/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/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/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/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/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/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/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/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/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/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/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/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/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/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/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/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/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/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/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/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/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/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/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/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/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/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/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/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/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/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/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/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/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/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/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/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/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/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/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/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/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/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/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/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/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/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/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/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/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/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/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/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/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/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/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/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/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/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/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/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/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/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/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/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/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/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/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/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/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/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/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/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/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/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/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/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/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/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/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/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/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/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/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/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/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/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/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/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/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/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/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/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/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/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/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/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/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/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/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/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/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/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/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/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/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/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/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/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/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/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/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/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/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/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/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/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/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/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/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/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/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/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/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/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/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/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/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/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/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/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/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/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/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/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/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/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/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/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/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/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/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/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/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/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/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/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/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/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/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/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/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/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/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/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/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/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/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/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/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/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/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/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/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/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/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/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/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/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/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/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/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/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/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/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/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/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/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/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/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/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/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/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/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/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/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/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/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/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/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/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/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/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/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/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/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/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/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/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/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/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/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/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/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/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/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/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/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/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/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/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/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/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/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/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/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/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/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/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/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/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/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/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/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/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/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/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/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/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/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/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/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/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/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/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/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/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/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/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/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/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/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/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/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/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/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/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/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/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/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/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/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/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/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/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/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/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/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/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/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/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/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/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/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/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/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/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/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/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/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/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/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/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/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/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/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/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/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/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/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/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/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/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/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/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/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/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/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/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/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/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/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/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/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/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/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/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/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/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/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/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/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/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/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/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/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/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/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/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/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/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/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/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/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/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/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/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/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/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/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/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/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/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/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/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/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/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/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/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/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/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/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/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/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/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/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19616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82006" y="5214808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4219" y="5744379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76331" y="4753226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1635" y="4962849"/>
            <a:ext cx="203973" cy="625517"/>
          </a:xfrm>
          <a:prstGeom prst="rect">
            <a:avLst/>
          </a:prstGeom>
        </p:spPr>
      </p:pic>
    </p:spTree>
  </p:cSld>
  <p:clrMapOvr>
    <a:masterClrMapping/>
  </p:clrMapOvr>
  <p:transition spd="slow" advClick="0" advTm="10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/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/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/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/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/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/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/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/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/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/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/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/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/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/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/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/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/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/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/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/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/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/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/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/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/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/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/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/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/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/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/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/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/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/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/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/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/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/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/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/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/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/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/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/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/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/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/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/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/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/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/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/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/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/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/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/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/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/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/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/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/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/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/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/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/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/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/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/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/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/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/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/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/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/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/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/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/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/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/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/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/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/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/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/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/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/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/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/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/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/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/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/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/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/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/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/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/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/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/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/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/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/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/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/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/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/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/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/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/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/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/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/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/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/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/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/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/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/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/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/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/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/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/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/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/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/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/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/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/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34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 </a:t>
            </a: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4970" y="3111500"/>
            <a:ext cx="3087370" cy="11734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</a:t>
            </a: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27061" y="3223729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20652" y="3163394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09455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25472" y="296194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12559" y="2937145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2541" y="4744574"/>
            <a:ext cx="12194745" cy="2148986"/>
            <a:chOff x="-1" y="4709014"/>
            <a:chExt cx="12194745" cy="2148986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2859"/>
            <a:stretch>
              <a:fillRect/>
            </a:stretch>
          </p:blipFill>
          <p:spPr>
            <a:xfrm>
              <a:off x="1914153" y="4709014"/>
              <a:ext cx="10280591" cy="2147569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2859" r="81046"/>
            <a:stretch>
              <a:fillRect/>
            </a:stretch>
          </p:blipFill>
          <p:spPr>
            <a:xfrm flipH="1">
              <a:off x="-1" y="4710431"/>
              <a:ext cx="1948626" cy="2147569"/>
            </a:xfrm>
            <a:prstGeom prst="rect">
              <a:avLst/>
            </a:prstGeom>
          </p:spPr>
        </p:pic>
      </p:grpSp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9439" y="4517758"/>
            <a:ext cx="1374148" cy="663382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02681" y="1402410"/>
            <a:ext cx="1018908" cy="71214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064809" y="5089466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0" y="5141700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920" y="4018915"/>
            <a:ext cx="656336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xxx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     授课时间：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20XX.9.23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8721" y="2620641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563021" y="3268293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86055">
            <a:off x="3084961" y="2471600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313945" flipV="1">
            <a:off x="3183499" y="4492958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20275">
            <a:off x="3445577" y="3064443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879725" flipV="1">
            <a:off x="3471955" y="3743456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265360" y="1724198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265360" y="2689674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265360" y="3655150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265360" y="4620627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 advClick="0" advTm="10000">
        <p14:switch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689773"/>
              <a:chOff x="2346045" y="2201242"/>
              <a:chExt cx="1531969" cy="1689773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665949" y="2275188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689772"/>
              <a:chOff x="2346045" y="2201242"/>
              <a:chExt cx="1531969" cy="1689772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683986" y="2275187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706114"/>
              <a:chOff x="2346045" y="2201242"/>
              <a:chExt cx="1531969" cy="1706114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658973" y="2291529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grpSp>
          <p:nvGrpSpPr>
            <p:cNvPr id="29" name="Group 8"/>
            <p:cNvGrpSpPr/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conveyor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/>
              <p:nvPr/>
            </p:nvGrpSpPr>
            <p:grpSpPr bwMode="auto">
              <a:xfrm>
                <a:off x="4900583" y="2973031"/>
                <a:ext cx="2013686" cy="1971675"/>
                <a:chOff x="0" y="0"/>
                <a:chExt cx="2013685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ln w="19050">
                      <a:solidFill>
                        <a:schemeClr val="bg1"/>
                      </a:solidFill>
                    </a:ln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7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76990" y="2682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99248" y="9794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3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44462" y="62309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4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851635" y="86721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5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05338" y="79235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19075" y="36355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88913" y="4770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8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69938" y="118612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9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69965" y="912812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9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84225" y="74931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chemeClr val="accent6">
                        <a:lumMod val="75000"/>
                      </a:schemeClr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/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charset="-122"/>
              </a:endParaRPr>
            </a:p>
          </p:txBody>
        </p:sp>
        <p:grpSp>
          <p:nvGrpSpPr>
            <p:cNvPr id="71" name="Group 31"/>
            <p:cNvGrpSpPr/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000"/>
                            </p:stCondLst>
                            <p:childTnLst>
                              <p:par>
                                <p:cTn id="5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1500</Words>
  <Application>Microsoft Office PowerPoint</Application>
  <PresentationFormat>宽屏</PresentationFormat>
  <Paragraphs>319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7" baseType="lpstr">
      <vt:lpstr>方正水柱简体</vt:lpstr>
      <vt:lpstr>宋体</vt:lpstr>
      <vt:lpstr>Arial</vt:lpstr>
      <vt:lpstr>微软雅黑</vt:lpstr>
      <vt:lpstr>时尚中黑简体</vt:lpstr>
      <vt:lpstr>Calibri Light</vt:lpstr>
      <vt:lpstr>方正稚艺简体</vt:lpstr>
      <vt:lpstr>Calibri</vt:lpstr>
      <vt:lpstr>www.2ppt.com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1</cp:revision>
  <dcterms:created xsi:type="dcterms:W3CDTF">2017-11-29T02:30:00Z</dcterms:created>
  <dcterms:modified xsi:type="dcterms:W3CDTF">2023-01-10T05:38:23Z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2755018986554649907954983AB8A372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