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29" r:id="rId2"/>
    <p:sldId id="510" r:id="rId3"/>
    <p:sldId id="522" r:id="rId4"/>
    <p:sldId id="523" r:id="rId5"/>
    <p:sldId id="524" r:id="rId6"/>
    <p:sldId id="525" r:id="rId7"/>
    <p:sldId id="527" r:id="rId8"/>
    <p:sldId id="502" r:id="rId9"/>
    <p:sldId id="517" r:id="rId10"/>
    <p:sldId id="526" r:id="rId11"/>
    <p:sldId id="521" r:id="rId12"/>
    <p:sldId id="50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华文楷体" panose="0201060004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楷体_GB2312" panose="02010600030101010101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幼圆" panose="02010509060101010101" pitchFamily="49" charset="-122"/>
      <p:regular r:id="rId2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E2"/>
    <a:srgbClr val="009900"/>
    <a:srgbClr val="FF00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213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以内的退位减法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十几减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3.em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2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66641" y="1435155"/>
            <a:ext cx="3200235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十几减</a:t>
            </a:r>
            <a:r>
              <a:rPr lang="en-US" altLang="zh-CN" sz="6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9</a:t>
            </a:r>
            <a:endParaRPr lang="zh-CN" altLang="en-US" sz="6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47033" y="585105"/>
            <a:ext cx="302550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28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以内的退位减法</a:t>
            </a:r>
            <a:endParaRPr lang="zh-CN" altLang="en-US" sz="28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41368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 bwMode="auto">
          <a:xfrm>
            <a:off x="-153988" y="1755279"/>
            <a:ext cx="2225676" cy="523875"/>
            <a:chOff x="-142908" y="1761928"/>
            <a:chExt cx="2225856" cy="524070"/>
          </a:xfrm>
        </p:grpSpPr>
        <p:sp>
          <p:nvSpPr>
            <p:cNvPr id="43" name="圆角矩形标注 42"/>
            <p:cNvSpPr/>
            <p:nvPr/>
          </p:nvSpPr>
          <p:spPr bwMode="auto">
            <a:xfrm>
              <a:off x="285753" y="1761928"/>
              <a:ext cx="1428866" cy="524070"/>
            </a:xfrm>
            <a:prstGeom prst="wedgeRoundRectCallout">
              <a:avLst>
                <a:gd name="adj1" fmla="val 41864"/>
                <a:gd name="adj2" fmla="val 84685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2324" name="TextBox 38"/>
            <p:cNvSpPr txBox="1">
              <a:spLocks noChangeArrowheads="1"/>
            </p:cNvSpPr>
            <p:nvPr/>
          </p:nvSpPr>
          <p:spPr bwMode="auto">
            <a:xfrm>
              <a:off x="-142908" y="1785932"/>
              <a:ext cx="222585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12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3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292" name="矩形 12"/>
          <p:cNvSpPr>
            <a:spLocks noChangeArrowheads="1"/>
          </p:cNvSpPr>
          <p:nvPr/>
        </p:nvSpPr>
        <p:spPr bwMode="auto">
          <a:xfrm>
            <a:off x="535782" y="627534"/>
            <a:ext cx="129991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ea typeface="楷体_GB2312" panose="0201060903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294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707654"/>
            <a:ext cx="6210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493466"/>
            <a:ext cx="2209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69"/>
          <p:cNvGrpSpPr/>
          <p:nvPr/>
        </p:nvGrpSpPr>
        <p:grpSpPr bwMode="auto">
          <a:xfrm>
            <a:off x="6632575" y="1779091"/>
            <a:ext cx="2225675" cy="523875"/>
            <a:chOff x="-142908" y="1761928"/>
            <a:chExt cx="2225856" cy="524070"/>
          </a:xfrm>
        </p:grpSpPr>
        <p:sp>
          <p:nvSpPr>
            <p:cNvPr id="71" name="圆角矩形标注 70"/>
            <p:cNvSpPr/>
            <p:nvPr/>
          </p:nvSpPr>
          <p:spPr bwMode="auto">
            <a:xfrm>
              <a:off x="285752" y="1761928"/>
              <a:ext cx="1428866" cy="524070"/>
            </a:xfrm>
            <a:prstGeom prst="wedgeRoundRectCallout">
              <a:avLst>
                <a:gd name="adj1" fmla="val 41864"/>
                <a:gd name="adj2" fmla="val 84685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22" name="TextBox 71"/>
            <p:cNvSpPr txBox="1">
              <a:spLocks noChangeArrowheads="1"/>
            </p:cNvSpPr>
            <p:nvPr/>
          </p:nvSpPr>
          <p:spPr bwMode="auto">
            <a:xfrm>
              <a:off x="-142908" y="1785932"/>
              <a:ext cx="222585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15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6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66"/>
          <p:cNvGrpSpPr/>
          <p:nvPr/>
        </p:nvGrpSpPr>
        <p:grpSpPr bwMode="auto">
          <a:xfrm>
            <a:off x="5846763" y="1779091"/>
            <a:ext cx="2225675" cy="523875"/>
            <a:chOff x="-142908" y="1761928"/>
            <a:chExt cx="2225856" cy="524070"/>
          </a:xfrm>
        </p:grpSpPr>
        <p:sp>
          <p:nvSpPr>
            <p:cNvPr id="68" name="圆角矩形标注 67"/>
            <p:cNvSpPr/>
            <p:nvPr/>
          </p:nvSpPr>
          <p:spPr bwMode="auto">
            <a:xfrm>
              <a:off x="285752" y="1761928"/>
              <a:ext cx="1428866" cy="524070"/>
            </a:xfrm>
            <a:prstGeom prst="wedgeRoundRectCallout">
              <a:avLst>
                <a:gd name="adj1" fmla="val 41864"/>
                <a:gd name="adj2" fmla="val 84685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20" name="TextBox 68"/>
            <p:cNvSpPr txBox="1">
              <a:spLocks noChangeArrowheads="1"/>
            </p:cNvSpPr>
            <p:nvPr/>
          </p:nvSpPr>
          <p:spPr bwMode="auto">
            <a:xfrm>
              <a:off x="-142908" y="1785932"/>
              <a:ext cx="222585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17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8     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63"/>
          <p:cNvGrpSpPr/>
          <p:nvPr/>
        </p:nvGrpSpPr>
        <p:grpSpPr bwMode="auto">
          <a:xfrm>
            <a:off x="5203825" y="1755279"/>
            <a:ext cx="2225675" cy="523875"/>
            <a:chOff x="-142908" y="1761928"/>
            <a:chExt cx="2225856" cy="524070"/>
          </a:xfrm>
        </p:grpSpPr>
        <p:sp>
          <p:nvSpPr>
            <p:cNvPr id="65" name="圆角矩形标注 64"/>
            <p:cNvSpPr/>
            <p:nvPr/>
          </p:nvSpPr>
          <p:spPr bwMode="auto">
            <a:xfrm>
              <a:off x="285752" y="1761928"/>
              <a:ext cx="1428866" cy="524070"/>
            </a:xfrm>
            <a:prstGeom prst="wedgeRoundRectCallout">
              <a:avLst>
                <a:gd name="adj1" fmla="val 41864"/>
                <a:gd name="adj2" fmla="val 84685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2318" name="TextBox 65"/>
            <p:cNvSpPr txBox="1">
              <a:spLocks noChangeArrowheads="1"/>
            </p:cNvSpPr>
            <p:nvPr/>
          </p:nvSpPr>
          <p:spPr bwMode="auto">
            <a:xfrm>
              <a:off x="-142908" y="1785932"/>
              <a:ext cx="222585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4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60"/>
          <p:cNvGrpSpPr/>
          <p:nvPr/>
        </p:nvGrpSpPr>
        <p:grpSpPr bwMode="auto">
          <a:xfrm>
            <a:off x="4418013" y="1755279"/>
            <a:ext cx="2225675" cy="523875"/>
            <a:chOff x="-142908" y="1761928"/>
            <a:chExt cx="2225856" cy="524070"/>
          </a:xfrm>
        </p:grpSpPr>
        <p:sp>
          <p:nvSpPr>
            <p:cNvPr id="62" name="圆角矩形标注 61"/>
            <p:cNvSpPr/>
            <p:nvPr/>
          </p:nvSpPr>
          <p:spPr bwMode="auto">
            <a:xfrm>
              <a:off x="285752" y="1761928"/>
              <a:ext cx="1428866" cy="524070"/>
            </a:xfrm>
            <a:prstGeom prst="wedgeRoundRectCallout">
              <a:avLst>
                <a:gd name="adj1" fmla="val 41864"/>
                <a:gd name="adj2" fmla="val 84685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16" name="TextBox 62"/>
            <p:cNvSpPr txBox="1">
              <a:spLocks noChangeArrowheads="1"/>
            </p:cNvSpPr>
            <p:nvPr/>
          </p:nvSpPr>
          <p:spPr bwMode="auto">
            <a:xfrm>
              <a:off x="-142908" y="1785932"/>
              <a:ext cx="222585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7     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57"/>
          <p:cNvGrpSpPr/>
          <p:nvPr/>
        </p:nvGrpSpPr>
        <p:grpSpPr bwMode="auto">
          <a:xfrm>
            <a:off x="3417888" y="1755279"/>
            <a:ext cx="2225675" cy="523875"/>
            <a:chOff x="-154186" y="1761928"/>
            <a:chExt cx="2225856" cy="524070"/>
          </a:xfrm>
        </p:grpSpPr>
        <p:sp>
          <p:nvSpPr>
            <p:cNvPr id="59" name="圆角矩形标注 58"/>
            <p:cNvSpPr/>
            <p:nvPr/>
          </p:nvSpPr>
          <p:spPr bwMode="auto">
            <a:xfrm>
              <a:off x="214144" y="1761928"/>
              <a:ext cx="1500309" cy="524070"/>
            </a:xfrm>
            <a:prstGeom prst="wedgeRoundRectCallout">
              <a:avLst>
                <a:gd name="adj1" fmla="val 41864"/>
                <a:gd name="adj2" fmla="val 84685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14" name="TextBox 59"/>
            <p:cNvSpPr txBox="1">
              <a:spLocks noChangeArrowheads="1"/>
            </p:cNvSpPr>
            <p:nvPr/>
          </p:nvSpPr>
          <p:spPr bwMode="auto">
            <a:xfrm>
              <a:off x="-154186" y="1824333"/>
              <a:ext cx="222585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19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10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54"/>
          <p:cNvGrpSpPr/>
          <p:nvPr/>
        </p:nvGrpSpPr>
        <p:grpSpPr bwMode="auto">
          <a:xfrm>
            <a:off x="2560638" y="1755279"/>
            <a:ext cx="2225675" cy="523875"/>
            <a:chOff x="-142908" y="1761928"/>
            <a:chExt cx="2225856" cy="524070"/>
          </a:xfrm>
        </p:grpSpPr>
        <p:sp>
          <p:nvSpPr>
            <p:cNvPr id="56" name="圆角矩形标注 55"/>
            <p:cNvSpPr/>
            <p:nvPr/>
          </p:nvSpPr>
          <p:spPr bwMode="auto">
            <a:xfrm>
              <a:off x="285752" y="1761928"/>
              <a:ext cx="1428866" cy="524070"/>
            </a:xfrm>
            <a:prstGeom prst="wedgeRoundRectCallout">
              <a:avLst>
                <a:gd name="adj1" fmla="val 41864"/>
                <a:gd name="adj2" fmla="val 84685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12" name="TextBox 56"/>
            <p:cNvSpPr txBox="1">
              <a:spLocks noChangeArrowheads="1"/>
            </p:cNvSpPr>
            <p:nvPr/>
          </p:nvSpPr>
          <p:spPr bwMode="auto">
            <a:xfrm>
              <a:off x="-142908" y="1785932"/>
              <a:ext cx="222585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11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2     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51"/>
          <p:cNvGrpSpPr/>
          <p:nvPr/>
        </p:nvGrpSpPr>
        <p:grpSpPr bwMode="auto">
          <a:xfrm>
            <a:off x="1917700" y="1779091"/>
            <a:ext cx="2225675" cy="523875"/>
            <a:chOff x="-142908" y="1761928"/>
            <a:chExt cx="2225856" cy="524070"/>
          </a:xfrm>
        </p:grpSpPr>
        <p:sp>
          <p:nvSpPr>
            <p:cNvPr id="53" name="圆角矩形标注 52"/>
            <p:cNvSpPr/>
            <p:nvPr/>
          </p:nvSpPr>
          <p:spPr bwMode="auto">
            <a:xfrm>
              <a:off x="285752" y="1761928"/>
              <a:ext cx="1428866" cy="524070"/>
            </a:xfrm>
            <a:prstGeom prst="wedgeRoundRectCallout">
              <a:avLst>
                <a:gd name="adj1" fmla="val 41864"/>
                <a:gd name="adj2" fmla="val 84685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2310" name="TextBox 53"/>
            <p:cNvSpPr txBox="1">
              <a:spLocks noChangeArrowheads="1"/>
            </p:cNvSpPr>
            <p:nvPr/>
          </p:nvSpPr>
          <p:spPr bwMode="auto">
            <a:xfrm>
              <a:off x="-142908" y="1785932"/>
              <a:ext cx="222585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18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9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48"/>
          <p:cNvGrpSpPr/>
          <p:nvPr/>
        </p:nvGrpSpPr>
        <p:grpSpPr bwMode="auto">
          <a:xfrm>
            <a:off x="1203325" y="1755279"/>
            <a:ext cx="2225675" cy="523875"/>
            <a:chOff x="-142908" y="1761928"/>
            <a:chExt cx="2225856" cy="524070"/>
          </a:xfrm>
        </p:grpSpPr>
        <p:sp>
          <p:nvSpPr>
            <p:cNvPr id="50" name="圆角矩形标注 49"/>
            <p:cNvSpPr/>
            <p:nvPr/>
          </p:nvSpPr>
          <p:spPr bwMode="auto">
            <a:xfrm>
              <a:off x="285752" y="1761928"/>
              <a:ext cx="1428866" cy="524070"/>
            </a:xfrm>
            <a:prstGeom prst="wedgeRoundRectCallout">
              <a:avLst>
                <a:gd name="adj1" fmla="val 41864"/>
                <a:gd name="adj2" fmla="val 84685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08" name="TextBox 50"/>
            <p:cNvSpPr txBox="1">
              <a:spLocks noChangeArrowheads="1"/>
            </p:cNvSpPr>
            <p:nvPr/>
          </p:nvSpPr>
          <p:spPr bwMode="auto">
            <a:xfrm>
              <a:off x="-142908" y="1785932"/>
              <a:ext cx="222585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14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5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45"/>
          <p:cNvGrpSpPr/>
          <p:nvPr/>
        </p:nvGrpSpPr>
        <p:grpSpPr bwMode="auto">
          <a:xfrm>
            <a:off x="274638" y="1755279"/>
            <a:ext cx="2225675" cy="523875"/>
            <a:chOff x="-142908" y="1761928"/>
            <a:chExt cx="2225856" cy="524070"/>
          </a:xfrm>
        </p:grpSpPr>
        <p:sp>
          <p:nvSpPr>
            <p:cNvPr id="47" name="圆角矩形标注 46"/>
            <p:cNvSpPr/>
            <p:nvPr/>
          </p:nvSpPr>
          <p:spPr bwMode="auto">
            <a:xfrm>
              <a:off x="285752" y="1761928"/>
              <a:ext cx="1428866" cy="524070"/>
            </a:xfrm>
            <a:prstGeom prst="wedgeRoundRectCallout">
              <a:avLst>
                <a:gd name="adj1" fmla="val 41864"/>
                <a:gd name="adj2" fmla="val 84685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06" name="TextBox 47"/>
            <p:cNvSpPr txBox="1">
              <a:spLocks noChangeArrowheads="1"/>
            </p:cNvSpPr>
            <p:nvPr/>
          </p:nvSpPr>
          <p:spPr bwMode="auto">
            <a:xfrm>
              <a:off x="-142908" y="1785932"/>
              <a:ext cx="222585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1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6" name="图片 4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3E-6 L 0.04723 1.73E-6 " pathEditMode="relative" ptsTypes="AA">
                                      <p:cBhvr>
                                        <p:cTn id="6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-0.0034 L 0.10434 -0.003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16 -0.0034 L 0.15938 -0.003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36 -0.0034 L 0.21459 -0.003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21 -0.0034 L 0.28542 -0.0055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06 -0.0034 L 0.34844 -0.0024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118 -0.0034 L 0.42709 0.00031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89 0.00031 L 0.49809 0.0003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81 0.00031 L 0.56111 0.00031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893 0.00031 L 0.62396 0.00031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915566"/>
            <a:ext cx="79295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825873" y="1633017"/>
            <a:ext cx="2000250" cy="461963"/>
            <a:chOff x="3214678" y="3467407"/>
            <a:chExt cx="2000264" cy="461665"/>
          </a:xfrm>
        </p:grpSpPr>
        <p:sp>
          <p:nvSpPr>
            <p:cNvPr id="13352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857751" y="350072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79046" y="1633017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3254748" y="1633017"/>
            <a:ext cx="2000250" cy="461963"/>
            <a:chOff x="3214678" y="3467407"/>
            <a:chExt cx="2000264" cy="461665"/>
          </a:xfrm>
        </p:grpSpPr>
        <p:sp>
          <p:nvSpPr>
            <p:cNvPr id="13350" name="TextBox 24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57751" y="350072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07921" y="1644130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" name="组合 17"/>
          <p:cNvGrpSpPr/>
          <p:nvPr/>
        </p:nvGrpSpPr>
        <p:grpSpPr bwMode="auto">
          <a:xfrm>
            <a:off x="5683623" y="1633017"/>
            <a:ext cx="2000250" cy="461963"/>
            <a:chOff x="3214678" y="3467407"/>
            <a:chExt cx="2000264" cy="461665"/>
          </a:xfrm>
        </p:grpSpPr>
        <p:sp>
          <p:nvSpPr>
            <p:cNvPr id="13348" name="TextBox 3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17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857751" y="350072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328273" y="1633017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" name="组合 17"/>
          <p:cNvGrpSpPr/>
          <p:nvPr/>
        </p:nvGrpSpPr>
        <p:grpSpPr bwMode="auto">
          <a:xfrm>
            <a:off x="821110" y="2599805"/>
            <a:ext cx="2000250" cy="461962"/>
            <a:chOff x="3214678" y="3467407"/>
            <a:chExt cx="2000264" cy="461665"/>
          </a:xfrm>
        </p:grpSpPr>
        <p:sp>
          <p:nvSpPr>
            <p:cNvPr id="13346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857753" y="3500723"/>
              <a:ext cx="357189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479046" y="2599805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0" name="组合 17"/>
          <p:cNvGrpSpPr/>
          <p:nvPr/>
        </p:nvGrpSpPr>
        <p:grpSpPr bwMode="auto">
          <a:xfrm>
            <a:off x="3254748" y="2588692"/>
            <a:ext cx="2000250" cy="461963"/>
            <a:chOff x="3214678" y="3467407"/>
            <a:chExt cx="2000264" cy="461665"/>
          </a:xfrm>
        </p:grpSpPr>
        <p:sp>
          <p:nvSpPr>
            <p:cNvPr id="13344" name="TextBox 24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857751" y="350072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907921" y="2599805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7"/>
          <p:cNvGrpSpPr/>
          <p:nvPr/>
        </p:nvGrpSpPr>
        <p:grpSpPr bwMode="auto">
          <a:xfrm>
            <a:off x="5683623" y="2599805"/>
            <a:ext cx="2000250" cy="461962"/>
            <a:chOff x="3214678" y="3467407"/>
            <a:chExt cx="2000264" cy="461665"/>
          </a:xfrm>
        </p:grpSpPr>
        <p:sp>
          <p:nvSpPr>
            <p:cNvPr id="13342" name="TextBox 3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18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857751" y="3500723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328273" y="2599805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4" name="组合 17"/>
          <p:cNvGrpSpPr/>
          <p:nvPr/>
        </p:nvGrpSpPr>
        <p:grpSpPr bwMode="auto">
          <a:xfrm>
            <a:off x="825873" y="3528492"/>
            <a:ext cx="2000250" cy="461963"/>
            <a:chOff x="3214678" y="3467407"/>
            <a:chExt cx="2000264" cy="461665"/>
          </a:xfrm>
        </p:grpSpPr>
        <p:sp>
          <p:nvSpPr>
            <p:cNvPr id="13340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857751" y="350072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479046" y="3528492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5" name="组合 17"/>
          <p:cNvGrpSpPr/>
          <p:nvPr/>
        </p:nvGrpSpPr>
        <p:grpSpPr bwMode="auto">
          <a:xfrm>
            <a:off x="3254748" y="3517380"/>
            <a:ext cx="2000250" cy="461962"/>
            <a:chOff x="3214678" y="3467407"/>
            <a:chExt cx="2000264" cy="461665"/>
          </a:xfrm>
        </p:grpSpPr>
        <p:sp>
          <p:nvSpPr>
            <p:cNvPr id="13338" name="TextBox 24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857751" y="3500723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907921" y="3528492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6" name="组合 17"/>
          <p:cNvGrpSpPr/>
          <p:nvPr/>
        </p:nvGrpSpPr>
        <p:grpSpPr bwMode="auto">
          <a:xfrm>
            <a:off x="5683623" y="3528492"/>
            <a:ext cx="2000250" cy="461963"/>
            <a:chOff x="3214678" y="3467407"/>
            <a:chExt cx="2000264" cy="461665"/>
          </a:xfrm>
        </p:grpSpPr>
        <p:sp>
          <p:nvSpPr>
            <p:cNvPr id="13336" name="TextBox 3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19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857751" y="350072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7228260" y="3528492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34" name="矩形 12"/>
          <p:cNvSpPr>
            <a:spLocks noChangeArrowheads="1"/>
          </p:cNvSpPr>
          <p:nvPr/>
        </p:nvSpPr>
        <p:spPr bwMode="auto">
          <a:xfrm>
            <a:off x="392907" y="555526"/>
            <a:ext cx="81676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ea typeface="楷体_GB2312" panose="0201060903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6" name="图片 4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9" grpId="0"/>
      <p:bldP spid="23" grpId="0"/>
      <p:bldP spid="27" grpId="0"/>
      <p:bldP spid="31" grpId="0"/>
      <p:bldP spid="35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47665" y="2139702"/>
            <a:ext cx="172819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平十减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47664" y="2715766"/>
            <a:ext cx="180020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破十减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21145" y="3363838"/>
            <a:ext cx="233077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想加算减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491880" y="1716653"/>
            <a:ext cx="2016224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99542"/>
            <a:ext cx="557212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组合 24"/>
          <p:cNvGrpSpPr/>
          <p:nvPr/>
        </p:nvGrpSpPr>
        <p:grpSpPr bwMode="auto">
          <a:xfrm>
            <a:off x="2267744" y="3859183"/>
            <a:ext cx="4457955" cy="584775"/>
            <a:chOff x="3357554" y="3467407"/>
            <a:chExt cx="3000396" cy="584399"/>
          </a:xfrm>
        </p:grpSpPr>
        <p:sp>
          <p:nvSpPr>
            <p:cNvPr id="60" name="TextBox 25"/>
            <p:cNvSpPr txBox="1">
              <a:spLocks noChangeArrowheads="1"/>
            </p:cNvSpPr>
            <p:nvPr/>
          </p:nvSpPr>
          <p:spPr bwMode="auto">
            <a:xfrm>
              <a:off x="3357554" y="3467407"/>
              <a:ext cx="3000396" cy="584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  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个）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4978578" y="3582945"/>
              <a:ext cx="357189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grpSp>
        <p:nvGrpSpPr>
          <p:cNvPr id="41" name="组合 13"/>
          <p:cNvGrpSpPr/>
          <p:nvPr/>
        </p:nvGrpSpPr>
        <p:grpSpPr bwMode="auto">
          <a:xfrm>
            <a:off x="1294716" y="1275606"/>
            <a:ext cx="1837124" cy="523220"/>
            <a:chOff x="1912119" y="385932"/>
            <a:chExt cx="1766426" cy="696604"/>
          </a:xfrm>
        </p:grpSpPr>
        <p:sp>
          <p:nvSpPr>
            <p:cNvPr id="42" name="圆角矩形标注 41"/>
            <p:cNvSpPr/>
            <p:nvPr/>
          </p:nvSpPr>
          <p:spPr>
            <a:xfrm>
              <a:off x="2016857" y="426414"/>
              <a:ext cx="1428761" cy="636182"/>
            </a:xfrm>
            <a:prstGeom prst="wedgeRoundRectCallout">
              <a:avLst>
                <a:gd name="adj1" fmla="val -36579"/>
                <a:gd name="adj2" fmla="val 78422"/>
                <a:gd name="adj3" fmla="val 16667"/>
              </a:avLst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43" name="TextBox 14"/>
            <p:cNvSpPr txBox="1">
              <a:spLocks noChangeArrowheads="1"/>
            </p:cNvSpPr>
            <p:nvPr/>
          </p:nvSpPr>
          <p:spPr bwMode="auto">
            <a:xfrm>
              <a:off x="1912119" y="385932"/>
              <a:ext cx="1766426" cy="6966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我买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</a:p>
          </p:txBody>
        </p:sp>
      </p:grpSp>
      <p:grpSp>
        <p:nvGrpSpPr>
          <p:cNvPr id="55" name="组合 18"/>
          <p:cNvGrpSpPr/>
          <p:nvPr/>
        </p:nvGrpSpPr>
        <p:grpSpPr bwMode="auto">
          <a:xfrm>
            <a:off x="5364088" y="1275607"/>
            <a:ext cx="2490326" cy="523220"/>
            <a:chOff x="6688618" y="-1752232"/>
            <a:chExt cx="3246605" cy="697154"/>
          </a:xfrm>
          <a:solidFill>
            <a:srgbClr val="FFFFCC"/>
          </a:solidFill>
          <a:effectLst/>
        </p:grpSpPr>
        <p:sp>
          <p:nvSpPr>
            <p:cNvPr id="57" name="圆角矩形标注 56"/>
            <p:cNvSpPr/>
            <p:nvPr/>
          </p:nvSpPr>
          <p:spPr>
            <a:xfrm>
              <a:off x="6797117" y="-1752232"/>
              <a:ext cx="2829812" cy="615131"/>
            </a:xfrm>
            <a:prstGeom prst="wedgeRoundRectCallout">
              <a:avLst>
                <a:gd name="adj1" fmla="val -69943"/>
                <a:gd name="adj2" fmla="val -28292"/>
                <a:gd name="adj3" fmla="val 16667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6688618" y="-1752232"/>
              <a:ext cx="3246605" cy="6971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还剩多少个？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34009" y="987574"/>
            <a:ext cx="438626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08894" y="998686"/>
            <a:ext cx="4376737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 bwMode="auto">
          <a:xfrm>
            <a:off x="2568898" y="4099323"/>
            <a:ext cx="4379366" cy="584775"/>
            <a:chOff x="3357554" y="3467407"/>
            <a:chExt cx="3000396" cy="584399"/>
          </a:xfrm>
        </p:grpSpPr>
        <p:sp>
          <p:nvSpPr>
            <p:cNvPr id="5136" name="TextBox 4"/>
            <p:cNvSpPr txBox="1">
              <a:spLocks noChangeArrowheads="1"/>
            </p:cNvSpPr>
            <p:nvPr/>
          </p:nvSpPr>
          <p:spPr bwMode="auto">
            <a:xfrm>
              <a:off x="3357554" y="3467407"/>
              <a:ext cx="3000396" cy="584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   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个）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4964743" y="3598785"/>
              <a:ext cx="357189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19858" y="1149498"/>
            <a:ext cx="2579737" cy="1048019"/>
            <a:chOff x="3000374" y="1428749"/>
            <a:chExt cx="2579737" cy="1048019"/>
          </a:xfrm>
        </p:grpSpPr>
        <p:sp>
          <p:nvSpPr>
            <p:cNvPr id="20" name="云形标注 19"/>
            <p:cNvSpPr/>
            <p:nvPr/>
          </p:nvSpPr>
          <p:spPr bwMode="auto">
            <a:xfrm>
              <a:off x="3000374" y="1428749"/>
              <a:ext cx="2579737" cy="1048019"/>
            </a:xfrm>
            <a:prstGeom prst="cloudCallout">
              <a:avLst>
                <a:gd name="adj1" fmla="val 50379"/>
                <a:gd name="adj2" fmla="val 25543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35" name="TextBox 14"/>
            <p:cNvSpPr txBox="1">
              <a:spLocks noChangeArrowheads="1"/>
            </p:cNvSpPr>
            <p:nvPr/>
          </p:nvSpPr>
          <p:spPr bwMode="auto">
            <a:xfrm>
              <a:off x="3286193" y="1500187"/>
              <a:ext cx="217699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先减去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个，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4139356" y="1572419"/>
            <a:ext cx="19288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再减去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08391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5387" y="46435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平十法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7932" y="997273"/>
            <a:ext cx="44323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 bwMode="auto">
          <a:xfrm>
            <a:off x="2483768" y="3955308"/>
            <a:ext cx="4104456" cy="584775"/>
            <a:chOff x="3357554" y="3467408"/>
            <a:chExt cx="3515295" cy="584399"/>
          </a:xfrm>
        </p:grpSpPr>
        <p:sp>
          <p:nvSpPr>
            <p:cNvPr id="6159" name="TextBox 4"/>
            <p:cNvSpPr txBox="1">
              <a:spLocks noChangeArrowheads="1"/>
            </p:cNvSpPr>
            <p:nvPr/>
          </p:nvSpPr>
          <p:spPr bwMode="auto">
            <a:xfrm>
              <a:off x="3357554" y="3467408"/>
              <a:ext cx="3515295" cy="584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  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个）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220550" y="3595935"/>
              <a:ext cx="357190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823" y="987574"/>
            <a:ext cx="44323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9"/>
          <p:cNvGrpSpPr/>
          <p:nvPr/>
        </p:nvGrpSpPr>
        <p:grpSpPr bwMode="auto">
          <a:xfrm>
            <a:off x="2906250" y="1054967"/>
            <a:ext cx="2143125" cy="1000125"/>
            <a:chOff x="3000376" y="1428742"/>
            <a:chExt cx="2143128" cy="1000132"/>
          </a:xfrm>
        </p:grpSpPr>
        <p:sp>
          <p:nvSpPr>
            <p:cNvPr id="18" name="云形标注 17"/>
            <p:cNvSpPr/>
            <p:nvPr/>
          </p:nvSpPr>
          <p:spPr>
            <a:xfrm>
              <a:off x="3000376" y="1428742"/>
              <a:ext cx="2143128" cy="1000132"/>
            </a:xfrm>
            <a:prstGeom prst="cloudCallout">
              <a:avLst>
                <a:gd name="adj1" fmla="val -52004"/>
                <a:gd name="adj2" fmla="val 33433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58" name="TextBox 14"/>
            <p:cNvSpPr txBox="1">
              <a:spLocks noChangeArrowheads="1"/>
            </p:cNvSpPr>
            <p:nvPr/>
          </p:nvSpPr>
          <p:spPr bwMode="auto">
            <a:xfrm>
              <a:off x="3143240" y="1500180"/>
              <a:ext cx="1928799" cy="8309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个里减去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630313" y="3939902"/>
            <a:ext cx="67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63888" y="392346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破十法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2555776" y="3811292"/>
            <a:ext cx="4392488" cy="584775"/>
            <a:chOff x="3357554" y="3467408"/>
            <a:chExt cx="3731320" cy="584399"/>
          </a:xfrm>
        </p:grpSpPr>
        <p:sp>
          <p:nvSpPr>
            <p:cNvPr id="7183" name="TextBox 4"/>
            <p:cNvSpPr txBox="1">
              <a:spLocks noChangeArrowheads="1"/>
            </p:cNvSpPr>
            <p:nvPr/>
          </p:nvSpPr>
          <p:spPr bwMode="auto">
            <a:xfrm>
              <a:off x="3357554" y="3467408"/>
              <a:ext cx="3731320" cy="584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  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）</a:t>
              </a:r>
              <a:endPara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324794" y="3595935"/>
              <a:ext cx="357189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5924" y="993793"/>
            <a:ext cx="443230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99" y="1007807"/>
            <a:ext cx="4429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9"/>
          <p:cNvGrpSpPr/>
          <p:nvPr/>
        </p:nvGrpSpPr>
        <p:grpSpPr bwMode="auto">
          <a:xfrm>
            <a:off x="3153106" y="2355421"/>
            <a:ext cx="2510100" cy="1071563"/>
            <a:chOff x="5773324" y="302750"/>
            <a:chExt cx="2510118" cy="1071564"/>
          </a:xfrm>
        </p:grpSpPr>
        <p:sp>
          <p:nvSpPr>
            <p:cNvPr id="18" name="云形标注 17"/>
            <p:cNvSpPr/>
            <p:nvPr/>
          </p:nvSpPr>
          <p:spPr>
            <a:xfrm>
              <a:off x="5773324" y="302750"/>
              <a:ext cx="2500330" cy="1071564"/>
            </a:xfrm>
            <a:prstGeom prst="cloudCallout">
              <a:avLst>
                <a:gd name="adj1" fmla="val -55131"/>
                <a:gd name="adj2" fmla="val 28438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82" name="TextBox 14"/>
            <p:cNvSpPr txBox="1">
              <a:spLocks noChangeArrowheads="1"/>
            </p:cNvSpPr>
            <p:nvPr/>
          </p:nvSpPr>
          <p:spPr bwMode="auto">
            <a:xfrm>
              <a:off x="6069345" y="408456"/>
              <a:ext cx="2214097" cy="830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加</a:t>
              </a:r>
              <a:r>
                <a:rPr lang="zh-CN" altLang="en-US" sz="2400" b="1" dirty="0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 ）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得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，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减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得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60032" y="3795886"/>
            <a:ext cx="67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5856" y="32033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想加算减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3047" y="246982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2411760" y="339529"/>
            <a:ext cx="4737695" cy="584775"/>
            <a:chOff x="3357554" y="3467407"/>
            <a:chExt cx="3000396" cy="584399"/>
          </a:xfrm>
        </p:grpSpPr>
        <p:sp>
          <p:nvSpPr>
            <p:cNvPr id="8211" name="TextBox 4"/>
            <p:cNvSpPr txBox="1">
              <a:spLocks noChangeArrowheads="1"/>
            </p:cNvSpPr>
            <p:nvPr/>
          </p:nvSpPr>
          <p:spPr bwMode="auto">
            <a:xfrm>
              <a:off x="3357554" y="3467407"/>
              <a:ext cx="3000396" cy="584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  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）</a:t>
              </a:r>
              <a:endPara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951895" y="3581127"/>
              <a:ext cx="357189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83023" y="962680"/>
            <a:ext cx="6532562" cy="362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845200" y="339529"/>
            <a:ext cx="7496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4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grpSp>
        <p:nvGrpSpPr>
          <p:cNvPr id="4" name="组合 21"/>
          <p:cNvGrpSpPr/>
          <p:nvPr/>
        </p:nvGrpSpPr>
        <p:grpSpPr bwMode="auto">
          <a:xfrm>
            <a:off x="1283023" y="927546"/>
            <a:ext cx="2286000" cy="857250"/>
            <a:chOff x="1643042" y="285734"/>
            <a:chExt cx="2286016" cy="928694"/>
          </a:xfrm>
        </p:grpSpPr>
        <p:sp>
          <p:nvSpPr>
            <p:cNvPr id="24" name="云形标注 23"/>
            <p:cNvSpPr/>
            <p:nvPr/>
          </p:nvSpPr>
          <p:spPr>
            <a:xfrm>
              <a:off x="1643042" y="285734"/>
              <a:ext cx="2286016" cy="928694"/>
            </a:xfrm>
            <a:prstGeom prst="cloudCallout">
              <a:avLst>
                <a:gd name="adj1" fmla="val 45905"/>
                <a:gd name="adj2" fmla="val 56258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08" name="TextBox 14"/>
            <p:cNvSpPr txBox="1">
              <a:spLocks noChangeArrowheads="1"/>
            </p:cNvSpPr>
            <p:nvPr/>
          </p:nvSpPr>
          <p:spPr bwMode="auto">
            <a:xfrm>
              <a:off x="1928814" y="357172"/>
              <a:ext cx="1928806" cy="5001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先减去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个，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1568773" y="1322833"/>
            <a:ext cx="1779091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再减去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云形标注 27"/>
          <p:cNvSpPr/>
          <p:nvPr/>
        </p:nvSpPr>
        <p:spPr>
          <a:xfrm>
            <a:off x="5354960" y="998983"/>
            <a:ext cx="2143125" cy="857250"/>
          </a:xfrm>
          <a:prstGeom prst="cloudCallout">
            <a:avLst>
              <a:gd name="adj1" fmla="val 322"/>
              <a:gd name="adj2" fmla="val 66354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5569273" y="998983"/>
            <a:ext cx="1928812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个里减去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云形标注 33"/>
          <p:cNvSpPr/>
          <p:nvPr/>
        </p:nvSpPr>
        <p:spPr>
          <a:xfrm>
            <a:off x="2140273" y="3730723"/>
            <a:ext cx="2357437" cy="857250"/>
          </a:xfrm>
          <a:prstGeom prst="cloudCallout">
            <a:avLst>
              <a:gd name="adj1" fmla="val -6380"/>
              <a:gd name="adj2" fmla="val -68769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2354585" y="3730723"/>
            <a:ext cx="2214563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加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减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235572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平十法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2387663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破十法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9632" y="3539791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想加算减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5220072" y="3219822"/>
            <a:ext cx="2048647" cy="1079110"/>
            <a:chOff x="2214545" y="458938"/>
            <a:chExt cx="2500481" cy="1436961"/>
          </a:xfrm>
          <a:noFill/>
        </p:grpSpPr>
        <p:sp>
          <p:nvSpPr>
            <p:cNvPr id="36" name="云形标注 35"/>
            <p:cNvSpPr/>
            <p:nvPr/>
          </p:nvSpPr>
          <p:spPr>
            <a:xfrm>
              <a:off x="2214545" y="458938"/>
              <a:ext cx="2500481" cy="1436961"/>
            </a:xfrm>
            <a:prstGeom prst="cloudCallout">
              <a:avLst>
                <a:gd name="adj1" fmla="val 62660"/>
                <a:gd name="adj2" fmla="val -44203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8210" name="TextBox 14"/>
            <p:cNvSpPr txBox="1">
              <a:spLocks noChangeArrowheads="1"/>
            </p:cNvSpPr>
            <p:nvPr/>
          </p:nvSpPr>
          <p:spPr bwMode="auto">
            <a:xfrm>
              <a:off x="2383361" y="542392"/>
              <a:ext cx="2021459" cy="127050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你喜欢哪种方法？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642938" y="3148013"/>
            <a:ext cx="2533892" cy="584775"/>
            <a:chOff x="3214678" y="3467407"/>
            <a:chExt cx="2380827" cy="584399"/>
          </a:xfrm>
        </p:grpSpPr>
        <p:sp>
          <p:nvSpPr>
            <p:cNvPr id="9238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84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12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238314" y="3608036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796675" y="3147814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1" name="矩形 12"/>
          <p:cNvSpPr>
            <a:spLocks noChangeArrowheads="1"/>
          </p:cNvSpPr>
          <p:nvPr/>
        </p:nvSpPr>
        <p:spPr bwMode="auto">
          <a:xfrm>
            <a:off x="500063" y="973202"/>
            <a:ext cx="43059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先圈一圈，再计算。</a:t>
            </a:r>
          </a:p>
        </p:txBody>
      </p:sp>
      <p:pic>
        <p:nvPicPr>
          <p:cNvPr id="9222" name="Picture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966913"/>
            <a:ext cx="80867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7"/>
          <p:cNvGrpSpPr/>
          <p:nvPr/>
        </p:nvGrpSpPr>
        <p:grpSpPr bwMode="auto">
          <a:xfrm>
            <a:off x="5010151" y="3219820"/>
            <a:ext cx="2692771" cy="584775"/>
            <a:chOff x="3214678" y="3467407"/>
            <a:chExt cx="2692789" cy="584398"/>
          </a:xfrm>
        </p:grpSpPr>
        <p:sp>
          <p:nvSpPr>
            <p:cNvPr id="9236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514194" cy="5843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550276" y="3592245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366790" y="3219822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43"/>
          <p:cNvGrpSpPr/>
          <p:nvPr/>
        </p:nvGrpSpPr>
        <p:grpSpPr bwMode="auto">
          <a:xfrm>
            <a:off x="671513" y="1966913"/>
            <a:ext cx="1971675" cy="942975"/>
            <a:chOff x="671514" y="1500179"/>
            <a:chExt cx="1971661" cy="942986"/>
          </a:xfrm>
        </p:grpSpPr>
        <p:cxnSp>
          <p:nvCxnSpPr>
            <p:cNvPr id="32" name="直接连接符 31"/>
            <p:cNvCxnSpPr/>
            <p:nvPr/>
          </p:nvCxnSpPr>
          <p:spPr>
            <a:xfrm flipV="1">
              <a:off x="857250" y="1501766"/>
              <a:ext cx="1785925" cy="3175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81039" y="2428877"/>
              <a:ext cx="1819262" cy="4763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5400000">
              <a:off x="292889" y="1878804"/>
              <a:ext cx="942986" cy="185736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>
              <a:off x="2088338" y="1888329"/>
              <a:ext cx="942986" cy="166687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4"/>
          <p:cNvGrpSpPr/>
          <p:nvPr/>
        </p:nvGrpSpPr>
        <p:grpSpPr bwMode="auto">
          <a:xfrm>
            <a:off x="5000625" y="1966913"/>
            <a:ext cx="1971675" cy="942975"/>
            <a:chOff x="671514" y="1500179"/>
            <a:chExt cx="1971661" cy="942986"/>
          </a:xfrm>
        </p:grpSpPr>
        <p:cxnSp>
          <p:nvCxnSpPr>
            <p:cNvPr id="46" name="直接连接符 45"/>
            <p:cNvCxnSpPr/>
            <p:nvPr/>
          </p:nvCxnSpPr>
          <p:spPr>
            <a:xfrm flipV="1">
              <a:off x="857251" y="1501766"/>
              <a:ext cx="1785924" cy="3175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681039" y="2428877"/>
              <a:ext cx="1819262" cy="4763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5400000">
              <a:off x="292889" y="1878804"/>
              <a:ext cx="942986" cy="185737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>
              <a:off x="2088339" y="1888329"/>
              <a:ext cx="942986" cy="166686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0" name="图片 3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8963" y="1347614"/>
            <a:ext cx="39100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320502"/>
            <a:ext cx="33401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12"/>
          <p:cNvSpPr>
            <a:spLocks noChangeArrowheads="1"/>
          </p:cNvSpPr>
          <p:nvPr/>
        </p:nvSpPr>
        <p:spPr bwMode="auto">
          <a:xfrm>
            <a:off x="3089275" y="1704801"/>
            <a:ext cx="8032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？个</a:t>
            </a:r>
          </a:p>
        </p:txBody>
      </p:sp>
      <p:sp>
        <p:nvSpPr>
          <p:cNvPr id="22" name="矩形 12"/>
          <p:cNvSpPr>
            <a:spLocks noChangeArrowheads="1"/>
          </p:cNvSpPr>
          <p:nvPr/>
        </p:nvSpPr>
        <p:spPr bwMode="auto">
          <a:xfrm>
            <a:off x="1835696" y="2633489"/>
            <a:ext cx="10887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</a:p>
        </p:txBody>
      </p:sp>
      <p:sp>
        <p:nvSpPr>
          <p:cNvPr id="23" name="矩形 12"/>
          <p:cNvSpPr>
            <a:spLocks noChangeArrowheads="1"/>
          </p:cNvSpPr>
          <p:nvPr/>
        </p:nvSpPr>
        <p:spPr bwMode="auto">
          <a:xfrm>
            <a:off x="7432923" y="1131590"/>
            <a:ext cx="9060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？根</a:t>
            </a:r>
          </a:p>
        </p:txBody>
      </p:sp>
      <p:sp>
        <p:nvSpPr>
          <p:cNvPr id="24" name="矩形 12"/>
          <p:cNvSpPr>
            <a:spLocks noChangeArrowheads="1"/>
          </p:cNvSpPr>
          <p:nvPr/>
        </p:nvSpPr>
        <p:spPr bwMode="auto">
          <a:xfrm>
            <a:off x="6296273" y="2703215"/>
            <a:ext cx="10887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17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根</a:t>
            </a:r>
          </a:p>
        </p:txBody>
      </p:sp>
      <p:grpSp>
        <p:nvGrpSpPr>
          <p:cNvPr id="25" name="组合 17"/>
          <p:cNvGrpSpPr/>
          <p:nvPr/>
        </p:nvGrpSpPr>
        <p:grpSpPr bwMode="auto">
          <a:xfrm>
            <a:off x="1115616" y="3204989"/>
            <a:ext cx="2548012" cy="584775"/>
            <a:chOff x="3214678" y="3467407"/>
            <a:chExt cx="2255196" cy="584399"/>
          </a:xfrm>
        </p:grpSpPr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84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15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087476" y="3617651"/>
              <a:ext cx="382398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251876" y="3219822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" name="组合 17"/>
          <p:cNvGrpSpPr/>
          <p:nvPr/>
        </p:nvGrpSpPr>
        <p:grpSpPr bwMode="auto">
          <a:xfrm>
            <a:off x="5451556" y="3333921"/>
            <a:ext cx="2576827" cy="584775"/>
            <a:chOff x="3214678" y="3467407"/>
            <a:chExt cx="2239987" cy="584398"/>
          </a:xfrm>
        </p:grpSpPr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843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17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97476" y="3581127"/>
              <a:ext cx="357189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636930" y="3291830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12"/>
          <p:cNvSpPr>
            <a:spLocks noChangeArrowheads="1"/>
          </p:cNvSpPr>
          <p:nvPr/>
        </p:nvSpPr>
        <p:spPr bwMode="auto">
          <a:xfrm>
            <a:off x="428438" y="627534"/>
            <a:ext cx="8034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94" y="1717923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组合 17"/>
          <p:cNvGrpSpPr/>
          <p:nvPr/>
        </p:nvGrpSpPr>
        <p:grpSpPr bwMode="auto">
          <a:xfrm>
            <a:off x="824732" y="1827463"/>
            <a:ext cx="2000250" cy="523220"/>
            <a:chOff x="3428996" y="3467407"/>
            <a:chExt cx="2000265" cy="522882"/>
          </a:xfrm>
        </p:grpSpPr>
        <p:sp>
          <p:nvSpPr>
            <p:cNvPr id="52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730855" y="3566410"/>
              <a:ext cx="357190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2051720" y="1832506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5" name="组合 17"/>
          <p:cNvGrpSpPr/>
          <p:nvPr/>
        </p:nvGrpSpPr>
        <p:grpSpPr bwMode="auto">
          <a:xfrm>
            <a:off x="467543" y="2470399"/>
            <a:ext cx="2088232" cy="523220"/>
            <a:chOff x="3071788" y="3467407"/>
            <a:chExt cx="2088249" cy="522546"/>
          </a:xfrm>
        </p:grpSpPr>
        <p:sp>
          <p:nvSpPr>
            <p:cNvPr id="56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522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11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802847" y="3571476"/>
              <a:ext cx="357190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2195736" y="2480578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9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232" y="1717923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组合 17"/>
          <p:cNvGrpSpPr/>
          <p:nvPr/>
        </p:nvGrpSpPr>
        <p:grpSpPr bwMode="auto">
          <a:xfrm>
            <a:off x="3753669" y="1827463"/>
            <a:ext cx="2000250" cy="523220"/>
            <a:chOff x="3428996" y="3467407"/>
            <a:chExt cx="2000265" cy="522882"/>
          </a:xfrm>
        </p:grpSpPr>
        <p:sp>
          <p:nvSpPr>
            <p:cNvPr id="61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682236" y="3566410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4889151" y="1832506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4" name="组合 17"/>
          <p:cNvGrpSpPr/>
          <p:nvPr/>
        </p:nvGrpSpPr>
        <p:grpSpPr bwMode="auto">
          <a:xfrm>
            <a:off x="3419874" y="2470399"/>
            <a:ext cx="2013372" cy="523220"/>
            <a:chOff x="3071788" y="3467407"/>
            <a:chExt cx="2013387" cy="522546"/>
          </a:xfrm>
        </p:grpSpPr>
        <p:sp>
          <p:nvSpPr>
            <p:cNvPr id="65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522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14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727984" y="3568627"/>
              <a:ext cx="357191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5076056" y="2488734"/>
            <a:ext cx="3674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endParaRPr lang="zh-CN" altLang="en-US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6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9732" y="1717923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组合 17"/>
          <p:cNvGrpSpPr/>
          <p:nvPr/>
        </p:nvGrpSpPr>
        <p:grpSpPr bwMode="auto">
          <a:xfrm>
            <a:off x="6611169" y="1827463"/>
            <a:ext cx="2000250" cy="523220"/>
            <a:chOff x="3428996" y="3467407"/>
            <a:chExt cx="2000265" cy="522882"/>
          </a:xfrm>
        </p:grpSpPr>
        <p:sp>
          <p:nvSpPr>
            <p:cNvPr id="70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705057" y="3566410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7812360" y="1832506"/>
            <a:ext cx="5501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cs typeface="Arial" panose="020B0604020202020204" pitchFamily="34" charset="0"/>
              </a:rPr>
              <a:t>18</a:t>
            </a:r>
            <a:endParaRPr lang="zh-CN" altLang="en-US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73" name="组合 17"/>
          <p:cNvGrpSpPr/>
          <p:nvPr/>
        </p:nvGrpSpPr>
        <p:grpSpPr bwMode="auto">
          <a:xfrm>
            <a:off x="6300192" y="2427734"/>
            <a:ext cx="2016224" cy="523220"/>
            <a:chOff x="3071788" y="3467407"/>
            <a:chExt cx="2016240" cy="522546"/>
          </a:xfrm>
        </p:grpSpPr>
        <p:sp>
          <p:nvSpPr>
            <p:cNvPr id="74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522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18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730837" y="3614086"/>
              <a:ext cx="357191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7956376" y="2480578"/>
            <a:ext cx="3674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endParaRPr lang="zh-CN" altLang="en-US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7" name="矩形 12"/>
          <p:cNvSpPr>
            <a:spLocks noChangeArrowheads="1"/>
          </p:cNvSpPr>
          <p:nvPr/>
        </p:nvSpPr>
        <p:spPr bwMode="auto">
          <a:xfrm>
            <a:off x="535782" y="627534"/>
            <a:ext cx="86786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63" grpId="0"/>
      <p:bldP spid="67" grpId="0"/>
      <p:bldP spid="72" grpId="0"/>
      <p:bldP spid="7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全屏显示(16:9)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2023-01-16T17:13:14Z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4E152EBDCFFB440681E1753FFE5477CD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