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445" r:id="rId4"/>
    <p:sldId id="479" r:id="rId5"/>
    <p:sldId id="310" r:id="rId6"/>
    <p:sldId id="312" r:id="rId7"/>
    <p:sldId id="314" r:id="rId8"/>
    <p:sldId id="545" r:id="rId9"/>
    <p:sldId id="540" r:id="rId10"/>
    <p:sldId id="541" r:id="rId11"/>
    <p:sldId id="542" r:id="rId12"/>
    <p:sldId id="543" r:id="rId13"/>
    <p:sldId id="544" r:id="rId14"/>
    <p:sldId id="546" r:id="rId15"/>
    <p:sldId id="517" r:id="rId16"/>
    <p:sldId id="518" r:id="rId17"/>
    <p:sldId id="520" r:id="rId18"/>
    <p:sldId id="519" r:id="rId19"/>
    <p:sldId id="521" r:id="rId20"/>
    <p:sldId id="522" r:id="rId21"/>
    <p:sldId id="523" r:id="rId22"/>
    <p:sldId id="571" r:id="rId23"/>
    <p:sldId id="573" r:id="rId24"/>
    <p:sldId id="574" r:id="rId25"/>
    <p:sldId id="576" r:id="rId26"/>
    <p:sldId id="579" r:id="rId27"/>
    <p:sldId id="533" r:id="rId28"/>
    <p:sldId id="534" r:id="rId29"/>
    <p:sldId id="319" r:id="rId30"/>
    <p:sldId id="359" r:id="rId31"/>
    <p:sldId id="258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等线" panose="02010600030101010101" pitchFamily="2" charset="-122"/>
      <p:regular r:id="rId36"/>
      <p:bold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4529BFA6-0131-44D3-92EC-5F02A1001AA8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FEAE23D6-5F1C-42D0-BB4B-D99E50044C7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677840" y="373297"/>
            <a:ext cx="2465728" cy="348196"/>
            <a:chOff x="1424515" y="940354"/>
            <a:chExt cx="4725630" cy="667327"/>
          </a:xfrm>
        </p:grpSpPr>
        <p:sp>
          <p:nvSpPr>
            <p:cNvPr id="8" name="平行四边形 7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927100" y="359530"/>
            <a:ext cx="3187700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6" name="矩形: 圆角 15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6EE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户外, 植物, 树, 围栏&#10;&#10;描述已自动生成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0"/>
            <a:ext cx="4511101" cy="6858000"/>
          </a:xfrm>
          <a:custGeom>
            <a:avLst/>
            <a:gdLst>
              <a:gd name="connsiteX0" fmla="*/ 0 w 4511101"/>
              <a:gd name="connsiteY0" fmla="*/ 0 h 6858000"/>
              <a:gd name="connsiteX1" fmla="*/ 2819800 w 4511101"/>
              <a:gd name="connsiteY1" fmla="*/ 0 h 6858000"/>
              <a:gd name="connsiteX2" fmla="*/ 4511101 w 4511101"/>
              <a:gd name="connsiteY2" fmla="*/ 6858000 h 6858000"/>
              <a:gd name="connsiteX3" fmla="*/ 0 w 4511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101" h="6858000">
                <a:moveTo>
                  <a:pt x="0" y="0"/>
                </a:moveTo>
                <a:lnTo>
                  <a:pt x="2819800" y="0"/>
                </a:lnTo>
                <a:lnTo>
                  <a:pt x="45111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hape 286"/>
          <p:cNvSpPr/>
          <p:nvPr/>
        </p:nvSpPr>
        <p:spPr>
          <a:xfrm flipH="1">
            <a:off x="3875429" y="3880"/>
            <a:ext cx="847647" cy="252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"/>
                </a:moveTo>
                <a:lnTo>
                  <a:pt x="14797" y="0"/>
                </a:lnTo>
                <a:lnTo>
                  <a:pt x="0" y="21596"/>
                </a:lnTo>
                <a:lnTo>
                  <a:pt x="6442" y="21600"/>
                </a:lnTo>
                <a:lnTo>
                  <a:pt x="21600" y="2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dirty="0">
              <a:latin typeface="思源宋体 CN Light" panose="02020300000000000000" pitchFamily="18" charset="-122"/>
            </a:endParaRPr>
          </a:p>
        </p:txBody>
      </p:sp>
      <p:sp>
        <p:nvSpPr>
          <p:cNvPr id="7" name="Shape 287"/>
          <p:cNvSpPr/>
          <p:nvPr/>
        </p:nvSpPr>
        <p:spPr>
          <a:xfrm flipH="1">
            <a:off x="3119607" y="0"/>
            <a:ext cx="232558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15" y="2"/>
                </a:lnTo>
                <a:lnTo>
                  <a:pt x="0" y="21542"/>
                </a:lnTo>
                <a:lnTo>
                  <a:pt x="4832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12" name="Shape 285"/>
          <p:cNvSpPr/>
          <p:nvPr/>
        </p:nvSpPr>
        <p:spPr>
          <a:xfrm flipH="1">
            <a:off x="4339293" y="3880"/>
            <a:ext cx="1192858" cy="468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"/>
                </a:moveTo>
                <a:lnTo>
                  <a:pt x="19521" y="0"/>
                </a:lnTo>
                <a:lnTo>
                  <a:pt x="0" y="21593"/>
                </a:lnTo>
                <a:lnTo>
                  <a:pt x="1596" y="21600"/>
                </a:lnTo>
                <a:lnTo>
                  <a:pt x="21600" y="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r>
              <a:rPr sz="3200" dirty="0">
                <a:latin typeface="思源宋体 CN Light" panose="02020300000000000000" pitchFamily="18" charset="-122"/>
              </a:rPr>
              <a:t>  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13841" y="1391277"/>
            <a:ext cx="4075446" cy="4075446"/>
            <a:chOff x="670303" y="1391277"/>
            <a:chExt cx="4075446" cy="4075446"/>
          </a:xfrm>
        </p:grpSpPr>
        <p:sp>
          <p:nvSpPr>
            <p:cNvPr id="9" name="圆角矩形 64"/>
            <p:cNvSpPr/>
            <p:nvPr/>
          </p:nvSpPr>
          <p:spPr>
            <a:xfrm rot="18900000" flipH="1">
              <a:off x="670303" y="1391277"/>
              <a:ext cx="4075446" cy="4075446"/>
            </a:xfrm>
            <a:prstGeom prst="roundRect">
              <a:avLst>
                <a:gd name="adj" fmla="val 40606"/>
              </a:avLst>
            </a:prstGeom>
            <a:solidFill>
              <a:sysClr val="window" lastClr="FFFFFF"/>
            </a:solidFill>
            <a:ln w="12700" cap="flat" cmpd="sng" algn="ctr">
              <a:gradFill>
                <a:gsLst>
                  <a:gs pos="1000">
                    <a:sysClr val="window" lastClr="FFFFFF"/>
                  </a:gs>
                  <a:gs pos="99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Light" panose="02020300000000000000" pitchFamily="18" charset="-122"/>
                <a:cs typeface="+mn-cs"/>
              </a:endParaRPr>
            </a:p>
          </p:txBody>
        </p:sp>
        <p:sp>
          <p:nvSpPr>
            <p:cNvPr id="10" name="圆角矩形 67"/>
            <p:cNvSpPr/>
            <p:nvPr/>
          </p:nvSpPr>
          <p:spPr>
            <a:xfrm rot="18900000" flipH="1">
              <a:off x="758367" y="1480243"/>
              <a:ext cx="3878298" cy="3878295"/>
            </a:xfrm>
            <a:prstGeom prst="roundRect">
              <a:avLst>
                <a:gd name="adj" fmla="val 40606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Light" panose="02020300000000000000" pitchFamily="18" charset="-122"/>
                <a:cs typeface="+mn-cs"/>
              </a:endParaRPr>
            </a:p>
          </p:txBody>
        </p:sp>
        <p:sp>
          <p:nvSpPr>
            <p:cNvPr id="11" name="PA_椭圆 28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203773" y="4671865"/>
              <a:ext cx="294213" cy="294213"/>
            </a:xfrm>
            <a:prstGeom prst="ellipse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  <p:pic>
          <p:nvPicPr>
            <p:cNvPr id="18" name="图片 17" descr="图片包含 户外, 植物, 树, 围栏&#10;&#10;描述已自动生成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74733" y="1623420"/>
              <a:ext cx="3634647" cy="3634648"/>
            </a:xfrm>
            <a:custGeom>
              <a:avLst/>
              <a:gdLst>
                <a:gd name="connsiteX0" fmla="*/ 1817324 w 3634647"/>
                <a:gd name="connsiteY0" fmla="*/ 0 h 3634648"/>
                <a:gd name="connsiteX1" fmla="*/ 2785580 w 3634647"/>
                <a:gd name="connsiteY1" fmla="*/ 401065 h 3634648"/>
                <a:gd name="connsiteX2" fmla="*/ 3233583 w 3634647"/>
                <a:gd name="connsiteY2" fmla="*/ 849068 h 3634648"/>
                <a:gd name="connsiteX3" fmla="*/ 3233583 w 3634647"/>
                <a:gd name="connsiteY3" fmla="*/ 2785580 h 3634648"/>
                <a:gd name="connsiteX4" fmla="*/ 2785580 w 3634647"/>
                <a:gd name="connsiteY4" fmla="*/ 3233583 h 3634648"/>
                <a:gd name="connsiteX5" fmla="*/ 849068 w 3634647"/>
                <a:gd name="connsiteY5" fmla="*/ 3233583 h 3634648"/>
                <a:gd name="connsiteX6" fmla="*/ 401065 w 3634647"/>
                <a:gd name="connsiteY6" fmla="*/ 2785580 h 3634648"/>
                <a:gd name="connsiteX7" fmla="*/ 401065 w 3634647"/>
                <a:gd name="connsiteY7" fmla="*/ 849068 h 3634648"/>
                <a:gd name="connsiteX8" fmla="*/ 849068 w 3634647"/>
                <a:gd name="connsiteY8" fmla="*/ 401065 h 3634648"/>
                <a:gd name="connsiteX9" fmla="*/ 1817324 w 3634647"/>
                <a:gd name="connsiteY9" fmla="*/ 0 h 363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4647" h="3634648">
                  <a:moveTo>
                    <a:pt x="1817324" y="0"/>
                  </a:moveTo>
                  <a:cubicBezTo>
                    <a:pt x="2167764" y="0"/>
                    <a:pt x="2518203" y="133688"/>
                    <a:pt x="2785580" y="401065"/>
                  </a:cubicBezTo>
                  <a:lnTo>
                    <a:pt x="3233583" y="849068"/>
                  </a:lnTo>
                  <a:cubicBezTo>
                    <a:pt x="3768336" y="1383821"/>
                    <a:pt x="3768336" y="2250827"/>
                    <a:pt x="3233583" y="2785580"/>
                  </a:cubicBezTo>
                  <a:lnTo>
                    <a:pt x="2785580" y="3233583"/>
                  </a:lnTo>
                  <a:cubicBezTo>
                    <a:pt x="2250827" y="3768337"/>
                    <a:pt x="1383821" y="3768337"/>
                    <a:pt x="849068" y="3233583"/>
                  </a:cubicBezTo>
                  <a:lnTo>
                    <a:pt x="401065" y="2785580"/>
                  </a:lnTo>
                  <a:cubicBezTo>
                    <a:pt x="-133688" y="2250827"/>
                    <a:pt x="-133688" y="1383821"/>
                    <a:pt x="401065" y="849068"/>
                  </a:cubicBezTo>
                  <a:lnTo>
                    <a:pt x="849068" y="401065"/>
                  </a:lnTo>
                  <a:cubicBezTo>
                    <a:pt x="1116444" y="133688"/>
                    <a:pt x="1466884" y="0"/>
                    <a:pt x="1817324" y="0"/>
                  </a:cubicBez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/>
        </p:nvGrpSpPr>
        <p:grpSpPr>
          <a:xfrm flipH="1">
            <a:off x="9045734" y="545651"/>
            <a:ext cx="2627194" cy="906085"/>
            <a:chOff x="519530" y="545651"/>
            <a:chExt cx="2627194" cy="906085"/>
          </a:xfrm>
        </p:grpSpPr>
        <p:sp>
          <p:nvSpPr>
            <p:cNvPr id="23" name="文本框 22"/>
            <p:cNvSpPr txBox="1"/>
            <p:nvPr/>
          </p:nvSpPr>
          <p:spPr>
            <a:xfrm>
              <a:off x="519530" y="545651"/>
              <a:ext cx="2627194" cy="78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EXCELLENT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CHINESE COURSEWARE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3380" y="1451736"/>
              <a:ext cx="32360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 flipH="1">
            <a:off x="7544522" y="2043577"/>
            <a:ext cx="4288354" cy="2293818"/>
            <a:chOff x="475307" y="1878535"/>
            <a:chExt cx="4288354" cy="2293818"/>
          </a:xfrm>
        </p:grpSpPr>
        <p:sp>
          <p:nvSpPr>
            <p:cNvPr id="26" name="矩形 25"/>
            <p:cNvSpPr/>
            <p:nvPr/>
          </p:nvSpPr>
          <p:spPr>
            <a:xfrm>
              <a:off x="475307" y="2427051"/>
              <a:ext cx="428835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8000" dirty="0">
                  <a:gradFill>
                    <a:gsLst>
                      <a:gs pos="100000">
                        <a:srgbClr val="10A4BF"/>
                      </a:gs>
                      <a:gs pos="0">
                        <a:srgbClr val="0FC673"/>
                      </a:gs>
                      <a:gs pos="64000">
                        <a:srgbClr val="09BC78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古诗两首</a:t>
              </a:r>
              <a:endParaRPr lang="en-US" altLang="zh-CN" sz="8000" dirty="0">
                <a:gradFill>
                  <a:gsLst>
                    <a:gs pos="100000">
                      <a:srgbClr val="10A4BF"/>
                    </a:gs>
                    <a:gs pos="0">
                      <a:srgbClr val="0FC673"/>
                    </a:gs>
                    <a:gs pos="64000">
                      <a:srgbClr val="09BC78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8984" y="3710688"/>
              <a:ext cx="3645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二年级下册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17674" y="1878535"/>
              <a:ext cx="9028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3600" dirty="0">
                  <a:gradFill>
                    <a:gsLst>
                      <a:gs pos="100000">
                        <a:srgbClr val="10A4BF"/>
                      </a:gs>
                      <a:gs pos="0">
                        <a:srgbClr val="0FC673"/>
                      </a:gs>
                      <a:gs pos="64000">
                        <a:srgbClr val="09BC78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1.1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10050822" y="4658236"/>
            <a:ext cx="1626080" cy="1396164"/>
            <a:chOff x="515556" y="4658236"/>
            <a:chExt cx="1626080" cy="1396164"/>
          </a:xfrm>
        </p:grpSpPr>
        <p:sp>
          <p:nvSpPr>
            <p:cNvPr id="29" name="矩形 28"/>
            <p:cNvSpPr/>
            <p:nvPr/>
          </p:nvSpPr>
          <p:spPr>
            <a:xfrm>
              <a:off x="540884" y="4658236"/>
              <a:ext cx="1600752" cy="613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授课老师：某某</a:t>
              </a: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/>
              </a:r>
              <a:b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</a:b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授课时间：</a:t>
              </a: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20XX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556" y="5777401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某某实验小学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95830" y="4658708"/>
            <a:ext cx="2138846" cy="302036"/>
            <a:chOff x="1424515" y="940354"/>
            <a:chExt cx="4725630" cy="667327"/>
          </a:xfrm>
        </p:grpSpPr>
        <p:sp>
          <p:nvSpPr>
            <p:cNvPr id="44" name="平行四边形 43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24560" y="817797"/>
            <a:ext cx="2465728" cy="348196"/>
            <a:chOff x="1424515" y="940354"/>
            <a:chExt cx="4725630" cy="667327"/>
          </a:xfrm>
        </p:grpSpPr>
        <p:sp>
          <p:nvSpPr>
            <p:cNvPr id="47" name="平行四边形 46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02526" y="1640721"/>
            <a:ext cx="1707316" cy="241098"/>
            <a:chOff x="1424515" y="940354"/>
            <a:chExt cx="4725630" cy="667327"/>
          </a:xfrm>
        </p:grpSpPr>
        <p:sp>
          <p:nvSpPr>
            <p:cNvPr id="50" name="平行四边形 49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18571" y="5736975"/>
            <a:ext cx="2138846" cy="302036"/>
            <a:chOff x="1424515" y="940354"/>
            <a:chExt cx="4725630" cy="667327"/>
          </a:xfrm>
        </p:grpSpPr>
        <p:sp>
          <p:nvSpPr>
            <p:cNvPr id="53" name="平行四边形 52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96375" y="154432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bì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6015" y="223964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0430" y="2232025"/>
            <a:ext cx="57372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石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碧玉  碧绿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碧绿的湖水就像美玉一样。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“王、白”笔画紧凑，在竖中线两侧，“王”第三横变提，“石”撇画舒展。</a:t>
            </a:r>
          </a:p>
        </p:txBody>
      </p:sp>
      <p:grpSp>
        <p:nvGrpSpPr>
          <p:cNvPr id="22531" name="Group 4"/>
          <p:cNvGrpSpPr/>
          <p:nvPr/>
        </p:nvGrpSpPr>
        <p:grpSpPr>
          <a:xfrm>
            <a:off x="1549082" y="2239398"/>
            <a:ext cx="2879725" cy="2879725"/>
            <a:chOff x="1474" y="663"/>
            <a:chExt cx="2948" cy="2835"/>
          </a:xfrm>
        </p:grpSpPr>
        <p:sp>
          <p:nvSpPr>
            <p:cNvPr id="2253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4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719" name="Freeform 47"/>
          <p:cNvSpPr/>
          <p:nvPr/>
        </p:nvSpPr>
        <p:spPr>
          <a:xfrm>
            <a:off x="3184207" y="2736285"/>
            <a:ext cx="334962" cy="333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27" h="524">
                <a:moveTo>
                  <a:pt x="306" y="355"/>
                </a:moveTo>
                <a:lnTo>
                  <a:pt x="221" y="439"/>
                </a:lnTo>
                <a:lnTo>
                  <a:pt x="136" y="490"/>
                </a:lnTo>
                <a:lnTo>
                  <a:pt x="68" y="524"/>
                </a:lnTo>
                <a:lnTo>
                  <a:pt x="0" y="524"/>
                </a:lnTo>
                <a:lnTo>
                  <a:pt x="68" y="422"/>
                </a:lnTo>
                <a:lnTo>
                  <a:pt x="136" y="338"/>
                </a:lnTo>
                <a:lnTo>
                  <a:pt x="170" y="270"/>
                </a:lnTo>
                <a:lnTo>
                  <a:pt x="221" y="203"/>
                </a:lnTo>
                <a:lnTo>
                  <a:pt x="238" y="152"/>
                </a:lnTo>
                <a:lnTo>
                  <a:pt x="255" y="118"/>
                </a:lnTo>
                <a:lnTo>
                  <a:pt x="255" y="101"/>
                </a:lnTo>
                <a:lnTo>
                  <a:pt x="255" y="84"/>
                </a:lnTo>
                <a:lnTo>
                  <a:pt x="238" y="68"/>
                </a:lnTo>
                <a:lnTo>
                  <a:pt x="238" y="51"/>
                </a:lnTo>
                <a:lnTo>
                  <a:pt x="238" y="34"/>
                </a:lnTo>
                <a:lnTo>
                  <a:pt x="238" y="17"/>
                </a:lnTo>
                <a:lnTo>
                  <a:pt x="272" y="0"/>
                </a:lnTo>
                <a:lnTo>
                  <a:pt x="323" y="0"/>
                </a:lnTo>
                <a:lnTo>
                  <a:pt x="357" y="0"/>
                </a:lnTo>
                <a:lnTo>
                  <a:pt x="391" y="17"/>
                </a:lnTo>
                <a:lnTo>
                  <a:pt x="425" y="34"/>
                </a:lnTo>
                <a:lnTo>
                  <a:pt x="459" y="51"/>
                </a:lnTo>
                <a:lnTo>
                  <a:pt x="493" y="84"/>
                </a:lnTo>
                <a:lnTo>
                  <a:pt x="510" y="101"/>
                </a:lnTo>
                <a:lnTo>
                  <a:pt x="527" y="118"/>
                </a:lnTo>
                <a:lnTo>
                  <a:pt x="527" y="152"/>
                </a:lnTo>
                <a:lnTo>
                  <a:pt x="493" y="169"/>
                </a:lnTo>
                <a:lnTo>
                  <a:pt x="459" y="220"/>
                </a:lnTo>
                <a:lnTo>
                  <a:pt x="391" y="270"/>
                </a:lnTo>
                <a:lnTo>
                  <a:pt x="306" y="35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14" name="Freeform 42"/>
          <p:cNvSpPr/>
          <p:nvPr/>
        </p:nvSpPr>
        <p:spPr>
          <a:xfrm>
            <a:off x="2407919" y="2896623"/>
            <a:ext cx="582613" cy="173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7" h="271">
                <a:moveTo>
                  <a:pt x="560" y="34"/>
                </a:moveTo>
                <a:lnTo>
                  <a:pt x="662" y="0"/>
                </a:lnTo>
                <a:lnTo>
                  <a:pt x="781" y="0"/>
                </a:lnTo>
                <a:lnTo>
                  <a:pt x="815" y="0"/>
                </a:lnTo>
                <a:lnTo>
                  <a:pt x="849" y="0"/>
                </a:lnTo>
                <a:lnTo>
                  <a:pt x="883" y="0"/>
                </a:lnTo>
                <a:lnTo>
                  <a:pt x="900" y="17"/>
                </a:lnTo>
                <a:lnTo>
                  <a:pt x="900" y="34"/>
                </a:lnTo>
                <a:lnTo>
                  <a:pt x="917" y="51"/>
                </a:lnTo>
                <a:lnTo>
                  <a:pt x="900" y="68"/>
                </a:lnTo>
                <a:lnTo>
                  <a:pt x="883" y="102"/>
                </a:lnTo>
                <a:lnTo>
                  <a:pt x="849" y="119"/>
                </a:lnTo>
                <a:lnTo>
                  <a:pt x="815" y="136"/>
                </a:lnTo>
                <a:lnTo>
                  <a:pt x="781" y="152"/>
                </a:lnTo>
                <a:lnTo>
                  <a:pt x="730" y="169"/>
                </a:lnTo>
                <a:lnTo>
                  <a:pt x="577" y="203"/>
                </a:lnTo>
                <a:lnTo>
                  <a:pt x="407" y="237"/>
                </a:lnTo>
                <a:lnTo>
                  <a:pt x="323" y="254"/>
                </a:lnTo>
                <a:lnTo>
                  <a:pt x="255" y="271"/>
                </a:lnTo>
                <a:lnTo>
                  <a:pt x="204" y="271"/>
                </a:lnTo>
                <a:lnTo>
                  <a:pt x="187" y="271"/>
                </a:lnTo>
                <a:lnTo>
                  <a:pt x="136" y="271"/>
                </a:lnTo>
                <a:lnTo>
                  <a:pt x="85" y="254"/>
                </a:lnTo>
                <a:lnTo>
                  <a:pt x="34" y="254"/>
                </a:lnTo>
                <a:lnTo>
                  <a:pt x="17" y="237"/>
                </a:lnTo>
                <a:lnTo>
                  <a:pt x="0" y="220"/>
                </a:lnTo>
                <a:lnTo>
                  <a:pt x="0" y="203"/>
                </a:lnTo>
                <a:lnTo>
                  <a:pt x="17" y="186"/>
                </a:lnTo>
                <a:lnTo>
                  <a:pt x="51" y="169"/>
                </a:lnTo>
                <a:lnTo>
                  <a:pt x="85" y="152"/>
                </a:lnTo>
                <a:lnTo>
                  <a:pt x="170" y="136"/>
                </a:lnTo>
                <a:lnTo>
                  <a:pt x="255" y="119"/>
                </a:lnTo>
                <a:lnTo>
                  <a:pt x="356" y="85"/>
                </a:lnTo>
                <a:lnTo>
                  <a:pt x="441" y="68"/>
                </a:lnTo>
                <a:lnTo>
                  <a:pt x="509" y="51"/>
                </a:lnTo>
                <a:lnTo>
                  <a:pt x="56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15" name="Freeform 43"/>
          <p:cNvSpPr/>
          <p:nvPr/>
        </p:nvSpPr>
        <p:spPr>
          <a:xfrm>
            <a:off x="2419032" y="3198248"/>
            <a:ext cx="538162" cy="171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49" h="270">
                <a:moveTo>
                  <a:pt x="492" y="185"/>
                </a:moveTo>
                <a:lnTo>
                  <a:pt x="407" y="219"/>
                </a:lnTo>
                <a:lnTo>
                  <a:pt x="339" y="236"/>
                </a:lnTo>
                <a:lnTo>
                  <a:pt x="289" y="253"/>
                </a:lnTo>
                <a:lnTo>
                  <a:pt x="221" y="253"/>
                </a:lnTo>
                <a:lnTo>
                  <a:pt x="187" y="270"/>
                </a:lnTo>
                <a:lnTo>
                  <a:pt x="153" y="270"/>
                </a:lnTo>
                <a:lnTo>
                  <a:pt x="119" y="270"/>
                </a:lnTo>
                <a:lnTo>
                  <a:pt x="85" y="253"/>
                </a:lnTo>
                <a:lnTo>
                  <a:pt x="51" y="236"/>
                </a:lnTo>
                <a:lnTo>
                  <a:pt x="34" y="202"/>
                </a:lnTo>
                <a:lnTo>
                  <a:pt x="0" y="168"/>
                </a:lnTo>
                <a:lnTo>
                  <a:pt x="51" y="152"/>
                </a:lnTo>
                <a:lnTo>
                  <a:pt x="136" y="135"/>
                </a:lnTo>
                <a:lnTo>
                  <a:pt x="238" y="101"/>
                </a:lnTo>
                <a:lnTo>
                  <a:pt x="356" y="67"/>
                </a:lnTo>
                <a:lnTo>
                  <a:pt x="424" y="67"/>
                </a:lnTo>
                <a:lnTo>
                  <a:pt x="492" y="50"/>
                </a:lnTo>
                <a:lnTo>
                  <a:pt x="577" y="33"/>
                </a:lnTo>
                <a:lnTo>
                  <a:pt x="645" y="16"/>
                </a:lnTo>
                <a:lnTo>
                  <a:pt x="696" y="0"/>
                </a:lnTo>
                <a:lnTo>
                  <a:pt x="747" y="16"/>
                </a:lnTo>
                <a:lnTo>
                  <a:pt x="798" y="16"/>
                </a:lnTo>
                <a:lnTo>
                  <a:pt x="832" y="33"/>
                </a:lnTo>
                <a:lnTo>
                  <a:pt x="849" y="50"/>
                </a:lnTo>
                <a:lnTo>
                  <a:pt x="849" y="67"/>
                </a:lnTo>
                <a:lnTo>
                  <a:pt x="815" y="84"/>
                </a:lnTo>
                <a:lnTo>
                  <a:pt x="798" y="84"/>
                </a:lnTo>
                <a:lnTo>
                  <a:pt x="747" y="101"/>
                </a:lnTo>
                <a:lnTo>
                  <a:pt x="696" y="118"/>
                </a:lnTo>
                <a:lnTo>
                  <a:pt x="645" y="152"/>
                </a:lnTo>
                <a:lnTo>
                  <a:pt x="577" y="168"/>
                </a:lnTo>
                <a:lnTo>
                  <a:pt x="492" y="1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17" name="Freeform 45"/>
          <p:cNvSpPr/>
          <p:nvPr/>
        </p:nvSpPr>
        <p:spPr>
          <a:xfrm>
            <a:off x="2461894" y="3691960"/>
            <a:ext cx="1250950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69" h="355">
                <a:moveTo>
                  <a:pt x="1867" y="152"/>
                </a:moveTo>
                <a:lnTo>
                  <a:pt x="1783" y="169"/>
                </a:lnTo>
                <a:lnTo>
                  <a:pt x="1715" y="169"/>
                </a:lnTo>
                <a:lnTo>
                  <a:pt x="1698" y="169"/>
                </a:lnTo>
                <a:lnTo>
                  <a:pt x="1664" y="169"/>
                </a:lnTo>
                <a:lnTo>
                  <a:pt x="1630" y="186"/>
                </a:lnTo>
                <a:lnTo>
                  <a:pt x="1579" y="186"/>
                </a:lnTo>
                <a:lnTo>
                  <a:pt x="1528" y="186"/>
                </a:lnTo>
                <a:lnTo>
                  <a:pt x="1477" y="186"/>
                </a:lnTo>
                <a:lnTo>
                  <a:pt x="1341" y="219"/>
                </a:lnTo>
                <a:lnTo>
                  <a:pt x="1188" y="236"/>
                </a:lnTo>
                <a:lnTo>
                  <a:pt x="1019" y="253"/>
                </a:lnTo>
                <a:lnTo>
                  <a:pt x="849" y="270"/>
                </a:lnTo>
                <a:lnTo>
                  <a:pt x="662" y="304"/>
                </a:lnTo>
                <a:lnTo>
                  <a:pt x="577" y="321"/>
                </a:lnTo>
                <a:lnTo>
                  <a:pt x="492" y="321"/>
                </a:lnTo>
                <a:lnTo>
                  <a:pt x="424" y="338"/>
                </a:lnTo>
                <a:lnTo>
                  <a:pt x="373" y="338"/>
                </a:lnTo>
                <a:lnTo>
                  <a:pt x="322" y="355"/>
                </a:lnTo>
                <a:lnTo>
                  <a:pt x="271" y="355"/>
                </a:lnTo>
                <a:lnTo>
                  <a:pt x="255" y="355"/>
                </a:lnTo>
                <a:lnTo>
                  <a:pt x="221" y="355"/>
                </a:lnTo>
                <a:lnTo>
                  <a:pt x="204" y="355"/>
                </a:lnTo>
                <a:lnTo>
                  <a:pt x="153" y="338"/>
                </a:lnTo>
                <a:lnTo>
                  <a:pt x="119" y="321"/>
                </a:lnTo>
                <a:lnTo>
                  <a:pt x="85" y="304"/>
                </a:lnTo>
                <a:lnTo>
                  <a:pt x="51" y="287"/>
                </a:lnTo>
                <a:lnTo>
                  <a:pt x="17" y="270"/>
                </a:lnTo>
                <a:lnTo>
                  <a:pt x="0" y="253"/>
                </a:lnTo>
                <a:lnTo>
                  <a:pt x="0" y="236"/>
                </a:lnTo>
                <a:lnTo>
                  <a:pt x="153" y="236"/>
                </a:lnTo>
                <a:lnTo>
                  <a:pt x="305" y="219"/>
                </a:lnTo>
                <a:lnTo>
                  <a:pt x="390" y="202"/>
                </a:lnTo>
                <a:lnTo>
                  <a:pt x="492" y="186"/>
                </a:lnTo>
                <a:lnTo>
                  <a:pt x="594" y="169"/>
                </a:lnTo>
                <a:lnTo>
                  <a:pt x="713" y="152"/>
                </a:lnTo>
                <a:lnTo>
                  <a:pt x="849" y="152"/>
                </a:lnTo>
                <a:lnTo>
                  <a:pt x="985" y="118"/>
                </a:lnTo>
                <a:lnTo>
                  <a:pt x="1120" y="101"/>
                </a:lnTo>
                <a:lnTo>
                  <a:pt x="1290" y="67"/>
                </a:lnTo>
                <a:lnTo>
                  <a:pt x="1426" y="34"/>
                </a:lnTo>
                <a:lnTo>
                  <a:pt x="1545" y="17"/>
                </a:lnTo>
                <a:lnTo>
                  <a:pt x="1647" y="0"/>
                </a:lnTo>
                <a:lnTo>
                  <a:pt x="1681" y="0"/>
                </a:lnTo>
                <a:lnTo>
                  <a:pt x="1715" y="0"/>
                </a:lnTo>
                <a:lnTo>
                  <a:pt x="1800" y="17"/>
                </a:lnTo>
                <a:lnTo>
                  <a:pt x="1901" y="34"/>
                </a:lnTo>
                <a:lnTo>
                  <a:pt x="1918" y="50"/>
                </a:lnTo>
                <a:lnTo>
                  <a:pt x="1935" y="67"/>
                </a:lnTo>
                <a:lnTo>
                  <a:pt x="1952" y="84"/>
                </a:lnTo>
                <a:lnTo>
                  <a:pt x="1969" y="101"/>
                </a:lnTo>
                <a:lnTo>
                  <a:pt x="1952" y="101"/>
                </a:lnTo>
                <a:lnTo>
                  <a:pt x="1935" y="118"/>
                </a:lnTo>
                <a:lnTo>
                  <a:pt x="1918" y="135"/>
                </a:lnTo>
                <a:lnTo>
                  <a:pt x="1867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18" name="Freeform 46"/>
          <p:cNvSpPr/>
          <p:nvPr/>
        </p:nvSpPr>
        <p:spPr>
          <a:xfrm>
            <a:off x="2063432" y="3863410"/>
            <a:ext cx="969962" cy="728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8" h="1149">
                <a:moveTo>
                  <a:pt x="849" y="591"/>
                </a:moveTo>
                <a:lnTo>
                  <a:pt x="950" y="507"/>
                </a:lnTo>
                <a:lnTo>
                  <a:pt x="1052" y="422"/>
                </a:lnTo>
                <a:lnTo>
                  <a:pt x="1120" y="355"/>
                </a:lnTo>
                <a:lnTo>
                  <a:pt x="1171" y="287"/>
                </a:lnTo>
                <a:lnTo>
                  <a:pt x="1222" y="220"/>
                </a:lnTo>
                <a:lnTo>
                  <a:pt x="1239" y="152"/>
                </a:lnTo>
                <a:lnTo>
                  <a:pt x="1273" y="101"/>
                </a:lnTo>
                <a:lnTo>
                  <a:pt x="1273" y="51"/>
                </a:lnTo>
                <a:lnTo>
                  <a:pt x="1290" y="17"/>
                </a:lnTo>
                <a:lnTo>
                  <a:pt x="1324" y="0"/>
                </a:lnTo>
                <a:lnTo>
                  <a:pt x="1358" y="0"/>
                </a:lnTo>
                <a:lnTo>
                  <a:pt x="1409" y="17"/>
                </a:lnTo>
                <a:lnTo>
                  <a:pt x="1460" y="51"/>
                </a:lnTo>
                <a:lnTo>
                  <a:pt x="1494" y="68"/>
                </a:lnTo>
                <a:lnTo>
                  <a:pt x="1528" y="101"/>
                </a:lnTo>
                <a:lnTo>
                  <a:pt x="1528" y="118"/>
                </a:lnTo>
                <a:lnTo>
                  <a:pt x="1528" y="135"/>
                </a:lnTo>
                <a:lnTo>
                  <a:pt x="1511" y="169"/>
                </a:lnTo>
                <a:lnTo>
                  <a:pt x="1477" y="237"/>
                </a:lnTo>
                <a:lnTo>
                  <a:pt x="1409" y="304"/>
                </a:lnTo>
                <a:lnTo>
                  <a:pt x="1307" y="406"/>
                </a:lnTo>
                <a:lnTo>
                  <a:pt x="1188" y="524"/>
                </a:lnTo>
                <a:lnTo>
                  <a:pt x="1086" y="625"/>
                </a:lnTo>
                <a:lnTo>
                  <a:pt x="950" y="727"/>
                </a:lnTo>
                <a:lnTo>
                  <a:pt x="832" y="811"/>
                </a:lnTo>
                <a:lnTo>
                  <a:pt x="696" y="879"/>
                </a:lnTo>
                <a:lnTo>
                  <a:pt x="577" y="946"/>
                </a:lnTo>
                <a:lnTo>
                  <a:pt x="441" y="1014"/>
                </a:lnTo>
                <a:lnTo>
                  <a:pt x="305" y="1064"/>
                </a:lnTo>
                <a:lnTo>
                  <a:pt x="237" y="1081"/>
                </a:lnTo>
                <a:lnTo>
                  <a:pt x="169" y="1115"/>
                </a:lnTo>
                <a:lnTo>
                  <a:pt x="118" y="1115"/>
                </a:lnTo>
                <a:lnTo>
                  <a:pt x="85" y="1132"/>
                </a:lnTo>
                <a:lnTo>
                  <a:pt x="51" y="1149"/>
                </a:lnTo>
                <a:lnTo>
                  <a:pt x="34" y="1149"/>
                </a:lnTo>
                <a:lnTo>
                  <a:pt x="17" y="1149"/>
                </a:lnTo>
                <a:lnTo>
                  <a:pt x="0" y="1132"/>
                </a:lnTo>
                <a:lnTo>
                  <a:pt x="17" y="1132"/>
                </a:lnTo>
                <a:lnTo>
                  <a:pt x="51" y="1098"/>
                </a:lnTo>
                <a:lnTo>
                  <a:pt x="102" y="1081"/>
                </a:lnTo>
                <a:lnTo>
                  <a:pt x="186" y="1048"/>
                </a:lnTo>
                <a:lnTo>
                  <a:pt x="356" y="946"/>
                </a:lnTo>
                <a:lnTo>
                  <a:pt x="441" y="896"/>
                </a:lnTo>
                <a:lnTo>
                  <a:pt x="509" y="862"/>
                </a:lnTo>
                <a:lnTo>
                  <a:pt x="577" y="811"/>
                </a:lnTo>
                <a:lnTo>
                  <a:pt x="662" y="743"/>
                </a:lnTo>
                <a:lnTo>
                  <a:pt x="747" y="676"/>
                </a:lnTo>
                <a:lnTo>
                  <a:pt x="849" y="59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0" name="Freeform 48"/>
          <p:cNvSpPr/>
          <p:nvPr/>
        </p:nvSpPr>
        <p:spPr>
          <a:xfrm>
            <a:off x="3055619" y="3036323"/>
            <a:ext cx="193675" cy="579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912">
                <a:moveTo>
                  <a:pt x="220" y="17"/>
                </a:moveTo>
                <a:lnTo>
                  <a:pt x="237" y="186"/>
                </a:lnTo>
                <a:lnTo>
                  <a:pt x="254" y="321"/>
                </a:lnTo>
                <a:lnTo>
                  <a:pt x="271" y="456"/>
                </a:lnTo>
                <a:lnTo>
                  <a:pt x="288" y="558"/>
                </a:lnTo>
                <a:lnTo>
                  <a:pt x="305" y="659"/>
                </a:lnTo>
                <a:lnTo>
                  <a:pt x="305" y="727"/>
                </a:lnTo>
                <a:lnTo>
                  <a:pt x="305" y="777"/>
                </a:lnTo>
                <a:lnTo>
                  <a:pt x="305" y="811"/>
                </a:lnTo>
                <a:lnTo>
                  <a:pt x="288" y="862"/>
                </a:lnTo>
                <a:lnTo>
                  <a:pt x="271" y="896"/>
                </a:lnTo>
                <a:lnTo>
                  <a:pt x="254" y="912"/>
                </a:lnTo>
                <a:lnTo>
                  <a:pt x="220" y="912"/>
                </a:lnTo>
                <a:lnTo>
                  <a:pt x="203" y="912"/>
                </a:lnTo>
                <a:lnTo>
                  <a:pt x="186" y="896"/>
                </a:lnTo>
                <a:lnTo>
                  <a:pt x="186" y="862"/>
                </a:lnTo>
                <a:lnTo>
                  <a:pt x="152" y="794"/>
                </a:lnTo>
                <a:lnTo>
                  <a:pt x="135" y="760"/>
                </a:lnTo>
                <a:lnTo>
                  <a:pt x="135" y="727"/>
                </a:lnTo>
                <a:lnTo>
                  <a:pt x="135" y="676"/>
                </a:lnTo>
                <a:lnTo>
                  <a:pt x="135" y="591"/>
                </a:lnTo>
                <a:lnTo>
                  <a:pt x="118" y="490"/>
                </a:lnTo>
                <a:lnTo>
                  <a:pt x="118" y="372"/>
                </a:lnTo>
                <a:lnTo>
                  <a:pt x="101" y="270"/>
                </a:lnTo>
                <a:lnTo>
                  <a:pt x="85" y="220"/>
                </a:lnTo>
                <a:lnTo>
                  <a:pt x="68" y="169"/>
                </a:lnTo>
                <a:lnTo>
                  <a:pt x="68" y="135"/>
                </a:lnTo>
                <a:lnTo>
                  <a:pt x="51" y="118"/>
                </a:lnTo>
                <a:lnTo>
                  <a:pt x="51" y="101"/>
                </a:lnTo>
                <a:lnTo>
                  <a:pt x="34" y="85"/>
                </a:lnTo>
                <a:lnTo>
                  <a:pt x="17" y="85"/>
                </a:lnTo>
                <a:lnTo>
                  <a:pt x="0" y="68"/>
                </a:lnTo>
                <a:lnTo>
                  <a:pt x="0" y="51"/>
                </a:lnTo>
                <a:lnTo>
                  <a:pt x="17" y="34"/>
                </a:lnTo>
                <a:lnTo>
                  <a:pt x="17" y="17"/>
                </a:lnTo>
                <a:lnTo>
                  <a:pt x="68" y="17"/>
                </a:lnTo>
                <a:lnTo>
                  <a:pt x="118" y="0"/>
                </a:lnTo>
                <a:lnTo>
                  <a:pt x="169" y="17"/>
                </a:lnTo>
                <a:lnTo>
                  <a:pt x="22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1" name="Freeform 49"/>
          <p:cNvSpPr/>
          <p:nvPr/>
        </p:nvSpPr>
        <p:spPr>
          <a:xfrm>
            <a:off x="2601594" y="2983935"/>
            <a:ext cx="150813" cy="6429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013">
                <a:moveTo>
                  <a:pt x="34" y="16"/>
                </a:moveTo>
                <a:lnTo>
                  <a:pt x="67" y="0"/>
                </a:lnTo>
                <a:lnTo>
                  <a:pt x="101" y="0"/>
                </a:lnTo>
                <a:lnTo>
                  <a:pt x="135" y="0"/>
                </a:lnTo>
                <a:lnTo>
                  <a:pt x="169" y="16"/>
                </a:lnTo>
                <a:lnTo>
                  <a:pt x="186" y="33"/>
                </a:lnTo>
                <a:lnTo>
                  <a:pt x="203" y="67"/>
                </a:lnTo>
                <a:lnTo>
                  <a:pt x="237" y="118"/>
                </a:lnTo>
                <a:lnTo>
                  <a:pt x="237" y="135"/>
                </a:lnTo>
                <a:lnTo>
                  <a:pt x="237" y="185"/>
                </a:lnTo>
                <a:lnTo>
                  <a:pt x="220" y="253"/>
                </a:lnTo>
                <a:lnTo>
                  <a:pt x="220" y="354"/>
                </a:lnTo>
                <a:lnTo>
                  <a:pt x="220" y="473"/>
                </a:lnTo>
                <a:lnTo>
                  <a:pt x="203" y="625"/>
                </a:lnTo>
                <a:lnTo>
                  <a:pt x="203" y="777"/>
                </a:lnTo>
                <a:lnTo>
                  <a:pt x="186" y="980"/>
                </a:lnTo>
                <a:lnTo>
                  <a:pt x="50" y="1013"/>
                </a:lnTo>
                <a:lnTo>
                  <a:pt x="50" y="811"/>
                </a:lnTo>
                <a:lnTo>
                  <a:pt x="50" y="642"/>
                </a:lnTo>
                <a:lnTo>
                  <a:pt x="34" y="506"/>
                </a:lnTo>
                <a:lnTo>
                  <a:pt x="34" y="371"/>
                </a:lnTo>
                <a:lnTo>
                  <a:pt x="34" y="270"/>
                </a:lnTo>
                <a:lnTo>
                  <a:pt x="34" y="202"/>
                </a:lnTo>
                <a:lnTo>
                  <a:pt x="34" y="135"/>
                </a:lnTo>
                <a:lnTo>
                  <a:pt x="17" y="118"/>
                </a:lnTo>
                <a:lnTo>
                  <a:pt x="0" y="84"/>
                </a:lnTo>
                <a:lnTo>
                  <a:pt x="0" y="50"/>
                </a:lnTo>
                <a:lnTo>
                  <a:pt x="17" y="33"/>
                </a:lnTo>
                <a:lnTo>
                  <a:pt x="34" y="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2" name="Freeform 50"/>
          <p:cNvSpPr/>
          <p:nvPr/>
        </p:nvSpPr>
        <p:spPr>
          <a:xfrm>
            <a:off x="3141344" y="2961710"/>
            <a:ext cx="700088" cy="6651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04" h="1047">
                <a:moveTo>
                  <a:pt x="832" y="963"/>
                </a:moveTo>
                <a:lnTo>
                  <a:pt x="815" y="997"/>
                </a:lnTo>
                <a:lnTo>
                  <a:pt x="798" y="1030"/>
                </a:lnTo>
                <a:lnTo>
                  <a:pt x="781" y="1047"/>
                </a:lnTo>
                <a:lnTo>
                  <a:pt x="764" y="1047"/>
                </a:lnTo>
                <a:lnTo>
                  <a:pt x="747" y="1030"/>
                </a:lnTo>
                <a:lnTo>
                  <a:pt x="731" y="997"/>
                </a:lnTo>
                <a:lnTo>
                  <a:pt x="714" y="963"/>
                </a:lnTo>
                <a:lnTo>
                  <a:pt x="697" y="912"/>
                </a:lnTo>
                <a:lnTo>
                  <a:pt x="680" y="878"/>
                </a:lnTo>
                <a:lnTo>
                  <a:pt x="680" y="861"/>
                </a:lnTo>
                <a:lnTo>
                  <a:pt x="697" y="828"/>
                </a:lnTo>
                <a:lnTo>
                  <a:pt x="714" y="794"/>
                </a:lnTo>
                <a:lnTo>
                  <a:pt x="714" y="743"/>
                </a:lnTo>
                <a:lnTo>
                  <a:pt x="747" y="676"/>
                </a:lnTo>
                <a:lnTo>
                  <a:pt x="764" y="574"/>
                </a:lnTo>
                <a:lnTo>
                  <a:pt x="764" y="473"/>
                </a:lnTo>
                <a:lnTo>
                  <a:pt x="781" y="405"/>
                </a:lnTo>
                <a:lnTo>
                  <a:pt x="781" y="338"/>
                </a:lnTo>
                <a:lnTo>
                  <a:pt x="781" y="287"/>
                </a:lnTo>
                <a:lnTo>
                  <a:pt x="781" y="253"/>
                </a:lnTo>
                <a:lnTo>
                  <a:pt x="781" y="219"/>
                </a:lnTo>
                <a:lnTo>
                  <a:pt x="764" y="203"/>
                </a:lnTo>
                <a:lnTo>
                  <a:pt x="764" y="186"/>
                </a:lnTo>
                <a:lnTo>
                  <a:pt x="731" y="169"/>
                </a:lnTo>
                <a:lnTo>
                  <a:pt x="680" y="169"/>
                </a:lnTo>
                <a:lnTo>
                  <a:pt x="612" y="186"/>
                </a:lnTo>
                <a:lnTo>
                  <a:pt x="510" y="203"/>
                </a:lnTo>
                <a:lnTo>
                  <a:pt x="391" y="219"/>
                </a:lnTo>
                <a:lnTo>
                  <a:pt x="272" y="236"/>
                </a:lnTo>
                <a:lnTo>
                  <a:pt x="136" y="253"/>
                </a:lnTo>
                <a:lnTo>
                  <a:pt x="0" y="270"/>
                </a:lnTo>
                <a:lnTo>
                  <a:pt x="0" y="152"/>
                </a:lnTo>
                <a:lnTo>
                  <a:pt x="153" y="135"/>
                </a:lnTo>
                <a:lnTo>
                  <a:pt x="289" y="118"/>
                </a:lnTo>
                <a:lnTo>
                  <a:pt x="408" y="101"/>
                </a:lnTo>
                <a:lnTo>
                  <a:pt x="510" y="84"/>
                </a:lnTo>
                <a:lnTo>
                  <a:pt x="595" y="67"/>
                </a:lnTo>
                <a:lnTo>
                  <a:pt x="646" y="34"/>
                </a:lnTo>
                <a:lnTo>
                  <a:pt x="697" y="34"/>
                </a:lnTo>
                <a:lnTo>
                  <a:pt x="731" y="17"/>
                </a:lnTo>
                <a:lnTo>
                  <a:pt x="781" y="0"/>
                </a:lnTo>
                <a:lnTo>
                  <a:pt x="832" y="0"/>
                </a:lnTo>
                <a:lnTo>
                  <a:pt x="866" y="17"/>
                </a:lnTo>
                <a:lnTo>
                  <a:pt x="900" y="34"/>
                </a:lnTo>
                <a:lnTo>
                  <a:pt x="934" y="50"/>
                </a:lnTo>
                <a:lnTo>
                  <a:pt x="985" y="84"/>
                </a:lnTo>
                <a:lnTo>
                  <a:pt x="1036" y="101"/>
                </a:lnTo>
                <a:lnTo>
                  <a:pt x="1070" y="135"/>
                </a:lnTo>
                <a:lnTo>
                  <a:pt x="1087" y="152"/>
                </a:lnTo>
                <a:lnTo>
                  <a:pt x="1104" y="169"/>
                </a:lnTo>
                <a:lnTo>
                  <a:pt x="1087" y="203"/>
                </a:lnTo>
                <a:lnTo>
                  <a:pt x="1070" y="253"/>
                </a:lnTo>
                <a:lnTo>
                  <a:pt x="1036" y="287"/>
                </a:lnTo>
                <a:lnTo>
                  <a:pt x="1019" y="355"/>
                </a:lnTo>
                <a:lnTo>
                  <a:pt x="985" y="456"/>
                </a:lnTo>
                <a:lnTo>
                  <a:pt x="968" y="507"/>
                </a:lnTo>
                <a:lnTo>
                  <a:pt x="951" y="574"/>
                </a:lnTo>
                <a:lnTo>
                  <a:pt x="934" y="709"/>
                </a:lnTo>
                <a:lnTo>
                  <a:pt x="900" y="811"/>
                </a:lnTo>
                <a:lnTo>
                  <a:pt x="866" y="895"/>
                </a:lnTo>
                <a:lnTo>
                  <a:pt x="832" y="96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3" name="Freeform 51"/>
          <p:cNvSpPr/>
          <p:nvPr/>
        </p:nvSpPr>
        <p:spPr>
          <a:xfrm>
            <a:off x="3161982" y="3229998"/>
            <a:ext cx="346075" cy="1063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44" h="169">
                <a:moveTo>
                  <a:pt x="0" y="85"/>
                </a:moveTo>
                <a:lnTo>
                  <a:pt x="102" y="68"/>
                </a:lnTo>
                <a:lnTo>
                  <a:pt x="187" y="51"/>
                </a:lnTo>
                <a:lnTo>
                  <a:pt x="255" y="34"/>
                </a:lnTo>
                <a:lnTo>
                  <a:pt x="323" y="17"/>
                </a:lnTo>
                <a:lnTo>
                  <a:pt x="374" y="0"/>
                </a:lnTo>
                <a:lnTo>
                  <a:pt x="425" y="0"/>
                </a:lnTo>
                <a:lnTo>
                  <a:pt x="442" y="0"/>
                </a:lnTo>
                <a:lnTo>
                  <a:pt x="459" y="0"/>
                </a:lnTo>
                <a:lnTo>
                  <a:pt x="493" y="0"/>
                </a:lnTo>
                <a:lnTo>
                  <a:pt x="527" y="17"/>
                </a:lnTo>
                <a:lnTo>
                  <a:pt x="544" y="51"/>
                </a:lnTo>
                <a:lnTo>
                  <a:pt x="544" y="68"/>
                </a:lnTo>
                <a:lnTo>
                  <a:pt x="544" y="85"/>
                </a:lnTo>
                <a:lnTo>
                  <a:pt x="510" y="102"/>
                </a:lnTo>
                <a:lnTo>
                  <a:pt x="442" y="135"/>
                </a:lnTo>
                <a:lnTo>
                  <a:pt x="357" y="152"/>
                </a:lnTo>
                <a:lnTo>
                  <a:pt x="289" y="169"/>
                </a:lnTo>
                <a:lnTo>
                  <a:pt x="221" y="169"/>
                </a:lnTo>
                <a:lnTo>
                  <a:pt x="119" y="169"/>
                </a:lnTo>
                <a:lnTo>
                  <a:pt x="0" y="169"/>
                </a:lnTo>
                <a:lnTo>
                  <a:pt x="0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4" name="Freeform 52"/>
          <p:cNvSpPr/>
          <p:nvPr/>
        </p:nvSpPr>
        <p:spPr>
          <a:xfrm>
            <a:off x="3184207" y="3466535"/>
            <a:ext cx="430212" cy="1063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679" h="169">
                <a:moveTo>
                  <a:pt x="0" y="67"/>
                </a:moveTo>
                <a:lnTo>
                  <a:pt x="119" y="51"/>
                </a:lnTo>
                <a:lnTo>
                  <a:pt x="221" y="51"/>
                </a:lnTo>
                <a:lnTo>
                  <a:pt x="306" y="34"/>
                </a:lnTo>
                <a:lnTo>
                  <a:pt x="408" y="17"/>
                </a:lnTo>
                <a:lnTo>
                  <a:pt x="476" y="17"/>
                </a:lnTo>
                <a:lnTo>
                  <a:pt x="561" y="17"/>
                </a:lnTo>
                <a:lnTo>
                  <a:pt x="629" y="0"/>
                </a:lnTo>
                <a:lnTo>
                  <a:pt x="679" y="0"/>
                </a:lnTo>
                <a:lnTo>
                  <a:pt x="679" y="101"/>
                </a:lnTo>
                <a:lnTo>
                  <a:pt x="561" y="118"/>
                </a:lnTo>
                <a:lnTo>
                  <a:pt x="459" y="135"/>
                </a:lnTo>
                <a:lnTo>
                  <a:pt x="374" y="135"/>
                </a:lnTo>
                <a:lnTo>
                  <a:pt x="289" y="152"/>
                </a:lnTo>
                <a:lnTo>
                  <a:pt x="204" y="152"/>
                </a:lnTo>
                <a:lnTo>
                  <a:pt x="119" y="169"/>
                </a:lnTo>
                <a:lnTo>
                  <a:pt x="68" y="169"/>
                </a:lnTo>
                <a:lnTo>
                  <a:pt x="0" y="169"/>
                </a:lnTo>
                <a:lnTo>
                  <a:pt x="0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5" name="Freeform 53"/>
          <p:cNvSpPr/>
          <p:nvPr/>
        </p:nvSpPr>
        <p:spPr>
          <a:xfrm>
            <a:off x="2741294" y="4088835"/>
            <a:ext cx="152400" cy="5572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8" h="878">
                <a:moveTo>
                  <a:pt x="187" y="878"/>
                </a:moveTo>
                <a:lnTo>
                  <a:pt x="170" y="878"/>
                </a:lnTo>
                <a:lnTo>
                  <a:pt x="136" y="862"/>
                </a:lnTo>
                <a:lnTo>
                  <a:pt x="119" y="845"/>
                </a:lnTo>
                <a:lnTo>
                  <a:pt x="102" y="811"/>
                </a:lnTo>
                <a:lnTo>
                  <a:pt x="85" y="777"/>
                </a:lnTo>
                <a:lnTo>
                  <a:pt x="68" y="726"/>
                </a:lnTo>
                <a:lnTo>
                  <a:pt x="68" y="676"/>
                </a:lnTo>
                <a:lnTo>
                  <a:pt x="68" y="608"/>
                </a:lnTo>
                <a:lnTo>
                  <a:pt x="68" y="574"/>
                </a:lnTo>
                <a:lnTo>
                  <a:pt x="51" y="524"/>
                </a:lnTo>
                <a:lnTo>
                  <a:pt x="51" y="473"/>
                </a:lnTo>
                <a:lnTo>
                  <a:pt x="51" y="422"/>
                </a:lnTo>
                <a:lnTo>
                  <a:pt x="34" y="355"/>
                </a:lnTo>
                <a:lnTo>
                  <a:pt x="17" y="287"/>
                </a:lnTo>
                <a:lnTo>
                  <a:pt x="17" y="203"/>
                </a:lnTo>
                <a:lnTo>
                  <a:pt x="0" y="101"/>
                </a:lnTo>
                <a:lnTo>
                  <a:pt x="204" y="0"/>
                </a:lnTo>
                <a:lnTo>
                  <a:pt x="204" y="169"/>
                </a:lnTo>
                <a:lnTo>
                  <a:pt x="221" y="321"/>
                </a:lnTo>
                <a:lnTo>
                  <a:pt x="221" y="456"/>
                </a:lnTo>
                <a:lnTo>
                  <a:pt x="221" y="574"/>
                </a:lnTo>
                <a:lnTo>
                  <a:pt x="238" y="659"/>
                </a:lnTo>
                <a:lnTo>
                  <a:pt x="238" y="726"/>
                </a:lnTo>
                <a:lnTo>
                  <a:pt x="238" y="777"/>
                </a:lnTo>
                <a:lnTo>
                  <a:pt x="238" y="811"/>
                </a:lnTo>
                <a:lnTo>
                  <a:pt x="238" y="845"/>
                </a:lnTo>
                <a:lnTo>
                  <a:pt x="221" y="862"/>
                </a:lnTo>
                <a:lnTo>
                  <a:pt x="204" y="878"/>
                </a:lnTo>
                <a:lnTo>
                  <a:pt x="187" y="87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6" name="Freeform 54"/>
          <p:cNvSpPr/>
          <p:nvPr/>
        </p:nvSpPr>
        <p:spPr>
          <a:xfrm>
            <a:off x="2828607" y="4023748"/>
            <a:ext cx="839787" cy="4397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4" h="693">
                <a:moveTo>
                  <a:pt x="968" y="203"/>
                </a:moveTo>
                <a:lnTo>
                  <a:pt x="968" y="203"/>
                </a:lnTo>
                <a:lnTo>
                  <a:pt x="934" y="203"/>
                </a:lnTo>
                <a:lnTo>
                  <a:pt x="900" y="186"/>
                </a:lnTo>
                <a:lnTo>
                  <a:pt x="866" y="186"/>
                </a:lnTo>
                <a:lnTo>
                  <a:pt x="798" y="203"/>
                </a:lnTo>
                <a:lnTo>
                  <a:pt x="730" y="203"/>
                </a:lnTo>
                <a:lnTo>
                  <a:pt x="645" y="203"/>
                </a:lnTo>
                <a:lnTo>
                  <a:pt x="560" y="220"/>
                </a:lnTo>
                <a:lnTo>
                  <a:pt x="475" y="237"/>
                </a:lnTo>
                <a:lnTo>
                  <a:pt x="374" y="254"/>
                </a:lnTo>
                <a:lnTo>
                  <a:pt x="221" y="271"/>
                </a:lnTo>
                <a:lnTo>
                  <a:pt x="102" y="288"/>
                </a:lnTo>
                <a:lnTo>
                  <a:pt x="0" y="305"/>
                </a:lnTo>
                <a:lnTo>
                  <a:pt x="0" y="169"/>
                </a:lnTo>
                <a:lnTo>
                  <a:pt x="34" y="169"/>
                </a:lnTo>
                <a:lnTo>
                  <a:pt x="85" y="169"/>
                </a:lnTo>
                <a:lnTo>
                  <a:pt x="136" y="169"/>
                </a:lnTo>
                <a:lnTo>
                  <a:pt x="204" y="153"/>
                </a:lnTo>
                <a:lnTo>
                  <a:pt x="289" y="153"/>
                </a:lnTo>
                <a:lnTo>
                  <a:pt x="374" y="136"/>
                </a:lnTo>
                <a:lnTo>
                  <a:pt x="492" y="119"/>
                </a:lnTo>
                <a:lnTo>
                  <a:pt x="611" y="102"/>
                </a:lnTo>
                <a:lnTo>
                  <a:pt x="730" y="85"/>
                </a:lnTo>
                <a:lnTo>
                  <a:pt x="832" y="68"/>
                </a:lnTo>
                <a:lnTo>
                  <a:pt x="900" y="51"/>
                </a:lnTo>
                <a:lnTo>
                  <a:pt x="934" y="34"/>
                </a:lnTo>
                <a:lnTo>
                  <a:pt x="985" y="17"/>
                </a:lnTo>
                <a:lnTo>
                  <a:pt x="1019" y="0"/>
                </a:lnTo>
                <a:lnTo>
                  <a:pt x="1053" y="0"/>
                </a:lnTo>
                <a:lnTo>
                  <a:pt x="1087" y="17"/>
                </a:lnTo>
                <a:lnTo>
                  <a:pt x="1138" y="51"/>
                </a:lnTo>
                <a:lnTo>
                  <a:pt x="1206" y="85"/>
                </a:lnTo>
                <a:lnTo>
                  <a:pt x="1256" y="119"/>
                </a:lnTo>
                <a:lnTo>
                  <a:pt x="1307" y="153"/>
                </a:lnTo>
                <a:lnTo>
                  <a:pt x="1324" y="186"/>
                </a:lnTo>
                <a:lnTo>
                  <a:pt x="1324" y="203"/>
                </a:lnTo>
                <a:lnTo>
                  <a:pt x="1324" y="220"/>
                </a:lnTo>
                <a:lnTo>
                  <a:pt x="1307" y="237"/>
                </a:lnTo>
                <a:lnTo>
                  <a:pt x="1273" y="254"/>
                </a:lnTo>
                <a:lnTo>
                  <a:pt x="1223" y="305"/>
                </a:lnTo>
                <a:lnTo>
                  <a:pt x="1189" y="372"/>
                </a:lnTo>
                <a:lnTo>
                  <a:pt x="1172" y="423"/>
                </a:lnTo>
                <a:lnTo>
                  <a:pt x="1138" y="490"/>
                </a:lnTo>
                <a:lnTo>
                  <a:pt x="1104" y="592"/>
                </a:lnTo>
                <a:lnTo>
                  <a:pt x="1087" y="693"/>
                </a:lnTo>
                <a:lnTo>
                  <a:pt x="900" y="693"/>
                </a:lnTo>
                <a:lnTo>
                  <a:pt x="917" y="592"/>
                </a:lnTo>
                <a:lnTo>
                  <a:pt x="951" y="490"/>
                </a:lnTo>
                <a:lnTo>
                  <a:pt x="968" y="423"/>
                </a:lnTo>
                <a:lnTo>
                  <a:pt x="968" y="355"/>
                </a:lnTo>
                <a:lnTo>
                  <a:pt x="985" y="305"/>
                </a:lnTo>
                <a:lnTo>
                  <a:pt x="985" y="254"/>
                </a:lnTo>
                <a:lnTo>
                  <a:pt x="985" y="220"/>
                </a:lnTo>
                <a:lnTo>
                  <a:pt x="968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27" name="Freeform 55"/>
          <p:cNvSpPr/>
          <p:nvPr/>
        </p:nvSpPr>
        <p:spPr>
          <a:xfrm>
            <a:off x="2828607" y="4409510"/>
            <a:ext cx="776287" cy="1508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23" h="236">
                <a:moveTo>
                  <a:pt x="34" y="236"/>
                </a:moveTo>
                <a:lnTo>
                  <a:pt x="0" y="118"/>
                </a:lnTo>
                <a:lnTo>
                  <a:pt x="51" y="101"/>
                </a:lnTo>
                <a:lnTo>
                  <a:pt x="136" y="101"/>
                </a:lnTo>
                <a:lnTo>
                  <a:pt x="238" y="84"/>
                </a:lnTo>
                <a:lnTo>
                  <a:pt x="374" y="67"/>
                </a:lnTo>
                <a:lnTo>
                  <a:pt x="526" y="50"/>
                </a:lnTo>
                <a:lnTo>
                  <a:pt x="713" y="34"/>
                </a:lnTo>
                <a:lnTo>
                  <a:pt x="917" y="17"/>
                </a:lnTo>
                <a:lnTo>
                  <a:pt x="1155" y="0"/>
                </a:lnTo>
                <a:lnTo>
                  <a:pt x="1189" y="17"/>
                </a:lnTo>
                <a:lnTo>
                  <a:pt x="1206" y="50"/>
                </a:lnTo>
                <a:lnTo>
                  <a:pt x="1223" y="84"/>
                </a:lnTo>
                <a:lnTo>
                  <a:pt x="1223" y="101"/>
                </a:lnTo>
                <a:lnTo>
                  <a:pt x="1223" y="135"/>
                </a:lnTo>
                <a:lnTo>
                  <a:pt x="1206" y="152"/>
                </a:lnTo>
                <a:lnTo>
                  <a:pt x="1155" y="169"/>
                </a:lnTo>
                <a:lnTo>
                  <a:pt x="1087" y="169"/>
                </a:lnTo>
                <a:lnTo>
                  <a:pt x="1036" y="169"/>
                </a:lnTo>
                <a:lnTo>
                  <a:pt x="968" y="169"/>
                </a:lnTo>
                <a:lnTo>
                  <a:pt x="883" y="169"/>
                </a:lnTo>
                <a:lnTo>
                  <a:pt x="764" y="186"/>
                </a:lnTo>
                <a:lnTo>
                  <a:pt x="628" y="186"/>
                </a:lnTo>
                <a:lnTo>
                  <a:pt x="458" y="202"/>
                </a:lnTo>
                <a:lnTo>
                  <a:pt x="255" y="219"/>
                </a:lnTo>
                <a:lnTo>
                  <a:pt x="153" y="236"/>
                </a:lnTo>
                <a:lnTo>
                  <a:pt x="34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8716" name="Freeform 44"/>
          <p:cNvSpPr/>
          <p:nvPr/>
        </p:nvSpPr>
        <p:spPr>
          <a:xfrm>
            <a:off x="2245994" y="3466535"/>
            <a:ext cx="776288" cy="320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223" h="507">
                <a:moveTo>
                  <a:pt x="0" y="338"/>
                </a:moveTo>
                <a:lnTo>
                  <a:pt x="85" y="338"/>
                </a:lnTo>
                <a:lnTo>
                  <a:pt x="136" y="338"/>
                </a:lnTo>
                <a:lnTo>
                  <a:pt x="187" y="321"/>
                </a:lnTo>
                <a:lnTo>
                  <a:pt x="204" y="321"/>
                </a:lnTo>
                <a:lnTo>
                  <a:pt x="221" y="321"/>
                </a:lnTo>
                <a:lnTo>
                  <a:pt x="255" y="304"/>
                </a:lnTo>
                <a:lnTo>
                  <a:pt x="289" y="304"/>
                </a:lnTo>
                <a:lnTo>
                  <a:pt x="340" y="287"/>
                </a:lnTo>
                <a:lnTo>
                  <a:pt x="408" y="253"/>
                </a:lnTo>
                <a:lnTo>
                  <a:pt x="493" y="236"/>
                </a:lnTo>
                <a:lnTo>
                  <a:pt x="578" y="203"/>
                </a:lnTo>
                <a:lnTo>
                  <a:pt x="679" y="169"/>
                </a:lnTo>
                <a:lnTo>
                  <a:pt x="764" y="118"/>
                </a:lnTo>
                <a:lnTo>
                  <a:pt x="866" y="84"/>
                </a:lnTo>
                <a:lnTo>
                  <a:pt x="934" y="67"/>
                </a:lnTo>
                <a:lnTo>
                  <a:pt x="1002" y="51"/>
                </a:lnTo>
                <a:lnTo>
                  <a:pt x="1070" y="34"/>
                </a:lnTo>
                <a:lnTo>
                  <a:pt x="1104" y="17"/>
                </a:lnTo>
                <a:lnTo>
                  <a:pt x="1138" y="0"/>
                </a:lnTo>
                <a:lnTo>
                  <a:pt x="1172" y="0"/>
                </a:lnTo>
                <a:lnTo>
                  <a:pt x="1189" y="0"/>
                </a:lnTo>
                <a:lnTo>
                  <a:pt x="1206" y="17"/>
                </a:lnTo>
                <a:lnTo>
                  <a:pt x="1223" y="17"/>
                </a:lnTo>
                <a:lnTo>
                  <a:pt x="1223" y="34"/>
                </a:lnTo>
                <a:lnTo>
                  <a:pt x="1206" y="51"/>
                </a:lnTo>
                <a:lnTo>
                  <a:pt x="1155" y="84"/>
                </a:lnTo>
                <a:lnTo>
                  <a:pt x="1104" y="101"/>
                </a:lnTo>
                <a:lnTo>
                  <a:pt x="1036" y="135"/>
                </a:lnTo>
                <a:lnTo>
                  <a:pt x="951" y="186"/>
                </a:lnTo>
                <a:lnTo>
                  <a:pt x="849" y="220"/>
                </a:lnTo>
                <a:lnTo>
                  <a:pt x="747" y="270"/>
                </a:lnTo>
                <a:lnTo>
                  <a:pt x="628" y="338"/>
                </a:lnTo>
                <a:lnTo>
                  <a:pt x="527" y="389"/>
                </a:lnTo>
                <a:lnTo>
                  <a:pt x="425" y="422"/>
                </a:lnTo>
                <a:lnTo>
                  <a:pt x="357" y="456"/>
                </a:lnTo>
                <a:lnTo>
                  <a:pt x="289" y="473"/>
                </a:lnTo>
                <a:lnTo>
                  <a:pt x="255" y="507"/>
                </a:lnTo>
                <a:lnTo>
                  <a:pt x="221" y="507"/>
                </a:lnTo>
                <a:lnTo>
                  <a:pt x="204" y="507"/>
                </a:lnTo>
                <a:lnTo>
                  <a:pt x="170" y="507"/>
                </a:lnTo>
                <a:lnTo>
                  <a:pt x="153" y="507"/>
                </a:lnTo>
                <a:lnTo>
                  <a:pt x="119" y="490"/>
                </a:lnTo>
                <a:lnTo>
                  <a:pt x="85" y="456"/>
                </a:lnTo>
                <a:lnTo>
                  <a:pt x="51" y="439"/>
                </a:lnTo>
                <a:lnTo>
                  <a:pt x="17" y="405"/>
                </a:lnTo>
                <a:lnTo>
                  <a:pt x="0" y="372"/>
                </a:lnTo>
                <a:lnTo>
                  <a:pt x="0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2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944307" y="22393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8954467" y="22444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碧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682355" y="1532255"/>
            <a:ext cx="183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zhuāng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45355" y="23126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93105" y="2263775"/>
            <a:ext cx="62484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化妆   浓妆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妈妈不喜欢浓妆艳抹。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左边为点、提、竖，写在竖中线左侧，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写在竖中线偏右侧。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729" name="Freeform 33"/>
          <p:cNvSpPr/>
          <p:nvPr/>
        </p:nvSpPr>
        <p:spPr>
          <a:xfrm>
            <a:off x="2097857" y="3408045"/>
            <a:ext cx="247650" cy="2571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90" h="406">
                <a:moveTo>
                  <a:pt x="0" y="17"/>
                </a:move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36" y="0"/>
                </a:lnTo>
                <a:lnTo>
                  <a:pt x="170" y="17"/>
                </a:lnTo>
                <a:lnTo>
                  <a:pt x="204" y="51"/>
                </a:lnTo>
                <a:lnTo>
                  <a:pt x="288" y="119"/>
                </a:lnTo>
                <a:lnTo>
                  <a:pt x="356" y="186"/>
                </a:lnTo>
                <a:lnTo>
                  <a:pt x="373" y="237"/>
                </a:lnTo>
                <a:lnTo>
                  <a:pt x="390" y="271"/>
                </a:lnTo>
                <a:lnTo>
                  <a:pt x="390" y="321"/>
                </a:lnTo>
                <a:lnTo>
                  <a:pt x="390" y="355"/>
                </a:lnTo>
                <a:lnTo>
                  <a:pt x="356" y="389"/>
                </a:lnTo>
                <a:lnTo>
                  <a:pt x="339" y="406"/>
                </a:lnTo>
                <a:lnTo>
                  <a:pt x="305" y="406"/>
                </a:lnTo>
                <a:lnTo>
                  <a:pt x="288" y="389"/>
                </a:lnTo>
                <a:lnTo>
                  <a:pt x="237" y="372"/>
                </a:lnTo>
                <a:lnTo>
                  <a:pt x="204" y="338"/>
                </a:lnTo>
                <a:lnTo>
                  <a:pt x="153" y="271"/>
                </a:lnTo>
                <a:lnTo>
                  <a:pt x="119" y="203"/>
                </a:lnTo>
                <a:lnTo>
                  <a:pt x="68" y="119"/>
                </a:lnTo>
                <a:lnTo>
                  <a:pt x="34" y="68"/>
                </a:lnTo>
                <a:lnTo>
                  <a:pt x="17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23556" name="Group 4"/>
          <p:cNvGrpSpPr/>
          <p:nvPr/>
        </p:nvGrpSpPr>
        <p:grpSpPr>
          <a:xfrm>
            <a:off x="1470795" y="2312670"/>
            <a:ext cx="2879725" cy="2879725"/>
            <a:chOff x="1474" y="663"/>
            <a:chExt cx="2948" cy="2835"/>
          </a:xfrm>
        </p:grpSpPr>
        <p:sp>
          <p:nvSpPr>
            <p:cNvPr id="2355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5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5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6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6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3573" name="Rectangle 27"/>
          <p:cNvSpPr/>
          <p:nvPr/>
        </p:nvSpPr>
        <p:spPr>
          <a:xfrm>
            <a:off x="1958157" y="2828607"/>
            <a:ext cx="3175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27" name="Freeform 31"/>
          <p:cNvSpPr/>
          <p:nvPr/>
        </p:nvSpPr>
        <p:spPr>
          <a:xfrm>
            <a:off x="2850332" y="2839720"/>
            <a:ext cx="742950" cy="1673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69" h="2636">
                <a:moveTo>
                  <a:pt x="983" y="2551"/>
                </a:moveTo>
                <a:lnTo>
                  <a:pt x="915" y="2483"/>
                </a:lnTo>
                <a:lnTo>
                  <a:pt x="847" y="2416"/>
                </a:lnTo>
                <a:lnTo>
                  <a:pt x="729" y="2331"/>
                </a:lnTo>
                <a:lnTo>
                  <a:pt x="610" y="2213"/>
                </a:lnTo>
                <a:lnTo>
                  <a:pt x="475" y="2112"/>
                </a:lnTo>
                <a:lnTo>
                  <a:pt x="356" y="2027"/>
                </a:lnTo>
                <a:lnTo>
                  <a:pt x="254" y="1960"/>
                </a:lnTo>
                <a:lnTo>
                  <a:pt x="170" y="1909"/>
                </a:lnTo>
                <a:lnTo>
                  <a:pt x="102" y="1875"/>
                </a:lnTo>
                <a:lnTo>
                  <a:pt x="51" y="1841"/>
                </a:lnTo>
                <a:lnTo>
                  <a:pt x="17" y="1808"/>
                </a:lnTo>
                <a:lnTo>
                  <a:pt x="0" y="1774"/>
                </a:lnTo>
                <a:lnTo>
                  <a:pt x="0" y="1757"/>
                </a:lnTo>
                <a:lnTo>
                  <a:pt x="0" y="1740"/>
                </a:lnTo>
                <a:lnTo>
                  <a:pt x="17" y="1689"/>
                </a:lnTo>
                <a:lnTo>
                  <a:pt x="34" y="1639"/>
                </a:lnTo>
                <a:lnTo>
                  <a:pt x="51" y="1571"/>
                </a:lnTo>
                <a:lnTo>
                  <a:pt x="68" y="1487"/>
                </a:lnTo>
                <a:lnTo>
                  <a:pt x="85" y="1385"/>
                </a:lnTo>
                <a:lnTo>
                  <a:pt x="119" y="1284"/>
                </a:lnTo>
                <a:lnTo>
                  <a:pt x="170" y="1064"/>
                </a:lnTo>
                <a:lnTo>
                  <a:pt x="220" y="861"/>
                </a:lnTo>
                <a:lnTo>
                  <a:pt x="254" y="676"/>
                </a:lnTo>
                <a:lnTo>
                  <a:pt x="288" y="490"/>
                </a:lnTo>
                <a:lnTo>
                  <a:pt x="305" y="405"/>
                </a:lnTo>
                <a:lnTo>
                  <a:pt x="305" y="338"/>
                </a:lnTo>
                <a:lnTo>
                  <a:pt x="322" y="270"/>
                </a:lnTo>
                <a:lnTo>
                  <a:pt x="322" y="219"/>
                </a:lnTo>
                <a:lnTo>
                  <a:pt x="322" y="169"/>
                </a:lnTo>
                <a:lnTo>
                  <a:pt x="322" y="135"/>
                </a:lnTo>
                <a:lnTo>
                  <a:pt x="322" y="101"/>
                </a:lnTo>
                <a:lnTo>
                  <a:pt x="322" y="84"/>
                </a:lnTo>
                <a:lnTo>
                  <a:pt x="305" y="50"/>
                </a:lnTo>
                <a:lnTo>
                  <a:pt x="305" y="34"/>
                </a:lnTo>
                <a:lnTo>
                  <a:pt x="305" y="17"/>
                </a:lnTo>
                <a:lnTo>
                  <a:pt x="322" y="17"/>
                </a:lnTo>
                <a:lnTo>
                  <a:pt x="356" y="0"/>
                </a:lnTo>
                <a:lnTo>
                  <a:pt x="373" y="17"/>
                </a:lnTo>
                <a:lnTo>
                  <a:pt x="424" y="17"/>
                </a:lnTo>
                <a:lnTo>
                  <a:pt x="458" y="50"/>
                </a:lnTo>
                <a:lnTo>
                  <a:pt x="508" y="84"/>
                </a:lnTo>
                <a:lnTo>
                  <a:pt x="542" y="101"/>
                </a:lnTo>
                <a:lnTo>
                  <a:pt x="559" y="135"/>
                </a:lnTo>
                <a:lnTo>
                  <a:pt x="576" y="169"/>
                </a:lnTo>
                <a:lnTo>
                  <a:pt x="559" y="219"/>
                </a:lnTo>
                <a:lnTo>
                  <a:pt x="542" y="253"/>
                </a:lnTo>
                <a:lnTo>
                  <a:pt x="542" y="270"/>
                </a:lnTo>
                <a:lnTo>
                  <a:pt x="525" y="304"/>
                </a:lnTo>
                <a:lnTo>
                  <a:pt x="525" y="338"/>
                </a:lnTo>
                <a:lnTo>
                  <a:pt x="508" y="371"/>
                </a:lnTo>
                <a:lnTo>
                  <a:pt x="492" y="439"/>
                </a:lnTo>
                <a:lnTo>
                  <a:pt x="475" y="490"/>
                </a:lnTo>
                <a:lnTo>
                  <a:pt x="458" y="574"/>
                </a:lnTo>
                <a:lnTo>
                  <a:pt x="441" y="659"/>
                </a:lnTo>
                <a:lnTo>
                  <a:pt x="339" y="1014"/>
                </a:lnTo>
                <a:lnTo>
                  <a:pt x="237" y="1351"/>
                </a:lnTo>
                <a:lnTo>
                  <a:pt x="220" y="1436"/>
                </a:lnTo>
                <a:lnTo>
                  <a:pt x="187" y="1504"/>
                </a:lnTo>
                <a:lnTo>
                  <a:pt x="170" y="1554"/>
                </a:lnTo>
                <a:lnTo>
                  <a:pt x="153" y="1605"/>
                </a:lnTo>
                <a:lnTo>
                  <a:pt x="153" y="1656"/>
                </a:lnTo>
                <a:lnTo>
                  <a:pt x="136" y="1689"/>
                </a:lnTo>
                <a:lnTo>
                  <a:pt x="136" y="1706"/>
                </a:lnTo>
                <a:lnTo>
                  <a:pt x="136" y="1723"/>
                </a:lnTo>
                <a:lnTo>
                  <a:pt x="153" y="1740"/>
                </a:lnTo>
                <a:lnTo>
                  <a:pt x="170" y="1757"/>
                </a:lnTo>
                <a:lnTo>
                  <a:pt x="204" y="1774"/>
                </a:lnTo>
                <a:lnTo>
                  <a:pt x="254" y="1808"/>
                </a:lnTo>
                <a:lnTo>
                  <a:pt x="322" y="1841"/>
                </a:lnTo>
                <a:lnTo>
                  <a:pt x="390" y="1875"/>
                </a:lnTo>
                <a:lnTo>
                  <a:pt x="475" y="1926"/>
                </a:lnTo>
                <a:lnTo>
                  <a:pt x="576" y="1993"/>
                </a:lnTo>
                <a:lnTo>
                  <a:pt x="695" y="2044"/>
                </a:lnTo>
                <a:lnTo>
                  <a:pt x="780" y="2095"/>
                </a:lnTo>
                <a:lnTo>
                  <a:pt x="864" y="2129"/>
                </a:lnTo>
                <a:lnTo>
                  <a:pt x="932" y="2179"/>
                </a:lnTo>
                <a:lnTo>
                  <a:pt x="1000" y="2213"/>
                </a:lnTo>
                <a:lnTo>
                  <a:pt x="1051" y="2247"/>
                </a:lnTo>
                <a:lnTo>
                  <a:pt x="1084" y="2281"/>
                </a:lnTo>
                <a:lnTo>
                  <a:pt x="1118" y="2298"/>
                </a:lnTo>
                <a:lnTo>
                  <a:pt x="1152" y="2348"/>
                </a:lnTo>
                <a:lnTo>
                  <a:pt x="1169" y="2399"/>
                </a:lnTo>
                <a:lnTo>
                  <a:pt x="1169" y="2467"/>
                </a:lnTo>
                <a:lnTo>
                  <a:pt x="1169" y="2517"/>
                </a:lnTo>
                <a:lnTo>
                  <a:pt x="1169" y="2568"/>
                </a:lnTo>
                <a:lnTo>
                  <a:pt x="1152" y="2619"/>
                </a:lnTo>
                <a:lnTo>
                  <a:pt x="1135" y="2636"/>
                </a:lnTo>
                <a:lnTo>
                  <a:pt x="1118" y="2636"/>
                </a:lnTo>
                <a:lnTo>
                  <a:pt x="1084" y="2619"/>
                </a:lnTo>
                <a:lnTo>
                  <a:pt x="1051" y="2602"/>
                </a:lnTo>
                <a:lnTo>
                  <a:pt x="1017" y="2585"/>
                </a:lnTo>
                <a:lnTo>
                  <a:pt x="983" y="25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9728" name="Freeform 32"/>
          <p:cNvSpPr/>
          <p:nvPr/>
        </p:nvSpPr>
        <p:spPr>
          <a:xfrm>
            <a:off x="2613795" y="3482657"/>
            <a:ext cx="763587" cy="1019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03" h="1605">
                <a:moveTo>
                  <a:pt x="288" y="1554"/>
                </a:moveTo>
                <a:lnTo>
                  <a:pt x="221" y="1571"/>
                </a:lnTo>
                <a:lnTo>
                  <a:pt x="153" y="1588"/>
                </a:lnTo>
                <a:lnTo>
                  <a:pt x="119" y="1588"/>
                </a:lnTo>
                <a:lnTo>
                  <a:pt x="68" y="1605"/>
                </a:lnTo>
                <a:lnTo>
                  <a:pt x="34" y="1605"/>
                </a:lnTo>
                <a:lnTo>
                  <a:pt x="17" y="1605"/>
                </a:lnTo>
                <a:lnTo>
                  <a:pt x="0" y="1605"/>
                </a:lnTo>
                <a:lnTo>
                  <a:pt x="0" y="1588"/>
                </a:lnTo>
                <a:lnTo>
                  <a:pt x="0" y="1571"/>
                </a:lnTo>
                <a:lnTo>
                  <a:pt x="34" y="1554"/>
                </a:lnTo>
                <a:lnTo>
                  <a:pt x="51" y="1537"/>
                </a:lnTo>
                <a:lnTo>
                  <a:pt x="85" y="1520"/>
                </a:lnTo>
                <a:lnTo>
                  <a:pt x="136" y="1486"/>
                </a:lnTo>
                <a:lnTo>
                  <a:pt x="187" y="1469"/>
                </a:lnTo>
                <a:lnTo>
                  <a:pt x="238" y="1436"/>
                </a:lnTo>
                <a:lnTo>
                  <a:pt x="373" y="1368"/>
                </a:lnTo>
                <a:lnTo>
                  <a:pt x="492" y="1267"/>
                </a:lnTo>
                <a:lnTo>
                  <a:pt x="610" y="1165"/>
                </a:lnTo>
                <a:lnTo>
                  <a:pt x="729" y="1030"/>
                </a:lnTo>
                <a:lnTo>
                  <a:pt x="814" y="878"/>
                </a:lnTo>
                <a:lnTo>
                  <a:pt x="881" y="743"/>
                </a:lnTo>
                <a:lnTo>
                  <a:pt x="932" y="591"/>
                </a:lnTo>
                <a:lnTo>
                  <a:pt x="966" y="439"/>
                </a:lnTo>
                <a:lnTo>
                  <a:pt x="966" y="371"/>
                </a:lnTo>
                <a:lnTo>
                  <a:pt x="983" y="304"/>
                </a:lnTo>
                <a:lnTo>
                  <a:pt x="983" y="253"/>
                </a:lnTo>
                <a:lnTo>
                  <a:pt x="983" y="202"/>
                </a:lnTo>
                <a:lnTo>
                  <a:pt x="983" y="135"/>
                </a:lnTo>
                <a:lnTo>
                  <a:pt x="983" y="101"/>
                </a:lnTo>
                <a:lnTo>
                  <a:pt x="966" y="50"/>
                </a:lnTo>
                <a:lnTo>
                  <a:pt x="983" y="16"/>
                </a:lnTo>
                <a:lnTo>
                  <a:pt x="1000" y="0"/>
                </a:lnTo>
                <a:lnTo>
                  <a:pt x="1017" y="0"/>
                </a:lnTo>
                <a:lnTo>
                  <a:pt x="1034" y="16"/>
                </a:lnTo>
                <a:lnTo>
                  <a:pt x="1068" y="16"/>
                </a:lnTo>
                <a:lnTo>
                  <a:pt x="1119" y="50"/>
                </a:lnTo>
                <a:lnTo>
                  <a:pt x="1186" y="84"/>
                </a:lnTo>
                <a:lnTo>
                  <a:pt x="1186" y="101"/>
                </a:lnTo>
                <a:lnTo>
                  <a:pt x="1203" y="118"/>
                </a:lnTo>
                <a:lnTo>
                  <a:pt x="1203" y="152"/>
                </a:lnTo>
                <a:lnTo>
                  <a:pt x="1203" y="202"/>
                </a:lnTo>
                <a:lnTo>
                  <a:pt x="1186" y="270"/>
                </a:lnTo>
                <a:lnTo>
                  <a:pt x="1169" y="354"/>
                </a:lnTo>
                <a:lnTo>
                  <a:pt x="1153" y="473"/>
                </a:lnTo>
                <a:lnTo>
                  <a:pt x="1119" y="608"/>
                </a:lnTo>
                <a:lnTo>
                  <a:pt x="1068" y="760"/>
                </a:lnTo>
                <a:lnTo>
                  <a:pt x="1000" y="912"/>
                </a:lnTo>
                <a:lnTo>
                  <a:pt x="915" y="1047"/>
                </a:lnTo>
                <a:lnTo>
                  <a:pt x="814" y="1182"/>
                </a:lnTo>
                <a:lnTo>
                  <a:pt x="695" y="1300"/>
                </a:lnTo>
                <a:lnTo>
                  <a:pt x="560" y="1402"/>
                </a:lnTo>
                <a:lnTo>
                  <a:pt x="424" y="1486"/>
                </a:lnTo>
                <a:lnTo>
                  <a:pt x="288" y="15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9730" name="Freeform 34"/>
          <p:cNvSpPr/>
          <p:nvPr/>
        </p:nvSpPr>
        <p:spPr>
          <a:xfrm>
            <a:off x="1969270" y="3814445"/>
            <a:ext cx="515937" cy="3762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13" h="592">
                <a:moveTo>
                  <a:pt x="0" y="372"/>
                </a:moveTo>
                <a:lnTo>
                  <a:pt x="17" y="355"/>
                </a:lnTo>
                <a:lnTo>
                  <a:pt x="34" y="338"/>
                </a:lnTo>
                <a:lnTo>
                  <a:pt x="51" y="338"/>
                </a:lnTo>
                <a:lnTo>
                  <a:pt x="68" y="355"/>
                </a:lnTo>
                <a:lnTo>
                  <a:pt x="102" y="372"/>
                </a:lnTo>
                <a:lnTo>
                  <a:pt x="119" y="372"/>
                </a:lnTo>
                <a:lnTo>
                  <a:pt x="135" y="372"/>
                </a:lnTo>
                <a:lnTo>
                  <a:pt x="169" y="355"/>
                </a:lnTo>
                <a:lnTo>
                  <a:pt x="237" y="321"/>
                </a:lnTo>
                <a:lnTo>
                  <a:pt x="322" y="271"/>
                </a:lnTo>
                <a:lnTo>
                  <a:pt x="423" y="203"/>
                </a:lnTo>
                <a:lnTo>
                  <a:pt x="542" y="135"/>
                </a:lnTo>
                <a:lnTo>
                  <a:pt x="644" y="85"/>
                </a:lnTo>
                <a:lnTo>
                  <a:pt x="728" y="34"/>
                </a:lnTo>
                <a:lnTo>
                  <a:pt x="813" y="0"/>
                </a:lnTo>
                <a:lnTo>
                  <a:pt x="813" y="51"/>
                </a:lnTo>
                <a:lnTo>
                  <a:pt x="695" y="152"/>
                </a:lnTo>
                <a:lnTo>
                  <a:pt x="593" y="254"/>
                </a:lnTo>
                <a:lnTo>
                  <a:pt x="491" y="338"/>
                </a:lnTo>
                <a:lnTo>
                  <a:pt x="407" y="423"/>
                </a:lnTo>
                <a:lnTo>
                  <a:pt x="322" y="490"/>
                </a:lnTo>
                <a:lnTo>
                  <a:pt x="254" y="541"/>
                </a:lnTo>
                <a:lnTo>
                  <a:pt x="203" y="575"/>
                </a:lnTo>
                <a:lnTo>
                  <a:pt x="169" y="592"/>
                </a:lnTo>
                <a:lnTo>
                  <a:pt x="135" y="592"/>
                </a:lnTo>
                <a:lnTo>
                  <a:pt x="102" y="575"/>
                </a:lnTo>
                <a:lnTo>
                  <a:pt x="68" y="541"/>
                </a:lnTo>
                <a:lnTo>
                  <a:pt x="51" y="490"/>
                </a:lnTo>
                <a:lnTo>
                  <a:pt x="17" y="440"/>
                </a:lnTo>
                <a:lnTo>
                  <a:pt x="0" y="406"/>
                </a:lnTo>
                <a:lnTo>
                  <a:pt x="0" y="389"/>
                </a:lnTo>
                <a:lnTo>
                  <a:pt x="0" y="3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9731" name="Freeform 35"/>
          <p:cNvSpPr/>
          <p:nvPr/>
        </p:nvSpPr>
        <p:spPr>
          <a:xfrm>
            <a:off x="2399482" y="2871470"/>
            <a:ext cx="182563" cy="1835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2890">
                <a:moveTo>
                  <a:pt x="135" y="2839"/>
                </a:moveTo>
                <a:lnTo>
                  <a:pt x="118" y="2873"/>
                </a:lnTo>
                <a:lnTo>
                  <a:pt x="101" y="2890"/>
                </a:lnTo>
                <a:lnTo>
                  <a:pt x="84" y="2890"/>
                </a:lnTo>
                <a:lnTo>
                  <a:pt x="67" y="2890"/>
                </a:lnTo>
                <a:lnTo>
                  <a:pt x="50" y="2873"/>
                </a:lnTo>
                <a:lnTo>
                  <a:pt x="34" y="2822"/>
                </a:lnTo>
                <a:lnTo>
                  <a:pt x="17" y="2771"/>
                </a:lnTo>
                <a:lnTo>
                  <a:pt x="17" y="2704"/>
                </a:lnTo>
                <a:lnTo>
                  <a:pt x="0" y="2653"/>
                </a:lnTo>
                <a:lnTo>
                  <a:pt x="0" y="2619"/>
                </a:lnTo>
                <a:lnTo>
                  <a:pt x="0" y="2586"/>
                </a:lnTo>
                <a:lnTo>
                  <a:pt x="0" y="2552"/>
                </a:lnTo>
                <a:lnTo>
                  <a:pt x="0" y="2501"/>
                </a:lnTo>
                <a:lnTo>
                  <a:pt x="0" y="2433"/>
                </a:lnTo>
                <a:lnTo>
                  <a:pt x="17" y="2349"/>
                </a:lnTo>
                <a:lnTo>
                  <a:pt x="17" y="2231"/>
                </a:lnTo>
                <a:lnTo>
                  <a:pt x="34" y="2112"/>
                </a:lnTo>
                <a:lnTo>
                  <a:pt x="50" y="1977"/>
                </a:lnTo>
                <a:lnTo>
                  <a:pt x="67" y="1673"/>
                </a:lnTo>
                <a:lnTo>
                  <a:pt x="84" y="1386"/>
                </a:lnTo>
                <a:lnTo>
                  <a:pt x="84" y="761"/>
                </a:lnTo>
                <a:lnTo>
                  <a:pt x="84" y="626"/>
                </a:lnTo>
                <a:lnTo>
                  <a:pt x="84" y="490"/>
                </a:lnTo>
                <a:lnTo>
                  <a:pt x="84" y="389"/>
                </a:lnTo>
                <a:lnTo>
                  <a:pt x="84" y="288"/>
                </a:lnTo>
                <a:lnTo>
                  <a:pt x="84" y="220"/>
                </a:lnTo>
                <a:lnTo>
                  <a:pt x="67" y="169"/>
                </a:lnTo>
                <a:lnTo>
                  <a:pt x="67" y="136"/>
                </a:lnTo>
                <a:lnTo>
                  <a:pt x="50" y="119"/>
                </a:lnTo>
                <a:lnTo>
                  <a:pt x="34" y="102"/>
                </a:lnTo>
                <a:lnTo>
                  <a:pt x="17" y="85"/>
                </a:lnTo>
                <a:lnTo>
                  <a:pt x="0" y="34"/>
                </a:lnTo>
                <a:lnTo>
                  <a:pt x="17" y="17"/>
                </a:lnTo>
                <a:lnTo>
                  <a:pt x="34" y="17"/>
                </a:lnTo>
                <a:lnTo>
                  <a:pt x="50" y="0"/>
                </a:lnTo>
                <a:lnTo>
                  <a:pt x="84" y="17"/>
                </a:lnTo>
                <a:lnTo>
                  <a:pt x="169" y="51"/>
                </a:lnTo>
                <a:lnTo>
                  <a:pt x="237" y="85"/>
                </a:lnTo>
                <a:lnTo>
                  <a:pt x="271" y="119"/>
                </a:lnTo>
                <a:lnTo>
                  <a:pt x="271" y="136"/>
                </a:lnTo>
                <a:lnTo>
                  <a:pt x="288" y="169"/>
                </a:lnTo>
                <a:lnTo>
                  <a:pt x="271" y="186"/>
                </a:lnTo>
                <a:lnTo>
                  <a:pt x="271" y="203"/>
                </a:lnTo>
                <a:lnTo>
                  <a:pt x="271" y="220"/>
                </a:lnTo>
                <a:lnTo>
                  <a:pt x="271" y="254"/>
                </a:lnTo>
                <a:lnTo>
                  <a:pt x="271" y="288"/>
                </a:lnTo>
                <a:lnTo>
                  <a:pt x="271" y="338"/>
                </a:lnTo>
                <a:lnTo>
                  <a:pt x="254" y="389"/>
                </a:lnTo>
                <a:lnTo>
                  <a:pt x="254" y="457"/>
                </a:lnTo>
                <a:lnTo>
                  <a:pt x="254" y="524"/>
                </a:lnTo>
                <a:lnTo>
                  <a:pt x="254" y="592"/>
                </a:lnTo>
                <a:lnTo>
                  <a:pt x="237" y="676"/>
                </a:lnTo>
                <a:lnTo>
                  <a:pt x="237" y="778"/>
                </a:lnTo>
                <a:lnTo>
                  <a:pt x="237" y="879"/>
                </a:lnTo>
                <a:lnTo>
                  <a:pt x="237" y="997"/>
                </a:lnTo>
                <a:lnTo>
                  <a:pt x="237" y="1116"/>
                </a:lnTo>
                <a:lnTo>
                  <a:pt x="237" y="1234"/>
                </a:lnTo>
                <a:lnTo>
                  <a:pt x="220" y="1369"/>
                </a:lnTo>
                <a:lnTo>
                  <a:pt x="220" y="1504"/>
                </a:lnTo>
                <a:lnTo>
                  <a:pt x="220" y="1639"/>
                </a:lnTo>
                <a:lnTo>
                  <a:pt x="220" y="1758"/>
                </a:lnTo>
                <a:lnTo>
                  <a:pt x="203" y="1859"/>
                </a:lnTo>
                <a:lnTo>
                  <a:pt x="203" y="1977"/>
                </a:lnTo>
                <a:lnTo>
                  <a:pt x="203" y="2062"/>
                </a:lnTo>
                <a:lnTo>
                  <a:pt x="203" y="2163"/>
                </a:lnTo>
                <a:lnTo>
                  <a:pt x="203" y="2231"/>
                </a:lnTo>
                <a:lnTo>
                  <a:pt x="203" y="2315"/>
                </a:lnTo>
                <a:lnTo>
                  <a:pt x="186" y="2383"/>
                </a:lnTo>
                <a:lnTo>
                  <a:pt x="186" y="2433"/>
                </a:lnTo>
                <a:lnTo>
                  <a:pt x="186" y="2484"/>
                </a:lnTo>
                <a:lnTo>
                  <a:pt x="186" y="2535"/>
                </a:lnTo>
                <a:lnTo>
                  <a:pt x="186" y="2569"/>
                </a:lnTo>
                <a:lnTo>
                  <a:pt x="186" y="2602"/>
                </a:lnTo>
                <a:lnTo>
                  <a:pt x="186" y="2619"/>
                </a:lnTo>
                <a:lnTo>
                  <a:pt x="169" y="2687"/>
                </a:lnTo>
                <a:lnTo>
                  <a:pt x="152" y="2754"/>
                </a:lnTo>
                <a:lnTo>
                  <a:pt x="135" y="2805"/>
                </a:lnTo>
                <a:lnTo>
                  <a:pt x="135" y="283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9726" name="Freeform 30"/>
          <p:cNvSpPr/>
          <p:nvPr/>
        </p:nvSpPr>
        <p:spPr>
          <a:xfrm>
            <a:off x="2516957" y="3536632"/>
            <a:ext cx="1323975" cy="257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84" h="406">
                <a:moveTo>
                  <a:pt x="1982" y="51"/>
                </a:moveTo>
                <a:lnTo>
                  <a:pt x="2016" y="84"/>
                </a:lnTo>
                <a:lnTo>
                  <a:pt x="2050" y="101"/>
                </a:lnTo>
                <a:lnTo>
                  <a:pt x="2067" y="118"/>
                </a:lnTo>
                <a:lnTo>
                  <a:pt x="2084" y="152"/>
                </a:lnTo>
                <a:lnTo>
                  <a:pt x="2067" y="169"/>
                </a:lnTo>
                <a:lnTo>
                  <a:pt x="2016" y="186"/>
                </a:lnTo>
                <a:lnTo>
                  <a:pt x="1965" y="203"/>
                </a:lnTo>
                <a:lnTo>
                  <a:pt x="1864" y="203"/>
                </a:lnTo>
                <a:lnTo>
                  <a:pt x="1660" y="203"/>
                </a:lnTo>
                <a:lnTo>
                  <a:pt x="1423" y="220"/>
                </a:lnTo>
                <a:lnTo>
                  <a:pt x="1288" y="237"/>
                </a:lnTo>
                <a:lnTo>
                  <a:pt x="1135" y="253"/>
                </a:lnTo>
                <a:lnTo>
                  <a:pt x="949" y="287"/>
                </a:lnTo>
                <a:lnTo>
                  <a:pt x="745" y="321"/>
                </a:lnTo>
                <a:lnTo>
                  <a:pt x="644" y="355"/>
                </a:lnTo>
                <a:lnTo>
                  <a:pt x="542" y="372"/>
                </a:lnTo>
                <a:lnTo>
                  <a:pt x="457" y="389"/>
                </a:lnTo>
                <a:lnTo>
                  <a:pt x="390" y="389"/>
                </a:lnTo>
                <a:lnTo>
                  <a:pt x="339" y="389"/>
                </a:lnTo>
                <a:lnTo>
                  <a:pt x="288" y="406"/>
                </a:lnTo>
                <a:lnTo>
                  <a:pt x="254" y="406"/>
                </a:lnTo>
                <a:lnTo>
                  <a:pt x="220" y="389"/>
                </a:lnTo>
                <a:lnTo>
                  <a:pt x="169" y="372"/>
                </a:lnTo>
                <a:lnTo>
                  <a:pt x="119" y="355"/>
                </a:lnTo>
                <a:lnTo>
                  <a:pt x="68" y="304"/>
                </a:lnTo>
                <a:lnTo>
                  <a:pt x="0" y="237"/>
                </a:lnTo>
                <a:lnTo>
                  <a:pt x="271" y="237"/>
                </a:lnTo>
                <a:lnTo>
                  <a:pt x="559" y="203"/>
                </a:lnTo>
                <a:lnTo>
                  <a:pt x="695" y="186"/>
                </a:lnTo>
                <a:lnTo>
                  <a:pt x="813" y="152"/>
                </a:lnTo>
                <a:lnTo>
                  <a:pt x="932" y="135"/>
                </a:lnTo>
                <a:lnTo>
                  <a:pt x="1050" y="118"/>
                </a:lnTo>
                <a:lnTo>
                  <a:pt x="1152" y="101"/>
                </a:lnTo>
                <a:lnTo>
                  <a:pt x="1271" y="84"/>
                </a:lnTo>
                <a:lnTo>
                  <a:pt x="1389" y="68"/>
                </a:lnTo>
                <a:lnTo>
                  <a:pt x="1508" y="34"/>
                </a:lnTo>
                <a:lnTo>
                  <a:pt x="1626" y="17"/>
                </a:lnTo>
                <a:lnTo>
                  <a:pt x="1728" y="0"/>
                </a:lnTo>
                <a:lnTo>
                  <a:pt x="1796" y="0"/>
                </a:lnTo>
                <a:lnTo>
                  <a:pt x="1830" y="0"/>
                </a:lnTo>
                <a:lnTo>
                  <a:pt x="1864" y="0"/>
                </a:lnTo>
                <a:lnTo>
                  <a:pt x="1898" y="0"/>
                </a:lnTo>
                <a:lnTo>
                  <a:pt x="1931" y="17"/>
                </a:lnTo>
                <a:lnTo>
                  <a:pt x="1982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9085595" y="226352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9091041" y="22614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妆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6715" y="1489022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lǜ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纟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碧绿    绿色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姐姐最喜欢绿色的衣服。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左窄右宽。“录”第三笔横长，竖钩挺立。</a:t>
            </a:r>
          </a:p>
        </p:txBody>
      </p:sp>
      <p:sp>
        <p:nvSpPr>
          <p:cNvPr id="30758" name="Freeform 38"/>
          <p:cNvSpPr/>
          <p:nvPr/>
        </p:nvSpPr>
        <p:spPr>
          <a:xfrm>
            <a:off x="1918970" y="4106862"/>
            <a:ext cx="635000" cy="374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591">
                <a:moveTo>
                  <a:pt x="576" y="186"/>
                </a:moveTo>
                <a:lnTo>
                  <a:pt x="661" y="135"/>
                </a:lnTo>
                <a:lnTo>
                  <a:pt x="746" y="101"/>
                </a:lnTo>
                <a:lnTo>
                  <a:pt x="830" y="67"/>
                </a:lnTo>
                <a:lnTo>
                  <a:pt x="881" y="34"/>
                </a:lnTo>
                <a:lnTo>
                  <a:pt x="932" y="17"/>
                </a:lnTo>
                <a:lnTo>
                  <a:pt x="966" y="17"/>
                </a:lnTo>
                <a:lnTo>
                  <a:pt x="983" y="0"/>
                </a:lnTo>
                <a:lnTo>
                  <a:pt x="1000" y="0"/>
                </a:lnTo>
                <a:lnTo>
                  <a:pt x="1000" y="17"/>
                </a:lnTo>
                <a:lnTo>
                  <a:pt x="983" y="34"/>
                </a:lnTo>
                <a:lnTo>
                  <a:pt x="949" y="51"/>
                </a:lnTo>
                <a:lnTo>
                  <a:pt x="915" y="101"/>
                </a:lnTo>
                <a:lnTo>
                  <a:pt x="864" y="135"/>
                </a:lnTo>
                <a:lnTo>
                  <a:pt x="797" y="186"/>
                </a:lnTo>
                <a:lnTo>
                  <a:pt x="712" y="253"/>
                </a:lnTo>
                <a:lnTo>
                  <a:pt x="627" y="321"/>
                </a:lnTo>
                <a:lnTo>
                  <a:pt x="525" y="388"/>
                </a:lnTo>
                <a:lnTo>
                  <a:pt x="441" y="439"/>
                </a:lnTo>
                <a:lnTo>
                  <a:pt x="373" y="490"/>
                </a:lnTo>
                <a:lnTo>
                  <a:pt x="322" y="541"/>
                </a:lnTo>
                <a:lnTo>
                  <a:pt x="271" y="557"/>
                </a:lnTo>
                <a:lnTo>
                  <a:pt x="237" y="591"/>
                </a:lnTo>
                <a:lnTo>
                  <a:pt x="204" y="591"/>
                </a:lnTo>
                <a:lnTo>
                  <a:pt x="187" y="591"/>
                </a:lnTo>
                <a:lnTo>
                  <a:pt x="170" y="591"/>
                </a:lnTo>
                <a:lnTo>
                  <a:pt x="136" y="574"/>
                </a:lnTo>
                <a:lnTo>
                  <a:pt x="102" y="541"/>
                </a:lnTo>
                <a:lnTo>
                  <a:pt x="68" y="507"/>
                </a:lnTo>
                <a:lnTo>
                  <a:pt x="34" y="473"/>
                </a:lnTo>
                <a:lnTo>
                  <a:pt x="17" y="439"/>
                </a:lnTo>
                <a:lnTo>
                  <a:pt x="0" y="405"/>
                </a:lnTo>
                <a:lnTo>
                  <a:pt x="0" y="372"/>
                </a:lnTo>
                <a:lnTo>
                  <a:pt x="17" y="355"/>
                </a:lnTo>
                <a:lnTo>
                  <a:pt x="17" y="338"/>
                </a:lnTo>
                <a:lnTo>
                  <a:pt x="51" y="338"/>
                </a:lnTo>
                <a:lnTo>
                  <a:pt x="68" y="355"/>
                </a:lnTo>
                <a:lnTo>
                  <a:pt x="119" y="372"/>
                </a:lnTo>
                <a:lnTo>
                  <a:pt x="136" y="372"/>
                </a:lnTo>
                <a:lnTo>
                  <a:pt x="153" y="355"/>
                </a:lnTo>
                <a:lnTo>
                  <a:pt x="170" y="355"/>
                </a:lnTo>
                <a:lnTo>
                  <a:pt x="187" y="355"/>
                </a:lnTo>
                <a:lnTo>
                  <a:pt x="220" y="338"/>
                </a:lnTo>
                <a:lnTo>
                  <a:pt x="271" y="321"/>
                </a:lnTo>
                <a:lnTo>
                  <a:pt x="322" y="287"/>
                </a:lnTo>
                <a:lnTo>
                  <a:pt x="407" y="270"/>
                </a:lnTo>
                <a:lnTo>
                  <a:pt x="475" y="220"/>
                </a:lnTo>
                <a:lnTo>
                  <a:pt x="576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24580" name="Group 4"/>
          <p:cNvGrpSpPr/>
          <p:nvPr/>
        </p:nvGrpSpPr>
        <p:grpSpPr>
          <a:xfrm>
            <a:off x="1376045" y="2286000"/>
            <a:ext cx="2879725" cy="2879725"/>
            <a:chOff x="1474" y="663"/>
            <a:chExt cx="2948" cy="2835"/>
          </a:xfrm>
        </p:grpSpPr>
        <p:sp>
          <p:nvSpPr>
            <p:cNvPr id="2458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9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56" name="Freeform 36"/>
          <p:cNvSpPr/>
          <p:nvPr/>
        </p:nvSpPr>
        <p:spPr>
          <a:xfrm>
            <a:off x="2006282" y="2873375"/>
            <a:ext cx="45085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1" h="1166">
                <a:moveTo>
                  <a:pt x="373" y="710"/>
                </a:moveTo>
                <a:lnTo>
                  <a:pt x="322" y="794"/>
                </a:lnTo>
                <a:lnTo>
                  <a:pt x="288" y="862"/>
                </a:lnTo>
                <a:lnTo>
                  <a:pt x="271" y="895"/>
                </a:lnTo>
                <a:lnTo>
                  <a:pt x="271" y="912"/>
                </a:lnTo>
                <a:lnTo>
                  <a:pt x="288" y="929"/>
                </a:lnTo>
                <a:lnTo>
                  <a:pt x="305" y="929"/>
                </a:lnTo>
                <a:lnTo>
                  <a:pt x="339" y="929"/>
                </a:lnTo>
                <a:lnTo>
                  <a:pt x="389" y="929"/>
                </a:lnTo>
                <a:lnTo>
                  <a:pt x="457" y="929"/>
                </a:lnTo>
                <a:lnTo>
                  <a:pt x="525" y="929"/>
                </a:lnTo>
                <a:lnTo>
                  <a:pt x="610" y="929"/>
                </a:lnTo>
                <a:lnTo>
                  <a:pt x="711" y="912"/>
                </a:lnTo>
                <a:lnTo>
                  <a:pt x="711" y="1014"/>
                </a:lnTo>
                <a:lnTo>
                  <a:pt x="610" y="1031"/>
                </a:lnTo>
                <a:lnTo>
                  <a:pt x="491" y="1047"/>
                </a:lnTo>
                <a:lnTo>
                  <a:pt x="373" y="1064"/>
                </a:lnTo>
                <a:lnTo>
                  <a:pt x="254" y="1115"/>
                </a:lnTo>
                <a:lnTo>
                  <a:pt x="186" y="1132"/>
                </a:lnTo>
                <a:lnTo>
                  <a:pt x="135" y="1149"/>
                </a:lnTo>
                <a:lnTo>
                  <a:pt x="101" y="1166"/>
                </a:lnTo>
                <a:lnTo>
                  <a:pt x="68" y="1166"/>
                </a:lnTo>
                <a:lnTo>
                  <a:pt x="51" y="1166"/>
                </a:lnTo>
                <a:lnTo>
                  <a:pt x="34" y="1149"/>
                </a:lnTo>
                <a:lnTo>
                  <a:pt x="17" y="1115"/>
                </a:lnTo>
                <a:lnTo>
                  <a:pt x="0" y="1081"/>
                </a:lnTo>
                <a:lnTo>
                  <a:pt x="0" y="1031"/>
                </a:lnTo>
                <a:lnTo>
                  <a:pt x="0" y="980"/>
                </a:lnTo>
                <a:lnTo>
                  <a:pt x="17" y="946"/>
                </a:lnTo>
                <a:lnTo>
                  <a:pt x="34" y="929"/>
                </a:lnTo>
                <a:lnTo>
                  <a:pt x="51" y="912"/>
                </a:lnTo>
                <a:lnTo>
                  <a:pt x="101" y="895"/>
                </a:lnTo>
                <a:lnTo>
                  <a:pt x="152" y="828"/>
                </a:lnTo>
                <a:lnTo>
                  <a:pt x="186" y="794"/>
                </a:lnTo>
                <a:lnTo>
                  <a:pt x="220" y="726"/>
                </a:lnTo>
                <a:lnTo>
                  <a:pt x="271" y="642"/>
                </a:lnTo>
                <a:lnTo>
                  <a:pt x="339" y="541"/>
                </a:lnTo>
                <a:lnTo>
                  <a:pt x="389" y="422"/>
                </a:lnTo>
                <a:lnTo>
                  <a:pt x="423" y="338"/>
                </a:lnTo>
                <a:lnTo>
                  <a:pt x="457" y="270"/>
                </a:lnTo>
                <a:lnTo>
                  <a:pt x="474" y="203"/>
                </a:lnTo>
                <a:lnTo>
                  <a:pt x="474" y="152"/>
                </a:lnTo>
                <a:lnTo>
                  <a:pt x="474" y="118"/>
                </a:lnTo>
                <a:lnTo>
                  <a:pt x="474" y="84"/>
                </a:lnTo>
                <a:lnTo>
                  <a:pt x="474" y="67"/>
                </a:lnTo>
                <a:lnTo>
                  <a:pt x="457" y="51"/>
                </a:lnTo>
                <a:lnTo>
                  <a:pt x="457" y="34"/>
                </a:lnTo>
                <a:lnTo>
                  <a:pt x="457" y="17"/>
                </a:lnTo>
                <a:lnTo>
                  <a:pt x="474" y="0"/>
                </a:lnTo>
                <a:lnTo>
                  <a:pt x="491" y="0"/>
                </a:lnTo>
                <a:lnTo>
                  <a:pt x="525" y="0"/>
                </a:lnTo>
                <a:lnTo>
                  <a:pt x="559" y="17"/>
                </a:lnTo>
                <a:lnTo>
                  <a:pt x="610" y="34"/>
                </a:lnTo>
                <a:lnTo>
                  <a:pt x="644" y="67"/>
                </a:lnTo>
                <a:lnTo>
                  <a:pt x="677" y="101"/>
                </a:lnTo>
                <a:lnTo>
                  <a:pt x="694" y="135"/>
                </a:lnTo>
                <a:lnTo>
                  <a:pt x="711" y="169"/>
                </a:lnTo>
                <a:lnTo>
                  <a:pt x="694" y="203"/>
                </a:lnTo>
                <a:lnTo>
                  <a:pt x="677" y="253"/>
                </a:lnTo>
                <a:lnTo>
                  <a:pt x="644" y="304"/>
                </a:lnTo>
                <a:lnTo>
                  <a:pt x="610" y="372"/>
                </a:lnTo>
                <a:lnTo>
                  <a:pt x="559" y="439"/>
                </a:lnTo>
                <a:lnTo>
                  <a:pt x="491" y="524"/>
                </a:lnTo>
                <a:lnTo>
                  <a:pt x="373" y="71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57" name="Freeform 37"/>
          <p:cNvSpPr/>
          <p:nvPr/>
        </p:nvSpPr>
        <p:spPr>
          <a:xfrm>
            <a:off x="2049145" y="3216275"/>
            <a:ext cx="612775" cy="827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5" h="1301">
                <a:moveTo>
                  <a:pt x="50" y="1199"/>
                </a:moveTo>
                <a:lnTo>
                  <a:pt x="33" y="1148"/>
                </a:lnTo>
                <a:lnTo>
                  <a:pt x="16" y="1115"/>
                </a:lnTo>
                <a:lnTo>
                  <a:pt x="0" y="1098"/>
                </a:lnTo>
                <a:lnTo>
                  <a:pt x="16" y="1081"/>
                </a:lnTo>
                <a:lnTo>
                  <a:pt x="33" y="1064"/>
                </a:lnTo>
                <a:lnTo>
                  <a:pt x="84" y="1030"/>
                </a:lnTo>
                <a:lnTo>
                  <a:pt x="118" y="1013"/>
                </a:lnTo>
                <a:lnTo>
                  <a:pt x="169" y="980"/>
                </a:lnTo>
                <a:lnTo>
                  <a:pt x="237" y="912"/>
                </a:lnTo>
                <a:lnTo>
                  <a:pt x="305" y="811"/>
                </a:lnTo>
                <a:lnTo>
                  <a:pt x="389" y="726"/>
                </a:lnTo>
                <a:lnTo>
                  <a:pt x="457" y="608"/>
                </a:lnTo>
                <a:lnTo>
                  <a:pt x="542" y="490"/>
                </a:lnTo>
                <a:lnTo>
                  <a:pt x="626" y="371"/>
                </a:lnTo>
                <a:lnTo>
                  <a:pt x="694" y="253"/>
                </a:lnTo>
                <a:lnTo>
                  <a:pt x="745" y="169"/>
                </a:lnTo>
                <a:lnTo>
                  <a:pt x="762" y="101"/>
                </a:lnTo>
                <a:lnTo>
                  <a:pt x="762" y="67"/>
                </a:lnTo>
                <a:lnTo>
                  <a:pt x="762" y="33"/>
                </a:lnTo>
                <a:lnTo>
                  <a:pt x="762" y="16"/>
                </a:lnTo>
                <a:lnTo>
                  <a:pt x="779" y="0"/>
                </a:lnTo>
                <a:lnTo>
                  <a:pt x="813" y="16"/>
                </a:lnTo>
                <a:lnTo>
                  <a:pt x="847" y="33"/>
                </a:lnTo>
                <a:lnTo>
                  <a:pt x="881" y="50"/>
                </a:lnTo>
                <a:lnTo>
                  <a:pt x="914" y="67"/>
                </a:lnTo>
                <a:lnTo>
                  <a:pt x="931" y="118"/>
                </a:lnTo>
                <a:lnTo>
                  <a:pt x="948" y="152"/>
                </a:lnTo>
                <a:lnTo>
                  <a:pt x="965" y="169"/>
                </a:lnTo>
                <a:lnTo>
                  <a:pt x="965" y="185"/>
                </a:lnTo>
                <a:lnTo>
                  <a:pt x="965" y="202"/>
                </a:lnTo>
                <a:lnTo>
                  <a:pt x="948" y="236"/>
                </a:lnTo>
                <a:lnTo>
                  <a:pt x="914" y="270"/>
                </a:lnTo>
                <a:lnTo>
                  <a:pt x="881" y="321"/>
                </a:lnTo>
                <a:lnTo>
                  <a:pt x="830" y="371"/>
                </a:lnTo>
                <a:lnTo>
                  <a:pt x="762" y="456"/>
                </a:lnTo>
                <a:lnTo>
                  <a:pt x="694" y="523"/>
                </a:lnTo>
                <a:lnTo>
                  <a:pt x="609" y="625"/>
                </a:lnTo>
                <a:lnTo>
                  <a:pt x="525" y="726"/>
                </a:lnTo>
                <a:lnTo>
                  <a:pt x="457" y="811"/>
                </a:lnTo>
                <a:lnTo>
                  <a:pt x="406" y="878"/>
                </a:lnTo>
                <a:lnTo>
                  <a:pt x="355" y="929"/>
                </a:lnTo>
                <a:lnTo>
                  <a:pt x="305" y="980"/>
                </a:lnTo>
                <a:lnTo>
                  <a:pt x="288" y="1013"/>
                </a:lnTo>
                <a:lnTo>
                  <a:pt x="271" y="1030"/>
                </a:lnTo>
                <a:lnTo>
                  <a:pt x="271" y="1047"/>
                </a:lnTo>
                <a:lnTo>
                  <a:pt x="288" y="1047"/>
                </a:lnTo>
                <a:lnTo>
                  <a:pt x="321" y="1047"/>
                </a:lnTo>
                <a:lnTo>
                  <a:pt x="338" y="1047"/>
                </a:lnTo>
                <a:lnTo>
                  <a:pt x="389" y="1030"/>
                </a:lnTo>
                <a:lnTo>
                  <a:pt x="423" y="1013"/>
                </a:lnTo>
                <a:lnTo>
                  <a:pt x="491" y="996"/>
                </a:lnTo>
                <a:lnTo>
                  <a:pt x="559" y="963"/>
                </a:lnTo>
                <a:lnTo>
                  <a:pt x="609" y="946"/>
                </a:lnTo>
                <a:lnTo>
                  <a:pt x="677" y="929"/>
                </a:lnTo>
                <a:lnTo>
                  <a:pt x="711" y="929"/>
                </a:lnTo>
                <a:lnTo>
                  <a:pt x="762" y="912"/>
                </a:lnTo>
                <a:lnTo>
                  <a:pt x="796" y="912"/>
                </a:lnTo>
                <a:lnTo>
                  <a:pt x="813" y="912"/>
                </a:lnTo>
                <a:lnTo>
                  <a:pt x="830" y="912"/>
                </a:lnTo>
                <a:lnTo>
                  <a:pt x="830" y="929"/>
                </a:lnTo>
                <a:lnTo>
                  <a:pt x="830" y="946"/>
                </a:lnTo>
                <a:lnTo>
                  <a:pt x="813" y="946"/>
                </a:lnTo>
                <a:lnTo>
                  <a:pt x="796" y="963"/>
                </a:lnTo>
                <a:lnTo>
                  <a:pt x="762" y="980"/>
                </a:lnTo>
                <a:lnTo>
                  <a:pt x="728" y="1013"/>
                </a:lnTo>
                <a:lnTo>
                  <a:pt x="677" y="1030"/>
                </a:lnTo>
                <a:lnTo>
                  <a:pt x="609" y="1064"/>
                </a:lnTo>
                <a:lnTo>
                  <a:pt x="559" y="1098"/>
                </a:lnTo>
                <a:lnTo>
                  <a:pt x="474" y="1115"/>
                </a:lnTo>
                <a:lnTo>
                  <a:pt x="423" y="1148"/>
                </a:lnTo>
                <a:lnTo>
                  <a:pt x="372" y="1165"/>
                </a:lnTo>
                <a:lnTo>
                  <a:pt x="321" y="1199"/>
                </a:lnTo>
                <a:lnTo>
                  <a:pt x="288" y="1216"/>
                </a:lnTo>
                <a:lnTo>
                  <a:pt x="254" y="1233"/>
                </a:lnTo>
                <a:lnTo>
                  <a:pt x="237" y="1250"/>
                </a:lnTo>
                <a:lnTo>
                  <a:pt x="220" y="1250"/>
                </a:lnTo>
                <a:lnTo>
                  <a:pt x="186" y="1284"/>
                </a:lnTo>
                <a:lnTo>
                  <a:pt x="152" y="1301"/>
                </a:lnTo>
                <a:lnTo>
                  <a:pt x="118" y="1284"/>
                </a:lnTo>
                <a:lnTo>
                  <a:pt x="101" y="1267"/>
                </a:lnTo>
                <a:lnTo>
                  <a:pt x="67" y="1250"/>
                </a:lnTo>
                <a:lnTo>
                  <a:pt x="50" y="119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59" name="Freeform 39"/>
          <p:cNvSpPr/>
          <p:nvPr/>
        </p:nvSpPr>
        <p:spPr>
          <a:xfrm>
            <a:off x="2479357" y="4095750"/>
            <a:ext cx="484188" cy="376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3" h="591">
                <a:moveTo>
                  <a:pt x="458" y="152"/>
                </a:moveTo>
                <a:lnTo>
                  <a:pt x="525" y="118"/>
                </a:lnTo>
                <a:lnTo>
                  <a:pt x="593" y="84"/>
                </a:lnTo>
                <a:lnTo>
                  <a:pt x="627" y="51"/>
                </a:lnTo>
                <a:lnTo>
                  <a:pt x="678" y="17"/>
                </a:lnTo>
                <a:lnTo>
                  <a:pt x="712" y="0"/>
                </a:lnTo>
                <a:lnTo>
                  <a:pt x="729" y="0"/>
                </a:lnTo>
                <a:lnTo>
                  <a:pt x="746" y="0"/>
                </a:lnTo>
                <a:lnTo>
                  <a:pt x="763" y="0"/>
                </a:lnTo>
                <a:lnTo>
                  <a:pt x="746" y="17"/>
                </a:lnTo>
                <a:lnTo>
                  <a:pt x="729" y="51"/>
                </a:lnTo>
                <a:lnTo>
                  <a:pt x="695" y="84"/>
                </a:lnTo>
                <a:lnTo>
                  <a:pt x="661" y="118"/>
                </a:lnTo>
                <a:lnTo>
                  <a:pt x="610" y="169"/>
                </a:lnTo>
                <a:lnTo>
                  <a:pt x="559" y="237"/>
                </a:lnTo>
                <a:lnTo>
                  <a:pt x="492" y="287"/>
                </a:lnTo>
                <a:lnTo>
                  <a:pt x="424" y="372"/>
                </a:lnTo>
                <a:lnTo>
                  <a:pt x="373" y="422"/>
                </a:lnTo>
                <a:lnTo>
                  <a:pt x="305" y="473"/>
                </a:lnTo>
                <a:lnTo>
                  <a:pt x="271" y="507"/>
                </a:lnTo>
                <a:lnTo>
                  <a:pt x="237" y="541"/>
                </a:lnTo>
                <a:lnTo>
                  <a:pt x="204" y="574"/>
                </a:lnTo>
                <a:lnTo>
                  <a:pt x="187" y="574"/>
                </a:lnTo>
                <a:lnTo>
                  <a:pt x="170" y="591"/>
                </a:lnTo>
                <a:lnTo>
                  <a:pt x="153" y="574"/>
                </a:lnTo>
                <a:lnTo>
                  <a:pt x="119" y="558"/>
                </a:lnTo>
                <a:lnTo>
                  <a:pt x="85" y="541"/>
                </a:lnTo>
                <a:lnTo>
                  <a:pt x="51" y="507"/>
                </a:lnTo>
                <a:lnTo>
                  <a:pt x="34" y="456"/>
                </a:lnTo>
                <a:lnTo>
                  <a:pt x="0" y="422"/>
                </a:lnTo>
                <a:lnTo>
                  <a:pt x="0" y="389"/>
                </a:lnTo>
                <a:lnTo>
                  <a:pt x="0" y="372"/>
                </a:lnTo>
                <a:lnTo>
                  <a:pt x="0" y="338"/>
                </a:lnTo>
                <a:lnTo>
                  <a:pt x="17" y="338"/>
                </a:lnTo>
                <a:lnTo>
                  <a:pt x="34" y="338"/>
                </a:lnTo>
                <a:lnTo>
                  <a:pt x="51" y="338"/>
                </a:lnTo>
                <a:lnTo>
                  <a:pt x="102" y="355"/>
                </a:lnTo>
                <a:lnTo>
                  <a:pt x="119" y="355"/>
                </a:lnTo>
                <a:lnTo>
                  <a:pt x="136" y="355"/>
                </a:lnTo>
                <a:lnTo>
                  <a:pt x="153" y="338"/>
                </a:lnTo>
                <a:lnTo>
                  <a:pt x="187" y="338"/>
                </a:lnTo>
                <a:lnTo>
                  <a:pt x="204" y="321"/>
                </a:lnTo>
                <a:lnTo>
                  <a:pt x="237" y="304"/>
                </a:lnTo>
                <a:lnTo>
                  <a:pt x="288" y="270"/>
                </a:lnTo>
                <a:lnTo>
                  <a:pt x="339" y="237"/>
                </a:lnTo>
                <a:lnTo>
                  <a:pt x="458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2801620" y="3592512"/>
            <a:ext cx="301625" cy="1200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5" h="1892">
                <a:moveTo>
                  <a:pt x="238" y="1825"/>
                </a:moveTo>
                <a:lnTo>
                  <a:pt x="221" y="1774"/>
                </a:lnTo>
                <a:lnTo>
                  <a:pt x="204" y="1723"/>
                </a:lnTo>
                <a:lnTo>
                  <a:pt x="170" y="1673"/>
                </a:lnTo>
                <a:lnTo>
                  <a:pt x="119" y="1605"/>
                </a:lnTo>
                <a:lnTo>
                  <a:pt x="68" y="1537"/>
                </a:lnTo>
                <a:lnTo>
                  <a:pt x="17" y="1504"/>
                </a:lnTo>
                <a:lnTo>
                  <a:pt x="0" y="1470"/>
                </a:lnTo>
                <a:lnTo>
                  <a:pt x="0" y="1453"/>
                </a:lnTo>
                <a:lnTo>
                  <a:pt x="17" y="1453"/>
                </a:lnTo>
                <a:lnTo>
                  <a:pt x="51" y="1453"/>
                </a:lnTo>
                <a:lnTo>
                  <a:pt x="85" y="1470"/>
                </a:lnTo>
                <a:lnTo>
                  <a:pt x="136" y="1487"/>
                </a:lnTo>
                <a:lnTo>
                  <a:pt x="170" y="1504"/>
                </a:lnTo>
                <a:lnTo>
                  <a:pt x="204" y="1504"/>
                </a:lnTo>
                <a:lnTo>
                  <a:pt x="238" y="1504"/>
                </a:lnTo>
                <a:lnTo>
                  <a:pt x="272" y="1504"/>
                </a:lnTo>
                <a:lnTo>
                  <a:pt x="289" y="1487"/>
                </a:lnTo>
                <a:lnTo>
                  <a:pt x="305" y="1436"/>
                </a:lnTo>
                <a:lnTo>
                  <a:pt x="322" y="1368"/>
                </a:lnTo>
                <a:lnTo>
                  <a:pt x="322" y="1318"/>
                </a:lnTo>
                <a:lnTo>
                  <a:pt x="322" y="1267"/>
                </a:lnTo>
                <a:lnTo>
                  <a:pt x="339" y="1166"/>
                </a:lnTo>
                <a:lnTo>
                  <a:pt x="339" y="1031"/>
                </a:lnTo>
                <a:lnTo>
                  <a:pt x="339" y="895"/>
                </a:lnTo>
                <a:lnTo>
                  <a:pt x="339" y="743"/>
                </a:lnTo>
                <a:lnTo>
                  <a:pt x="339" y="574"/>
                </a:lnTo>
                <a:lnTo>
                  <a:pt x="322" y="405"/>
                </a:lnTo>
                <a:lnTo>
                  <a:pt x="305" y="203"/>
                </a:lnTo>
                <a:lnTo>
                  <a:pt x="272" y="0"/>
                </a:lnTo>
                <a:lnTo>
                  <a:pt x="356" y="67"/>
                </a:lnTo>
                <a:lnTo>
                  <a:pt x="424" y="118"/>
                </a:lnTo>
                <a:lnTo>
                  <a:pt x="458" y="186"/>
                </a:lnTo>
                <a:lnTo>
                  <a:pt x="475" y="220"/>
                </a:lnTo>
                <a:lnTo>
                  <a:pt x="475" y="287"/>
                </a:lnTo>
                <a:lnTo>
                  <a:pt x="475" y="372"/>
                </a:lnTo>
                <a:lnTo>
                  <a:pt x="458" y="473"/>
                </a:lnTo>
                <a:lnTo>
                  <a:pt x="458" y="591"/>
                </a:lnTo>
                <a:lnTo>
                  <a:pt x="458" y="878"/>
                </a:lnTo>
                <a:lnTo>
                  <a:pt x="458" y="1166"/>
                </a:lnTo>
                <a:lnTo>
                  <a:pt x="458" y="1318"/>
                </a:lnTo>
                <a:lnTo>
                  <a:pt x="458" y="1436"/>
                </a:lnTo>
                <a:lnTo>
                  <a:pt x="458" y="1537"/>
                </a:lnTo>
                <a:lnTo>
                  <a:pt x="441" y="1622"/>
                </a:lnTo>
                <a:lnTo>
                  <a:pt x="441" y="1689"/>
                </a:lnTo>
                <a:lnTo>
                  <a:pt x="424" y="1740"/>
                </a:lnTo>
                <a:lnTo>
                  <a:pt x="390" y="1791"/>
                </a:lnTo>
                <a:lnTo>
                  <a:pt x="373" y="1825"/>
                </a:lnTo>
                <a:lnTo>
                  <a:pt x="339" y="1858"/>
                </a:lnTo>
                <a:lnTo>
                  <a:pt x="322" y="1875"/>
                </a:lnTo>
                <a:lnTo>
                  <a:pt x="305" y="1892"/>
                </a:lnTo>
                <a:lnTo>
                  <a:pt x="289" y="1892"/>
                </a:lnTo>
                <a:lnTo>
                  <a:pt x="272" y="1875"/>
                </a:lnTo>
                <a:lnTo>
                  <a:pt x="255" y="1858"/>
                </a:lnTo>
                <a:lnTo>
                  <a:pt x="238" y="182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769870" y="3236912"/>
            <a:ext cx="365125" cy="119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186">
                <a:moveTo>
                  <a:pt x="186" y="34"/>
                </a:moveTo>
                <a:lnTo>
                  <a:pt x="305" y="17"/>
                </a:lnTo>
                <a:lnTo>
                  <a:pt x="406" y="0"/>
                </a:lnTo>
                <a:lnTo>
                  <a:pt x="474" y="0"/>
                </a:lnTo>
                <a:lnTo>
                  <a:pt x="542" y="17"/>
                </a:lnTo>
                <a:lnTo>
                  <a:pt x="559" y="34"/>
                </a:lnTo>
                <a:lnTo>
                  <a:pt x="576" y="34"/>
                </a:lnTo>
                <a:lnTo>
                  <a:pt x="576" y="68"/>
                </a:lnTo>
                <a:lnTo>
                  <a:pt x="576" y="85"/>
                </a:lnTo>
                <a:lnTo>
                  <a:pt x="542" y="102"/>
                </a:lnTo>
                <a:lnTo>
                  <a:pt x="474" y="119"/>
                </a:lnTo>
                <a:lnTo>
                  <a:pt x="389" y="136"/>
                </a:lnTo>
                <a:lnTo>
                  <a:pt x="305" y="152"/>
                </a:lnTo>
                <a:lnTo>
                  <a:pt x="237" y="169"/>
                </a:lnTo>
                <a:lnTo>
                  <a:pt x="186" y="169"/>
                </a:lnTo>
                <a:lnTo>
                  <a:pt x="169" y="186"/>
                </a:lnTo>
                <a:lnTo>
                  <a:pt x="118" y="169"/>
                </a:lnTo>
                <a:lnTo>
                  <a:pt x="67" y="136"/>
                </a:lnTo>
                <a:lnTo>
                  <a:pt x="34" y="119"/>
                </a:lnTo>
                <a:lnTo>
                  <a:pt x="17" y="102"/>
                </a:lnTo>
                <a:lnTo>
                  <a:pt x="0" y="85"/>
                </a:lnTo>
                <a:lnTo>
                  <a:pt x="0" y="68"/>
                </a:lnTo>
                <a:lnTo>
                  <a:pt x="34" y="68"/>
                </a:lnTo>
                <a:lnTo>
                  <a:pt x="67" y="68"/>
                </a:lnTo>
                <a:lnTo>
                  <a:pt x="135" y="51"/>
                </a:lnTo>
                <a:lnTo>
                  <a:pt x="186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661920" y="3849687"/>
            <a:ext cx="193675" cy="193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05" h="305">
                <a:moveTo>
                  <a:pt x="0" y="34"/>
                </a:move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0"/>
                </a:lnTo>
                <a:lnTo>
                  <a:pt x="170" y="17"/>
                </a:lnTo>
                <a:lnTo>
                  <a:pt x="204" y="34"/>
                </a:lnTo>
                <a:lnTo>
                  <a:pt x="237" y="68"/>
                </a:lnTo>
                <a:lnTo>
                  <a:pt x="288" y="152"/>
                </a:lnTo>
                <a:lnTo>
                  <a:pt x="288" y="186"/>
                </a:lnTo>
                <a:lnTo>
                  <a:pt x="305" y="220"/>
                </a:lnTo>
                <a:lnTo>
                  <a:pt x="305" y="271"/>
                </a:lnTo>
                <a:lnTo>
                  <a:pt x="288" y="305"/>
                </a:lnTo>
                <a:lnTo>
                  <a:pt x="271" y="305"/>
                </a:lnTo>
                <a:lnTo>
                  <a:pt x="254" y="305"/>
                </a:lnTo>
                <a:lnTo>
                  <a:pt x="220" y="305"/>
                </a:lnTo>
                <a:lnTo>
                  <a:pt x="204" y="288"/>
                </a:lnTo>
                <a:lnTo>
                  <a:pt x="170" y="271"/>
                </a:lnTo>
                <a:lnTo>
                  <a:pt x="136" y="237"/>
                </a:lnTo>
                <a:lnTo>
                  <a:pt x="102" y="203"/>
                </a:lnTo>
                <a:lnTo>
                  <a:pt x="85" y="152"/>
                </a:lnTo>
                <a:lnTo>
                  <a:pt x="51" y="102"/>
                </a:lnTo>
                <a:lnTo>
                  <a:pt x="17" y="68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747645" y="2894012"/>
            <a:ext cx="657225" cy="644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33" h="1013">
                <a:moveTo>
                  <a:pt x="169" y="321"/>
                </a:moveTo>
                <a:lnTo>
                  <a:pt x="135" y="304"/>
                </a:lnTo>
                <a:lnTo>
                  <a:pt x="84" y="287"/>
                </a:lnTo>
                <a:lnTo>
                  <a:pt x="51" y="270"/>
                </a:lnTo>
                <a:lnTo>
                  <a:pt x="17" y="253"/>
                </a:lnTo>
                <a:lnTo>
                  <a:pt x="0" y="236"/>
                </a:lnTo>
                <a:lnTo>
                  <a:pt x="0" y="219"/>
                </a:lnTo>
                <a:lnTo>
                  <a:pt x="68" y="202"/>
                </a:lnTo>
                <a:lnTo>
                  <a:pt x="135" y="202"/>
                </a:lnTo>
                <a:lnTo>
                  <a:pt x="237" y="186"/>
                </a:lnTo>
                <a:lnTo>
                  <a:pt x="339" y="152"/>
                </a:lnTo>
                <a:lnTo>
                  <a:pt x="457" y="135"/>
                </a:lnTo>
                <a:lnTo>
                  <a:pt x="542" y="118"/>
                </a:lnTo>
                <a:lnTo>
                  <a:pt x="610" y="101"/>
                </a:lnTo>
                <a:lnTo>
                  <a:pt x="644" y="84"/>
                </a:lnTo>
                <a:lnTo>
                  <a:pt x="694" y="67"/>
                </a:lnTo>
                <a:lnTo>
                  <a:pt x="711" y="50"/>
                </a:lnTo>
                <a:lnTo>
                  <a:pt x="728" y="33"/>
                </a:lnTo>
                <a:lnTo>
                  <a:pt x="745" y="17"/>
                </a:lnTo>
                <a:lnTo>
                  <a:pt x="796" y="0"/>
                </a:lnTo>
                <a:lnTo>
                  <a:pt x="813" y="17"/>
                </a:lnTo>
                <a:lnTo>
                  <a:pt x="830" y="33"/>
                </a:lnTo>
                <a:lnTo>
                  <a:pt x="881" y="50"/>
                </a:lnTo>
                <a:lnTo>
                  <a:pt x="932" y="84"/>
                </a:lnTo>
                <a:lnTo>
                  <a:pt x="965" y="135"/>
                </a:lnTo>
                <a:lnTo>
                  <a:pt x="999" y="152"/>
                </a:lnTo>
                <a:lnTo>
                  <a:pt x="1033" y="186"/>
                </a:lnTo>
                <a:lnTo>
                  <a:pt x="1033" y="202"/>
                </a:lnTo>
                <a:lnTo>
                  <a:pt x="1016" y="236"/>
                </a:lnTo>
                <a:lnTo>
                  <a:pt x="999" y="270"/>
                </a:lnTo>
                <a:lnTo>
                  <a:pt x="965" y="287"/>
                </a:lnTo>
                <a:lnTo>
                  <a:pt x="949" y="321"/>
                </a:lnTo>
                <a:lnTo>
                  <a:pt x="932" y="371"/>
                </a:lnTo>
                <a:lnTo>
                  <a:pt x="915" y="439"/>
                </a:lnTo>
                <a:lnTo>
                  <a:pt x="898" y="473"/>
                </a:lnTo>
                <a:lnTo>
                  <a:pt x="881" y="523"/>
                </a:lnTo>
                <a:lnTo>
                  <a:pt x="864" y="574"/>
                </a:lnTo>
                <a:lnTo>
                  <a:pt x="847" y="642"/>
                </a:lnTo>
                <a:lnTo>
                  <a:pt x="847" y="726"/>
                </a:lnTo>
                <a:lnTo>
                  <a:pt x="830" y="811"/>
                </a:lnTo>
                <a:lnTo>
                  <a:pt x="813" y="912"/>
                </a:lnTo>
                <a:lnTo>
                  <a:pt x="796" y="1013"/>
                </a:lnTo>
                <a:lnTo>
                  <a:pt x="661" y="1013"/>
                </a:lnTo>
                <a:lnTo>
                  <a:pt x="677" y="878"/>
                </a:lnTo>
                <a:lnTo>
                  <a:pt x="694" y="743"/>
                </a:lnTo>
                <a:lnTo>
                  <a:pt x="711" y="625"/>
                </a:lnTo>
                <a:lnTo>
                  <a:pt x="728" y="523"/>
                </a:lnTo>
                <a:lnTo>
                  <a:pt x="728" y="456"/>
                </a:lnTo>
                <a:lnTo>
                  <a:pt x="745" y="388"/>
                </a:lnTo>
                <a:lnTo>
                  <a:pt x="745" y="354"/>
                </a:lnTo>
                <a:lnTo>
                  <a:pt x="745" y="321"/>
                </a:lnTo>
                <a:lnTo>
                  <a:pt x="745" y="270"/>
                </a:lnTo>
                <a:lnTo>
                  <a:pt x="745" y="236"/>
                </a:lnTo>
                <a:lnTo>
                  <a:pt x="745" y="219"/>
                </a:lnTo>
                <a:lnTo>
                  <a:pt x="728" y="219"/>
                </a:lnTo>
                <a:lnTo>
                  <a:pt x="711" y="219"/>
                </a:lnTo>
                <a:lnTo>
                  <a:pt x="694" y="219"/>
                </a:lnTo>
                <a:lnTo>
                  <a:pt x="661" y="219"/>
                </a:lnTo>
                <a:lnTo>
                  <a:pt x="627" y="236"/>
                </a:lnTo>
                <a:lnTo>
                  <a:pt x="576" y="236"/>
                </a:lnTo>
                <a:lnTo>
                  <a:pt x="525" y="253"/>
                </a:lnTo>
                <a:lnTo>
                  <a:pt x="474" y="270"/>
                </a:lnTo>
                <a:lnTo>
                  <a:pt x="356" y="287"/>
                </a:lnTo>
                <a:lnTo>
                  <a:pt x="271" y="304"/>
                </a:lnTo>
                <a:lnTo>
                  <a:pt x="203" y="321"/>
                </a:lnTo>
                <a:lnTo>
                  <a:pt x="169" y="3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565082" y="3452812"/>
            <a:ext cx="1087438" cy="234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711" h="372">
                <a:moveTo>
                  <a:pt x="0" y="254"/>
                </a:moveTo>
                <a:lnTo>
                  <a:pt x="101" y="254"/>
                </a:lnTo>
                <a:lnTo>
                  <a:pt x="220" y="237"/>
                </a:lnTo>
                <a:lnTo>
                  <a:pt x="356" y="220"/>
                </a:lnTo>
                <a:lnTo>
                  <a:pt x="508" y="186"/>
                </a:lnTo>
                <a:lnTo>
                  <a:pt x="779" y="119"/>
                </a:lnTo>
                <a:lnTo>
                  <a:pt x="1067" y="68"/>
                </a:lnTo>
                <a:lnTo>
                  <a:pt x="1186" y="34"/>
                </a:lnTo>
                <a:lnTo>
                  <a:pt x="1304" y="17"/>
                </a:lnTo>
                <a:lnTo>
                  <a:pt x="1389" y="0"/>
                </a:lnTo>
                <a:lnTo>
                  <a:pt x="1457" y="0"/>
                </a:lnTo>
                <a:lnTo>
                  <a:pt x="1508" y="0"/>
                </a:lnTo>
                <a:lnTo>
                  <a:pt x="1558" y="0"/>
                </a:lnTo>
                <a:lnTo>
                  <a:pt x="1609" y="17"/>
                </a:lnTo>
                <a:lnTo>
                  <a:pt x="1643" y="51"/>
                </a:lnTo>
                <a:lnTo>
                  <a:pt x="1660" y="68"/>
                </a:lnTo>
                <a:lnTo>
                  <a:pt x="1694" y="85"/>
                </a:lnTo>
                <a:lnTo>
                  <a:pt x="1694" y="102"/>
                </a:lnTo>
                <a:lnTo>
                  <a:pt x="1711" y="119"/>
                </a:lnTo>
                <a:lnTo>
                  <a:pt x="1694" y="135"/>
                </a:lnTo>
                <a:lnTo>
                  <a:pt x="1694" y="152"/>
                </a:lnTo>
                <a:lnTo>
                  <a:pt x="1660" y="169"/>
                </a:lnTo>
                <a:lnTo>
                  <a:pt x="1626" y="169"/>
                </a:lnTo>
                <a:lnTo>
                  <a:pt x="1542" y="169"/>
                </a:lnTo>
                <a:lnTo>
                  <a:pt x="1457" y="169"/>
                </a:lnTo>
                <a:lnTo>
                  <a:pt x="1355" y="169"/>
                </a:lnTo>
                <a:lnTo>
                  <a:pt x="1253" y="186"/>
                </a:lnTo>
                <a:lnTo>
                  <a:pt x="1084" y="203"/>
                </a:lnTo>
                <a:lnTo>
                  <a:pt x="982" y="220"/>
                </a:lnTo>
                <a:lnTo>
                  <a:pt x="864" y="237"/>
                </a:lnTo>
                <a:lnTo>
                  <a:pt x="728" y="271"/>
                </a:lnTo>
                <a:lnTo>
                  <a:pt x="559" y="287"/>
                </a:lnTo>
                <a:lnTo>
                  <a:pt x="474" y="321"/>
                </a:lnTo>
                <a:lnTo>
                  <a:pt x="389" y="338"/>
                </a:lnTo>
                <a:lnTo>
                  <a:pt x="339" y="338"/>
                </a:lnTo>
                <a:lnTo>
                  <a:pt x="271" y="355"/>
                </a:lnTo>
                <a:lnTo>
                  <a:pt x="237" y="372"/>
                </a:lnTo>
                <a:lnTo>
                  <a:pt x="186" y="372"/>
                </a:lnTo>
                <a:lnTo>
                  <a:pt x="169" y="372"/>
                </a:lnTo>
                <a:lnTo>
                  <a:pt x="152" y="372"/>
                </a:lnTo>
                <a:lnTo>
                  <a:pt x="118" y="372"/>
                </a:lnTo>
                <a:lnTo>
                  <a:pt x="68" y="355"/>
                </a:lnTo>
                <a:lnTo>
                  <a:pt x="51" y="338"/>
                </a:lnTo>
                <a:lnTo>
                  <a:pt x="17" y="304"/>
                </a:lnTo>
                <a:lnTo>
                  <a:pt x="0" y="2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3038157" y="3698875"/>
            <a:ext cx="409575" cy="3540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644" h="557">
                <a:moveTo>
                  <a:pt x="424" y="0"/>
                </a:moveTo>
                <a:lnTo>
                  <a:pt x="458" y="0"/>
                </a:lnTo>
                <a:lnTo>
                  <a:pt x="492" y="0"/>
                </a:lnTo>
                <a:lnTo>
                  <a:pt x="525" y="17"/>
                </a:lnTo>
                <a:lnTo>
                  <a:pt x="559" y="51"/>
                </a:lnTo>
                <a:lnTo>
                  <a:pt x="610" y="84"/>
                </a:lnTo>
                <a:lnTo>
                  <a:pt x="627" y="118"/>
                </a:lnTo>
                <a:lnTo>
                  <a:pt x="644" y="135"/>
                </a:lnTo>
                <a:lnTo>
                  <a:pt x="644" y="169"/>
                </a:lnTo>
                <a:lnTo>
                  <a:pt x="644" y="203"/>
                </a:lnTo>
                <a:lnTo>
                  <a:pt x="593" y="236"/>
                </a:lnTo>
                <a:lnTo>
                  <a:pt x="525" y="287"/>
                </a:lnTo>
                <a:lnTo>
                  <a:pt x="424" y="355"/>
                </a:lnTo>
                <a:lnTo>
                  <a:pt x="322" y="422"/>
                </a:lnTo>
                <a:lnTo>
                  <a:pt x="204" y="490"/>
                </a:lnTo>
                <a:lnTo>
                  <a:pt x="102" y="524"/>
                </a:lnTo>
                <a:lnTo>
                  <a:pt x="0" y="557"/>
                </a:lnTo>
                <a:lnTo>
                  <a:pt x="102" y="456"/>
                </a:lnTo>
                <a:lnTo>
                  <a:pt x="204" y="355"/>
                </a:lnTo>
                <a:lnTo>
                  <a:pt x="271" y="287"/>
                </a:lnTo>
                <a:lnTo>
                  <a:pt x="339" y="220"/>
                </a:lnTo>
                <a:lnTo>
                  <a:pt x="373" y="152"/>
                </a:lnTo>
                <a:lnTo>
                  <a:pt x="407" y="118"/>
                </a:lnTo>
                <a:lnTo>
                  <a:pt x="424" y="84"/>
                </a:lnTo>
                <a:lnTo>
                  <a:pt x="424" y="51"/>
                </a:lnTo>
                <a:lnTo>
                  <a:pt x="424" y="34"/>
                </a:lnTo>
                <a:lnTo>
                  <a:pt x="407" y="17"/>
                </a:lnTo>
                <a:lnTo>
                  <a:pt x="424" y="17"/>
                </a:lnTo>
                <a:lnTo>
                  <a:pt x="424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3049270" y="4010025"/>
            <a:ext cx="763587" cy="4619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03" h="726">
                <a:moveTo>
                  <a:pt x="1203" y="574"/>
                </a:moveTo>
                <a:lnTo>
                  <a:pt x="1186" y="591"/>
                </a:lnTo>
                <a:lnTo>
                  <a:pt x="1169" y="608"/>
                </a:lnTo>
                <a:lnTo>
                  <a:pt x="1135" y="625"/>
                </a:lnTo>
                <a:lnTo>
                  <a:pt x="1068" y="642"/>
                </a:lnTo>
                <a:lnTo>
                  <a:pt x="1017" y="676"/>
                </a:lnTo>
                <a:lnTo>
                  <a:pt x="966" y="693"/>
                </a:lnTo>
                <a:lnTo>
                  <a:pt x="915" y="709"/>
                </a:lnTo>
                <a:lnTo>
                  <a:pt x="864" y="709"/>
                </a:lnTo>
                <a:lnTo>
                  <a:pt x="796" y="709"/>
                </a:lnTo>
                <a:lnTo>
                  <a:pt x="729" y="726"/>
                </a:lnTo>
                <a:lnTo>
                  <a:pt x="712" y="709"/>
                </a:lnTo>
                <a:lnTo>
                  <a:pt x="661" y="676"/>
                </a:lnTo>
                <a:lnTo>
                  <a:pt x="610" y="625"/>
                </a:lnTo>
                <a:lnTo>
                  <a:pt x="525" y="557"/>
                </a:lnTo>
                <a:lnTo>
                  <a:pt x="424" y="456"/>
                </a:lnTo>
                <a:lnTo>
                  <a:pt x="305" y="338"/>
                </a:lnTo>
                <a:lnTo>
                  <a:pt x="170" y="203"/>
                </a:lnTo>
                <a:lnTo>
                  <a:pt x="0" y="51"/>
                </a:lnTo>
                <a:lnTo>
                  <a:pt x="51" y="0"/>
                </a:lnTo>
                <a:lnTo>
                  <a:pt x="102" y="34"/>
                </a:lnTo>
                <a:lnTo>
                  <a:pt x="187" y="84"/>
                </a:lnTo>
                <a:lnTo>
                  <a:pt x="271" y="152"/>
                </a:lnTo>
                <a:lnTo>
                  <a:pt x="373" y="219"/>
                </a:lnTo>
                <a:lnTo>
                  <a:pt x="491" y="304"/>
                </a:lnTo>
                <a:lnTo>
                  <a:pt x="627" y="372"/>
                </a:lnTo>
                <a:lnTo>
                  <a:pt x="763" y="439"/>
                </a:lnTo>
                <a:lnTo>
                  <a:pt x="898" y="473"/>
                </a:lnTo>
                <a:lnTo>
                  <a:pt x="966" y="490"/>
                </a:lnTo>
                <a:lnTo>
                  <a:pt x="1034" y="507"/>
                </a:lnTo>
                <a:lnTo>
                  <a:pt x="1084" y="524"/>
                </a:lnTo>
                <a:lnTo>
                  <a:pt x="1118" y="540"/>
                </a:lnTo>
                <a:lnTo>
                  <a:pt x="1152" y="557"/>
                </a:lnTo>
                <a:lnTo>
                  <a:pt x="1186" y="574"/>
                </a:lnTo>
                <a:lnTo>
                  <a:pt x="1203" y="57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绿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7135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sī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601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027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一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丝绸    蚕丝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雨丝细细地、密密地、斜斜地落下来。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上部分在竖中线两侧，横长托住上部。</a:t>
            </a:r>
          </a:p>
        </p:txBody>
      </p:sp>
      <p:grpSp>
        <p:nvGrpSpPr>
          <p:cNvPr id="26627" name="Group 4"/>
          <p:cNvGrpSpPr/>
          <p:nvPr/>
        </p:nvGrpSpPr>
        <p:grpSpPr>
          <a:xfrm>
            <a:off x="1534160" y="2267585"/>
            <a:ext cx="2879725" cy="2879725"/>
            <a:chOff x="1474" y="663"/>
            <a:chExt cx="2948" cy="2835"/>
          </a:xfrm>
        </p:grpSpPr>
        <p:sp>
          <p:nvSpPr>
            <p:cNvPr id="266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777" name="Freeform 33"/>
          <p:cNvSpPr/>
          <p:nvPr/>
        </p:nvSpPr>
        <p:spPr>
          <a:xfrm>
            <a:off x="2094547" y="4294822"/>
            <a:ext cx="1806575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45" h="355">
                <a:moveTo>
                  <a:pt x="931" y="270"/>
                </a:moveTo>
                <a:lnTo>
                  <a:pt x="677" y="304"/>
                </a:lnTo>
                <a:lnTo>
                  <a:pt x="559" y="304"/>
                </a:lnTo>
                <a:lnTo>
                  <a:pt x="457" y="321"/>
                </a:lnTo>
                <a:lnTo>
                  <a:pt x="356" y="338"/>
                </a:lnTo>
                <a:lnTo>
                  <a:pt x="288" y="355"/>
                </a:lnTo>
                <a:lnTo>
                  <a:pt x="237" y="355"/>
                </a:lnTo>
                <a:lnTo>
                  <a:pt x="220" y="355"/>
                </a:lnTo>
                <a:lnTo>
                  <a:pt x="186" y="338"/>
                </a:lnTo>
                <a:lnTo>
                  <a:pt x="135" y="304"/>
                </a:lnTo>
                <a:lnTo>
                  <a:pt x="85" y="253"/>
                </a:lnTo>
                <a:lnTo>
                  <a:pt x="0" y="203"/>
                </a:lnTo>
                <a:lnTo>
                  <a:pt x="34" y="186"/>
                </a:lnTo>
                <a:lnTo>
                  <a:pt x="102" y="169"/>
                </a:lnTo>
                <a:lnTo>
                  <a:pt x="169" y="152"/>
                </a:lnTo>
                <a:lnTo>
                  <a:pt x="271" y="152"/>
                </a:lnTo>
                <a:lnTo>
                  <a:pt x="373" y="152"/>
                </a:lnTo>
                <a:lnTo>
                  <a:pt x="508" y="152"/>
                </a:lnTo>
                <a:lnTo>
                  <a:pt x="644" y="135"/>
                </a:lnTo>
                <a:lnTo>
                  <a:pt x="796" y="135"/>
                </a:lnTo>
                <a:lnTo>
                  <a:pt x="965" y="118"/>
                </a:lnTo>
                <a:lnTo>
                  <a:pt x="1186" y="101"/>
                </a:lnTo>
                <a:lnTo>
                  <a:pt x="1406" y="84"/>
                </a:lnTo>
                <a:lnTo>
                  <a:pt x="1660" y="50"/>
                </a:lnTo>
                <a:lnTo>
                  <a:pt x="1795" y="34"/>
                </a:lnTo>
                <a:lnTo>
                  <a:pt x="1914" y="34"/>
                </a:lnTo>
                <a:lnTo>
                  <a:pt x="2015" y="17"/>
                </a:lnTo>
                <a:lnTo>
                  <a:pt x="2100" y="17"/>
                </a:lnTo>
                <a:lnTo>
                  <a:pt x="2185" y="0"/>
                </a:lnTo>
                <a:lnTo>
                  <a:pt x="2269" y="0"/>
                </a:lnTo>
                <a:lnTo>
                  <a:pt x="2337" y="0"/>
                </a:lnTo>
                <a:lnTo>
                  <a:pt x="2388" y="0"/>
                </a:lnTo>
                <a:lnTo>
                  <a:pt x="2473" y="0"/>
                </a:lnTo>
                <a:lnTo>
                  <a:pt x="2557" y="17"/>
                </a:lnTo>
                <a:lnTo>
                  <a:pt x="2642" y="34"/>
                </a:lnTo>
                <a:lnTo>
                  <a:pt x="2710" y="67"/>
                </a:lnTo>
                <a:lnTo>
                  <a:pt x="2778" y="118"/>
                </a:lnTo>
                <a:lnTo>
                  <a:pt x="2811" y="135"/>
                </a:lnTo>
                <a:lnTo>
                  <a:pt x="2828" y="152"/>
                </a:lnTo>
                <a:lnTo>
                  <a:pt x="2845" y="169"/>
                </a:lnTo>
                <a:lnTo>
                  <a:pt x="2828" y="203"/>
                </a:lnTo>
                <a:lnTo>
                  <a:pt x="2811" y="219"/>
                </a:lnTo>
                <a:lnTo>
                  <a:pt x="2778" y="236"/>
                </a:lnTo>
                <a:lnTo>
                  <a:pt x="2727" y="236"/>
                </a:lnTo>
                <a:lnTo>
                  <a:pt x="2642" y="236"/>
                </a:lnTo>
                <a:lnTo>
                  <a:pt x="2524" y="219"/>
                </a:lnTo>
                <a:lnTo>
                  <a:pt x="2388" y="203"/>
                </a:lnTo>
                <a:lnTo>
                  <a:pt x="2253" y="203"/>
                </a:lnTo>
                <a:lnTo>
                  <a:pt x="1982" y="203"/>
                </a:lnTo>
                <a:lnTo>
                  <a:pt x="1694" y="203"/>
                </a:lnTo>
                <a:lnTo>
                  <a:pt x="1440" y="219"/>
                </a:lnTo>
                <a:lnTo>
                  <a:pt x="1186" y="236"/>
                </a:lnTo>
                <a:lnTo>
                  <a:pt x="931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1775" name="Freeform 31"/>
          <p:cNvSpPr/>
          <p:nvPr/>
        </p:nvSpPr>
        <p:spPr>
          <a:xfrm>
            <a:off x="2997835" y="3007360"/>
            <a:ext cx="484187" cy="730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0" t="0" r="0" b="0"/>
            <a:pathLst>
              <a:path w="762" h="1149">
                <a:moveTo>
                  <a:pt x="50" y="946"/>
                </a:moveTo>
                <a:lnTo>
                  <a:pt x="84" y="930"/>
                </a:lnTo>
                <a:lnTo>
                  <a:pt x="118" y="896"/>
                </a:lnTo>
                <a:lnTo>
                  <a:pt x="169" y="828"/>
                </a:lnTo>
                <a:lnTo>
                  <a:pt x="220" y="761"/>
                </a:lnTo>
                <a:lnTo>
                  <a:pt x="288" y="659"/>
                </a:lnTo>
                <a:lnTo>
                  <a:pt x="338" y="575"/>
                </a:lnTo>
                <a:lnTo>
                  <a:pt x="389" y="457"/>
                </a:lnTo>
                <a:lnTo>
                  <a:pt x="457" y="338"/>
                </a:lnTo>
                <a:lnTo>
                  <a:pt x="474" y="288"/>
                </a:lnTo>
                <a:lnTo>
                  <a:pt x="508" y="237"/>
                </a:lnTo>
                <a:lnTo>
                  <a:pt x="525" y="152"/>
                </a:lnTo>
                <a:lnTo>
                  <a:pt x="542" y="85"/>
                </a:lnTo>
                <a:lnTo>
                  <a:pt x="542" y="68"/>
                </a:lnTo>
                <a:lnTo>
                  <a:pt x="542" y="17"/>
                </a:lnTo>
                <a:lnTo>
                  <a:pt x="559" y="0"/>
                </a:lnTo>
                <a:lnTo>
                  <a:pt x="575" y="0"/>
                </a:lnTo>
                <a:lnTo>
                  <a:pt x="592" y="0"/>
                </a:lnTo>
                <a:lnTo>
                  <a:pt x="643" y="17"/>
                </a:lnTo>
                <a:lnTo>
                  <a:pt x="677" y="51"/>
                </a:lnTo>
                <a:lnTo>
                  <a:pt x="728" y="85"/>
                </a:lnTo>
                <a:lnTo>
                  <a:pt x="745" y="119"/>
                </a:lnTo>
                <a:lnTo>
                  <a:pt x="762" y="152"/>
                </a:lnTo>
                <a:lnTo>
                  <a:pt x="762" y="169"/>
                </a:lnTo>
                <a:lnTo>
                  <a:pt x="762" y="186"/>
                </a:lnTo>
                <a:lnTo>
                  <a:pt x="745" y="220"/>
                </a:lnTo>
                <a:lnTo>
                  <a:pt x="728" y="254"/>
                </a:lnTo>
                <a:lnTo>
                  <a:pt x="694" y="288"/>
                </a:lnTo>
                <a:lnTo>
                  <a:pt x="660" y="355"/>
                </a:lnTo>
                <a:lnTo>
                  <a:pt x="609" y="423"/>
                </a:lnTo>
                <a:lnTo>
                  <a:pt x="559" y="490"/>
                </a:lnTo>
                <a:lnTo>
                  <a:pt x="491" y="575"/>
                </a:lnTo>
                <a:lnTo>
                  <a:pt x="423" y="659"/>
                </a:lnTo>
                <a:lnTo>
                  <a:pt x="372" y="744"/>
                </a:lnTo>
                <a:lnTo>
                  <a:pt x="338" y="794"/>
                </a:lnTo>
                <a:lnTo>
                  <a:pt x="304" y="862"/>
                </a:lnTo>
                <a:lnTo>
                  <a:pt x="271" y="896"/>
                </a:lnTo>
                <a:lnTo>
                  <a:pt x="271" y="930"/>
                </a:lnTo>
                <a:lnTo>
                  <a:pt x="254" y="946"/>
                </a:lnTo>
                <a:lnTo>
                  <a:pt x="271" y="963"/>
                </a:lnTo>
                <a:lnTo>
                  <a:pt x="304" y="963"/>
                </a:lnTo>
                <a:lnTo>
                  <a:pt x="338" y="980"/>
                </a:lnTo>
                <a:lnTo>
                  <a:pt x="389" y="980"/>
                </a:lnTo>
                <a:lnTo>
                  <a:pt x="457" y="980"/>
                </a:lnTo>
                <a:lnTo>
                  <a:pt x="542" y="980"/>
                </a:lnTo>
                <a:lnTo>
                  <a:pt x="626" y="980"/>
                </a:lnTo>
                <a:lnTo>
                  <a:pt x="728" y="980"/>
                </a:lnTo>
                <a:lnTo>
                  <a:pt x="728" y="1048"/>
                </a:lnTo>
                <a:lnTo>
                  <a:pt x="609" y="1048"/>
                </a:lnTo>
                <a:lnTo>
                  <a:pt x="508" y="1065"/>
                </a:lnTo>
                <a:lnTo>
                  <a:pt x="406" y="1082"/>
                </a:lnTo>
                <a:lnTo>
                  <a:pt x="321" y="1099"/>
                </a:lnTo>
                <a:lnTo>
                  <a:pt x="237" y="1115"/>
                </a:lnTo>
                <a:lnTo>
                  <a:pt x="169" y="1149"/>
                </a:lnTo>
                <a:lnTo>
                  <a:pt x="118" y="1149"/>
                </a:lnTo>
                <a:lnTo>
                  <a:pt x="101" y="1149"/>
                </a:lnTo>
                <a:lnTo>
                  <a:pt x="84" y="1149"/>
                </a:lnTo>
                <a:lnTo>
                  <a:pt x="67" y="1132"/>
                </a:lnTo>
                <a:lnTo>
                  <a:pt x="34" y="1082"/>
                </a:lnTo>
                <a:lnTo>
                  <a:pt x="0" y="1031"/>
                </a:lnTo>
                <a:lnTo>
                  <a:pt x="0" y="980"/>
                </a:lnTo>
                <a:lnTo>
                  <a:pt x="0" y="963"/>
                </a:lnTo>
                <a:lnTo>
                  <a:pt x="17" y="963"/>
                </a:lnTo>
                <a:lnTo>
                  <a:pt x="50" y="94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2288222" y="3050222"/>
            <a:ext cx="493713" cy="730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79" h="1149">
                <a:moveTo>
                  <a:pt x="728" y="203"/>
                </a:moveTo>
                <a:lnTo>
                  <a:pt x="728" y="220"/>
                </a:lnTo>
                <a:lnTo>
                  <a:pt x="711" y="253"/>
                </a:lnTo>
                <a:lnTo>
                  <a:pt x="694" y="287"/>
                </a:lnTo>
                <a:lnTo>
                  <a:pt x="660" y="338"/>
                </a:lnTo>
                <a:lnTo>
                  <a:pt x="643" y="389"/>
                </a:lnTo>
                <a:lnTo>
                  <a:pt x="593" y="439"/>
                </a:lnTo>
                <a:lnTo>
                  <a:pt x="559" y="507"/>
                </a:lnTo>
                <a:lnTo>
                  <a:pt x="508" y="591"/>
                </a:lnTo>
                <a:lnTo>
                  <a:pt x="457" y="676"/>
                </a:lnTo>
                <a:lnTo>
                  <a:pt x="406" y="743"/>
                </a:lnTo>
                <a:lnTo>
                  <a:pt x="372" y="794"/>
                </a:lnTo>
                <a:lnTo>
                  <a:pt x="339" y="845"/>
                </a:lnTo>
                <a:lnTo>
                  <a:pt x="322" y="878"/>
                </a:lnTo>
                <a:lnTo>
                  <a:pt x="305" y="912"/>
                </a:lnTo>
                <a:lnTo>
                  <a:pt x="288" y="929"/>
                </a:lnTo>
                <a:lnTo>
                  <a:pt x="305" y="929"/>
                </a:lnTo>
                <a:lnTo>
                  <a:pt x="355" y="946"/>
                </a:lnTo>
                <a:lnTo>
                  <a:pt x="406" y="929"/>
                </a:lnTo>
                <a:lnTo>
                  <a:pt x="491" y="929"/>
                </a:lnTo>
                <a:lnTo>
                  <a:pt x="576" y="929"/>
                </a:lnTo>
                <a:lnTo>
                  <a:pt x="643" y="912"/>
                </a:lnTo>
                <a:lnTo>
                  <a:pt x="711" y="912"/>
                </a:lnTo>
                <a:lnTo>
                  <a:pt x="779" y="912"/>
                </a:lnTo>
                <a:lnTo>
                  <a:pt x="779" y="1014"/>
                </a:lnTo>
                <a:lnTo>
                  <a:pt x="660" y="1014"/>
                </a:lnTo>
                <a:lnTo>
                  <a:pt x="559" y="1031"/>
                </a:lnTo>
                <a:lnTo>
                  <a:pt x="457" y="1047"/>
                </a:lnTo>
                <a:lnTo>
                  <a:pt x="355" y="1081"/>
                </a:lnTo>
                <a:lnTo>
                  <a:pt x="254" y="1115"/>
                </a:lnTo>
                <a:lnTo>
                  <a:pt x="169" y="1132"/>
                </a:lnTo>
                <a:lnTo>
                  <a:pt x="118" y="1149"/>
                </a:lnTo>
                <a:lnTo>
                  <a:pt x="101" y="1149"/>
                </a:lnTo>
                <a:lnTo>
                  <a:pt x="84" y="1132"/>
                </a:lnTo>
                <a:lnTo>
                  <a:pt x="68" y="1115"/>
                </a:lnTo>
                <a:lnTo>
                  <a:pt x="51" y="1098"/>
                </a:lnTo>
                <a:lnTo>
                  <a:pt x="34" y="1047"/>
                </a:lnTo>
                <a:lnTo>
                  <a:pt x="17" y="997"/>
                </a:lnTo>
                <a:lnTo>
                  <a:pt x="0" y="963"/>
                </a:lnTo>
                <a:lnTo>
                  <a:pt x="17" y="946"/>
                </a:lnTo>
                <a:lnTo>
                  <a:pt x="34" y="929"/>
                </a:lnTo>
                <a:lnTo>
                  <a:pt x="84" y="895"/>
                </a:lnTo>
                <a:lnTo>
                  <a:pt x="118" y="878"/>
                </a:lnTo>
                <a:lnTo>
                  <a:pt x="169" y="845"/>
                </a:lnTo>
                <a:lnTo>
                  <a:pt x="203" y="794"/>
                </a:lnTo>
                <a:lnTo>
                  <a:pt x="271" y="710"/>
                </a:lnTo>
                <a:lnTo>
                  <a:pt x="355" y="524"/>
                </a:lnTo>
                <a:lnTo>
                  <a:pt x="406" y="439"/>
                </a:lnTo>
                <a:lnTo>
                  <a:pt x="457" y="321"/>
                </a:lnTo>
                <a:lnTo>
                  <a:pt x="491" y="220"/>
                </a:lnTo>
                <a:lnTo>
                  <a:pt x="508" y="135"/>
                </a:lnTo>
                <a:lnTo>
                  <a:pt x="508" y="84"/>
                </a:lnTo>
                <a:lnTo>
                  <a:pt x="491" y="51"/>
                </a:lnTo>
                <a:lnTo>
                  <a:pt x="474" y="51"/>
                </a:lnTo>
                <a:lnTo>
                  <a:pt x="474" y="34"/>
                </a:lnTo>
                <a:lnTo>
                  <a:pt x="474" y="0"/>
                </a:lnTo>
                <a:lnTo>
                  <a:pt x="491" y="0"/>
                </a:lnTo>
                <a:lnTo>
                  <a:pt x="525" y="0"/>
                </a:lnTo>
                <a:lnTo>
                  <a:pt x="576" y="0"/>
                </a:lnTo>
                <a:lnTo>
                  <a:pt x="643" y="34"/>
                </a:lnTo>
                <a:lnTo>
                  <a:pt x="711" y="84"/>
                </a:lnTo>
                <a:lnTo>
                  <a:pt x="728" y="118"/>
                </a:lnTo>
                <a:lnTo>
                  <a:pt x="745" y="152"/>
                </a:lnTo>
                <a:lnTo>
                  <a:pt x="745" y="186"/>
                </a:lnTo>
                <a:lnTo>
                  <a:pt x="728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1778" name="Freeform 34"/>
          <p:cNvSpPr/>
          <p:nvPr/>
        </p:nvSpPr>
        <p:spPr>
          <a:xfrm>
            <a:off x="3029585" y="3383597"/>
            <a:ext cx="646112" cy="771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17" h="1216">
                <a:moveTo>
                  <a:pt x="525" y="963"/>
                </a:moveTo>
                <a:lnTo>
                  <a:pt x="644" y="946"/>
                </a:lnTo>
                <a:lnTo>
                  <a:pt x="729" y="946"/>
                </a:lnTo>
                <a:lnTo>
                  <a:pt x="796" y="946"/>
                </a:lnTo>
                <a:lnTo>
                  <a:pt x="864" y="929"/>
                </a:lnTo>
                <a:lnTo>
                  <a:pt x="898" y="946"/>
                </a:lnTo>
                <a:lnTo>
                  <a:pt x="932" y="946"/>
                </a:lnTo>
                <a:lnTo>
                  <a:pt x="966" y="963"/>
                </a:lnTo>
                <a:lnTo>
                  <a:pt x="966" y="980"/>
                </a:lnTo>
                <a:lnTo>
                  <a:pt x="966" y="997"/>
                </a:lnTo>
                <a:lnTo>
                  <a:pt x="932" y="1013"/>
                </a:lnTo>
                <a:lnTo>
                  <a:pt x="881" y="1030"/>
                </a:lnTo>
                <a:lnTo>
                  <a:pt x="813" y="1030"/>
                </a:lnTo>
                <a:lnTo>
                  <a:pt x="644" y="1064"/>
                </a:lnTo>
                <a:lnTo>
                  <a:pt x="559" y="1081"/>
                </a:lnTo>
                <a:lnTo>
                  <a:pt x="458" y="1098"/>
                </a:lnTo>
                <a:lnTo>
                  <a:pt x="356" y="1115"/>
                </a:lnTo>
                <a:lnTo>
                  <a:pt x="288" y="1132"/>
                </a:lnTo>
                <a:lnTo>
                  <a:pt x="221" y="1149"/>
                </a:lnTo>
                <a:lnTo>
                  <a:pt x="187" y="1182"/>
                </a:lnTo>
                <a:lnTo>
                  <a:pt x="153" y="1199"/>
                </a:lnTo>
                <a:lnTo>
                  <a:pt x="136" y="1216"/>
                </a:lnTo>
                <a:lnTo>
                  <a:pt x="119" y="1216"/>
                </a:lnTo>
                <a:lnTo>
                  <a:pt x="102" y="1216"/>
                </a:lnTo>
                <a:lnTo>
                  <a:pt x="85" y="1216"/>
                </a:lnTo>
                <a:lnTo>
                  <a:pt x="68" y="1199"/>
                </a:lnTo>
                <a:lnTo>
                  <a:pt x="51" y="1165"/>
                </a:lnTo>
                <a:lnTo>
                  <a:pt x="51" y="1132"/>
                </a:lnTo>
                <a:lnTo>
                  <a:pt x="17" y="1081"/>
                </a:lnTo>
                <a:lnTo>
                  <a:pt x="17" y="1030"/>
                </a:lnTo>
                <a:lnTo>
                  <a:pt x="0" y="1030"/>
                </a:lnTo>
                <a:lnTo>
                  <a:pt x="17" y="997"/>
                </a:lnTo>
                <a:lnTo>
                  <a:pt x="51" y="980"/>
                </a:lnTo>
                <a:lnTo>
                  <a:pt x="85" y="946"/>
                </a:lnTo>
                <a:lnTo>
                  <a:pt x="136" y="912"/>
                </a:lnTo>
                <a:lnTo>
                  <a:pt x="204" y="861"/>
                </a:lnTo>
                <a:lnTo>
                  <a:pt x="271" y="794"/>
                </a:lnTo>
                <a:lnTo>
                  <a:pt x="373" y="692"/>
                </a:lnTo>
                <a:lnTo>
                  <a:pt x="542" y="507"/>
                </a:lnTo>
                <a:lnTo>
                  <a:pt x="627" y="405"/>
                </a:lnTo>
                <a:lnTo>
                  <a:pt x="695" y="304"/>
                </a:lnTo>
                <a:lnTo>
                  <a:pt x="746" y="219"/>
                </a:lnTo>
                <a:lnTo>
                  <a:pt x="780" y="152"/>
                </a:lnTo>
                <a:lnTo>
                  <a:pt x="796" y="84"/>
                </a:lnTo>
                <a:lnTo>
                  <a:pt x="796" y="50"/>
                </a:lnTo>
                <a:lnTo>
                  <a:pt x="796" y="33"/>
                </a:lnTo>
                <a:lnTo>
                  <a:pt x="796" y="17"/>
                </a:lnTo>
                <a:lnTo>
                  <a:pt x="813" y="0"/>
                </a:lnTo>
                <a:lnTo>
                  <a:pt x="847" y="17"/>
                </a:lnTo>
                <a:lnTo>
                  <a:pt x="915" y="33"/>
                </a:lnTo>
                <a:lnTo>
                  <a:pt x="966" y="84"/>
                </a:lnTo>
                <a:lnTo>
                  <a:pt x="1000" y="118"/>
                </a:lnTo>
                <a:lnTo>
                  <a:pt x="1017" y="152"/>
                </a:lnTo>
                <a:lnTo>
                  <a:pt x="1017" y="186"/>
                </a:lnTo>
                <a:lnTo>
                  <a:pt x="1000" y="219"/>
                </a:lnTo>
                <a:lnTo>
                  <a:pt x="966" y="270"/>
                </a:lnTo>
                <a:lnTo>
                  <a:pt x="898" y="338"/>
                </a:lnTo>
                <a:lnTo>
                  <a:pt x="813" y="422"/>
                </a:lnTo>
                <a:lnTo>
                  <a:pt x="729" y="523"/>
                </a:lnTo>
                <a:lnTo>
                  <a:pt x="627" y="625"/>
                </a:lnTo>
                <a:lnTo>
                  <a:pt x="542" y="709"/>
                </a:lnTo>
                <a:lnTo>
                  <a:pt x="458" y="777"/>
                </a:lnTo>
                <a:lnTo>
                  <a:pt x="373" y="861"/>
                </a:lnTo>
                <a:lnTo>
                  <a:pt x="322" y="912"/>
                </a:lnTo>
                <a:lnTo>
                  <a:pt x="305" y="946"/>
                </a:lnTo>
                <a:lnTo>
                  <a:pt x="305" y="963"/>
                </a:lnTo>
                <a:lnTo>
                  <a:pt x="322" y="963"/>
                </a:lnTo>
                <a:lnTo>
                  <a:pt x="373" y="963"/>
                </a:lnTo>
                <a:lnTo>
                  <a:pt x="441" y="963"/>
                </a:lnTo>
                <a:lnTo>
                  <a:pt x="525" y="96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351722" y="3383597"/>
            <a:ext cx="635000" cy="7826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1233">
                <a:moveTo>
                  <a:pt x="661" y="354"/>
                </a:moveTo>
                <a:lnTo>
                  <a:pt x="729" y="253"/>
                </a:lnTo>
                <a:lnTo>
                  <a:pt x="780" y="169"/>
                </a:lnTo>
                <a:lnTo>
                  <a:pt x="813" y="101"/>
                </a:lnTo>
                <a:lnTo>
                  <a:pt x="813" y="67"/>
                </a:lnTo>
                <a:lnTo>
                  <a:pt x="796" y="33"/>
                </a:lnTo>
                <a:lnTo>
                  <a:pt x="796" y="17"/>
                </a:lnTo>
                <a:lnTo>
                  <a:pt x="813" y="17"/>
                </a:lnTo>
                <a:lnTo>
                  <a:pt x="830" y="0"/>
                </a:lnTo>
                <a:lnTo>
                  <a:pt x="864" y="0"/>
                </a:lnTo>
                <a:lnTo>
                  <a:pt x="898" y="0"/>
                </a:lnTo>
                <a:lnTo>
                  <a:pt x="915" y="17"/>
                </a:lnTo>
                <a:lnTo>
                  <a:pt x="949" y="50"/>
                </a:lnTo>
                <a:lnTo>
                  <a:pt x="966" y="84"/>
                </a:lnTo>
                <a:lnTo>
                  <a:pt x="983" y="118"/>
                </a:lnTo>
                <a:lnTo>
                  <a:pt x="1000" y="186"/>
                </a:lnTo>
                <a:lnTo>
                  <a:pt x="1000" y="202"/>
                </a:lnTo>
                <a:lnTo>
                  <a:pt x="983" y="219"/>
                </a:lnTo>
                <a:lnTo>
                  <a:pt x="949" y="270"/>
                </a:lnTo>
                <a:lnTo>
                  <a:pt x="915" y="304"/>
                </a:lnTo>
                <a:lnTo>
                  <a:pt x="847" y="371"/>
                </a:lnTo>
                <a:lnTo>
                  <a:pt x="796" y="439"/>
                </a:lnTo>
                <a:lnTo>
                  <a:pt x="712" y="507"/>
                </a:lnTo>
                <a:lnTo>
                  <a:pt x="627" y="591"/>
                </a:lnTo>
                <a:lnTo>
                  <a:pt x="542" y="676"/>
                </a:lnTo>
                <a:lnTo>
                  <a:pt x="475" y="760"/>
                </a:lnTo>
                <a:lnTo>
                  <a:pt x="424" y="811"/>
                </a:lnTo>
                <a:lnTo>
                  <a:pt x="373" y="878"/>
                </a:lnTo>
                <a:lnTo>
                  <a:pt x="322" y="912"/>
                </a:lnTo>
                <a:lnTo>
                  <a:pt x="305" y="946"/>
                </a:lnTo>
                <a:lnTo>
                  <a:pt x="288" y="963"/>
                </a:lnTo>
                <a:lnTo>
                  <a:pt x="288" y="980"/>
                </a:lnTo>
                <a:lnTo>
                  <a:pt x="305" y="980"/>
                </a:lnTo>
                <a:lnTo>
                  <a:pt x="322" y="980"/>
                </a:lnTo>
                <a:lnTo>
                  <a:pt x="356" y="980"/>
                </a:lnTo>
                <a:lnTo>
                  <a:pt x="390" y="980"/>
                </a:lnTo>
                <a:lnTo>
                  <a:pt x="441" y="963"/>
                </a:lnTo>
                <a:lnTo>
                  <a:pt x="492" y="963"/>
                </a:lnTo>
                <a:lnTo>
                  <a:pt x="559" y="946"/>
                </a:lnTo>
                <a:lnTo>
                  <a:pt x="627" y="929"/>
                </a:lnTo>
                <a:lnTo>
                  <a:pt x="712" y="929"/>
                </a:lnTo>
                <a:lnTo>
                  <a:pt x="780" y="912"/>
                </a:lnTo>
                <a:lnTo>
                  <a:pt x="830" y="912"/>
                </a:lnTo>
                <a:lnTo>
                  <a:pt x="864" y="912"/>
                </a:lnTo>
                <a:lnTo>
                  <a:pt x="915" y="895"/>
                </a:lnTo>
                <a:lnTo>
                  <a:pt x="932" y="895"/>
                </a:lnTo>
                <a:lnTo>
                  <a:pt x="949" y="912"/>
                </a:lnTo>
                <a:lnTo>
                  <a:pt x="949" y="929"/>
                </a:lnTo>
                <a:lnTo>
                  <a:pt x="932" y="929"/>
                </a:lnTo>
                <a:lnTo>
                  <a:pt x="898" y="946"/>
                </a:lnTo>
                <a:lnTo>
                  <a:pt x="864" y="963"/>
                </a:lnTo>
                <a:lnTo>
                  <a:pt x="813" y="980"/>
                </a:lnTo>
                <a:lnTo>
                  <a:pt x="746" y="997"/>
                </a:lnTo>
                <a:lnTo>
                  <a:pt x="678" y="1030"/>
                </a:lnTo>
                <a:lnTo>
                  <a:pt x="593" y="1047"/>
                </a:lnTo>
                <a:lnTo>
                  <a:pt x="509" y="1081"/>
                </a:lnTo>
                <a:lnTo>
                  <a:pt x="441" y="1098"/>
                </a:lnTo>
                <a:lnTo>
                  <a:pt x="373" y="1115"/>
                </a:lnTo>
                <a:lnTo>
                  <a:pt x="322" y="1132"/>
                </a:lnTo>
                <a:lnTo>
                  <a:pt x="271" y="1149"/>
                </a:lnTo>
                <a:lnTo>
                  <a:pt x="238" y="1165"/>
                </a:lnTo>
                <a:lnTo>
                  <a:pt x="204" y="1182"/>
                </a:lnTo>
                <a:lnTo>
                  <a:pt x="187" y="1182"/>
                </a:lnTo>
                <a:lnTo>
                  <a:pt x="136" y="1216"/>
                </a:lnTo>
                <a:lnTo>
                  <a:pt x="102" y="1233"/>
                </a:lnTo>
                <a:lnTo>
                  <a:pt x="85" y="1216"/>
                </a:lnTo>
                <a:lnTo>
                  <a:pt x="68" y="1199"/>
                </a:lnTo>
                <a:lnTo>
                  <a:pt x="51" y="1182"/>
                </a:lnTo>
                <a:lnTo>
                  <a:pt x="34" y="1149"/>
                </a:lnTo>
                <a:lnTo>
                  <a:pt x="17" y="1098"/>
                </a:lnTo>
                <a:lnTo>
                  <a:pt x="0" y="1047"/>
                </a:lnTo>
                <a:lnTo>
                  <a:pt x="0" y="1030"/>
                </a:lnTo>
                <a:lnTo>
                  <a:pt x="34" y="997"/>
                </a:lnTo>
                <a:lnTo>
                  <a:pt x="68" y="980"/>
                </a:lnTo>
                <a:lnTo>
                  <a:pt x="119" y="929"/>
                </a:lnTo>
                <a:lnTo>
                  <a:pt x="170" y="895"/>
                </a:lnTo>
                <a:lnTo>
                  <a:pt x="238" y="844"/>
                </a:lnTo>
                <a:lnTo>
                  <a:pt x="356" y="726"/>
                </a:lnTo>
                <a:lnTo>
                  <a:pt x="424" y="642"/>
                </a:lnTo>
                <a:lnTo>
                  <a:pt x="492" y="557"/>
                </a:lnTo>
                <a:lnTo>
                  <a:pt x="576" y="456"/>
                </a:lnTo>
                <a:lnTo>
                  <a:pt x="661" y="3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9318640" y="21905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9324086" y="21884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丝</a:t>
            </a: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4496" y="15576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jiǎn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刀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剪刀    剪子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小燕子的尾巴像一把剪刀一样。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两点稍小，横长托上盖下，“刀”笔画舒展。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494473" y="2286000"/>
            <a:ext cx="2879725" cy="2879725"/>
            <a:chOff x="1474" y="663"/>
            <a:chExt cx="2948" cy="2835"/>
          </a:xfrm>
        </p:grpSpPr>
        <p:sp>
          <p:nvSpPr>
            <p:cNvPr id="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808" name="Freeform 40"/>
          <p:cNvSpPr/>
          <p:nvPr/>
        </p:nvSpPr>
        <p:spPr>
          <a:xfrm>
            <a:off x="3272473" y="3148012"/>
            <a:ext cx="236537" cy="730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2" h="1149">
                <a:moveTo>
                  <a:pt x="169" y="878"/>
                </a:moveTo>
                <a:lnTo>
                  <a:pt x="186" y="845"/>
                </a:lnTo>
                <a:lnTo>
                  <a:pt x="203" y="794"/>
                </a:lnTo>
                <a:lnTo>
                  <a:pt x="203" y="693"/>
                </a:lnTo>
                <a:lnTo>
                  <a:pt x="203" y="574"/>
                </a:lnTo>
                <a:lnTo>
                  <a:pt x="203" y="456"/>
                </a:lnTo>
                <a:lnTo>
                  <a:pt x="203" y="372"/>
                </a:lnTo>
                <a:lnTo>
                  <a:pt x="203" y="287"/>
                </a:lnTo>
                <a:lnTo>
                  <a:pt x="203" y="219"/>
                </a:lnTo>
                <a:lnTo>
                  <a:pt x="186" y="186"/>
                </a:lnTo>
                <a:lnTo>
                  <a:pt x="169" y="152"/>
                </a:lnTo>
                <a:lnTo>
                  <a:pt x="152" y="101"/>
                </a:lnTo>
                <a:lnTo>
                  <a:pt x="118" y="67"/>
                </a:lnTo>
                <a:lnTo>
                  <a:pt x="101" y="34"/>
                </a:lnTo>
                <a:lnTo>
                  <a:pt x="118" y="17"/>
                </a:lnTo>
                <a:lnTo>
                  <a:pt x="135" y="0"/>
                </a:lnTo>
                <a:lnTo>
                  <a:pt x="169" y="0"/>
                </a:lnTo>
                <a:lnTo>
                  <a:pt x="203" y="17"/>
                </a:lnTo>
                <a:lnTo>
                  <a:pt x="288" y="34"/>
                </a:lnTo>
                <a:lnTo>
                  <a:pt x="321" y="51"/>
                </a:lnTo>
                <a:lnTo>
                  <a:pt x="355" y="67"/>
                </a:lnTo>
                <a:lnTo>
                  <a:pt x="372" y="101"/>
                </a:lnTo>
                <a:lnTo>
                  <a:pt x="372" y="135"/>
                </a:lnTo>
                <a:lnTo>
                  <a:pt x="355" y="169"/>
                </a:lnTo>
                <a:lnTo>
                  <a:pt x="355" y="203"/>
                </a:lnTo>
                <a:lnTo>
                  <a:pt x="355" y="236"/>
                </a:lnTo>
                <a:lnTo>
                  <a:pt x="355" y="287"/>
                </a:lnTo>
                <a:lnTo>
                  <a:pt x="355" y="338"/>
                </a:lnTo>
                <a:lnTo>
                  <a:pt x="355" y="388"/>
                </a:lnTo>
                <a:lnTo>
                  <a:pt x="355" y="473"/>
                </a:lnTo>
                <a:lnTo>
                  <a:pt x="355" y="540"/>
                </a:lnTo>
                <a:lnTo>
                  <a:pt x="355" y="625"/>
                </a:lnTo>
                <a:lnTo>
                  <a:pt x="355" y="726"/>
                </a:lnTo>
                <a:lnTo>
                  <a:pt x="338" y="794"/>
                </a:lnTo>
                <a:lnTo>
                  <a:pt x="338" y="862"/>
                </a:lnTo>
                <a:lnTo>
                  <a:pt x="338" y="929"/>
                </a:lnTo>
                <a:lnTo>
                  <a:pt x="321" y="980"/>
                </a:lnTo>
                <a:lnTo>
                  <a:pt x="305" y="1014"/>
                </a:lnTo>
                <a:lnTo>
                  <a:pt x="305" y="1047"/>
                </a:lnTo>
                <a:lnTo>
                  <a:pt x="288" y="1064"/>
                </a:lnTo>
                <a:lnTo>
                  <a:pt x="254" y="1098"/>
                </a:lnTo>
                <a:lnTo>
                  <a:pt x="237" y="1132"/>
                </a:lnTo>
                <a:lnTo>
                  <a:pt x="203" y="1149"/>
                </a:lnTo>
                <a:lnTo>
                  <a:pt x="186" y="1149"/>
                </a:lnTo>
                <a:lnTo>
                  <a:pt x="169" y="1149"/>
                </a:lnTo>
                <a:lnTo>
                  <a:pt x="152" y="1132"/>
                </a:lnTo>
                <a:lnTo>
                  <a:pt x="152" y="1098"/>
                </a:lnTo>
                <a:lnTo>
                  <a:pt x="135" y="1064"/>
                </a:lnTo>
                <a:lnTo>
                  <a:pt x="118" y="1014"/>
                </a:lnTo>
                <a:lnTo>
                  <a:pt x="101" y="980"/>
                </a:lnTo>
                <a:lnTo>
                  <a:pt x="67" y="963"/>
                </a:lnTo>
                <a:lnTo>
                  <a:pt x="17" y="912"/>
                </a:lnTo>
                <a:lnTo>
                  <a:pt x="17" y="895"/>
                </a:lnTo>
                <a:lnTo>
                  <a:pt x="0" y="862"/>
                </a:lnTo>
                <a:lnTo>
                  <a:pt x="67" y="878"/>
                </a:lnTo>
                <a:lnTo>
                  <a:pt x="118" y="895"/>
                </a:lnTo>
                <a:lnTo>
                  <a:pt x="152" y="895"/>
                </a:lnTo>
                <a:lnTo>
                  <a:pt x="169" y="87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3" name="Freeform 35"/>
          <p:cNvSpPr/>
          <p:nvPr/>
        </p:nvSpPr>
        <p:spPr>
          <a:xfrm>
            <a:off x="2659698" y="2805112"/>
            <a:ext cx="204787" cy="193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22" h="304">
                <a:moveTo>
                  <a:pt x="0" y="51"/>
                </a:move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17"/>
                </a:lnTo>
                <a:lnTo>
                  <a:pt x="119" y="17"/>
                </a:lnTo>
                <a:lnTo>
                  <a:pt x="204" y="51"/>
                </a:lnTo>
                <a:lnTo>
                  <a:pt x="271" y="102"/>
                </a:lnTo>
                <a:lnTo>
                  <a:pt x="305" y="118"/>
                </a:lnTo>
                <a:lnTo>
                  <a:pt x="322" y="152"/>
                </a:lnTo>
                <a:lnTo>
                  <a:pt x="322" y="203"/>
                </a:lnTo>
                <a:lnTo>
                  <a:pt x="322" y="254"/>
                </a:lnTo>
                <a:lnTo>
                  <a:pt x="322" y="287"/>
                </a:lnTo>
                <a:lnTo>
                  <a:pt x="288" y="304"/>
                </a:lnTo>
                <a:lnTo>
                  <a:pt x="271" y="304"/>
                </a:lnTo>
                <a:lnTo>
                  <a:pt x="237" y="304"/>
                </a:lnTo>
                <a:lnTo>
                  <a:pt x="204" y="287"/>
                </a:lnTo>
                <a:lnTo>
                  <a:pt x="170" y="254"/>
                </a:lnTo>
                <a:lnTo>
                  <a:pt x="119" y="203"/>
                </a:lnTo>
                <a:lnTo>
                  <a:pt x="68" y="169"/>
                </a:lnTo>
                <a:lnTo>
                  <a:pt x="34" y="118"/>
                </a:lnTo>
                <a:lnTo>
                  <a:pt x="17" y="85"/>
                </a:lnTo>
                <a:lnTo>
                  <a:pt x="0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5" name="Freeform 37"/>
          <p:cNvSpPr/>
          <p:nvPr/>
        </p:nvSpPr>
        <p:spPr>
          <a:xfrm>
            <a:off x="2445385" y="3278187"/>
            <a:ext cx="95250" cy="611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" h="963">
                <a:moveTo>
                  <a:pt x="16" y="67"/>
                </a:moveTo>
                <a:lnTo>
                  <a:pt x="16" y="33"/>
                </a:lnTo>
                <a:lnTo>
                  <a:pt x="16" y="16"/>
                </a:lnTo>
                <a:lnTo>
                  <a:pt x="16" y="0"/>
                </a:lnTo>
                <a:lnTo>
                  <a:pt x="33" y="0"/>
                </a:lnTo>
                <a:lnTo>
                  <a:pt x="50" y="0"/>
                </a:lnTo>
                <a:lnTo>
                  <a:pt x="67" y="0"/>
                </a:lnTo>
                <a:lnTo>
                  <a:pt x="118" y="16"/>
                </a:lnTo>
                <a:lnTo>
                  <a:pt x="152" y="33"/>
                </a:lnTo>
                <a:lnTo>
                  <a:pt x="152" y="152"/>
                </a:lnTo>
                <a:lnTo>
                  <a:pt x="152" y="253"/>
                </a:lnTo>
                <a:lnTo>
                  <a:pt x="152" y="354"/>
                </a:lnTo>
                <a:lnTo>
                  <a:pt x="135" y="439"/>
                </a:lnTo>
                <a:lnTo>
                  <a:pt x="135" y="506"/>
                </a:lnTo>
                <a:lnTo>
                  <a:pt x="135" y="557"/>
                </a:lnTo>
                <a:lnTo>
                  <a:pt x="135" y="591"/>
                </a:lnTo>
                <a:lnTo>
                  <a:pt x="135" y="608"/>
                </a:lnTo>
                <a:lnTo>
                  <a:pt x="135" y="709"/>
                </a:lnTo>
                <a:lnTo>
                  <a:pt x="118" y="760"/>
                </a:lnTo>
                <a:lnTo>
                  <a:pt x="118" y="827"/>
                </a:lnTo>
                <a:lnTo>
                  <a:pt x="101" y="895"/>
                </a:lnTo>
                <a:lnTo>
                  <a:pt x="101" y="929"/>
                </a:lnTo>
                <a:lnTo>
                  <a:pt x="84" y="963"/>
                </a:lnTo>
                <a:lnTo>
                  <a:pt x="67" y="963"/>
                </a:lnTo>
                <a:lnTo>
                  <a:pt x="50" y="963"/>
                </a:lnTo>
                <a:lnTo>
                  <a:pt x="33" y="946"/>
                </a:lnTo>
                <a:lnTo>
                  <a:pt x="16" y="912"/>
                </a:lnTo>
                <a:lnTo>
                  <a:pt x="0" y="844"/>
                </a:lnTo>
                <a:lnTo>
                  <a:pt x="0" y="811"/>
                </a:lnTo>
                <a:lnTo>
                  <a:pt x="0" y="777"/>
                </a:lnTo>
                <a:lnTo>
                  <a:pt x="0" y="726"/>
                </a:lnTo>
                <a:lnTo>
                  <a:pt x="16" y="675"/>
                </a:lnTo>
                <a:lnTo>
                  <a:pt x="16" y="591"/>
                </a:lnTo>
                <a:lnTo>
                  <a:pt x="33" y="422"/>
                </a:lnTo>
                <a:lnTo>
                  <a:pt x="33" y="337"/>
                </a:lnTo>
                <a:lnTo>
                  <a:pt x="50" y="270"/>
                </a:lnTo>
                <a:lnTo>
                  <a:pt x="33" y="202"/>
                </a:lnTo>
                <a:lnTo>
                  <a:pt x="33" y="152"/>
                </a:lnTo>
                <a:lnTo>
                  <a:pt x="33" y="101"/>
                </a:lnTo>
                <a:lnTo>
                  <a:pt x="16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6" name="Freeform 38"/>
          <p:cNvSpPr/>
          <p:nvPr/>
        </p:nvSpPr>
        <p:spPr>
          <a:xfrm>
            <a:off x="2508885" y="3224212"/>
            <a:ext cx="441325" cy="6969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5" h="1098">
                <a:moveTo>
                  <a:pt x="661" y="591"/>
                </a:moveTo>
                <a:lnTo>
                  <a:pt x="661" y="693"/>
                </a:lnTo>
                <a:lnTo>
                  <a:pt x="661" y="760"/>
                </a:lnTo>
                <a:lnTo>
                  <a:pt x="661" y="828"/>
                </a:lnTo>
                <a:lnTo>
                  <a:pt x="661" y="879"/>
                </a:lnTo>
                <a:lnTo>
                  <a:pt x="644" y="929"/>
                </a:lnTo>
                <a:lnTo>
                  <a:pt x="644" y="963"/>
                </a:lnTo>
                <a:lnTo>
                  <a:pt x="644" y="997"/>
                </a:lnTo>
                <a:lnTo>
                  <a:pt x="627" y="1014"/>
                </a:lnTo>
                <a:lnTo>
                  <a:pt x="593" y="1048"/>
                </a:lnTo>
                <a:lnTo>
                  <a:pt x="576" y="1081"/>
                </a:lnTo>
                <a:lnTo>
                  <a:pt x="559" y="1081"/>
                </a:lnTo>
                <a:lnTo>
                  <a:pt x="542" y="1098"/>
                </a:lnTo>
                <a:lnTo>
                  <a:pt x="525" y="1081"/>
                </a:lnTo>
                <a:lnTo>
                  <a:pt x="508" y="1081"/>
                </a:lnTo>
                <a:lnTo>
                  <a:pt x="508" y="1048"/>
                </a:lnTo>
                <a:lnTo>
                  <a:pt x="508" y="1014"/>
                </a:lnTo>
                <a:lnTo>
                  <a:pt x="474" y="963"/>
                </a:lnTo>
                <a:lnTo>
                  <a:pt x="424" y="896"/>
                </a:lnTo>
                <a:lnTo>
                  <a:pt x="373" y="862"/>
                </a:lnTo>
                <a:lnTo>
                  <a:pt x="373" y="845"/>
                </a:lnTo>
                <a:lnTo>
                  <a:pt x="356" y="845"/>
                </a:lnTo>
                <a:lnTo>
                  <a:pt x="373" y="828"/>
                </a:lnTo>
                <a:lnTo>
                  <a:pt x="424" y="828"/>
                </a:lnTo>
                <a:lnTo>
                  <a:pt x="457" y="828"/>
                </a:lnTo>
                <a:lnTo>
                  <a:pt x="474" y="828"/>
                </a:lnTo>
                <a:lnTo>
                  <a:pt x="491" y="828"/>
                </a:lnTo>
                <a:lnTo>
                  <a:pt x="508" y="811"/>
                </a:lnTo>
                <a:lnTo>
                  <a:pt x="525" y="811"/>
                </a:lnTo>
                <a:lnTo>
                  <a:pt x="525" y="777"/>
                </a:lnTo>
                <a:lnTo>
                  <a:pt x="525" y="760"/>
                </a:lnTo>
                <a:lnTo>
                  <a:pt x="525" y="727"/>
                </a:lnTo>
                <a:lnTo>
                  <a:pt x="525" y="676"/>
                </a:lnTo>
                <a:lnTo>
                  <a:pt x="525" y="625"/>
                </a:lnTo>
                <a:lnTo>
                  <a:pt x="525" y="558"/>
                </a:lnTo>
                <a:lnTo>
                  <a:pt x="525" y="490"/>
                </a:lnTo>
                <a:lnTo>
                  <a:pt x="525" y="406"/>
                </a:lnTo>
                <a:lnTo>
                  <a:pt x="525" y="355"/>
                </a:lnTo>
                <a:lnTo>
                  <a:pt x="525" y="304"/>
                </a:lnTo>
                <a:lnTo>
                  <a:pt x="525" y="254"/>
                </a:lnTo>
                <a:lnTo>
                  <a:pt x="508" y="220"/>
                </a:lnTo>
                <a:lnTo>
                  <a:pt x="508" y="186"/>
                </a:lnTo>
                <a:lnTo>
                  <a:pt x="508" y="169"/>
                </a:lnTo>
                <a:lnTo>
                  <a:pt x="508" y="152"/>
                </a:lnTo>
                <a:lnTo>
                  <a:pt x="474" y="152"/>
                </a:lnTo>
                <a:lnTo>
                  <a:pt x="441" y="152"/>
                </a:lnTo>
                <a:lnTo>
                  <a:pt x="373" y="152"/>
                </a:lnTo>
                <a:lnTo>
                  <a:pt x="288" y="169"/>
                </a:lnTo>
                <a:lnTo>
                  <a:pt x="186" y="186"/>
                </a:lnTo>
                <a:lnTo>
                  <a:pt x="119" y="203"/>
                </a:lnTo>
                <a:lnTo>
                  <a:pt x="51" y="203"/>
                </a:lnTo>
                <a:lnTo>
                  <a:pt x="0" y="203"/>
                </a:lnTo>
                <a:lnTo>
                  <a:pt x="0" y="118"/>
                </a:lnTo>
                <a:lnTo>
                  <a:pt x="85" y="101"/>
                </a:lnTo>
                <a:lnTo>
                  <a:pt x="170" y="85"/>
                </a:lnTo>
                <a:lnTo>
                  <a:pt x="237" y="85"/>
                </a:lnTo>
                <a:lnTo>
                  <a:pt x="305" y="68"/>
                </a:lnTo>
                <a:lnTo>
                  <a:pt x="356" y="51"/>
                </a:lnTo>
                <a:lnTo>
                  <a:pt x="390" y="51"/>
                </a:lnTo>
                <a:lnTo>
                  <a:pt x="424" y="34"/>
                </a:lnTo>
                <a:lnTo>
                  <a:pt x="441" y="34"/>
                </a:lnTo>
                <a:lnTo>
                  <a:pt x="474" y="17"/>
                </a:lnTo>
                <a:lnTo>
                  <a:pt x="508" y="0"/>
                </a:lnTo>
                <a:lnTo>
                  <a:pt x="525" y="17"/>
                </a:lnTo>
                <a:lnTo>
                  <a:pt x="542" y="34"/>
                </a:lnTo>
                <a:lnTo>
                  <a:pt x="576" y="51"/>
                </a:lnTo>
                <a:lnTo>
                  <a:pt x="610" y="68"/>
                </a:lnTo>
                <a:lnTo>
                  <a:pt x="644" y="101"/>
                </a:lnTo>
                <a:lnTo>
                  <a:pt x="678" y="118"/>
                </a:lnTo>
                <a:lnTo>
                  <a:pt x="678" y="135"/>
                </a:lnTo>
                <a:lnTo>
                  <a:pt x="695" y="152"/>
                </a:lnTo>
                <a:lnTo>
                  <a:pt x="695" y="186"/>
                </a:lnTo>
                <a:lnTo>
                  <a:pt x="678" y="220"/>
                </a:lnTo>
                <a:lnTo>
                  <a:pt x="678" y="237"/>
                </a:lnTo>
                <a:lnTo>
                  <a:pt x="661" y="254"/>
                </a:lnTo>
                <a:lnTo>
                  <a:pt x="661" y="287"/>
                </a:lnTo>
                <a:lnTo>
                  <a:pt x="661" y="321"/>
                </a:lnTo>
                <a:lnTo>
                  <a:pt x="661" y="372"/>
                </a:lnTo>
                <a:lnTo>
                  <a:pt x="661" y="439"/>
                </a:lnTo>
                <a:lnTo>
                  <a:pt x="661" y="507"/>
                </a:lnTo>
                <a:lnTo>
                  <a:pt x="661" y="59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>
          <a:xfrm>
            <a:off x="3101023" y="3278187"/>
            <a:ext cx="106362" cy="4603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69" h="726">
                <a:moveTo>
                  <a:pt x="0" y="101"/>
                </a:moveTo>
                <a:lnTo>
                  <a:pt x="0" y="50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50" y="0"/>
                </a:lnTo>
                <a:lnTo>
                  <a:pt x="84" y="16"/>
                </a:lnTo>
                <a:lnTo>
                  <a:pt x="118" y="50"/>
                </a:lnTo>
                <a:lnTo>
                  <a:pt x="135" y="84"/>
                </a:lnTo>
                <a:lnTo>
                  <a:pt x="152" y="135"/>
                </a:lnTo>
                <a:lnTo>
                  <a:pt x="169" y="219"/>
                </a:lnTo>
                <a:lnTo>
                  <a:pt x="169" y="304"/>
                </a:lnTo>
                <a:lnTo>
                  <a:pt x="152" y="422"/>
                </a:lnTo>
                <a:lnTo>
                  <a:pt x="152" y="506"/>
                </a:lnTo>
                <a:lnTo>
                  <a:pt x="135" y="557"/>
                </a:lnTo>
                <a:lnTo>
                  <a:pt x="135" y="608"/>
                </a:lnTo>
                <a:lnTo>
                  <a:pt x="135" y="659"/>
                </a:lnTo>
                <a:lnTo>
                  <a:pt x="118" y="709"/>
                </a:lnTo>
                <a:lnTo>
                  <a:pt x="101" y="726"/>
                </a:lnTo>
                <a:lnTo>
                  <a:pt x="84" y="726"/>
                </a:lnTo>
                <a:lnTo>
                  <a:pt x="67" y="709"/>
                </a:lnTo>
                <a:lnTo>
                  <a:pt x="67" y="692"/>
                </a:lnTo>
                <a:lnTo>
                  <a:pt x="50" y="659"/>
                </a:lnTo>
                <a:lnTo>
                  <a:pt x="50" y="591"/>
                </a:lnTo>
                <a:lnTo>
                  <a:pt x="34" y="506"/>
                </a:lnTo>
                <a:lnTo>
                  <a:pt x="34" y="405"/>
                </a:lnTo>
                <a:lnTo>
                  <a:pt x="34" y="321"/>
                </a:lnTo>
                <a:lnTo>
                  <a:pt x="34" y="219"/>
                </a:lnTo>
                <a:lnTo>
                  <a:pt x="17" y="152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9" name="Freeform 41"/>
          <p:cNvSpPr/>
          <p:nvPr/>
        </p:nvSpPr>
        <p:spPr>
          <a:xfrm>
            <a:off x="2508885" y="3438525"/>
            <a:ext cx="236538" cy="746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73" h="118">
                <a:moveTo>
                  <a:pt x="203" y="0"/>
                </a:moveTo>
                <a:lnTo>
                  <a:pt x="254" y="0"/>
                </a:lnTo>
                <a:lnTo>
                  <a:pt x="271" y="0"/>
                </a:lnTo>
                <a:lnTo>
                  <a:pt x="288" y="0"/>
                </a:lnTo>
                <a:lnTo>
                  <a:pt x="305" y="0"/>
                </a:lnTo>
                <a:lnTo>
                  <a:pt x="322" y="17"/>
                </a:lnTo>
                <a:lnTo>
                  <a:pt x="356" y="17"/>
                </a:lnTo>
                <a:lnTo>
                  <a:pt x="373" y="34"/>
                </a:lnTo>
                <a:lnTo>
                  <a:pt x="373" y="51"/>
                </a:lnTo>
                <a:lnTo>
                  <a:pt x="356" y="68"/>
                </a:lnTo>
                <a:lnTo>
                  <a:pt x="322" y="84"/>
                </a:lnTo>
                <a:lnTo>
                  <a:pt x="271" y="101"/>
                </a:lnTo>
                <a:lnTo>
                  <a:pt x="203" y="118"/>
                </a:lnTo>
                <a:lnTo>
                  <a:pt x="102" y="118"/>
                </a:lnTo>
                <a:lnTo>
                  <a:pt x="0" y="118"/>
                </a:lnTo>
                <a:lnTo>
                  <a:pt x="0" y="51"/>
                </a:lnTo>
                <a:lnTo>
                  <a:pt x="68" y="34"/>
                </a:lnTo>
                <a:lnTo>
                  <a:pt x="119" y="34"/>
                </a:lnTo>
                <a:lnTo>
                  <a:pt x="170" y="17"/>
                </a:lnTo>
                <a:lnTo>
                  <a:pt x="203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10" name="Freeform 42"/>
          <p:cNvSpPr/>
          <p:nvPr/>
        </p:nvSpPr>
        <p:spPr>
          <a:xfrm>
            <a:off x="2508885" y="3598862"/>
            <a:ext cx="236538" cy="857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73" h="136">
                <a:moveTo>
                  <a:pt x="0" y="51"/>
                </a:moveTo>
                <a:lnTo>
                  <a:pt x="119" y="34"/>
                </a:lnTo>
                <a:lnTo>
                  <a:pt x="203" y="17"/>
                </a:lnTo>
                <a:lnTo>
                  <a:pt x="271" y="0"/>
                </a:lnTo>
                <a:lnTo>
                  <a:pt x="288" y="0"/>
                </a:lnTo>
                <a:lnTo>
                  <a:pt x="305" y="0"/>
                </a:lnTo>
                <a:lnTo>
                  <a:pt x="339" y="0"/>
                </a:lnTo>
                <a:lnTo>
                  <a:pt x="373" y="17"/>
                </a:lnTo>
                <a:lnTo>
                  <a:pt x="373" y="34"/>
                </a:lnTo>
                <a:lnTo>
                  <a:pt x="356" y="51"/>
                </a:lnTo>
                <a:lnTo>
                  <a:pt x="339" y="85"/>
                </a:lnTo>
                <a:lnTo>
                  <a:pt x="288" y="102"/>
                </a:lnTo>
                <a:lnTo>
                  <a:pt x="153" y="119"/>
                </a:lnTo>
                <a:lnTo>
                  <a:pt x="68" y="136"/>
                </a:lnTo>
                <a:lnTo>
                  <a:pt x="0" y="136"/>
                </a:lnTo>
                <a:lnTo>
                  <a:pt x="0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12" name="Freeform 44"/>
          <p:cNvSpPr/>
          <p:nvPr/>
        </p:nvSpPr>
        <p:spPr>
          <a:xfrm>
            <a:off x="2454910" y="3910012"/>
            <a:ext cx="10541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60" h="1166">
                <a:moveTo>
                  <a:pt x="1288" y="626"/>
                </a:moveTo>
                <a:lnTo>
                  <a:pt x="1305" y="524"/>
                </a:lnTo>
                <a:lnTo>
                  <a:pt x="1338" y="440"/>
                </a:lnTo>
                <a:lnTo>
                  <a:pt x="1338" y="355"/>
                </a:lnTo>
                <a:lnTo>
                  <a:pt x="1355" y="288"/>
                </a:lnTo>
                <a:lnTo>
                  <a:pt x="1355" y="237"/>
                </a:lnTo>
                <a:lnTo>
                  <a:pt x="1355" y="203"/>
                </a:lnTo>
                <a:lnTo>
                  <a:pt x="1355" y="169"/>
                </a:lnTo>
                <a:lnTo>
                  <a:pt x="1338" y="169"/>
                </a:lnTo>
                <a:lnTo>
                  <a:pt x="1322" y="152"/>
                </a:lnTo>
                <a:lnTo>
                  <a:pt x="1305" y="152"/>
                </a:lnTo>
                <a:lnTo>
                  <a:pt x="1254" y="152"/>
                </a:lnTo>
                <a:lnTo>
                  <a:pt x="1186" y="152"/>
                </a:lnTo>
                <a:lnTo>
                  <a:pt x="1067" y="152"/>
                </a:lnTo>
                <a:lnTo>
                  <a:pt x="1000" y="152"/>
                </a:lnTo>
                <a:lnTo>
                  <a:pt x="949" y="169"/>
                </a:lnTo>
                <a:lnTo>
                  <a:pt x="898" y="169"/>
                </a:lnTo>
                <a:lnTo>
                  <a:pt x="796" y="186"/>
                </a:lnTo>
                <a:lnTo>
                  <a:pt x="695" y="203"/>
                </a:lnTo>
                <a:lnTo>
                  <a:pt x="542" y="220"/>
                </a:lnTo>
                <a:lnTo>
                  <a:pt x="475" y="237"/>
                </a:lnTo>
                <a:lnTo>
                  <a:pt x="407" y="254"/>
                </a:lnTo>
                <a:lnTo>
                  <a:pt x="356" y="254"/>
                </a:lnTo>
                <a:lnTo>
                  <a:pt x="305" y="271"/>
                </a:lnTo>
                <a:lnTo>
                  <a:pt x="255" y="271"/>
                </a:lnTo>
                <a:lnTo>
                  <a:pt x="221" y="271"/>
                </a:lnTo>
                <a:lnTo>
                  <a:pt x="204" y="271"/>
                </a:lnTo>
                <a:lnTo>
                  <a:pt x="187" y="271"/>
                </a:lnTo>
                <a:lnTo>
                  <a:pt x="119" y="271"/>
                </a:lnTo>
                <a:lnTo>
                  <a:pt x="85" y="254"/>
                </a:lnTo>
                <a:lnTo>
                  <a:pt x="51" y="220"/>
                </a:lnTo>
                <a:lnTo>
                  <a:pt x="34" y="203"/>
                </a:lnTo>
                <a:lnTo>
                  <a:pt x="17" y="186"/>
                </a:lnTo>
                <a:lnTo>
                  <a:pt x="0" y="152"/>
                </a:lnTo>
                <a:lnTo>
                  <a:pt x="187" y="152"/>
                </a:lnTo>
                <a:lnTo>
                  <a:pt x="373" y="136"/>
                </a:lnTo>
                <a:lnTo>
                  <a:pt x="576" y="119"/>
                </a:lnTo>
                <a:lnTo>
                  <a:pt x="796" y="85"/>
                </a:lnTo>
                <a:lnTo>
                  <a:pt x="881" y="68"/>
                </a:lnTo>
                <a:lnTo>
                  <a:pt x="966" y="68"/>
                </a:lnTo>
                <a:lnTo>
                  <a:pt x="1034" y="51"/>
                </a:lnTo>
                <a:lnTo>
                  <a:pt x="1101" y="34"/>
                </a:lnTo>
                <a:lnTo>
                  <a:pt x="1152" y="34"/>
                </a:lnTo>
                <a:lnTo>
                  <a:pt x="1203" y="17"/>
                </a:lnTo>
                <a:lnTo>
                  <a:pt x="1220" y="17"/>
                </a:lnTo>
                <a:lnTo>
                  <a:pt x="1237" y="17"/>
                </a:lnTo>
                <a:lnTo>
                  <a:pt x="1288" y="0"/>
                </a:lnTo>
                <a:lnTo>
                  <a:pt x="1322" y="0"/>
                </a:lnTo>
                <a:lnTo>
                  <a:pt x="1338" y="0"/>
                </a:lnTo>
                <a:lnTo>
                  <a:pt x="1389" y="17"/>
                </a:lnTo>
                <a:lnTo>
                  <a:pt x="1440" y="34"/>
                </a:lnTo>
                <a:lnTo>
                  <a:pt x="1508" y="68"/>
                </a:lnTo>
                <a:lnTo>
                  <a:pt x="1576" y="102"/>
                </a:lnTo>
                <a:lnTo>
                  <a:pt x="1626" y="136"/>
                </a:lnTo>
                <a:lnTo>
                  <a:pt x="1660" y="169"/>
                </a:lnTo>
                <a:lnTo>
                  <a:pt x="1660" y="186"/>
                </a:lnTo>
                <a:lnTo>
                  <a:pt x="1643" y="220"/>
                </a:lnTo>
                <a:lnTo>
                  <a:pt x="1643" y="237"/>
                </a:lnTo>
                <a:lnTo>
                  <a:pt x="1609" y="237"/>
                </a:lnTo>
                <a:lnTo>
                  <a:pt x="1593" y="271"/>
                </a:lnTo>
                <a:lnTo>
                  <a:pt x="1559" y="321"/>
                </a:lnTo>
                <a:lnTo>
                  <a:pt x="1542" y="389"/>
                </a:lnTo>
                <a:lnTo>
                  <a:pt x="1525" y="507"/>
                </a:lnTo>
                <a:lnTo>
                  <a:pt x="1508" y="626"/>
                </a:lnTo>
                <a:lnTo>
                  <a:pt x="1474" y="727"/>
                </a:lnTo>
                <a:lnTo>
                  <a:pt x="1440" y="828"/>
                </a:lnTo>
                <a:lnTo>
                  <a:pt x="1389" y="930"/>
                </a:lnTo>
                <a:lnTo>
                  <a:pt x="1355" y="997"/>
                </a:lnTo>
                <a:lnTo>
                  <a:pt x="1305" y="1048"/>
                </a:lnTo>
                <a:lnTo>
                  <a:pt x="1271" y="1099"/>
                </a:lnTo>
                <a:lnTo>
                  <a:pt x="1237" y="1116"/>
                </a:lnTo>
                <a:lnTo>
                  <a:pt x="1186" y="1149"/>
                </a:lnTo>
                <a:lnTo>
                  <a:pt x="1135" y="1166"/>
                </a:lnTo>
                <a:lnTo>
                  <a:pt x="1118" y="1149"/>
                </a:lnTo>
                <a:lnTo>
                  <a:pt x="1101" y="1116"/>
                </a:lnTo>
                <a:lnTo>
                  <a:pt x="1084" y="1065"/>
                </a:lnTo>
                <a:lnTo>
                  <a:pt x="1084" y="1031"/>
                </a:lnTo>
                <a:lnTo>
                  <a:pt x="1051" y="980"/>
                </a:lnTo>
                <a:lnTo>
                  <a:pt x="1017" y="947"/>
                </a:lnTo>
                <a:lnTo>
                  <a:pt x="983" y="913"/>
                </a:lnTo>
                <a:lnTo>
                  <a:pt x="932" y="879"/>
                </a:lnTo>
                <a:lnTo>
                  <a:pt x="898" y="845"/>
                </a:lnTo>
                <a:lnTo>
                  <a:pt x="881" y="828"/>
                </a:lnTo>
                <a:lnTo>
                  <a:pt x="881" y="811"/>
                </a:lnTo>
                <a:lnTo>
                  <a:pt x="881" y="795"/>
                </a:lnTo>
                <a:lnTo>
                  <a:pt x="915" y="795"/>
                </a:lnTo>
                <a:lnTo>
                  <a:pt x="949" y="811"/>
                </a:lnTo>
                <a:lnTo>
                  <a:pt x="1000" y="828"/>
                </a:lnTo>
                <a:lnTo>
                  <a:pt x="1067" y="845"/>
                </a:lnTo>
                <a:lnTo>
                  <a:pt x="1118" y="845"/>
                </a:lnTo>
                <a:lnTo>
                  <a:pt x="1152" y="845"/>
                </a:lnTo>
                <a:lnTo>
                  <a:pt x="1186" y="845"/>
                </a:lnTo>
                <a:lnTo>
                  <a:pt x="1203" y="828"/>
                </a:lnTo>
                <a:lnTo>
                  <a:pt x="1237" y="778"/>
                </a:lnTo>
                <a:lnTo>
                  <a:pt x="1254" y="727"/>
                </a:lnTo>
                <a:lnTo>
                  <a:pt x="1288" y="6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13" name="Freeform 45"/>
          <p:cNvSpPr/>
          <p:nvPr/>
        </p:nvSpPr>
        <p:spPr>
          <a:xfrm>
            <a:off x="3058160" y="2719387"/>
            <a:ext cx="322263" cy="342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8" h="541">
                <a:moveTo>
                  <a:pt x="102" y="541"/>
                </a:moveTo>
                <a:lnTo>
                  <a:pt x="0" y="541"/>
                </a:lnTo>
                <a:lnTo>
                  <a:pt x="85" y="422"/>
                </a:lnTo>
                <a:lnTo>
                  <a:pt x="152" y="321"/>
                </a:lnTo>
                <a:lnTo>
                  <a:pt x="203" y="253"/>
                </a:lnTo>
                <a:lnTo>
                  <a:pt x="237" y="186"/>
                </a:lnTo>
                <a:lnTo>
                  <a:pt x="254" y="152"/>
                </a:lnTo>
                <a:lnTo>
                  <a:pt x="271" y="118"/>
                </a:lnTo>
                <a:lnTo>
                  <a:pt x="254" y="101"/>
                </a:lnTo>
                <a:lnTo>
                  <a:pt x="237" y="84"/>
                </a:lnTo>
                <a:lnTo>
                  <a:pt x="237" y="68"/>
                </a:lnTo>
                <a:lnTo>
                  <a:pt x="220" y="34"/>
                </a:lnTo>
                <a:lnTo>
                  <a:pt x="237" y="17"/>
                </a:lnTo>
                <a:lnTo>
                  <a:pt x="254" y="0"/>
                </a:lnTo>
                <a:lnTo>
                  <a:pt x="305" y="0"/>
                </a:lnTo>
                <a:lnTo>
                  <a:pt x="339" y="0"/>
                </a:lnTo>
                <a:lnTo>
                  <a:pt x="373" y="17"/>
                </a:lnTo>
                <a:lnTo>
                  <a:pt x="406" y="34"/>
                </a:lnTo>
                <a:lnTo>
                  <a:pt x="440" y="51"/>
                </a:lnTo>
                <a:lnTo>
                  <a:pt x="491" y="101"/>
                </a:lnTo>
                <a:lnTo>
                  <a:pt x="508" y="118"/>
                </a:lnTo>
                <a:lnTo>
                  <a:pt x="508" y="135"/>
                </a:lnTo>
                <a:lnTo>
                  <a:pt x="508" y="152"/>
                </a:lnTo>
                <a:lnTo>
                  <a:pt x="491" y="186"/>
                </a:lnTo>
                <a:lnTo>
                  <a:pt x="457" y="220"/>
                </a:lnTo>
                <a:lnTo>
                  <a:pt x="406" y="270"/>
                </a:lnTo>
                <a:lnTo>
                  <a:pt x="356" y="321"/>
                </a:lnTo>
                <a:lnTo>
                  <a:pt x="288" y="389"/>
                </a:lnTo>
                <a:lnTo>
                  <a:pt x="203" y="456"/>
                </a:lnTo>
                <a:lnTo>
                  <a:pt x="102" y="5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04" name="Freeform 36"/>
          <p:cNvSpPr/>
          <p:nvPr/>
        </p:nvSpPr>
        <p:spPr>
          <a:xfrm>
            <a:off x="2121535" y="2976562"/>
            <a:ext cx="1763713" cy="2143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78" h="338">
                <a:moveTo>
                  <a:pt x="1897" y="51"/>
                </a:moveTo>
                <a:lnTo>
                  <a:pt x="1999" y="34"/>
                </a:lnTo>
                <a:lnTo>
                  <a:pt x="2084" y="34"/>
                </a:lnTo>
                <a:lnTo>
                  <a:pt x="2151" y="17"/>
                </a:lnTo>
                <a:lnTo>
                  <a:pt x="2219" y="17"/>
                </a:lnTo>
                <a:lnTo>
                  <a:pt x="2270" y="0"/>
                </a:lnTo>
                <a:lnTo>
                  <a:pt x="2321" y="0"/>
                </a:lnTo>
                <a:lnTo>
                  <a:pt x="2355" y="0"/>
                </a:lnTo>
                <a:lnTo>
                  <a:pt x="2389" y="0"/>
                </a:lnTo>
                <a:lnTo>
                  <a:pt x="2490" y="0"/>
                </a:lnTo>
                <a:lnTo>
                  <a:pt x="2575" y="17"/>
                </a:lnTo>
                <a:lnTo>
                  <a:pt x="2626" y="34"/>
                </a:lnTo>
                <a:lnTo>
                  <a:pt x="2660" y="51"/>
                </a:lnTo>
                <a:lnTo>
                  <a:pt x="2727" y="85"/>
                </a:lnTo>
                <a:lnTo>
                  <a:pt x="2744" y="119"/>
                </a:lnTo>
                <a:lnTo>
                  <a:pt x="2761" y="136"/>
                </a:lnTo>
                <a:lnTo>
                  <a:pt x="2778" y="153"/>
                </a:lnTo>
                <a:lnTo>
                  <a:pt x="2761" y="153"/>
                </a:lnTo>
                <a:lnTo>
                  <a:pt x="2744" y="153"/>
                </a:lnTo>
                <a:lnTo>
                  <a:pt x="2710" y="169"/>
                </a:lnTo>
                <a:lnTo>
                  <a:pt x="2660" y="169"/>
                </a:lnTo>
                <a:lnTo>
                  <a:pt x="2592" y="169"/>
                </a:lnTo>
                <a:lnTo>
                  <a:pt x="2507" y="169"/>
                </a:lnTo>
                <a:lnTo>
                  <a:pt x="2405" y="169"/>
                </a:lnTo>
                <a:lnTo>
                  <a:pt x="2304" y="169"/>
                </a:lnTo>
                <a:lnTo>
                  <a:pt x="2067" y="169"/>
                </a:lnTo>
                <a:lnTo>
                  <a:pt x="1863" y="169"/>
                </a:lnTo>
                <a:lnTo>
                  <a:pt x="1660" y="186"/>
                </a:lnTo>
                <a:lnTo>
                  <a:pt x="1457" y="203"/>
                </a:lnTo>
                <a:lnTo>
                  <a:pt x="1288" y="220"/>
                </a:lnTo>
                <a:lnTo>
                  <a:pt x="1084" y="237"/>
                </a:lnTo>
                <a:lnTo>
                  <a:pt x="881" y="271"/>
                </a:lnTo>
                <a:lnTo>
                  <a:pt x="661" y="288"/>
                </a:lnTo>
                <a:lnTo>
                  <a:pt x="542" y="305"/>
                </a:lnTo>
                <a:lnTo>
                  <a:pt x="458" y="322"/>
                </a:lnTo>
                <a:lnTo>
                  <a:pt x="373" y="322"/>
                </a:lnTo>
                <a:lnTo>
                  <a:pt x="305" y="338"/>
                </a:lnTo>
                <a:lnTo>
                  <a:pt x="254" y="338"/>
                </a:lnTo>
                <a:lnTo>
                  <a:pt x="204" y="338"/>
                </a:lnTo>
                <a:lnTo>
                  <a:pt x="187" y="338"/>
                </a:lnTo>
                <a:lnTo>
                  <a:pt x="170" y="338"/>
                </a:lnTo>
                <a:lnTo>
                  <a:pt x="153" y="338"/>
                </a:lnTo>
                <a:lnTo>
                  <a:pt x="119" y="338"/>
                </a:lnTo>
                <a:lnTo>
                  <a:pt x="102" y="322"/>
                </a:lnTo>
                <a:lnTo>
                  <a:pt x="68" y="288"/>
                </a:lnTo>
                <a:lnTo>
                  <a:pt x="34" y="271"/>
                </a:lnTo>
                <a:lnTo>
                  <a:pt x="17" y="237"/>
                </a:lnTo>
                <a:lnTo>
                  <a:pt x="0" y="220"/>
                </a:lnTo>
                <a:lnTo>
                  <a:pt x="17" y="203"/>
                </a:lnTo>
                <a:lnTo>
                  <a:pt x="51" y="203"/>
                </a:lnTo>
                <a:lnTo>
                  <a:pt x="85" y="203"/>
                </a:lnTo>
                <a:lnTo>
                  <a:pt x="136" y="186"/>
                </a:lnTo>
                <a:lnTo>
                  <a:pt x="187" y="186"/>
                </a:lnTo>
                <a:lnTo>
                  <a:pt x="271" y="186"/>
                </a:lnTo>
                <a:lnTo>
                  <a:pt x="356" y="186"/>
                </a:lnTo>
                <a:lnTo>
                  <a:pt x="729" y="153"/>
                </a:lnTo>
                <a:lnTo>
                  <a:pt x="1118" y="136"/>
                </a:lnTo>
                <a:lnTo>
                  <a:pt x="1508" y="102"/>
                </a:lnTo>
                <a:lnTo>
                  <a:pt x="1897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811" name="Freeform 43"/>
          <p:cNvSpPr/>
          <p:nvPr/>
        </p:nvSpPr>
        <p:spPr>
          <a:xfrm>
            <a:off x="2164398" y="4006850"/>
            <a:ext cx="817562" cy="6429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7" h="1014">
                <a:moveTo>
                  <a:pt x="288" y="964"/>
                </a:moveTo>
                <a:lnTo>
                  <a:pt x="220" y="980"/>
                </a:lnTo>
                <a:lnTo>
                  <a:pt x="153" y="997"/>
                </a:lnTo>
                <a:lnTo>
                  <a:pt x="102" y="997"/>
                </a:lnTo>
                <a:lnTo>
                  <a:pt x="68" y="1014"/>
                </a:lnTo>
                <a:lnTo>
                  <a:pt x="34" y="1014"/>
                </a:lnTo>
                <a:lnTo>
                  <a:pt x="17" y="1014"/>
                </a:lnTo>
                <a:lnTo>
                  <a:pt x="0" y="1014"/>
                </a:lnTo>
                <a:lnTo>
                  <a:pt x="0" y="997"/>
                </a:lnTo>
                <a:lnTo>
                  <a:pt x="34" y="980"/>
                </a:lnTo>
                <a:lnTo>
                  <a:pt x="102" y="947"/>
                </a:lnTo>
                <a:lnTo>
                  <a:pt x="186" y="913"/>
                </a:lnTo>
                <a:lnTo>
                  <a:pt x="373" y="811"/>
                </a:lnTo>
                <a:lnTo>
                  <a:pt x="474" y="761"/>
                </a:lnTo>
                <a:lnTo>
                  <a:pt x="576" y="693"/>
                </a:lnTo>
                <a:lnTo>
                  <a:pt x="745" y="558"/>
                </a:lnTo>
                <a:lnTo>
                  <a:pt x="915" y="389"/>
                </a:lnTo>
                <a:lnTo>
                  <a:pt x="983" y="305"/>
                </a:lnTo>
                <a:lnTo>
                  <a:pt x="1033" y="203"/>
                </a:lnTo>
                <a:lnTo>
                  <a:pt x="1084" y="102"/>
                </a:lnTo>
                <a:lnTo>
                  <a:pt x="1101" y="0"/>
                </a:lnTo>
                <a:lnTo>
                  <a:pt x="1186" y="51"/>
                </a:lnTo>
                <a:lnTo>
                  <a:pt x="1237" y="85"/>
                </a:lnTo>
                <a:lnTo>
                  <a:pt x="1270" y="119"/>
                </a:lnTo>
                <a:lnTo>
                  <a:pt x="1287" y="153"/>
                </a:lnTo>
                <a:lnTo>
                  <a:pt x="1287" y="186"/>
                </a:lnTo>
                <a:lnTo>
                  <a:pt x="1270" y="237"/>
                </a:lnTo>
                <a:lnTo>
                  <a:pt x="1220" y="305"/>
                </a:lnTo>
                <a:lnTo>
                  <a:pt x="1152" y="389"/>
                </a:lnTo>
                <a:lnTo>
                  <a:pt x="966" y="575"/>
                </a:lnTo>
                <a:lnTo>
                  <a:pt x="881" y="659"/>
                </a:lnTo>
                <a:lnTo>
                  <a:pt x="779" y="727"/>
                </a:lnTo>
                <a:lnTo>
                  <a:pt x="661" y="795"/>
                </a:lnTo>
                <a:lnTo>
                  <a:pt x="542" y="862"/>
                </a:lnTo>
                <a:lnTo>
                  <a:pt x="424" y="913"/>
                </a:lnTo>
                <a:lnTo>
                  <a:pt x="288" y="9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264030" y="232194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>
            <a:hlinkClick r:id="" action="ppaction://noaction"/>
          </p:cNvPr>
          <p:cNvSpPr/>
          <p:nvPr/>
        </p:nvSpPr>
        <p:spPr>
          <a:xfrm>
            <a:off x="9274496" y="233137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剪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16599" y="1833663"/>
            <a:ext cx="4673602" cy="3876475"/>
          </a:xfrm>
          <a:prstGeom prst="hexagon">
            <a:avLst>
              <a:gd name="adj" fmla="val 0"/>
              <a:gd name="vf" fmla="val 115470"/>
            </a:avLst>
          </a:prstGeom>
          <a:noFill/>
          <a:ln w="38100">
            <a:solidFill>
              <a:srgbClr val="6EEEB4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村居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草 长 莺 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二 月 天，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拂 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杨 柳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醉 春 烟。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儿 童 散 学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归 来 早，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忙 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东 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放 纸 鸢。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44" name="图片 43" descr="图片包含 户外, 植物, 树, 围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277740"/>
            <a:ext cx="3301306" cy="49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/>
          <p:cNvSpPr/>
          <p:nvPr/>
        </p:nvSpPr>
        <p:spPr>
          <a:xfrm>
            <a:off x="7384839" y="2705735"/>
            <a:ext cx="480060" cy="681355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9410" y="3875307"/>
            <a:ext cx="8606790" cy="559891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/>
              <a:t>春烟：春天水泽、草木间蒸发形成的烟雾般的水汽。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85695" y="2783840"/>
            <a:ext cx="68052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草长莺飞二月天， 拂堤杨柳醉春烟。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9410" y="1822107"/>
            <a:ext cx="5822871" cy="559891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拂堤杨柳：像杨柳一样抚摸堤岸。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5695" y="2783840"/>
            <a:ext cx="687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飞二月天， 拂堤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杨柳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春烟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91270" y="2369110"/>
            <a:ext cx="1671320" cy="1469469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2875" y="4580330"/>
            <a:ext cx="8986520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字。写活了杨柳的娇姿；写活了杨柳的柔态；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写活了，杨柳的神韵，这是一幅典型的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春景图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ldLvl="0" animBg="1"/>
      <p:bldP spid="6" grpId="0" animBg="1"/>
      <p:bldP spid="8" grpId="0"/>
      <p:bldP spid="10" grpId="0" bldLvl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4177" y="3778622"/>
            <a:ext cx="5301933" cy="1135311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solidFill>
              <a:srgbClr val="6EEEB4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29D6C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绿草茂盛，黄莺飞舞，正是二月早春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轻拂堤岸的杨柳沉醉在烟雾之中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69877" y="3079378"/>
            <a:ext cx="565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840C18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草长莺飞二月天， 拂堤杨柳醉春烟</a:t>
            </a: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46" name="图片 45" descr="图片包含 户外, 植物, 树, 围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277740"/>
            <a:ext cx="3301306" cy="49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8705" y="2927350"/>
            <a:ext cx="6659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儿童散学归来早， 忙趁东风放纸鸢。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87388" y="5048597"/>
            <a:ext cx="10336212" cy="581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孩子们放学回来得很早，一个个急忙借着东风愉快地放起了风筝。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3023235" y="2047875"/>
            <a:ext cx="2068830" cy="510185"/>
          </a:xfrm>
          <a:prstGeom prst="wedgeRoundRectCallout">
            <a:avLst>
              <a:gd name="adj1" fmla="val -25813"/>
              <a:gd name="adj2" fmla="val 105818"/>
              <a:gd name="adj3" fmla="val 16667"/>
            </a:avLst>
          </a:prstGeom>
          <a:solidFill>
            <a:schemeClr val="bg1"/>
          </a:solidFill>
          <a:ln w="444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散学：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放学</a:t>
            </a:r>
          </a:p>
        </p:txBody>
      </p:sp>
      <p:sp>
        <p:nvSpPr>
          <p:cNvPr id="13" name="线形标注 1 12"/>
          <p:cNvSpPr/>
          <p:nvPr/>
        </p:nvSpPr>
        <p:spPr>
          <a:xfrm>
            <a:off x="2420620" y="3957320"/>
            <a:ext cx="7748905" cy="460374"/>
          </a:xfrm>
          <a:prstGeom prst="borderCallout1">
            <a:avLst>
              <a:gd name="adj1" fmla="val -275"/>
              <a:gd name="adj2" fmla="val 80922"/>
              <a:gd name="adj3" fmla="val -113379"/>
              <a:gd name="adj4" fmla="val 75251"/>
            </a:avLst>
          </a:prstGeom>
          <a:solidFill>
            <a:schemeClr val="bg1"/>
          </a:solidFill>
          <a:ln w="444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纸鸢：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泛指风筝，它是一种纸做的形状像老鹰的风筝。</a:t>
            </a:r>
          </a:p>
        </p:txBody>
      </p:sp>
      <p:sp>
        <p:nvSpPr>
          <p:cNvPr id="14" name="线形标注 1 13"/>
          <p:cNvSpPr/>
          <p:nvPr/>
        </p:nvSpPr>
        <p:spPr>
          <a:xfrm>
            <a:off x="7083425" y="1915160"/>
            <a:ext cx="2737485" cy="829944"/>
          </a:xfrm>
          <a:prstGeom prst="borderCallout1">
            <a:avLst>
              <a:gd name="adj1" fmla="val 18750"/>
              <a:gd name="adj2" fmla="val -8333"/>
              <a:gd name="adj3" fmla="val 134965"/>
              <a:gd name="adj4" fmla="val -42124"/>
            </a:avLst>
          </a:prstGeom>
          <a:solidFill>
            <a:schemeClr val="bg1"/>
          </a:solidFill>
          <a:ln w="4445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忙：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急忙，体会到孩童快乐的心情。</a:t>
            </a:r>
          </a:p>
        </p:txBody>
      </p:sp>
      <p:sp>
        <p:nvSpPr>
          <p:cNvPr id="15" name="椭圆 14"/>
          <p:cNvSpPr/>
          <p:nvPr/>
        </p:nvSpPr>
        <p:spPr>
          <a:xfrm>
            <a:off x="3023235" y="2861945"/>
            <a:ext cx="973455" cy="648970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4900" y="3771900"/>
            <a:ext cx="9817099" cy="1644280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兴奋、激动、开心、迫不及待、急切、欣喜….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所以诗中的儿童放学回到家就急急忙忙地要去放风筝。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他们呼喊着、嬉戏着、追逐着、欢闹着。看来也被这欢快明朗的春景陶醉了！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7100" y="1839123"/>
            <a:ext cx="1047051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如果是你，早早地回到了家，春光无限好，几个小伙伴说要去放风筝，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你的心情是怎么样的？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0500" y="2096135"/>
            <a:ext cx="48768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“春天的花，春天的草， 春天的杨柳扭着细腰。” 　　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春天到处都充满了活力！今天让我们走进课文欣赏一下古人眼里的春天是怎样的吧。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3" name="图片 12" descr="图片包含 户外, 植物, 树, 围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277740"/>
            <a:ext cx="3301306" cy="49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2543" y="2610485"/>
            <a:ext cx="9606915" cy="2828334"/>
          </a:xfrm>
          <a:prstGeom prst="plaque">
            <a:avLst>
              <a:gd name="adj" fmla="val 6150"/>
            </a:avLst>
          </a:prstGeom>
          <a:noFill/>
          <a:ln w="38100">
            <a:solidFill>
              <a:srgbClr val="6EEEB4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《村居》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是一首描写春天景色的古诗。它描写的是花草繁盛，千里莺啼，春风杨柳，令人陶醉。儿童放学归来，三五成群，迎着春风，放飞着风筝，放飞着快乐，放飞着希望。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7401" y="1827530"/>
            <a:ext cx="16763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主题思想</a:t>
            </a: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1580" y="1939290"/>
            <a:ext cx="4989195" cy="3699906"/>
          </a:xfrm>
          <a:prstGeom prst="verticalScroll">
            <a:avLst>
              <a:gd name="adj" fmla="val 6785"/>
            </a:avLst>
          </a:prstGeom>
          <a:solidFill>
            <a:schemeClr val="bg1"/>
          </a:solidFill>
          <a:ln w="38100">
            <a:solidFill>
              <a:srgbClr val="6EEEB4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村居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草 长 莺 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二 月 天，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拂 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杨 柳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醉 春 烟。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儿 童 散 学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归 来 早，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忙 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东 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\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放 纸 鸢。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44" name="图片 43" descr="图片包含 户外, 植物, 树, 围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277740"/>
            <a:ext cx="3301306" cy="49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29130" y="1862455"/>
            <a:ext cx="3887470" cy="3969385"/>
          </a:xfrm>
          <a:prstGeom prst="rect">
            <a:avLst/>
          </a:prstGeom>
          <a:solidFill>
            <a:schemeClr val="bg1"/>
          </a:solidFill>
          <a:ln w="38100">
            <a:solidFill>
              <a:srgbClr val="6EEEB4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咏</a:t>
            </a:r>
            <a:r>
              <a:rPr lang="en-US" dirty="0"/>
              <a:t> </a:t>
            </a:r>
            <a:r>
              <a:rPr lang="zh-CN" altLang="en-US" dirty="0"/>
              <a:t>柳</a:t>
            </a:r>
            <a:r>
              <a:rPr lang="en-US" dirty="0"/>
              <a:t> </a:t>
            </a:r>
            <a:endParaRPr lang="zh-CN" altLang="en-US" dirty="0"/>
          </a:p>
          <a:p>
            <a:r>
              <a:rPr lang="en-US" altLang="zh-CN" dirty="0"/>
              <a:t>【</a:t>
            </a:r>
            <a:r>
              <a:rPr lang="zh-CN" altLang="en-US" dirty="0"/>
              <a:t>唐</a:t>
            </a:r>
            <a:r>
              <a:rPr lang="en-US" altLang="zh-CN" dirty="0"/>
              <a:t>】</a:t>
            </a:r>
            <a:r>
              <a:rPr lang="zh-CN" altLang="en-US" dirty="0"/>
              <a:t>贺知章</a:t>
            </a:r>
          </a:p>
          <a:p>
            <a:r>
              <a:rPr lang="zh-CN" altLang="en-US" dirty="0"/>
              <a:t>碧</a:t>
            </a:r>
            <a:r>
              <a:rPr lang="en-US" dirty="0"/>
              <a:t> </a:t>
            </a:r>
            <a:r>
              <a:rPr lang="zh-CN" altLang="en-US" dirty="0"/>
              <a:t>玉 </a:t>
            </a:r>
            <a:r>
              <a:rPr lang="en-US" altLang="zh-CN" dirty="0"/>
              <a:t>\</a:t>
            </a:r>
            <a:r>
              <a:rPr lang="zh-CN" altLang="en-US" dirty="0"/>
              <a:t>妆 成 </a:t>
            </a:r>
            <a:r>
              <a:rPr lang="en-US" altLang="zh-CN" dirty="0"/>
              <a:t>\</a:t>
            </a:r>
            <a:r>
              <a:rPr lang="zh-CN" altLang="en-US" dirty="0"/>
              <a:t>一 树 高，</a:t>
            </a:r>
          </a:p>
          <a:p>
            <a:r>
              <a:rPr lang="zh-CN" altLang="en-US" dirty="0"/>
              <a:t>万</a:t>
            </a:r>
            <a:r>
              <a:rPr lang="en-US" dirty="0"/>
              <a:t> </a:t>
            </a:r>
            <a:r>
              <a:rPr lang="zh-CN" altLang="en-US" dirty="0"/>
              <a:t>条 </a:t>
            </a:r>
            <a:r>
              <a:rPr lang="en-US" altLang="zh-CN" dirty="0"/>
              <a:t>\</a:t>
            </a:r>
            <a:r>
              <a:rPr lang="zh-CN" altLang="en-US" dirty="0"/>
              <a:t>垂 下</a:t>
            </a:r>
            <a:r>
              <a:rPr lang="en-US" altLang="zh-CN" dirty="0"/>
              <a:t>\</a:t>
            </a:r>
            <a:r>
              <a:rPr lang="zh-CN" altLang="en-US" dirty="0"/>
              <a:t> 绿 丝 绦。</a:t>
            </a:r>
          </a:p>
          <a:p>
            <a:r>
              <a:rPr lang="zh-CN" altLang="en-US" dirty="0"/>
              <a:t>不</a:t>
            </a:r>
            <a:r>
              <a:rPr lang="en-US" dirty="0"/>
              <a:t> </a:t>
            </a:r>
            <a:r>
              <a:rPr lang="zh-CN" altLang="en-US" dirty="0"/>
              <a:t>知</a:t>
            </a:r>
            <a:r>
              <a:rPr lang="en-US" dirty="0"/>
              <a:t> </a:t>
            </a:r>
            <a:r>
              <a:rPr lang="zh-CN" altLang="en-US" dirty="0"/>
              <a:t>细</a:t>
            </a:r>
            <a:r>
              <a:rPr lang="en-US" dirty="0"/>
              <a:t> </a:t>
            </a:r>
            <a:r>
              <a:rPr lang="zh-CN" altLang="en-US" dirty="0"/>
              <a:t>叶 </a:t>
            </a:r>
            <a:r>
              <a:rPr lang="en-US" altLang="zh-CN" dirty="0"/>
              <a:t>\</a:t>
            </a:r>
            <a:r>
              <a:rPr lang="zh-CN" altLang="en-US" dirty="0"/>
              <a:t> 谁 裁 出，</a:t>
            </a:r>
            <a:r>
              <a:rPr lang="en-US" dirty="0"/>
              <a:t>   </a:t>
            </a:r>
          </a:p>
          <a:p>
            <a:r>
              <a:rPr lang="zh-CN" altLang="en-US" dirty="0"/>
              <a:t>二</a:t>
            </a:r>
            <a:r>
              <a:rPr lang="en-US" dirty="0"/>
              <a:t> </a:t>
            </a:r>
            <a:r>
              <a:rPr lang="zh-CN" altLang="en-US" dirty="0"/>
              <a:t>月</a:t>
            </a:r>
            <a:r>
              <a:rPr lang="en-US" dirty="0"/>
              <a:t> </a:t>
            </a:r>
            <a:r>
              <a:rPr lang="zh-CN" altLang="en-US" dirty="0"/>
              <a:t>春</a:t>
            </a:r>
            <a:r>
              <a:rPr lang="en-US" dirty="0"/>
              <a:t> </a:t>
            </a:r>
            <a:r>
              <a:rPr lang="zh-CN" altLang="en-US" dirty="0"/>
              <a:t>风 </a:t>
            </a:r>
            <a:r>
              <a:rPr lang="en-US" altLang="zh-CN" dirty="0"/>
              <a:t>\</a:t>
            </a:r>
            <a:r>
              <a:rPr lang="zh-CN" altLang="en-US" dirty="0"/>
              <a:t> 似 剪 刀。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45" name="图片 44" descr="图片包含 户外, 植物, 树, 围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277740"/>
            <a:ext cx="3301306" cy="49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11525" y="4566603"/>
            <a:ext cx="62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柳枝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8632" y="4271645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碧玉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98632" y="5271135"/>
            <a:ext cx="1106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绿丝绦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3322" y="427164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色彩美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63322" y="5271135"/>
            <a:ext cx="1183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形态美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73390" y="4382135"/>
            <a:ext cx="1736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柳条绿、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柔美、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细长。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013835" y="4513580"/>
            <a:ext cx="75565" cy="935990"/>
          </a:xfrm>
          <a:prstGeom prst="leftBrac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5587046" y="4464050"/>
            <a:ext cx="431800" cy="7556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5" name="虚尾箭头 14"/>
          <p:cNvSpPr/>
          <p:nvPr/>
        </p:nvSpPr>
        <p:spPr>
          <a:xfrm>
            <a:off x="5587046" y="5463540"/>
            <a:ext cx="431800" cy="7556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" name="左大括号 2"/>
          <p:cNvSpPr/>
          <p:nvPr/>
        </p:nvSpPr>
        <p:spPr>
          <a:xfrm flipH="1">
            <a:off x="7552055" y="4475798"/>
            <a:ext cx="108585" cy="1011555"/>
          </a:xfrm>
          <a:prstGeom prst="leftBrac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303770" y="2060257"/>
            <a:ext cx="1160145" cy="720090"/>
          </a:xfrm>
          <a:prstGeom prst="ellipse">
            <a:avLst/>
          </a:prstGeom>
          <a:solidFill>
            <a:schemeClr val="bg1"/>
          </a:solidFill>
          <a:ln>
            <a:solidFill>
              <a:srgbClr val="6EE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521075" y="2059622"/>
            <a:ext cx="792480" cy="720090"/>
          </a:xfrm>
          <a:prstGeom prst="ellipse">
            <a:avLst/>
          </a:prstGeom>
          <a:solidFill>
            <a:schemeClr val="bg1"/>
          </a:solidFill>
          <a:ln>
            <a:solidFill>
              <a:srgbClr val="6EE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21075" y="2189797"/>
            <a:ext cx="51498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碧玉妆成一树高， 万条垂下绿丝绦。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398135" y="2765742"/>
            <a:ext cx="2111375" cy="767715"/>
            <a:chOff x="6841" y="3359"/>
            <a:chExt cx="3325" cy="1209"/>
          </a:xfrm>
          <a:solidFill>
            <a:schemeClr val="bg1"/>
          </a:solidFill>
        </p:grpSpPr>
        <p:sp>
          <p:nvSpPr>
            <p:cNvPr id="25" name="文本框 24"/>
            <p:cNvSpPr txBox="1"/>
            <p:nvPr/>
          </p:nvSpPr>
          <p:spPr>
            <a:xfrm>
              <a:off x="6841" y="3844"/>
              <a:ext cx="1423" cy="725"/>
            </a:xfrm>
            <a:prstGeom prst="borderCallout1">
              <a:avLst>
                <a:gd name="adj1" fmla="val 18750"/>
                <a:gd name="adj2" fmla="val -8333"/>
                <a:gd name="adj3" fmla="val -82758"/>
                <a:gd name="adj4" fmla="val -129655"/>
              </a:avLst>
            </a:prstGeom>
            <a:grpFill/>
            <a:ln w="38100">
              <a:solidFill>
                <a:srgbClr val="6EEEB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比喻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8352" y="3359"/>
              <a:ext cx="1815" cy="453"/>
            </a:xfrm>
            <a:prstGeom prst="line">
              <a:avLst/>
            </a:prstGeom>
            <a:grpFill/>
            <a:ln w="38100">
              <a:solidFill>
                <a:srgbClr val="6EEE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  <p:bldP spid="11" grpId="0"/>
      <p:bldP spid="12" grpId="0"/>
      <p:bldP spid="13" grpId="0" bldLvl="0" animBg="1"/>
      <p:bldP spid="14" grpId="0" bldLvl="0" animBg="1"/>
      <p:bldP spid="15" grpId="0" bldLvl="0" animBg="1"/>
      <p:bldP spid="3" grpId="0" bldLvl="0" animBg="1"/>
      <p:bldP spid="8" grpId="0" bldLvl="0" animBg="1"/>
      <p:bldP spid="2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3679" y="3719651"/>
            <a:ext cx="7168515" cy="509707"/>
          </a:xfrm>
          <a:prstGeom prst="wedgeRoundRectCallout">
            <a:avLst>
              <a:gd name="adj1" fmla="val -15710"/>
              <a:gd name="adj2" fmla="val -138180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一树：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满树。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“一”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不表示数量，表示满、全。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96460" y="1544975"/>
            <a:ext cx="2799080" cy="796469"/>
          </a:xfrm>
          <a:prstGeom prst="cloudCallout">
            <a:avLst>
              <a:gd name="adj1" fmla="val -62624"/>
              <a:gd name="adj2" fmla="val 10062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妆：打扮。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350260" y="2698542"/>
            <a:ext cx="6015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碧玉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成一树高，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万条垂下绿丝绦。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963" y="4545568"/>
            <a:ext cx="9490075" cy="1256089"/>
          </a:xfrm>
          <a:prstGeom prst="bevel">
            <a:avLst>
              <a:gd name="adj" fmla="val 4922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高高的柳树长满了翠绿的新叶，看上去好像用碧玉妆扮的一样。从树上垂下无数条好像绿色丝带一样的柳条来。</a:t>
            </a:r>
          </a:p>
        </p:txBody>
      </p:sp>
      <p:pic>
        <p:nvPicPr>
          <p:cNvPr id="8" name="图片 7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266107"/>
            <a:ext cx="1386840" cy="1386840"/>
          </a:xfrm>
          <a:prstGeom prst="rect">
            <a:avLst/>
          </a:prstGeom>
        </p:spPr>
      </p:pic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animBg="1"/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671310" y="3934718"/>
            <a:ext cx="1820545" cy="695265"/>
          </a:xfrm>
          <a:prstGeom prst="doubleWav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似：好像。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1295" y="2552640"/>
            <a:ext cx="8100060" cy="1328420"/>
            <a:chOff x="3631" y="3210"/>
            <a:chExt cx="12756" cy="2092"/>
          </a:xfrm>
        </p:grpSpPr>
        <p:pic>
          <p:nvPicPr>
            <p:cNvPr id="3" name="图片 2" descr="2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631" y="3210"/>
              <a:ext cx="12756" cy="209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648" y="4091"/>
              <a:ext cx="92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不知细叶谁裁出，二月春风似剪刀。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02740" y="1844675"/>
            <a:ext cx="6647974" cy="695265"/>
          </a:xfrm>
          <a:prstGeom prst="doubleWav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细叶：柳树新萌发出的又细又嫩的叶子。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02740" y="3934718"/>
            <a:ext cx="2068195" cy="695265"/>
          </a:xfrm>
          <a:prstGeom prst="doubleWav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裁：裁剪。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3675" y="4740850"/>
            <a:ext cx="1019492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这细细的嫩叶是谁的巧手裁剪出来的呢？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原来是二月春风这把剪刀裁出来的啊！</a:t>
            </a: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8" grpId="0" bldLvl="0" animBg="1"/>
      <p:bldP spid="9" grpId="0" bldLvl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98780" y="1001525"/>
            <a:ext cx="2118360" cy="1469469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 设问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3" name="矩形 25"/>
          <p:cNvSpPr/>
          <p:nvPr/>
        </p:nvSpPr>
        <p:spPr>
          <a:xfrm>
            <a:off x="1365250" y="2389546"/>
            <a:ext cx="9461499" cy="1134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诗人用自问自答的形式，通过巧妙的想象，把对柳树的赞美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巧妙地过渡到对大自然的赞美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64360" y="1853397"/>
            <a:ext cx="591185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不知细叶谁裁出，二月春风似剪刀。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365250" y="4466488"/>
            <a:ext cx="9823450" cy="1354907"/>
          </a:xfrm>
          <a:prstGeom prst="snip2Diag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      通过学习，我们了解了课文的主要内容：《咏柳》通过描绘刚刚发出新芽的柳树的美丽姿态，表达了诗人对春天和大自然的热爱之情。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864360" y="3667763"/>
            <a:ext cx="1605280" cy="52197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756535" y="3930015"/>
            <a:ext cx="6875145" cy="2306955"/>
            <a:chOff x="5495" y="4212"/>
            <a:chExt cx="10827" cy="3633"/>
          </a:xfrm>
        </p:grpSpPr>
        <p:sp>
          <p:nvSpPr>
            <p:cNvPr id="3" name="文本框 2"/>
            <p:cNvSpPr txBox="1"/>
            <p:nvPr/>
          </p:nvSpPr>
          <p:spPr>
            <a:xfrm>
              <a:off x="7600" y="4212"/>
              <a:ext cx="7829" cy="36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碧玉——树高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万条——绿丝绦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柳叶——谁裁出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春风——似剪刀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863" y="4447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比喻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863" y="6307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设问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95" y="5469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咏柳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805" y="5000"/>
              <a:ext cx="2517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以柳咏春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巧妙新奇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右大括号 11"/>
            <p:cNvSpPr/>
            <p:nvPr/>
          </p:nvSpPr>
          <p:spPr>
            <a:xfrm>
              <a:off x="11414" y="6307"/>
              <a:ext cx="227" cy="680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8" name="右大括号 27"/>
            <p:cNvSpPr/>
            <p:nvPr/>
          </p:nvSpPr>
          <p:spPr>
            <a:xfrm>
              <a:off x="11401" y="4447"/>
              <a:ext cx="227" cy="680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29" name="右大括号 28"/>
            <p:cNvSpPr/>
            <p:nvPr/>
          </p:nvSpPr>
          <p:spPr>
            <a:xfrm>
              <a:off x="13111" y="4721"/>
              <a:ext cx="435" cy="1956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31" name="右大括号 30"/>
            <p:cNvSpPr/>
            <p:nvPr/>
          </p:nvSpPr>
          <p:spPr>
            <a:xfrm flipH="1">
              <a:off x="7191" y="4675"/>
              <a:ext cx="269" cy="2312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14002" y="1875790"/>
            <a:ext cx="6563995" cy="1325245"/>
            <a:chOff x="3450" y="2010"/>
            <a:chExt cx="10337" cy="2087"/>
          </a:xfrm>
        </p:grpSpPr>
        <p:sp>
          <p:nvSpPr>
            <p:cNvPr id="34" name="文本框 33"/>
            <p:cNvSpPr txBox="1"/>
            <p:nvPr/>
          </p:nvSpPr>
          <p:spPr>
            <a:xfrm>
              <a:off x="5013" y="3372"/>
              <a:ext cx="564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写人：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</a:rPr>
                <a:t> 儿童（放风筝）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414" y="2356"/>
              <a:ext cx="2373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乡村生活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充满情趣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50" y="2010"/>
              <a:ext cx="5494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写景：草长 莺飞 杨柳醉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0" y="2647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微软雅黑" panose="020B0503020204020204" pitchFamily="34" charset="-122"/>
                  <a:sym typeface="+mn-ea"/>
                </a:rPr>
                <a:t>村居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右大括号 37"/>
            <p:cNvSpPr/>
            <p:nvPr/>
          </p:nvSpPr>
          <p:spPr>
            <a:xfrm flipH="1">
              <a:off x="5013" y="2356"/>
              <a:ext cx="137" cy="1476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39" name="右大括号 38"/>
            <p:cNvSpPr/>
            <p:nvPr/>
          </p:nvSpPr>
          <p:spPr>
            <a:xfrm>
              <a:off x="10661" y="2271"/>
              <a:ext cx="234" cy="1476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8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3350" y="1758505"/>
            <a:ext cx="295275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描写春天的诗句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7128" y="2690826"/>
            <a:ext cx="6194094" cy="738174"/>
          </a:xfrm>
          <a:prstGeom prst="octago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等闲识得东风面， 万紫千红总是春。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7128" y="3757955"/>
            <a:ext cx="6194094" cy="738174"/>
          </a:xfrm>
          <a:prstGeom prst="octago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天街小雨润如酥， 草色遥看近却无。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7128" y="4825084"/>
            <a:ext cx="6283320" cy="735747"/>
          </a:xfrm>
          <a:prstGeom prst="octagon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沾衣欲湿杏花雨， 吹面不寒杨柳风。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+mn-ea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239635" y="1881505"/>
            <a:ext cx="3851275" cy="3969857"/>
          </a:xfrm>
          <a:prstGeom prst="round2DiagRect">
            <a:avLst>
              <a:gd name="adj1" fmla="val 4466"/>
              <a:gd name="adj2" fmla="val 0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江南春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杜牧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千里莺啼绿映红，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水村山郭酒旗风。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南朝四百八十寺，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多少楼台烟雨中。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8" grpId="0" bldLvl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112010" y="2063750"/>
            <a:ext cx="7723505" cy="2541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一、我会给字选择正确的读音。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堤(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tí     dī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)        莺(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yīnɡ  yīn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)         拂(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fú  fu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)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醉(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zìu  zuì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)        柳(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liǔ    niǔ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)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53765" y="31896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3535" y="32346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91170" y="32346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53765" y="404685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23840" y="404685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7100" y="2884170"/>
            <a:ext cx="6878955" cy="2243306"/>
          </a:xfrm>
          <a:prstGeom prst="roundRect">
            <a:avLst>
              <a:gd name="adj" fmla="val 0"/>
            </a:avLst>
          </a:prstGeom>
          <a:ln w="38100">
            <a:solidFill>
              <a:srgbClr val="6EEEB4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高鼎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清代后期诗人。字象一，又字拙吾，浙江仁和（今浙江省杭州市）人。善于描写自然景物。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主要作品《拙吾诗稿》。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24304" y="2020570"/>
            <a:ext cx="19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走近作者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802" y="2020570"/>
            <a:ext cx="3073398" cy="352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569720" y="1684655"/>
            <a:ext cx="8797925" cy="39693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二、选一选。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（1）“忙趁东风放纸鸢”中“纸鸢”的意思是(     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     A.蝴蝶         B.燕子          C.风筝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（2）“东风”指的是（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    A.春风         B.东边刮来的风          C. 吹向东边的风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（3）“拂堤杨柳醉春烟”中的“春烟”指（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    A.春天的烟雾    B.春天的水汽   C.做饭燃起的烟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15205" y="345313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A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08900" y="448627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77530" y="2318385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C</a:t>
            </a:r>
          </a:p>
        </p:txBody>
      </p:sp>
      <p:sp>
        <p:nvSpPr>
          <p:cNvPr id="4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户外, 植物, 树, 围栏&#10;&#10;描述已自动生成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0"/>
            <a:ext cx="4511101" cy="6858000"/>
          </a:xfrm>
          <a:custGeom>
            <a:avLst/>
            <a:gdLst>
              <a:gd name="connsiteX0" fmla="*/ 0 w 4511101"/>
              <a:gd name="connsiteY0" fmla="*/ 0 h 6858000"/>
              <a:gd name="connsiteX1" fmla="*/ 2819800 w 4511101"/>
              <a:gd name="connsiteY1" fmla="*/ 0 h 6858000"/>
              <a:gd name="connsiteX2" fmla="*/ 4511101 w 4511101"/>
              <a:gd name="connsiteY2" fmla="*/ 6858000 h 6858000"/>
              <a:gd name="connsiteX3" fmla="*/ 0 w 4511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101" h="6858000">
                <a:moveTo>
                  <a:pt x="0" y="0"/>
                </a:moveTo>
                <a:lnTo>
                  <a:pt x="2819800" y="0"/>
                </a:lnTo>
                <a:lnTo>
                  <a:pt x="45111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hape 286"/>
          <p:cNvSpPr/>
          <p:nvPr/>
        </p:nvSpPr>
        <p:spPr>
          <a:xfrm flipH="1">
            <a:off x="3875429" y="3880"/>
            <a:ext cx="847647" cy="252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"/>
                </a:moveTo>
                <a:lnTo>
                  <a:pt x="14797" y="0"/>
                </a:lnTo>
                <a:lnTo>
                  <a:pt x="0" y="21596"/>
                </a:lnTo>
                <a:lnTo>
                  <a:pt x="6442" y="21600"/>
                </a:lnTo>
                <a:lnTo>
                  <a:pt x="21600" y="2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dirty="0">
              <a:latin typeface="思源宋体 CN Light" panose="02020300000000000000" pitchFamily="18" charset="-122"/>
            </a:endParaRPr>
          </a:p>
        </p:txBody>
      </p:sp>
      <p:sp>
        <p:nvSpPr>
          <p:cNvPr id="7" name="Shape 287"/>
          <p:cNvSpPr/>
          <p:nvPr/>
        </p:nvSpPr>
        <p:spPr>
          <a:xfrm flipH="1">
            <a:off x="3119607" y="0"/>
            <a:ext cx="232558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15" y="2"/>
                </a:lnTo>
                <a:lnTo>
                  <a:pt x="0" y="21542"/>
                </a:lnTo>
                <a:lnTo>
                  <a:pt x="4832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12" name="Shape 285"/>
          <p:cNvSpPr/>
          <p:nvPr/>
        </p:nvSpPr>
        <p:spPr>
          <a:xfrm flipH="1">
            <a:off x="4339293" y="3880"/>
            <a:ext cx="1192858" cy="468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"/>
                </a:moveTo>
                <a:lnTo>
                  <a:pt x="19521" y="0"/>
                </a:lnTo>
                <a:lnTo>
                  <a:pt x="0" y="21593"/>
                </a:lnTo>
                <a:lnTo>
                  <a:pt x="1596" y="21600"/>
                </a:lnTo>
                <a:lnTo>
                  <a:pt x="21600" y="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r>
              <a:rPr sz="3200" dirty="0">
                <a:latin typeface="思源宋体 CN Light" panose="02020300000000000000" pitchFamily="18" charset="-122"/>
              </a:rPr>
              <a:t>  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13841" y="1391277"/>
            <a:ext cx="4075446" cy="4075446"/>
            <a:chOff x="670303" y="1391277"/>
            <a:chExt cx="4075446" cy="4075446"/>
          </a:xfrm>
        </p:grpSpPr>
        <p:sp>
          <p:nvSpPr>
            <p:cNvPr id="9" name="圆角矩形 64"/>
            <p:cNvSpPr/>
            <p:nvPr/>
          </p:nvSpPr>
          <p:spPr>
            <a:xfrm rot="18900000" flipH="1">
              <a:off x="670303" y="1391277"/>
              <a:ext cx="4075446" cy="4075446"/>
            </a:xfrm>
            <a:prstGeom prst="roundRect">
              <a:avLst>
                <a:gd name="adj" fmla="val 40606"/>
              </a:avLst>
            </a:prstGeom>
            <a:solidFill>
              <a:sysClr val="window" lastClr="FFFFFF"/>
            </a:solidFill>
            <a:ln w="12700" cap="flat" cmpd="sng" algn="ctr">
              <a:gradFill>
                <a:gsLst>
                  <a:gs pos="1000">
                    <a:sysClr val="window" lastClr="FFFFFF"/>
                  </a:gs>
                  <a:gs pos="99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Light" panose="02020300000000000000" pitchFamily="18" charset="-122"/>
                <a:cs typeface="+mn-cs"/>
              </a:endParaRPr>
            </a:p>
          </p:txBody>
        </p:sp>
        <p:sp>
          <p:nvSpPr>
            <p:cNvPr id="10" name="圆角矩形 67"/>
            <p:cNvSpPr/>
            <p:nvPr/>
          </p:nvSpPr>
          <p:spPr>
            <a:xfrm rot="18900000" flipH="1">
              <a:off x="758367" y="1480243"/>
              <a:ext cx="3878298" cy="3878295"/>
            </a:xfrm>
            <a:prstGeom prst="roundRect">
              <a:avLst>
                <a:gd name="adj" fmla="val 40606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Light" panose="02020300000000000000" pitchFamily="18" charset="-122"/>
                <a:cs typeface="+mn-cs"/>
              </a:endParaRPr>
            </a:p>
          </p:txBody>
        </p:sp>
        <p:sp>
          <p:nvSpPr>
            <p:cNvPr id="11" name="PA_椭圆 28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203773" y="4671865"/>
              <a:ext cx="294213" cy="294213"/>
            </a:xfrm>
            <a:prstGeom prst="ellipse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  <p:pic>
          <p:nvPicPr>
            <p:cNvPr id="18" name="图片 17" descr="图片包含 户外, 植物, 树, 围栏&#10;&#10;描述已自动生成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74733" y="1623420"/>
              <a:ext cx="3634647" cy="3634648"/>
            </a:xfrm>
            <a:custGeom>
              <a:avLst/>
              <a:gdLst>
                <a:gd name="connsiteX0" fmla="*/ 1817324 w 3634647"/>
                <a:gd name="connsiteY0" fmla="*/ 0 h 3634648"/>
                <a:gd name="connsiteX1" fmla="*/ 2785580 w 3634647"/>
                <a:gd name="connsiteY1" fmla="*/ 401065 h 3634648"/>
                <a:gd name="connsiteX2" fmla="*/ 3233583 w 3634647"/>
                <a:gd name="connsiteY2" fmla="*/ 849068 h 3634648"/>
                <a:gd name="connsiteX3" fmla="*/ 3233583 w 3634647"/>
                <a:gd name="connsiteY3" fmla="*/ 2785580 h 3634648"/>
                <a:gd name="connsiteX4" fmla="*/ 2785580 w 3634647"/>
                <a:gd name="connsiteY4" fmla="*/ 3233583 h 3634648"/>
                <a:gd name="connsiteX5" fmla="*/ 849068 w 3634647"/>
                <a:gd name="connsiteY5" fmla="*/ 3233583 h 3634648"/>
                <a:gd name="connsiteX6" fmla="*/ 401065 w 3634647"/>
                <a:gd name="connsiteY6" fmla="*/ 2785580 h 3634648"/>
                <a:gd name="connsiteX7" fmla="*/ 401065 w 3634647"/>
                <a:gd name="connsiteY7" fmla="*/ 849068 h 3634648"/>
                <a:gd name="connsiteX8" fmla="*/ 849068 w 3634647"/>
                <a:gd name="connsiteY8" fmla="*/ 401065 h 3634648"/>
                <a:gd name="connsiteX9" fmla="*/ 1817324 w 3634647"/>
                <a:gd name="connsiteY9" fmla="*/ 0 h 363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4647" h="3634648">
                  <a:moveTo>
                    <a:pt x="1817324" y="0"/>
                  </a:moveTo>
                  <a:cubicBezTo>
                    <a:pt x="2167764" y="0"/>
                    <a:pt x="2518203" y="133688"/>
                    <a:pt x="2785580" y="401065"/>
                  </a:cubicBezTo>
                  <a:lnTo>
                    <a:pt x="3233583" y="849068"/>
                  </a:lnTo>
                  <a:cubicBezTo>
                    <a:pt x="3768336" y="1383821"/>
                    <a:pt x="3768336" y="2250827"/>
                    <a:pt x="3233583" y="2785580"/>
                  </a:cubicBezTo>
                  <a:lnTo>
                    <a:pt x="2785580" y="3233583"/>
                  </a:lnTo>
                  <a:cubicBezTo>
                    <a:pt x="2250827" y="3768337"/>
                    <a:pt x="1383821" y="3768337"/>
                    <a:pt x="849068" y="3233583"/>
                  </a:cubicBezTo>
                  <a:lnTo>
                    <a:pt x="401065" y="2785580"/>
                  </a:lnTo>
                  <a:cubicBezTo>
                    <a:pt x="-133688" y="2250827"/>
                    <a:pt x="-133688" y="1383821"/>
                    <a:pt x="401065" y="849068"/>
                  </a:cubicBezTo>
                  <a:lnTo>
                    <a:pt x="849068" y="401065"/>
                  </a:lnTo>
                  <a:cubicBezTo>
                    <a:pt x="1116444" y="133688"/>
                    <a:pt x="1466884" y="0"/>
                    <a:pt x="1817324" y="0"/>
                  </a:cubicBez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/>
        </p:nvGrpSpPr>
        <p:grpSpPr>
          <a:xfrm flipH="1">
            <a:off x="9045734" y="545651"/>
            <a:ext cx="2627194" cy="906085"/>
            <a:chOff x="519530" y="545651"/>
            <a:chExt cx="2627194" cy="906085"/>
          </a:xfrm>
        </p:grpSpPr>
        <p:sp>
          <p:nvSpPr>
            <p:cNvPr id="23" name="文本框 22"/>
            <p:cNvSpPr txBox="1"/>
            <p:nvPr/>
          </p:nvSpPr>
          <p:spPr>
            <a:xfrm>
              <a:off x="519530" y="545651"/>
              <a:ext cx="2627194" cy="78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EXCELLENT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CHINESE COURSEWARE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33380" y="1451736"/>
              <a:ext cx="32360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 flipH="1">
            <a:off x="7544523" y="2043577"/>
            <a:ext cx="4288353" cy="2293818"/>
            <a:chOff x="475307" y="1878535"/>
            <a:chExt cx="4288353" cy="2293818"/>
          </a:xfrm>
        </p:grpSpPr>
        <p:sp>
          <p:nvSpPr>
            <p:cNvPr id="26" name="矩形 25"/>
            <p:cNvSpPr/>
            <p:nvPr/>
          </p:nvSpPr>
          <p:spPr>
            <a:xfrm>
              <a:off x="475307" y="2427051"/>
              <a:ext cx="428835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8000" dirty="0">
                  <a:gradFill>
                    <a:gsLst>
                      <a:gs pos="100000">
                        <a:srgbClr val="10A4BF"/>
                      </a:gs>
                      <a:gs pos="0">
                        <a:srgbClr val="0FC673"/>
                      </a:gs>
                      <a:gs pos="64000">
                        <a:srgbClr val="09BC78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谢谢观看</a:t>
              </a:r>
              <a:endParaRPr lang="en-US" altLang="zh-CN" sz="8000" dirty="0">
                <a:gradFill>
                  <a:gsLst>
                    <a:gs pos="100000">
                      <a:srgbClr val="10A4BF"/>
                    </a:gs>
                    <a:gs pos="0">
                      <a:srgbClr val="0FC673"/>
                    </a:gs>
                    <a:gs pos="64000">
                      <a:srgbClr val="09BC78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8984" y="3710688"/>
              <a:ext cx="3645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二年级下册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17674" y="1878535"/>
              <a:ext cx="9028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3600" dirty="0">
                  <a:gradFill>
                    <a:gsLst>
                      <a:gs pos="100000">
                        <a:srgbClr val="10A4BF"/>
                      </a:gs>
                      <a:gs pos="0">
                        <a:srgbClr val="0FC673"/>
                      </a:gs>
                      <a:gs pos="64000">
                        <a:srgbClr val="09BC78"/>
                      </a:gs>
                    </a:gsLst>
                    <a:lin ang="27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1.1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10050822" y="4658236"/>
            <a:ext cx="1626080" cy="1396164"/>
            <a:chOff x="515556" y="4658236"/>
            <a:chExt cx="1626080" cy="1396164"/>
          </a:xfrm>
        </p:grpSpPr>
        <p:sp>
          <p:nvSpPr>
            <p:cNvPr id="29" name="矩形 28"/>
            <p:cNvSpPr/>
            <p:nvPr/>
          </p:nvSpPr>
          <p:spPr>
            <a:xfrm>
              <a:off x="540884" y="4658236"/>
              <a:ext cx="1600752" cy="613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授课老师：某某</a:t>
              </a: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/>
              </a:r>
              <a:b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</a:b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授课时间：</a:t>
              </a: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20XX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556" y="5777401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某某实验小学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95830" y="4658708"/>
            <a:ext cx="2138846" cy="302036"/>
            <a:chOff x="1424515" y="940354"/>
            <a:chExt cx="4725630" cy="667327"/>
          </a:xfrm>
        </p:grpSpPr>
        <p:sp>
          <p:nvSpPr>
            <p:cNvPr id="44" name="平行四边形 43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24560" y="817797"/>
            <a:ext cx="2465728" cy="348196"/>
            <a:chOff x="1424515" y="940354"/>
            <a:chExt cx="4725630" cy="667327"/>
          </a:xfrm>
        </p:grpSpPr>
        <p:sp>
          <p:nvSpPr>
            <p:cNvPr id="47" name="平行四边形 46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02526" y="1640721"/>
            <a:ext cx="1707316" cy="241098"/>
            <a:chOff x="1424515" y="940354"/>
            <a:chExt cx="4725630" cy="667327"/>
          </a:xfrm>
        </p:grpSpPr>
        <p:sp>
          <p:nvSpPr>
            <p:cNvPr id="50" name="平行四边形 49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18571" y="5736975"/>
            <a:ext cx="2138846" cy="302036"/>
            <a:chOff x="1424515" y="940354"/>
            <a:chExt cx="4725630" cy="667327"/>
          </a:xfrm>
        </p:grpSpPr>
        <p:sp>
          <p:nvSpPr>
            <p:cNvPr id="53" name="平行四边形 52"/>
            <p:cNvSpPr/>
            <p:nvPr/>
          </p:nvSpPr>
          <p:spPr>
            <a:xfrm>
              <a:off x="1483245" y="1006864"/>
              <a:ext cx="4666900" cy="600817"/>
            </a:xfrm>
            <a:prstGeom prst="parallelogram">
              <a:avLst>
                <a:gd name="adj" fmla="val 57583"/>
              </a:avLst>
            </a:prstGeom>
            <a:gradFill>
              <a:gsLst>
                <a:gs pos="0">
                  <a:srgbClr val="08C06D">
                    <a:lumMod val="60000"/>
                    <a:lumOff val="40000"/>
                  </a:srgbClr>
                </a:gs>
                <a:gs pos="100000">
                  <a:srgbClr val="129FCF">
                    <a:alpha val="0"/>
                  </a:srgbClr>
                </a:gs>
                <a:gs pos="61000">
                  <a:srgbClr val="08C06D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gradFill flip="none" rotWithShape="1">
                <a:gsLst>
                  <a:gs pos="60000">
                    <a:srgbClr val="10C774">
                      <a:alpha val="0"/>
                    </a:srgbClr>
                  </a:gs>
                  <a:gs pos="0">
                    <a:srgbClr val="10C774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思源宋体 CN Light" panose="020203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1424515" y="940354"/>
              <a:ext cx="4666900" cy="600817"/>
            </a:xfrm>
            <a:prstGeom prst="parallelogram">
              <a:avLst>
                <a:gd name="adj" fmla="val 57583"/>
              </a:avLst>
            </a:prstGeom>
            <a:noFill/>
            <a:ln w="12700" cap="flat" cmpd="sng" algn="ctr">
              <a:gradFill>
                <a:gsLst>
                  <a:gs pos="4000">
                    <a:srgbClr val="10C774"/>
                  </a:gs>
                  <a:gs pos="52000">
                    <a:srgbClr val="10C774">
                      <a:alpha val="0"/>
                    </a:srgbClr>
                  </a:gs>
                </a:gsLst>
                <a:lin ang="810000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4240" tIns="22120" rIns="44240" bIns="22120" numCol="1" spcCol="0" rtlCol="0" fromWordArt="0" anchor="ctr" anchorCtr="0" forceAA="0" compatLnSpc="1">
              <a:noAutofit/>
            </a:bodyPr>
            <a:lstStyle/>
            <a:p>
              <a:pPr algn="ctr" defTabSz="220980"/>
              <a:endParaRPr lang="zh-CN" altLang="en-US" sz="870" kern="0" dirty="0">
                <a:solidFill>
                  <a:prstClr val="white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53635" y="2713355"/>
            <a:ext cx="6158865" cy="2808141"/>
          </a:xfrm>
          <a:prstGeom prst="rect">
            <a:avLst/>
          </a:prstGeom>
          <a:ln>
            <a:solidFill>
              <a:srgbClr val="6EEEB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贺知章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659-约744），唐代诗人。字季真，自号四明狂客，越州永兴（今浙江杭州市萧山区）人。与张旭、包融、张若虚合称“吴中四士”。工书法，尤擅草隶。其诗今存二十首，多祭神乐章和应制诗；写景之作，较清新通俗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prstClr val="black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《回乡偶书》《咏柳》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传诵颇广。</a:t>
            </a:r>
          </a:p>
        </p:txBody>
      </p:sp>
      <p:sp>
        <p:nvSpPr>
          <p:cNvPr id="6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411152" y="1844504"/>
            <a:ext cx="19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走近作者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40" y="1844505"/>
            <a:ext cx="3411320" cy="38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 bwMode="auto">
          <a:xfrm>
            <a:off x="1830387" y="2590800"/>
            <a:ext cx="8531225" cy="3043555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/>
          <a:lstStyle/>
          <a:p>
            <a:pPr marL="0" marR="0" lvl="0" indent="0" algn="l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莺         拂        堤        柳        醉      咏        绦          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30387" y="2476817"/>
            <a:ext cx="134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y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īng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53167" y="2476817"/>
            <a:ext cx="745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fú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02287" y="2476817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dī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30452" y="2476817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liǔ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210992" y="2476817"/>
            <a:ext cx="992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zuì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11642" y="4037012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yǒng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23322" y="4037012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tāo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489257" y="4037012"/>
            <a:ext cx="96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668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cái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10220" y="80565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EEEB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24" grpId="0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2259027" y="27861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4532327" y="27861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2250455" y="440411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4542805" y="43990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2259792" y="27911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</a:t>
            </a:r>
          </a:p>
        </p:txBody>
      </p:sp>
      <p:sp>
        <p:nvSpPr>
          <p:cNvPr id="47" name="矩形 46">
            <a:hlinkClick r:id="rId4" action="ppaction://hlinksldjump"/>
          </p:cNvPr>
          <p:cNvSpPr/>
          <p:nvPr/>
        </p:nvSpPr>
        <p:spPr>
          <a:xfrm>
            <a:off x="4542487" y="27911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村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2255901" y="44020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妆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4553271" y="44084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绿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62747" y="280200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173225" y="441490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9172907" y="28070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碧</a:t>
            </a:r>
          </a:p>
        </p:txBody>
      </p:sp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83691" y="44243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剪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879922" y="27861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6871350" y="440411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6880687" y="27911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童</a:t>
            </a:r>
          </a:p>
        </p:txBody>
      </p:sp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6876796" y="44020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丝</a:t>
            </a:r>
          </a:p>
        </p:txBody>
      </p:sp>
      <p:sp>
        <p:nvSpPr>
          <p:cNvPr id="6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110220" y="805656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EEEB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13" grpId="0"/>
      <p:bldP spid="14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/>
          <p:nvPr/>
        </p:nvGrpSpPr>
        <p:grpSpPr>
          <a:xfrm>
            <a:off x="1846898" y="2329162"/>
            <a:ext cx="2879725" cy="2879725"/>
            <a:chOff x="1474" y="663"/>
            <a:chExt cx="2948" cy="2835"/>
          </a:xfrm>
        </p:grpSpPr>
        <p:sp>
          <p:nvSpPr>
            <p:cNvPr id="1538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538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538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538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538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Freeform 37"/>
          <p:cNvSpPr/>
          <p:nvPr/>
        </p:nvSpPr>
        <p:spPr>
          <a:xfrm>
            <a:off x="2726373" y="3005437"/>
            <a:ext cx="290512" cy="214312"/>
          </a:xfrm>
          <a:custGeom>
            <a:avLst/>
            <a:gdLst/>
            <a:ahLst/>
            <a:cxnLst>
              <a:cxn ang="0">
                <a:pos x="279705" y="182609"/>
              </a:cxn>
              <a:cxn ang="0">
                <a:pos x="269534" y="214312"/>
              </a:cxn>
              <a:cxn ang="0">
                <a:pos x="258727" y="214312"/>
              </a:cxn>
              <a:cxn ang="0">
                <a:pos x="237114" y="214312"/>
              </a:cxn>
              <a:cxn ang="0">
                <a:pos x="226307" y="214312"/>
              </a:cxn>
              <a:cxn ang="0">
                <a:pos x="193887" y="192754"/>
              </a:cxn>
              <a:cxn ang="0">
                <a:pos x="150659" y="171830"/>
              </a:cxn>
              <a:cxn ang="0">
                <a:pos x="107432" y="128714"/>
              </a:cxn>
              <a:cxn ang="0">
                <a:pos x="64841" y="85598"/>
              </a:cxn>
              <a:cxn ang="0">
                <a:pos x="32420" y="53895"/>
              </a:cxn>
              <a:cxn ang="0">
                <a:pos x="10807" y="32337"/>
              </a:cxn>
              <a:cxn ang="0">
                <a:pos x="0" y="21558"/>
              </a:cxn>
              <a:cxn ang="0">
                <a:pos x="0" y="10779"/>
              </a:cxn>
              <a:cxn ang="0">
                <a:pos x="10807" y="10779"/>
              </a:cxn>
              <a:cxn ang="0">
                <a:pos x="32420" y="10779"/>
              </a:cxn>
              <a:cxn ang="0">
                <a:pos x="54034" y="0"/>
              </a:cxn>
              <a:cxn ang="0">
                <a:pos x="75648" y="0"/>
              </a:cxn>
              <a:cxn ang="0">
                <a:pos x="107432" y="0"/>
              </a:cxn>
              <a:cxn ang="0">
                <a:pos x="150659" y="10779"/>
              </a:cxn>
              <a:cxn ang="0">
                <a:pos x="183080" y="21558"/>
              </a:cxn>
              <a:cxn ang="0">
                <a:pos x="226307" y="43116"/>
              </a:cxn>
              <a:cxn ang="0">
                <a:pos x="247921" y="64674"/>
              </a:cxn>
              <a:cxn ang="0">
                <a:pos x="269534" y="75453"/>
              </a:cxn>
              <a:cxn ang="0">
                <a:pos x="279705" y="96377"/>
              </a:cxn>
              <a:cxn ang="0">
                <a:pos x="290512" y="139493"/>
              </a:cxn>
              <a:cxn ang="0">
                <a:pos x="279705" y="182609"/>
              </a:cxn>
            </a:cxnLst>
            <a:rect l="0" t="0" r="0" b="0"/>
            <a:pathLst>
              <a:path w="457" h="338">
                <a:moveTo>
                  <a:pt x="440" y="288"/>
                </a:moveTo>
                <a:lnTo>
                  <a:pt x="424" y="338"/>
                </a:lnTo>
                <a:lnTo>
                  <a:pt x="407" y="338"/>
                </a:lnTo>
                <a:lnTo>
                  <a:pt x="373" y="338"/>
                </a:lnTo>
                <a:lnTo>
                  <a:pt x="356" y="338"/>
                </a:lnTo>
                <a:lnTo>
                  <a:pt x="305" y="304"/>
                </a:lnTo>
                <a:lnTo>
                  <a:pt x="237" y="271"/>
                </a:lnTo>
                <a:lnTo>
                  <a:pt x="169" y="203"/>
                </a:lnTo>
                <a:lnTo>
                  <a:pt x="102" y="135"/>
                </a:lnTo>
                <a:lnTo>
                  <a:pt x="51" y="85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1" y="17"/>
                </a:lnTo>
                <a:lnTo>
                  <a:pt x="85" y="0"/>
                </a:lnTo>
                <a:lnTo>
                  <a:pt x="119" y="0"/>
                </a:lnTo>
                <a:lnTo>
                  <a:pt x="169" y="0"/>
                </a:lnTo>
                <a:lnTo>
                  <a:pt x="237" y="17"/>
                </a:lnTo>
                <a:lnTo>
                  <a:pt x="288" y="34"/>
                </a:lnTo>
                <a:lnTo>
                  <a:pt x="356" y="68"/>
                </a:lnTo>
                <a:lnTo>
                  <a:pt x="390" y="102"/>
                </a:lnTo>
                <a:lnTo>
                  <a:pt x="424" y="119"/>
                </a:lnTo>
                <a:lnTo>
                  <a:pt x="440" y="152"/>
                </a:lnTo>
                <a:lnTo>
                  <a:pt x="457" y="220"/>
                </a:lnTo>
                <a:lnTo>
                  <a:pt x="440" y="28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8" name="Freeform 38"/>
          <p:cNvSpPr/>
          <p:nvPr/>
        </p:nvSpPr>
        <p:spPr>
          <a:xfrm>
            <a:off x="3242310" y="3253087"/>
            <a:ext cx="646113" cy="171450"/>
          </a:xfrm>
          <a:custGeom>
            <a:avLst/>
            <a:gdLst/>
            <a:ahLst/>
            <a:cxnLst>
              <a:cxn ang="0">
                <a:pos x="0" y="118110"/>
              </a:cxn>
              <a:cxn ang="0">
                <a:pos x="108003" y="85725"/>
              </a:cxn>
              <a:cxn ang="0">
                <a:pos x="215371" y="64135"/>
              </a:cxn>
              <a:cxn ang="0">
                <a:pos x="301774" y="43180"/>
              </a:cxn>
              <a:cxn ang="0">
                <a:pos x="365940" y="21590"/>
              </a:cxn>
              <a:cxn ang="0">
                <a:pos x="430742" y="10795"/>
              </a:cxn>
              <a:cxn ang="0">
                <a:pos x="473943" y="0"/>
              </a:cxn>
              <a:cxn ang="0">
                <a:pos x="505709" y="0"/>
              </a:cxn>
              <a:cxn ang="0">
                <a:pos x="527310" y="0"/>
              </a:cxn>
              <a:cxn ang="0">
                <a:pos x="559710" y="0"/>
              </a:cxn>
              <a:cxn ang="0">
                <a:pos x="581311" y="0"/>
              </a:cxn>
              <a:cxn ang="0">
                <a:pos x="613712" y="10795"/>
              </a:cxn>
              <a:cxn ang="0">
                <a:pos x="635313" y="21590"/>
              </a:cxn>
              <a:cxn ang="0">
                <a:pos x="635313" y="32385"/>
              </a:cxn>
              <a:cxn ang="0">
                <a:pos x="646113" y="43180"/>
              </a:cxn>
              <a:cxn ang="0">
                <a:pos x="635313" y="53340"/>
              </a:cxn>
              <a:cxn ang="0">
                <a:pos x="613712" y="64135"/>
              </a:cxn>
              <a:cxn ang="0">
                <a:pos x="581311" y="85725"/>
              </a:cxn>
              <a:cxn ang="0">
                <a:pos x="527310" y="96520"/>
              </a:cxn>
              <a:cxn ang="0">
                <a:pos x="398341" y="128905"/>
              </a:cxn>
              <a:cxn ang="0">
                <a:pos x="269373" y="139700"/>
              </a:cxn>
              <a:cxn ang="0">
                <a:pos x="204571" y="149860"/>
              </a:cxn>
              <a:cxn ang="0">
                <a:pos x="150569" y="160655"/>
              </a:cxn>
              <a:cxn ang="0">
                <a:pos x="118803" y="171450"/>
              </a:cxn>
              <a:cxn ang="0">
                <a:pos x="97203" y="171450"/>
              </a:cxn>
              <a:cxn ang="0">
                <a:pos x="86403" y="160655"/>
              </a:cxn>
              <a:cxn ang="0">
                <a:pos x="64802" y="160655"/>
              </a:cxn>
              <a:cxn ang="0">
                <a:pos x="32401" y="139700"/>
              </a:cxn>
              <a:cxn ang="0">
                <a:pos x="0" y="118110"/>
              </a:cxn>
            </a:cxnLst>
            <a:rect l="0" t="0" r="0" b="0"/>
            <a:pathLst>
              <a:path w="1017" h="270">
                <a:moveTo>
                  <a:pt x="0" y="186"/>
                </a:moveTo>
                <a:lnTo>
                  <a:pt x="170" y="135"/>
                </a:lnTo>
                <a:lnTo>
                  <a:pt x="339" y="101"/>
                </a:lnTo>
                <a:lnTo>
                  <a:pt x="475" y="68"/>
                </a:lnTo>
                <a:lnTo>
                  <a:pt x="576" y="34"/>
                </a:lnTo>
                <a:lnTo>
                  <a:pt x="678" y="17"/>
                </a:lnTo>
                <a:lnTo>
                  <a:pt x="746" y="0"/>
                </a:lnTo>
                <a:lnTo>
                  <a:pt x="796" y="0"/>
                </a:lnTo>
                <a:lnTo>
                  <a:pt x="830" y="0"/>
                </a:lnTo>
                <a:lnTo>
                  <a:pt x="881" y="0"/>
                </a:lnTo>
                <a:lnTo>
                  <a:pt x="915" y="0"/>
                </a:lnTo>
                <a:lnTo>
                  <a:pt x="966" y="17"/>
                </a:lnTo>
                <a:lnTo>
                  <a:pt x="1000" y="34"/>
                </a:lnTo>
                <a:lnTo>
                  <a:pt x="1000" y="51"/>
                </a:lnTo>
                <a:lnTo>
                  <a:pt x="1017" y="68"/>
                </a:lnTo>
                <a:lnTo>
                  <a:pt x="1000" y="84"/>
                </a:lnTo>
                <a:lnTo>
                  <a:pt x="966" y="101"/>
                </a:lnTo>
                <a:lnTo>
                  <a:pt x="915" y="135"/>
                </a:lnTo>
                <a:lnTo>
                  <a:pt x="830" y="152"/>
                </a:lnTo>
                <a:lnTo>
                  <a:pt x="627" y="203"/>
                </a:lnTo>
                <a:lnTo>
                  <a:pt x="424" y="220"/>
                </a:lnTo>
                <a:lnTo>
                  <a:pt x="322" y="236"/>
                </a:lnTo>
                <a:lnTo>
                  <a:pt x="237" y="253"/>
                </a:lnTo>
                <a:lnTo>
                  <a:pt x="187" y="270"/>
                </a:lnTo>
                <a:lnTo>
                  <a:pt x="153" y="270"/>
                </a:lnTo>
                <a:lnTo>
                  <a:pt x="136" y="253"/>
                </a:lnTo>
                <a:lnTo>
                  <a:pt x="102" y="253"/>
                </a:lnTo>
                <a:lnTo>
                  <a:pt x="51" y="220"/>
                </a:lnTo>
                <a:lnTo>
                  <a:pt x="0" y="18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9" name="Freeform 39"/>
          <p:cNvSpPr/>
          <p:nvPr/>
        </p:nvSpPr>
        <p:spPr>
          <a:xfrm>
            <a:off x="3469323" y="2833987"/>
            <a:ext cx="160337" cy="793750"/>
          </a:xfrm>
          <a:custGeom>
            <a:avLst/>
            <a:gdLst/>
            <a:ahLst/>
            <a:cxnLst>
              <a:cxn ang="0">
                <a:pos x="10731" y="53340"/>
              </a:cxn>
              <a:cxn ang="0">
                <a:pos x="0" y="43180"/>
              </a:cxn>
              <a:cxn ang="0">
                <a:pos x="0" y="32385"/>
              </a:cxn>
              <a:cxn ang="0">
                <a:pos x="0" y="21590"/>
              </a:cxn>
              <a:cxn ang="0">
                <a:pos x="0" y="10795"/>
              </a:cxn>
              <a:cxn ang="0">
                <a:pos x="10731" y="0"/>
              </a:cxn>
              <a:cxn ang="0">
                <a:pos x="21462" y="0"/>
              </a:cxn>
              <a:cxn ang="0">
                <a:pos x="42925" y="0"/>
              </a:cxn>
              <a:cxn ang="0">
                <a:pos x="75119" y="10795"/>
              </a:cxn>
              <a:cxn ang="0">
                <a:pos x="106681" y="21590"/>
              </a:cxn>
              <a:cxn ang="0">
                <a:pos x="128143" y="32385"/>
              </a:cxn>
              <a:cxn ang="0">
                <a:pos x="149606" y="43180"/>
              </a:cxn>
              <a:cxn ang="0">
                <a:pos x="149606" y="53340"/>
              </a:cxn>
              <a:cxn ang="0">
                <a:pos x="160337" y="85725"/>
              </a:cxn>
              <a:cxn ang="0">
                <a:pos x="160337" y="96520"/>
              </a:cxn>
              <a:cxn ang="0">
                <a:pos x="160337" y="118110"/>
              </a:cxn>
              <a:cxn ang="0">
                <a:pos x="160337" y="128905"/>
              </a:cxn>
              <a:cxn ang="0">
                <a:pos x="160337" y="150495"/>
              </a:cxn>
              <a:cxn ang="0">
                <a:pos x="149606" y="171450"/>
              </a:cxn>
              <a:cxn ang="0">
                <a:pos x="149606" y="203835"/>
              </a:cxn>
              <a:cxn ang="0">
                <a:pos x="149606" y="236220"/>
              </a:cxn>
              <a:cxn ang="0">
                <a:pos x="149606" y="267970"/>
              </a:cxn>
              <a:cxn ang="0">
                <a:pos x="149606" y="321945"/>
              </a:cxn>
              <a:cxn ang="0">
                <a:pos x="149606" y="364490"/>
              </a:cxn>
              <a:cxn ang="0">
                <a:pos x="138875" y="579120"/>
              </a:cxn>
              <a:cxn ang="0">
                <a:pos x="138875" y="793750"/>
              </a:cxn>
              <a:cxn ang="0">
                <a:pos x="42925" y="793750"/>
              </a:cxn>
              <a:cxn ang="0">
                <a:pos x="42925" y="708025"/>
              </a:cxn>
              <a:cxn ang="0">
                <a:pos x="42925" y="622300"/>
              </a:cxn>
              <a:cxn ang="0">
                <a:pos x="42925" y="547370"/>
              </a:cxn>
              <a:cxn ang="0">
                <a:pos x="42925" y="471805"/>
              </a:cxn>
              <a:cxn ang="0">
                <a:pos x="42925" y="407670"/>
              </a:cxn>
              <a:cxn ang="0">
                <a:pos x="42925" y="354330"/>
              </a:cxn>
              <a:cxn ang="0">
                <a:pos x="42925" y="300355"/>
              </a:cxn>
              <a:cxn ang="0">
                <a:pos x="42925" y="247015"/>
              </a:cxn>
              <a:cxn ang="0">
                <a:pos x="32194" y="203835"/>
              </a:cxn>
              <a:cxn ang="0">
                <a:pos x="32194" y="171450"/>
              </a:cxn>
              <a:cxn ang="0">
                <a:pos x="32194" y="139700"/>
              </a:cxn>
              <a:cxn ang="0">
                <a:pos x="32194" y="107315"/>
              </a:cxn>
              <a:cxn ang="0">
                <a:pos x="21462" y="85725"/>
              </a:cxn>
              <a:cxn ang="0">
                <a:pos x="21462" y="74930"/>
              </a:cxn>
              <a:cxn ang="0">
                <a:pos x="21462" y="64135"/>
              </a:cxn>
              <a:cxn ang="0">
                <a:pos x="10731" y="53340"/>
              </a:cxn>
            </a:cxnLst>
            <a:rect l="0" t="0" r="0" b="0"/>
            <a:pathLst>
              <a:path w="254" h="1250">
                <a:moveTo>
                  <a:pt x="17" y="84"/>
                </a:move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9" y="17"/>
                </a:lnTo>
                <a:lnTo>
                  <a:pt x="169" y="34"/>
                </a:lnTo>
                <a:lnTo>
                  <a:pt x="203" y="51"/>
                </a:lnTo>
                <a:lnTo>
                  <a:pt x="237" y="68"/>
                </a:lnTo>
                <a:lnTo>
                  <a:pt x="237" y="84"/>
                </a:lnTo>
                <a:lnTo>
                  <a:pt x="254" y="135"/>
                </a:lnTo>
                <a:lnTo>
                  <a:pt x="254" y="152"/>
                </a:lnTo>
                <a:lnTo>
                  <a:pt x="254" y="186"/>
                </a:lnTo>
                <a:lnTo>
                  <a:pt x="254" y="203"/>
                </a:lnTo>
                <a:lnTo>
                  <a:pt x="254" y="237"/>
                </a:lnTo>
                <a:lnTo>
                  <a:pt x="237" y="270"/>
                </a:lnTo>
                <a:lnTo>
                  <a:pt x="237" y="321"/>
                </a:lnTo>
                <a:lnTo>
                  <a:pt x="237" y="372"/>
                </a:lnTo>
                <a:lnTo>
                  <a:pt x="237" y="422"/>
                </a:lnTo>
                <a:lnTo>
                  <a:pt x="237" y="507"/>
                </a:lnTo>
                <a:lnTo>
                  <a:pt x="237" y="574"/>
                </a:lnTo>
                <a:lnTo>
                  <a:pt x="220" y="912"/>
                </a:lnTo>
                <a:lnTo>
                  <a:pt x="220" y="1250"/>
                </a:lnTo>
                <a:lnTo>
                  <a:pt x="68" y="1250"/>
                </a:lnTo>
                <a:lnTo>
                  <a:pt x="68" y="1115"/>
                </a:lnTo>
                <a:lnTo>
                  <a:pt x="68" y="980"/>
                </a:lnTo>
                <a:lnTo>
                  <a:pt x="68" y="862"/>
                </a:lnTo>
                <a:lnTo>
                  <a:pt x="68" y="743"/>
                </a:lnTo>
                <a:lnTo>
                  <a:pt x="68" y="642"/>
                </a:lnTo>
                <a:lnTo>
                  <a:pt x="68" y="558"/>
                </a:lnTo>
                <a:lnTo>
                  <a:pt x="68" y="473"/>
                </a:lnTo>
                <a:lnTo>
                  <a:pt x="68" y="389"/>
                </a:lnTo>
                <a:lnTo>
                  <a:pt x="51" y="321"/>
                </a:lnTo>
                <a:lnTo>
                  <a:pt x="51" y="270"/>
                </a:lnTo>
                <a:lnTo>
                  <a:pt x="51" y="220"/>
                </a:lnTo>
                <a:lnTo>
                  <a:pt x="51" y="169"/>
                </a:lnTo>
                <a:lnTo>
                  <a:pt x="34" y="135"/>
                </a:lnTo>
                <a:lnTo>
                  <a:pt x="34" y="118"/>
                </a:lnTo>
                <a:lnTo>
                  <a:pt x="34" y="101"/>
                </a:lnTo>
                <a:lnTo>
                  <a:pt x="17" y="8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2" name="Freeform 40"/>
          <p:cNvSpPr/>
          <p:nvPr/>
        </p:nvSpPr>
        <p:spPr>
          <a:xfrm>
            <a:off x="2996248" y="3499149"/>
            <a:ext cx="1258887" cy="246063"/>
          </a:xfrm>
          <a:custGeom>
            <a:avLst/>
            <a:gdLst/>
            <a:ahLst/>
            <a:cxnLst>
              <a:cxn ang="0">
                <a:pos x="1226494" y="74834"/>
              </a:cxn>
              <a:cxn ang="0">
                <a:pos x="1248089" y="85615"/>
              </a:cxn>
              <a:cxn ang="0">
                <a:pos x="1258887" y="96396"/>
              </a:cxn>
              <a:cxn ang="0">
                <a:pos x="1258887" y="106543"/>
              </a:cxn>
              <a:cxn ang="0">
                <a:pos x="1248089" y="117324"/>
              </a:cxn>
              <a:cxn ang="0">
                <a:pos x="1226494" y="117324"/>
              </a:cxn>
              <a:cxn ang="0">
                <a:pos x="1204898" y="117324"/>
              </a:cxn>
              <a:cxn ang="0">
                <a:pos x="1172505" y="117324"/>
              </a:cxn>
              <a:cxn ang="0">
                <a:pos x="1140112" y="117324"/>
              </a:cxn>
              <a:cxn ang="0">
                <a:pos x="1108354" y="128105"/>
              </a:cxn>
              <a:cxn ang="0">
                <a:pos x="1054365" y="128105"/>
              </a:cxn>
              <a:cxn ang="0">
                <a:pos x="967984" y="128105"/>
              </a:cxn>
              <a:cxn ang="0">
                <a:pos x="893035" y="128105"/>
              </a:cxn>
              <a:cxn ang="0">
                <a:pos x="828249" y="128105"/>
              </a:cxn>
              <a:cxn ang="0">
                <a:pos x="774260" y="128105"/>
              </a:cxn>
              <a:cxn ang="0">
                <a:pos x="731704" y="138886"/>
              </a:cxn>
              <a:cxn ang="0">
                <a:pos x="666918" y="149667"/>
              </a:cxn>
              <a:cxn ang="0">
                <a:pos x="612929" y="160448"/>
              </a:cxn>
              <a:cxn ang="0">
                <a:pos x="537980" y="160448"/>
              </a:cxn>
              <a:cxn ang="0">
                <a:pos x="397610" y="182011"/>
              </a:cxn>
              <a:cxn ang="0">
                <a:pos x="257875" y="213720"/>
              </a:cxn>
              <a:cxn ang="0">
                <a:pos x="203886" y="235282"/>
              </a:cxn>
              <a:cxn ang="0">
                <a:pos x="150533" y="246063"/>
              </a:cxn>
              <a:cxn ang="0">
                <a:pos x="128937" y="246063"/>
              </a:cxn>
              <a:cxn ang="0">
                <a:pos x="118140" y="246063"/>
              </a:cxn>
              <a:cxn ang="0">
                <a:pos x="107342" y="246063"/>
              </a:cxn>
              <a:cxn ang="0">
                <a:pos x="85747" y="246063"/>
              </a:cxn>
              <a:cxn ang="0">
                <a:pos x="53353" y="224501"/>
              </a:cxn>
              <a:cxn ang="0">
                <a:pos x="20960" y="213720"/>
              </a:cxn>
              <a:cxn ang="0">
                <a:pos x="10163" y="203573"/>
              </a:cxn>
              <a:cxn ang="0">
                <a:pos x="0" y="192792"/>
              </a:cxn>
              <a:cxn ang="0">
                <a:pos x="0" y="182011"/>
              </a:cxn>
              <a:cxn ang="0">
                <a:pos x="128937" y="160448"/>
              </a:cxn>
              <a:cxn ang="0">
                <a:pos x="247077" y="138886"/>
              </a:cxn>
              <a:cxn ang="0">
                <a:pos x="365852" y="117324"/>
              </a:cxn>
              <a:cxn ang="0">
                <a:pos x="473194" y="96396"/>
              </a:cxn>
              <a:cxn ang="0">
                <a:pos x="559576" y="85615"/>
              </a:cxn>
              <a:cxn ang="0">
                <a:pos x="645322" y="64052"/>
              </a:cxn>
              <a:cxn ang="0">
                <a:pos x="720907" y="53271"/>
              </a:cxn>
              <a:cxn ang="0">
                <a:pos x="785058" y="42490"/>
              </a:cxn>
              <a:cxn ang="0">
                <a:pos x="839046" y="31709"/>
              </a:cxn>
              <a:cxn ang="0">
                <a:pos x="893035" y="20928"/>
              </a:cxn>
              <a:cxn ang="0">
                <a:pos x="935591" y="10147"/>
              </a:cxn>
              <a:cxn ang="0">
                <a:pos x="967984" y="10147"/>
              </a:cxn>
              <a:cxn ang="0">
                <a:pos x="1000377" y="10147"/>
              </a:cxn>
              <a:cxn ang="0">
                <a:pos x="1021972" y="0"/>
              </a:cxn>
              <a:cxn ang="0">
                <a:pos x="1043568" y="0"/>
              </a:cxn>
              <a:cxn ang="0">
                <a:pos x="1054365" y="0"/>
              </a:cxn>
              <a:cxn ang="0">
                <a:pos x="1086759" y="0"/>
              </a:cxn>
              <a:cxn ang="0">
                <a:pos x="1108354" y="10147"/>
              </a:cxn>
              <a:cxn ang="0">
                <a:pos x="1140112" y="10147"/>
              </a:cxn>
              <a:cxn ang="0">
                <a:pos x="1194101" y="42490"/>
              </a:cxn>
              <a:cxn ang="0">
                <a:pos x="1226494" y="74834"/>
              </a:cxn>
            </a:cxnLst>
            <a:rect l="0" t="0" r="0" b="0"/>
            <a:pathLst>
              <a:path w="1982" h="388">
                <a:moveTo>
                  <a:pt x="1931" y="118"/>
                </a:moveTo>
                <a:lnTo>
                  <a:pt x="1965" y="135"/>
                </a:lnTo>
                <a:lnTo>
                  <a:pt x="1982" y="152"/>
                </a:lnTo>
                <a:lnTo>
                  <a:pt x="1982" y="168"/>
                </a:lnTo>
                <a:lnTo>
                  <a:pt x="1965" y="185"/>
                </a:lnTo>
                <a:lnTo>
                  <a:pt x="1931" y="185"/>
                </a:lnTo>
                <a:lnTo>
                  <a:pt x="1897" y="185"/>
                </a:lnTo>
                <a:lnTo>
                  <a:pt x="1846" y="185"/>
                </a:lnTo>
                <a:lnTo>
                  <a:pt x="1795" y="185"/>
                </a:lnTo>
                <a:lnTo>
                  <a:pt x="1745" y="202"/>
                </a:lnTo>
                <a:lnTo>
                  <a:pt x="1660" y="202"/>
                </a:lnTo>
                <a:lnTo>
                  <a:pt x="1524" y="202"/>
                </a:lnTo>
                <a:lnTo>
                  <a:pt x="1406" y="202"/>
                </a:lnTo>
                <a:lnTo>
                  <a:pt x="1304" y="202"/>
                </a:lnTo>
                <a:lnTo>
                  <a:pt x="1219" y="202"/>
                </a:lnTo>
                <a:lnTo>
                  <a:pt x="1152" y="219"/>
                </a:lnTo>
                <a:lnTo>
                  <a:pt x="1050" y="236"/>
                </a:lnTo>
                <a:lnTo>
                  <a:pt x="965" y="253"/>
                </a:lnTo>
                <a:lnTo>
                  <a:pt x="847" y="253"/>
                </a:lnTo>
                <a:lnTo>
                  <a:pt x="626" y="287"/>
                </a:lnTo>
                <a:lnTo>
                  <a:pt x="406" y="337"/>
                </a:lnTo>
                <a:lnTo>
                  <a:pt x="321" y="371"/>
                </a:lnTo>
                <a:lnTo>
                  <a:pt x="237" y="388"/>
                </a:lnTo>
                <a:lnTo>
                  <a:pt x="203" y="388"/>
                </a:lnTo>
                <a:lnTo>
                  <a:pt x="186" y="388"/>
                </a:lnTo>
                <a:lnTo>
                  <a:pt x="169" y="388"/>
                </a:lnTo>
                <a:lnTo>
                  <a:pt x="135" y="388"/>
                </a:lnTo>
                <a:lnTo>
                  <a:pt x="84" y="354"/>
                </a:lnTo>
                <a:lnTo>
                  <a:pt x="33" y="337"/>
                </a:lnTo>
                <a:lnTo>
                  <a:pt x="16" y="321"/>
                </a:lnTo>
                <a:lnTo>
                  <a:pt x="0" y="304"/>
                </a:lnTo>
                <a:lnTo>
                  <a:pt x="0" y="287"/>
                </a:lnTo>
                <a:lnTo>
                  <a:pt x="203" y="253"/>
                </a:lnTo>
                <a:lnTo>
                  <a:pt x="389" y="219"/>
                </a:lnTo>
                <a:lnTo>
                  <a:pt x="576" y="185"/>
                </a:lnTo>
                <a:lnTo>
                  <a:pt x="745" y="152"/>
                </a:lnTo>
                <a:lnTo>
                  <a:pt x="881" y="135"/>
                </a:lnTo>
                <a:lnTo>
                  <a:pt x="1016" y="101"/>
                </a:lnTo>
                <a:lnTo>
                  <a:pt x="1135" y="84"/>
                </a:lnTo>
                <a:lnTo>
                  <a:pt x="1236" y="67"/>
                </a:lnTo>
                <a:lnTo>
                  <a:pt x="1321" y="50"/>
                </a:lnTo>
                <a:lnTo>
                  <a:pt x="1406" y="33"/>
                </a:lnTo>
                <a:lnTo>
                  <a:pt x="1473" y="16"/>
                </a:lnTo>
                <a:lnTo>
                  <a:pt x="1524" y="16"/>
                </a:lnTo>
                <a:lnTo>
                  <a:pt x="1575" y="16"/>
                </a:lnTo>
                <a:lnTo>
                  <a:pt x="1609" y="0"/>
                </a:lnTo>
                <a:lnTo>
                  <a:pt x="1643" y="0"/>
                </a:lnTo>
                <a:lnTo>
                  <a:pt x="1660" y="0"/>
                </a:lnTo>
                <a:lnTo>
                  <a:pt x="1711" y="0"/>
                </a:lnTo>
                <a:lnTo>
                  <a:pt x="1745" y="16"/>
                </a:lnTo>
                <a:lnTo>
                  <a:pt x="1795" y="16"/>
                </a:lnTo>
                <a:lnTo>
                  <a:pt x="1880" y="67"/>
                </a:lnTo>
                <a:lnTo>
                  <a:pt x="1931" y="1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3102610" y="3830937"/>
            <a:ext cx="979488" cy="193675"/>
          </a:xfrm>
          <a:custGeom>
            <a:avLst/>
            <a:gdLst/>
            <a:ahLst/>
            <a:cxnLst>
              <a:cxn ang="0">
                <a:pos x="387476" y="140160"/>
              </a:cxn>
              <a:cxn ang="0">
                <a:pos x="333483" y="150990"/>
              </a:cxn>
              <a:cxn ang="0">
                <a:pos x="279491" y="161821"/>
              </a:cxn>
              <a:cxn ang="0">
                <a:pos x="226133" y="172651"/>
              </a:cxn>
              <a:cxn ang="0">
                <a:pos x="182939" y="172651"/>
              </a:cxn>
              <a:cxn ang="0">
                <a:pos x="150544" y="183482"/>
              </a:cxn>
              <a:cxn ang="0">
                <a:pos x="118148" y="183482"/>
              </a:cxn>
              <a:cxn ang="0">
                <a:pos x="96551" y="193675"/>
              </a:cxn>
              <a:cxn ang="0">
                <a:pos x="85753" y="193675"/>
              </a:cxn>
              <a:cxn ang="0">
                <a:pos x="75590" y="183482"/>
              </a:cxn>
              <a:cxn ang="0">
                <a:pos x="53993" y="172651"/>
              </a:cxn>
              <a:cxn ang="0">
                <a:pos x="32396" y="150990"/>
              </a:cxn>
              <a:cxn ang="0">
                <a:pos x="0" y="129329"/>
              </a:cxn>
              <a:cxn ang="0">
                <a:pos x="53993" y="107668"/>
              </a:cxn>
              <a:cxn ang="0">
                <a:pos x="96551" y="107668"/>
              </a:cxn>
              <a:cxn ang="0">
                <a:pos x="107350" y="107668"/>
              </a:cxn>
              <a:cxn ang="0">
                <a:pos x="128947" y="96838"/>
              </a:cxn>
              <a:cxn ang="0">
                <a:pos x="150544" y="96838"/>
              </a:cxn>
              <a:cxn ang="0">
                <a:pos x="193738" y="96838"/>
              </a:cxn>
              <a:cxn ang="0">
                <a:pos x="236932" y="86007"/>
              </a:cxn>
              <a:cxn ang="0">
                <a:pos x="290289" y="75814"/>
              </a:cxn>
              <a:cxn ang="0">
                <a:pos x="355080" y="64983"/>
              </a:cxn>
              <a:cxn ang="0">
                <a:pos x="430670" y="54153"/>
              </a:cxn>
              <a:cxn ang="0">
                <a:pos x="494826" y="43322"/>
              </a:cxn>
              <a:cxn ang="0">
                <a:pos x="559617" y="32492"/>
              </a:cxn>
              <a:cxn ang="0">
                <a:pos x="624408" y="21661"/>
              </a:cxn>
              <a:cxn ang="0">
                <a:pos x="666967" y="10831"/>
              </a:cxn>
              <a:cxn ang="0">
                <a:pos x="720959" y="10831"/>
              </a:cxn>
              <a:cxn ang="0">
                <a:pos x="753355" y="0"/>
              </a:cxn>
              <a:cxn ang="0">
                <a:pos x="785750" y="0"/>
              </a:cxn>
              <a:cxn ang="0">
                <a:pos x="807347" y="0"/>
              </a:cxn>
              <a:cxn ang="0">
                <a:pos x="849906" y="0"/>
              </a:cxn>
              <a:cxn ang="0">
                <a:pos x="882301" y="10831"/>
              </a:cxn>
              <a:cxn ang="0">
                <a:pos x="914697" y="21661"/>
              </a:cxn>
              <a:cxn ang="0">
                <a:pos x="936294" y="32492"/>
              </a:cxn>
              <a:cxn ang="0">
                <a:pos x="947092" y="54153"/>
              </a:cxn>
              <a:cxn ang="0">
                <a:pos x="968689" y="64983"/>
              </a:cxn>
              <a:cxn ang="0">
                <a:pos x="979488" y="75814"/>
              </a:cxn>
              <a:cxn ang="0">
                <a:pos x="968689" y="86007"/>
              </a:cxn>
              <a:cxn ang="0">
                <a:pos x="968689" y="96838"/>
              </a:cxn>
              <a:cxn ang="0">
                <a:pos x="957891" y="96838"/>
              </a:cxn>
              <a:cxn ang="0">
                <a:pos x="947092" y="96838"/>
              </a:cxn>
              <a:cxn ang="0">
                <a:pos x="925495" y="107668"/>
              </a:cxn>
              <a:cxn ang="0">
                <a:pos x="903898" y="107668"/>
              </a:cxn>
              <a:cxn ang="0">
                <a:pos x="871503" y="107668"/>
              </a:cxn>
              <a:cxn ang="0">
                <a:pos x="839107" y="107668"/>
              </a:cxn>
              <a:cxn ang="0">
                <a:pos x="796549" y="107668"/>
              </a:cxn>
              <a:cxn ang="0">
                <a:pos x="742556" y="107668"/>
              </a:cxn>
              <a:cxn ang="0">
                <a:pos x="635206" y="107668"/>
              </a:cxn>
              <a:cxn ang="0">
                <a:pos x="538020" y="118499"/>
              </a:cxn>
              <a:cxn ang="0">
                <a:pos x="462430" y="129329"/>
              </a:cxn>
              <a:cxn ang="0">
                <a:pos x="387476" y="140160"/>
              </a:cxn>
            </a:cxnLst>
            <a:rect l="0" t="0" r="0" b="0"/>
            <a:pathLst>
              <a:path w="1542" h="304">
                <a:moveTo>
                  <a:pt x="610" y="220"/>
                </a:moveTo>
                <a:lnTo>
                  <a:pt x="525" y="237"/>
                </a:lnTo>
                <a:lnTo>
                  <a:pt x="440" y="254"/>
                </a:lnTo>
                <a:lnTo>
                  <a:pt x="356" y="271"/>
                </a:lnTo>
                <a:lnTo>
                  <a:pt x="288" y="271"/>
                </a:lnTo>
                <a:lnTo>
                  <a:pt x="237" y="288"/>
                </a:lnTo>
                <a:lnTo>
                  <a:pt x="186" y="288"/>
                </a:lnTo>
                <a:lnTo>
                  <a:pt x="152" y="304"/>
                </a:lnTo>
                <a:lnTo>
                  <a:pt x="135" y="304"/>
                </a:lnTo>
                <a:lnTo>
                  <a:pt x="119" y="288"/>
                </a:lnTo>
                <a:lnTo>
                  <a:pt x="85" y="271"/>
                </a:lnTo>
                <a:lnTo>
                  <a:pt x="51" y="237"/>
                </a:lnTo>
                <a:lnTo>
                  <a:pt x="0" y="203"/>
                </a:lnTo>
                <a:lnTo>
                  <a:pt x="85" y="169"/>
                </a:lnTo>
                <a:lnTo>
                  <a:pt x="152" y="169"/>
                </a:lnTo>
                <a:lnTo>
                  <a:pt x="169" y="169"/>
                </a:lnTo>
                <a:lnTo>
                  <a:pt x="203" y="152"/>
                </a:lnTo>
                <a:lnTo>
                  <a:pt x="237" y="152"/>
                </a:lnTo>
                <a:lnTo>
                  <a:pt x="305" y="152"/>
                </a:lnTo>
                <a:lnTo>
                  <a:pt x="373" y="135"/>
                </a:lnTo>
                <a:lnTo>
                  <a:pt x="457" y="119"/>
                </a:lnTo>
                <a:lnTo>
                  <a:pt x="559" y="102"/>
                </a:lnTo>
                <a:lnTo>
                  <a:pt x="678" y="85"/>
                </a:lnTo>
                <a:lnTo>
                  <a:pt x="779" y="68"/>
                </a:lnTo>
                <a:lnTo>
                  <a:pt x="881" y="51"/>
                </a:lnTo>
                <a:lnTo>
                  <a:pt x="983" y="34"/>
                </a:lnTo>
                <a:lnTo>
                  <a:pt x="1050" y="17"/>
                </a:lnTo>
                <a:lnTo>
                  <a:pt x="1135" y="17"/>
                </a:lnTo>
                <a:lnTo>
                  <a:pt x="1186" y="0"/>
                </a:lnTo>
                <a:lnTo>
                  <a:pt x="1237" y="0"/>
                </a:lnTo>
                <a:lnTo>
                  <a:pt x="1271" y="0"/>
                </a:lnTo>
                <a:lnTo>
                  <a:pt x="1338" y="0"/>
                </a:lnTo>
                <a:lnTo>
                  <a:pt x="1389" y="17"/>
                </a:lnTo>
                <a:lnTo>
                  <a:pt x="1440" y="34"/>
                </a:lnTo>
                <a:lnTo>
                  <a:pt x="1474" y="51"/>
                </a:lnTo>
                <a:lnTo>
                  <a:pt x="1491" y="85"/>
                </a:lnTo>
                <a:lnTo>
                  <a:pt x="1525" y="102"/>
                </a:lnTo>
                <a:lnTo>
                  <a:pt x="1542" y="119"/>
                </a:lnTo>
                <a:lnTo>
                  <a:pt x="1525" y="135"/>
                </a:lnTo>
                <a:lnTo>
                  <a:pt x="1525" y="152"/>
                </a:lnTo>
                <a:lnTo>
                  <a:pt x="1508" y="152"/>
                </a:lnTo>
                <a:lnTo>
                  <a:pt x="1491" y="152"/>
                </a:lnTo>
                <a:lnTo>
                  <a:pt x="1457" y="169"/>
                </a:lnTo>
                <a:lnTo>
                  <a:pt x="1423" y="169"/>
                </a:lnTo>
                <a:lnTo>
                  <a:pt x="1372" y="169"/>
                </a:lnTo>
                <a:lnTo>
                  <a:pt x="1321" y="169"/>
                </a:lnTo>
                <a:lnTo>
                  <a:pt x="1254" y="169"/>
                </a:lnTo>
                <a:lnTo>
                  <a:pt x="1169" y="169"/>
                </a:lnTo>
                <a:lnTo>
                  <a:pt x="1000" y="169"/>
                </a:lnTo>
                <a:lnTo>
                  <a:pt x="847" y="186"/>
                </a:lnTo>
                <a:lnTo>
                  <a:pt x="728" y="203"/>
                </a:lnTo>
                <a:lnTo>
                  <a:pt x="610" y="2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3178810" y="4056362"/>
            <a:ext cx="225425" cy="258762"/>
          </a:xfrm>
          <a:custGeom>
            <a:avLst/>
            <a:gdLst/>
            <a:ahLst/>
            <a:cxnLst>
              <a:cxn ang="0">
                <a:pos x="161290" y="258762"/>
              </a:cxn>
              <a:cxn ang="0">
                <a:pos x="150495" y="247927"/>
              </a:cxn>
              <a:cxn ang="0">
                <a:pos x="139700" y="237092"/>
              </a:cxn>
              <a:cxn ang="0">
                <a:pos x="128905" y="215423"/>
              </a:cxn>
              <a:cxn ang="0">
                <a:pos x="107315" y="193753"/>
              </a:cxn>
              <a:cxn ang="0">
                <a:pos x="85725" y="151051"/>
              </a:cxn>
              <a:cxn ang="0">
                <a:pos x="64135" y="107711"/>
              </a:cxn>
              <a:cxn ang="0">
                <a:pos x="31750" y="64372"/>
              </a:cxn>
              <a:cxn ang="0">
                <a:pos x="0" y="0"/>
              </a:cxn>
              <a:cxn ang="0">
                <a:pos x="42545" y="10835"/>
              </a:cxn>
              <a:cxn ang="0">
                <a:pos x="85725" y="21670"/>
              </a:cxn>
              <a:cxn ang="0">
                <a:pos x="128905" y="43339"/>
              </a:cxn>
              <a:cxn ang="0">
                <a:pos x="172085" y="75207"/>
              </a:cxn>
              <a:cxn ang="0">
                <a:pos x="203835" y="107711"/>
              </a:cxn>
              <a:cxn ang="0">
                <a:pos x="214630" y="140216"/>
              </a:cxn>
              <a:cxn ang="0">
                <a:pos x="225425" y="172083"/>
              </a:cxn>
              <a:cxn ang="0">
                <a:pos x="214630" y="193753"/>
              </a:cxn>
              <a:cxn ang="0">
                <a:pos x="193675" y="226257"/>
              </a:cxn>
              <a:cxn ang="0">
                <a:pos x="182880" y="237092"/>
              </a:cxn>
              <a:cxn ang="0">
                <a:pos x="161290" y="247927"/>
              </a:cxn>
              <a:cxn ang="0">
                <a:pos x="161290" y="258762"/>
              </a:cxn>
            </a:cxnLst>
            <a:rect l="0" t="0" r="0" b="0"/>
            <a:pathLst>
              <a:path w="355" h="406">
                <a:moveTo>
                  <a:pt x="254" y="406"/>
                </a:moveTo>
                <a:lnTo>
                  <a:pt x="237" y="389"/>
                </a:lnTo>
                <a:lnTo>
                  <a:pt x="220" y="372"/>
                </a:lnTo>
                <a:lnTo>
                  <a:pt x="203" y="338"/>
                </a:lnTo>
                <a:lnTo>
                  <a:pt x="169" y="304"/>
                </a:lnTo>
                <a:lnTo>
                  <a:pt x="135" y="237"/>
                </a:lnTo>
                <a:lnTo>
                  <a:pt x="101" y="169"/>
                </a:lnTo>
                <a:lnTo>
                  <a:pt x="50" y="101"/>
                </a:lnTo>
                <a:lnTo>
                  <a:pt x="0" y="0"/>
                </a:lnTo>
                <a:lnTo>
                  <a:pt x="67" y="17"/>
                </a:lnTo>
                <a:lnTo>
                  <a:pt x="135" y="34"/>
                </a:lnTo>
                <a:lnTo>
                  <a:pt x="203" y="68"/>
                </a:lnTo>
                <a:lnTo>
                  <a:pt x="271" y="118"/>
                </a:lnTo>
                <a:lnTo>
                  <a:pt x="321" y="169"/>
                </a:lnTo>
                <a:lnTo>
                  <a:pt x="338" y="220"/>
                </a:lnTo>
                <a:lnTo>
                  <a:pt x="355" y="270"/>
                </a:lnTo>
                <a:lnTo>
                  <a:pt x="338" y="304"/>
                </a:lnTo>
                <a:lnTo>
                  <a:pt x="305" y="355"/>
                </a:lnTo>
                <a:lnTo>
                  <a:pt x="288" y="372"/>
                </a:lnTo>
                <a:lnTo>
                  <a:pt x="254" y="389"/>
                </a:lnTo>
                <a:lnTo>
                  <a:pt x="254" y="40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8476" name="Freeform 44"/>
          <p:cNvSpPr/>
          <p:nvPr/>
        </p:nvSpPr>
        <p:spPr>
          <a:xfrm>
            <a:off x="2350135" y="3434062"/>
            <a:ext cx="731838" cy="1019175"/>
          </a:xfrm>
          <a:custGeom>
            <a:avLst/>
            <a:gdLst/>
            <a:ahLst/>
            <a:cxnLst>
              <a:cxn ang="0">
                <a:pos x="430717" y="997585"/>
              </a:cxn>
              <a:cxn ang="0">
                <a:pos x="419917" y="1019175"/>
              </a:cxn>
              <a:cxn ang="0">
                <a:pos x="398318" y="1019175"/>
              </a:cxn>
              <a:cxn ang="0">
                <a:pos x="365919" y="997585"/>
              </a:cxn>
              <a:cxn ang="0">
                <a:pos x="322720" y="955040"/>
              </a:cxn>
              <a:cxn ang="0">
                <a:pos x="301121" y="922655"/>
              </a:cxn>
              <a:cxn ang="0">
                <a:pos x="301121" y="901065"/>
              </a:cxn>
              <a:cxn ang="0">
                <a:pos x="311921" y="858520"/>
              </a:cxn>
              <a:cxn ang="0">
                <a:pos x="344320" y="804545"/>
              </a:cxn>
              <a:cxn ang="0">
                <a:pos x="365919" y="708025"/>
              </a:cxn>
              <a:cxn ang="0">
                <a:pos x="376719" y="579755"/>
              </a:cxn>
              <a:cxn ang="0">
                <a:pos x="398318" y="429260"/>
              </a:cxn>
              <a:cxn ang="0">
                <a:pos x="398318" y="300355"/>
              </a:cxn>
              <a:cxn ang="0">
                <a:pos x="409118" y="236220"/>
              </a:cxn>
              <a:cxn ang="0">
                <a:pos x="409118" y="193040"/>
              </a:cxn>
              <a:cxn ang="0">
                <a:pos x="398318" y="161290"/>
              </a:cxn>
              <a:cxn ang="0">
                <a:pos x="355119" y="161290"/>
              </a:cxn>
              <a:cxn ang="0">
                <a:pos x="269357" y="193040"/>
              </a:cxn>
              <a:cxn ang="0">
                <a:pos x="172160" y="236220"/>
              </a:cxn>
              <a:cxn ang="0">
                <a:pos x="107362" y="247015"/>
              </a:cxn>
              <a:cxn ang="0">
                <a:pos x="53998" y="236220"/>
              </a:cxn>
              <a:cxn ang="0">
                <a:pos x="21599" y="203835"/>
              </a:cxn>
              <a:cxn ang="0">
                <a:pos x="0" y="161290"/>
              </a:cxn>
              <a:cxn ang="0">
                <a:pos x="150560" y="139700"/>
              </a:cxn>
              <a:cxn ang="0">
                <a:pos x="269357" y="107315"/>
              </a:cxn>
              <a:cxn ang="0">
                <a:pos x="344320" y="74930"/>
              </a:cxn>
              <a:cxn ang="0">
                <a:pos x="387518" y="43180"/>
              </a:cxn>
              <a:cxn ang="0">
                <a:pos x="398318" y="10795"/>
              </a:cxn>
              <a:cxn ang="0">
                <a:pos x="441517" y="0"/>
              </a:cxn>
              <a:cxn ang="0">
                <a:pos x="484080" y="21590"/>
              </a:cxn>
              <a:cxn ang="0">
                <a:pos x="548879" y="64770"/>
              </a:cxn>
              <a:cxn ang="0">
                <a:pos x="581278" y="96520"/>
              </a:cxn>
              <a:cxn ang="0">
                <a:pos x="581278" y="128905"/>
              </a:cxn>
              <a:cxn ang="0">
                <a:pos x="559678" y="150495"/>
              </a:cxn>
              <a:cxn ang="0">
                <a:pos x="538079" y="182245"/>
              </a:cxn>
              <a:cxn ang="0">
                <a:pos x="516479" y="236220"/>
              </a:cxn>
              <a:cxn ang="0">
                <a:pos x="505680" y="332740"/>
              </a:cxn>
              <a:cxn ang="0">
                <a:pos x="494880" y="461645"/>
              </a:cxn>
              <a:cxn ang="0">
                <a:pos x="473281" y="589915"/>
              </a:cxn>
              <a:cxn ang="0">
                <a:pos x="473281" y="676275"/>
              </a:cxn>
              <a:cxn ang="0">
                <a:pos x="463116" y="740410"/>
              </a:cxn>
              <a:cxn ang="0">
                <a:pos x="473281" y="762000"/>
              </a:cxn>
              <a:cxn ang="0">
                <a:pos x="505680" y="751205"/>
              </a:cxn>
              <a:cxn ang="0">
                <a:pos x="602877" y="697230"/>
              </a:cxn>
              <a:cxn ang="0">
                <a:pos x="699439" y="643890"/>
              </a:cxn>
              <a:cxn ang="0">
                <a:pos x="731838" y="643890"/>
              </a:cxn>
              <a:cxn ang="0">
                <a:pos x="721038" y="676275"/>
              </a:cxn>
              <a:cxn ang="0">
                <a:pos x="688639" y="718820"/>
              </a:cxn>
              <a:cxn ang="0">
                <a:pos x="602877" y="793750"/>
              </a:cxn>
              <a:cxn ang="0">
                <a:pos x="484080" y="911860"/>
              </a:cxn>
              <a:cxn ang="0">
                <a:pos x="441517" y="976630"/>
              </a:cxn>
            </a:cxnLst>
            <a:rect l="0" t="0" r="0" b="0"/>
            <a:pathLst>
              <a:path w="1152" h="1605">
                <a:moveTo>
                  <a:pt x="695" y="1538"/>
                </a:moveTo>
                <a:lnTo>
                  <a:pt x="678" y="1571"/>
                </a:lnTo>
                <a:lnTo>
                  <a:pt x="661" y="1588"/>
                </a:lnTo>
                <a:lnTo>
                  <a:pt x="661" y="1605"/>
                </a:lnTo>
                <a:lnTo>
                  <a:pt x="644" y="1605"/>
                </a:lnTo>
                <a:lnTo>
                  <a:pt x="627" y="1605"/>
                </a:lnTo>
                <a:lnTo>
                  <a:pt x="593" y="1588"/>
                </a:lnTo>
                <a:lnTo>
                  <a:pt x="576" y="1571"/>
                </a:lnTo>
                <a:lnTo>
                  <a:pt x="542" y="1538"/>
                </a:lnTo>
                <a:lnTo>
                  <a:pt x="508" y="1504"/>
                </a:lnTo>
                <a:lnTo>
                  <a:pt x="491" y="1470"/>
                </a:lnTo>
                <a:lnTo>
                  <a:pt x="474" y="1453"/>
                </a:lnTo>
                <a:lnTo>
                  <a:pt x="474" y="1436"/>
                </a:lnTo>
                <a:lnTo>
                  <a:pt x="474" y="1419"/>
                </a:lnTo>
                <a:lnTo>
                  <a:pt x="474" y="1386"/>
                </a:lnTo>
                <a:lnTo>
                  <a:pt x="491" y="1352"/>
                </a:lnTo>
                <a:lnTo>
                  <a:pt x="525" y="1318"/>
                </a:lnTo>
                <a:lnTo>
                  <a:pt x="542" y="1267"/>
                </a:lnTo>
                <a:lnTo>
                  <a:pt x="559" y="1200"/>
                </a:lnTo>
                <a:lnTo>
                  <a:pt x="576" y="1115"/>
                </a:lnTo>
                <a:lnTo>
                  <a:pt x="593" y="1014"/>
                </a:lnTo>
                <a:lnTo>
                  <a:pt x="593" y="913"/>
                </a:lnTo>
                <a:lnTo>
                  <a:pt x="610" y="794"/>
                </a:lnTo>
                <a:lnTo>
                  <a:pt x="627" y="676"/>
                </a:lnTo>
                <a:lnTo>
                  <a:pt x="627" y="541"/>
                </a:lnTo>
                <a:lnTo>
                  <a:pt x="627" y="473"/>
                </a:lnTo>
                <a:lnTo>
                  <a:pt x="644" y="423"/>
                </a:lnTo>
                <a:lnTo>
                  <a:pt x="644" y="372"/>
                </a:lnTo>
                <a:lnTo>
                  <a:pt x="644" y="338"/>
                </a:lnTo>
                <a:lnTo>
                  <a:pt x="644" y="304"/>
                </a:lnTo>
                <a:lnTo>
                  <a:pt x="644" y="270"/>
                </a:lnTo>
                <a:lnTo>
                  <a:pt x="627" y="254"/>
                </a:lnTo>
                <a:lnTo>
                  <a:pt x="610" y="254"/>
                </a:lnTo>
                <a:lnTo>
                  <a:pt x="559" y="254"/>
                </a:lnTo>
                <a:lnTo>
                  <a:pt x="508" y="270"/>
                </a:lnTo>
                <a:lnTo>
                  <a:pt x="424" y="304"/>
                </a:lnTo>
                <a:lnTo>
                  <a:pt x="339" y="355"/>
                </a:lnTo>
                <a:lnTo>
                  <a:pt x="271" y="372"/>
                </a:lnTo>
                <a:lnTo>
                  <a:pt x="203" y="389"/>
                </a:lnTo>
                <a:lnTo>
                  <a:pt x="169" y="389"/>
                </a:lnTo>
                <a:lnTo>
                  <a:pt x="102" y="389"/>
                </a:lnTo>
                <a:lnTo>
                  <a:pt x="85" y="372"/>
                </a:lnTo>
                <a:lnTo>
                  <a:pt x="51" y="355"/>
                </a:lnTo>
                <a:lnTo>
                  <a:pt x="34" y="321"/>
                </a:lnTo>
                <a:lnTo>
                  <a:pt x="17" y="304"/>
                </a:lnTo>
                <a:lnTo>
                  <a:pt x="0" y="254"/>
                </a:lnTo>
                <a:lnTo>
                  <a:pt x="119" y="237"/>
                </a:lnTo>
                <a:lnTo>
                  <a:pt x="237" y="220"/>
                </a:lnTo>
                <a:lnTo>
                  <a:pt x="339" y="186"/>
                </a:lnTo>
                <a:lnTo>
                  <a:pt x="424" y="169"/>
                </a:lnTo>
                <a:lnTo>
                  <a:pt x="491" y="135"/>
                </a:lnTo>
                <a:lnTo>
                  <a:pt x="542" y="118"/>
                </a:lnTo>
                <a:lnTo>
                  <a:pt x="576" y="85"/>
                </a:lnTo>
                <a:lnTo>
                  <a:pt x="610" y="68"/>
                </a:lnTo>
                <a:lnTo>
                  <a:pt x="610" y="34"/>
                </a:lnTo>
                <a:lnTo>
                  <a:pt x="627" y="17"/>
                </a:lnTo>
                <a:lnTo>
                  <a:pt x="661" y="0"/>
                </a:lnTo>
                <a:lnTo>
                  <a:pt x="695" y="0"/>
                </a:lnTo>
                <a:lnTo>
                  <a:pt x="729" y="17"/>
                </a:lnTo>
                <a:lnTo>
                  <a:pt x="762" y="34"/>
                </a:lnTo>
                <a:lnTo>
                  <a:pt x="813" y="68"/>
                </a:lnTo>
                <a:lnTo>
                  <a:pt x="864" y="102"/>
                </a:lnTo>
                <a:lnTo>
                  <a:pt x="898" y="135"/>
                </a:lnTo>
                <a:lnTo>
                  <a:pt x="915" y="152"/>
                </a:lnTo>
                <a:lnTo>
                  <a:pt x="932" y="169"/>
                </a:lnTo>
                <a:lnTo>
                  <a:pt x="915" y="203"/>
                </a:lnTo>
                <a:lnTo>
                  <a:pt x="898" y="220"/>
                </a:lnTo>
                <a:lnTo>
                  <a:pt x="881" y="237"/>
                </a:lnTo>
                <a:lnTo>
                  <a:pt x="864" y="254"/>
                </a:lnTo>
                <a:lnTo>
                  <a:pt x="847" y="287"/>
                </a:lnTo>
                <a:lnTo>
                  <a:pt x="830" y="321"/>
                </a:lnTo>
                <a:lnTo>
                  <a:pt x="813" y="372"/>
                </a:lnTo>
                <a:lnTo>
                  <a:pt x="813" y="439"/>
                </a:lnTo>
                <a:lnTo>
                  <a:pt x="796" y="524"/>
                </a:lnTo>
                <a:lnTo>
                  <a:pt x="779" y="625"/>
                </a:lnTo>
                <a:lnTo>
                  <a:pt x="779" y="727"/>
                </a:lnTo>
                <a:lnTo>
                  <a:pt x="762" y="828"/>
                </a:lnTo>
                <a:lnTo>
                  <a:pt x="745" y="929"/>
                </a:lnTo>
                <a:lnTo>
                  <a:pt x="745" y="1014"/>
                </a:lnTo>
                <a:lnTo>
                  <a:pt x="745" y="1065"/>
                </a:lnTo>
                <a:lnTo>
                  <a:pt x="729" y="1115"/>
                </a:lnTo>
                <a:lnTo>
                  <a:pt x="729" y="1166"/>
                </a:lnTo>
                <a:lnTo>
                  <a:pt x="729" y="1183"/>
                </a:lnTo>
                <a:lnTo>
                  <a:pt x="745" y="1200"/>
                </a:lnTo>
                <a:lnTo>
                  <a:pt x="762" y="1200"/>
                </a:lnTo>
                <a:lnTo>
                  <a:pt x="796" y="1183"/>
                </a:lnTo>
                <a:lnTo>
                  <a:pt x="864" y="1149"/>
                </a:lnTo>
                <a:lnTo>
                  <a:pt x="949" y="1098"/>
                </a:lnTo>
                <a:lnTo>
                  <a:pt x="1033" y="1048"/>
                </a:lnTo>
                <a:lnTo>
                  <a:pt x="1101" y="1014"/>
                </a:lnTo>
                <a:lnTo>
                  <a:pt x="1135" y="1014"/>
                </a:lnTo>
                <a:lnTo>
                  <a:pt x="1152" y="1014"/>
                </a:lnTo>
                <a:lnTo>
                  <a:pt x="1152" y="1048"/>
                </a:lnTo>
                <a:lnTo>
                  <a:pt x="1135" y="1065"/>
                </a:lnTo>
                <a:lnTo>
                  <a:pt x="1118" y="1098"/>
                </a:lnTo>
                <a:lnTo>
                  <a:pt x="1084" y="1132"/>
                </a:lnTo>
                <a:lnTo>
                  <a:pt x="1050" y="1166"/>
                </a:lnTo>
                <a:lnTo>
                  <a:pt x="949" y="1250"/>
                </a:lnTo>
                <a:lnTo>
                  <a:pt x="847" y="1352"/>
                </a:lnTo>
                <a:lnTo>
                  <a:pt x="762" y="1436"/>
                </a:lnTo>
                <a:lnTo>
                  <a:pt x="712" y="1487"/>
                </a:lnTo>
                <a:lnTo>
                  <a:pt x="695" y="15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3393123" y="3605512"/>
            <a:ext cx="355600" cy="1158875"/>
          </a:xfrm>
          <a:custGeom>
            <a:avLst/>
            <a:gdLst/>
            <a:ahLst/>
            <a:cxnLst>
              <a:cxn ang="0">
                <a:pos x="0" y="901700"/>
              </a:cxn>
              <a:cxn ang="0">
                <a:pos x="43257" y="901700"/>
              </a:cxn>
              <a:cxn ang="0">
                <a:pos x="118957" y="912495"/>
              </a:cxn>
              <a:cxn ang="0">
                <a:pos x="172393" y="923290"/>
              </a:cxn>
              <a:cxn ang="0">
                <a:pos x="204836" y="912495"/>
              </a:cxn>
              <a:cxn ang="0">
                <a:pos x="226464" y="890905"/>
              </a:cxn>
              <a:cxn ang="0">
                <a:pos x="237279" y="858520"/>
              </a:cxn>
              <a:cxn ang="0">
                <a:pos x="237279" y="783590"/>
              </a:cxn>
              <a:cxn ang="0">
                <a:pos x="248093" y="665480"/>
              </a:cxn>
              <a:cxn ang="0">
                <a:pos x="248093" y="504825"/>
              </a:cxn>
              <a:cxn ang="0">
                <a:pos x="248093" y="354330"/>
              </a:cxn>
              <a:cxn ang="0">
                <a:pos x="237279" y="236220"/>
              </a:cxn>
              <a:cxn ang="0">
                <a:pos x="237279" y="150495"/>
              </a:cxn>
              <a:cxn ang="0">
                <a:pos x="226464" y="107315"/>
              </a:cxn>
              <a:cxn ang="0">
                <a:pos x="215650" y="64770"/>
              </a:cxn>
              <a:cxn ang="0">
                <a:pos x="269722" y="21590"/>
              </a:cxn>
              <a:cxn ang="0">
                <a:pos x="345422" y="53975"/>
              </a:cxn>
              <a:cxn ang="0">
                <a:pos x="355600" y="75565"/>
              </a:cxn>
              <a:cxn ang="0">
                <a:pos x="345422" y="118110"/>
              </a:cxn>
              <a:cxn ang="0">
                <a:pos x="334608" y="161290"/>
              </a:cxn>
              <a:cxn ang="0">
                <a:pos x="334608" y="236220"/>
              </a:cxn>
              <a:cxn ang="0">
                <a:pos x="334608" y="343535"/>
              </a:cxn>
              <a:cxn ang="0">
                <a:pos x="334608" y="494030"/>
              </a:cxn>
              <a:cxn ang="0">
                <a:pos x="345422" y="665480"/>
              </a:cxn>
              <a:cxn ang="0">
                <a:pos x="345422" y="815975"/>
              </a:cxn>
              <a:cxn ang="0">
                <a:pos x="345422" y="923290"/>
              </a:cxn>
              <a:cxn ang="0">
                <a:pos x="334608" y="998220"/>
              </a:cxn>
              <a:cxn ang="0">
                <a:pos x="312979" y="1073150"/>
              </a:cxn>
              <a:cxn ang="0">
                <a:pos x="258907" y="1158875"/>
              </a:cxn>
              <a:cxn ang="0">
                <a:pos x="226464" y="1158875"/>
              </a:cxn>
              <a:cxn ang="0">
                <a:pos x="194021" y="1148080"/>
              </a:cxn>
              <a:cxn ang="0">
                <a:pos x="194021" y="1105535"/>
              </a:cxn>
              <a:cxn ang="0">
                <a:pos x="172393" y="1051560"/>
              </a:cxn>
              <a:cxn ang="0">
                <a:pos x="86514" y="987425"/>
              </a:cxn>
              <a:cxn ang="0">
                <a:pos x="10814" y="933450"/>
              </a:cxn>
              <a:cxn ang="0">
                <a:pos x="0" y="901700"/>
              </a:cxn>
            </a:cxnLst>
            <a:rect l="0" t="0" r="0" b="0"/>
            <a:pathLst>
              <a:path w="559" h="1825">
                <a:moveTo>
                  <a:pt x="0" y="1420"/>
                </a:moveTo>
                <a:lnTo>
                  <a:pt x="0" y="1420"/>
                </a:lnTo>
                <a:lnTo>
                  <a:pt x="34" y="1420"/>
                </a:lnTo>
                <a:lnTo>
                  <a:pt x="68" y="1420"/>
                </a:lnTo>
                <a:lnTo>
                  <a:pt x="136" y="1420"/>
                </a:lnTo>
                <a:lnTo>
                  <a:pt x="187" y="1437"/>
                </a:lnTo>
                <a:lnTo>
                  <a:pt x="238" y="1437"/>
                </a:lnTo>
                <a:lnTo>
                  <a:pt x="271" y="1454"/>
                </a:lnTo>
                <a:lnTo>
                  <a:pt x="288" y="1454"/>
                </a:lnTo>
                <a:lnTo>
                  <a:pt x="322" y="1437"/>
                </a:lnTo>
                <a:lnTo>
                  <a:pt x="339" y="1420"/>
                </a:lnTo>
                <a:lnTo>
                  <a:pt x="356" y="1403"/>
                </a:lnTo>
                <a:lnTo>
                  <a:pt x="373" y="1386"/>
                </a:lnTo>
                <a:lnTo>
                  <a:pt x="373" y="1352"/>
                </a:lnTo>
                <a:lnTo>
                  <a:pt x="373" y="1301"/>
                </a:lnTo>
                <a:lnTo>
                  <a:pt x="373" y="1234"/>
                </a:lnTo>
                <a:lnTo>
                  <a:pt x="390" y="1149"/>
                </a:lnTo>
                <a:lnTo>
                  <a:pt x="390" y="1048"/>
                </a:lnTo>
                <a:lnTo>
                  <a:pt x="390" y="930"/>
                </a:lnTo>
                <a:lnTo>
                  <a:pt x="390" y="795"/>
                </a:lnTo>
                <a:lnTo>
                  <a:pt x="390" y="676"/>
                </a:lnTo>
                <a:lnTo>
                  <a:pt x="390" y="558"/>
                </a:lnTo>
                <a:lnTo>
                  <a:pt x="390" y="457"/>
                </a:lnTo>
                <a:lnTo>
                  <a:pt x="373" y="372"/>
                </a:lnTo>
                <a:lnTo>
                  <a:pt x="373" y="305"/>
                </a:lnTo>
                <a:lnTo>
                  <a:pt x="373" y="237"/>
                </a:lnTo>
                <a:lnTo>
                  <a:pt x="373" y="203"/>
                </a:lnTo>
                <a:lnTo>
                  <a:pt x="356" y="169"/>
                </a:lnTo>
                <a:lnTo>
                  <a:pt x="356" y="136"/>
                </a:lnTo>
                <a:lnTo>
                  <a:pt x="339" y="102"/>
                </a:lnTo>
                <a:lnTo>
                  <a:pt x="339" y="0"/>
                </a:lnTo>
                <a:lnTo>
                  <a:pt x="424" y="34"/>
                </a:lnTo>
                <a:lnTo>
                  <a:pt x="492" y="68"/>
                </a:lnTo>
                <a:lnTo>
                  <a:pt x="543" y="85"/>
                </a:lnTo>
                <a:lnTo>
                  <a:pt x="559" y="102"/>
                </a:lnTo>
                <a:lnTo>
                  <a:pt x="559" y="119"/>
                </a:lnTo>
                <a:lnTo>
                  <a:pt x="559" y="153"/>
                </a:lnTo>
                <a:lnTo>
                  <a:pt x="543" y="186"/>
                </a:lnTo>
                <a:lnTo>
                  <a:pt x="543" y="220"/>
                </a:lnTo>
                <a:lnTo>
                  <a:pt x="526" y="254"/>
                </a:lnTo>
                <a:lnTo>
                  <a:pt x="526" y="305"/>
                </a:lnTo>
                <a:lnTo>
                  <a:pt x="526" y="372"/>
                </a:lnTo>
                <a:lnTo>
                  <a:pt x="526" y="440"/>
                </a:lnTo>
                <a:lnTo>
                  <a:pt x="526" y="541"/>
                </a:lnTo>
                <a:lnTo>
                  <a:pt x="526" y="643"/>
                </a:lnTo>
                <a:lnTo>
                  <a:pt x="526" y="778"/>
                </a:lnTo>
                <a:lnTo>
                  <a:pt x="543" y="913"/>
                </a:lnTo>
                <a:lnTo>
                  <a:pt x="543" y="1048"/>
                </a:lnTo>
                <a:lnTo>
                  <a:pt x="543" y="1183"/>
                </a:lnTo>
                <a:lnTo>
                  <a:pt x="543" y="1285"/>
                </a:lnTo>
                <a:lnTo>
                  <a:pt x="543" y="1386"/>
                </a:lnTo>
                <a:lnTo>
                  <a:pt x="543" y="1454"/>
                </a:lnTo>
                <a:lnTo>
                  <a:pt x="526" y="1521"/>
                </a:lnTo>
                <a:lnTo>
                  <a:pt x="526" y="1572"/>
                </a:lnTo>
                <a:lnTo>
                  <a:pt x="526" y="1606"/>
                </a:lnTo>
                <a:lnTo>
                  <a:pt x="492" y="1690"/>
                </a:lnTo>
                <a:lnTo>
                  <a:pt x="458" y="1775"/>
                </a:lnTo>
                <a:lnTo>
                  <a:pt x="407" y="1825"/>
                </a:lnTo>
                <a:lnTo>
                  <a:pt x="373" y="1825"/>
                </a:lnTo>
                <a:lnTo>
                  <a:pt x="356" y="1825"/>
                </a:lnTo>
                <a:lnTo>
                  <a:pt x="322" y="1825"/>
                </a:lnTo>
                <a:lnTo>
                  <a:pt x="305" y="1808"/>
                </a:lnTo>
                <a:lnTo>
                  <a:pt x="305" y="1791"/>
                </a:lnTo>
                <a:lnTo>
                  <a:pt x="305" y="1741"/>
                </a:lnTo>
                <a:lnTo>
                  <a:pt x="288" y="1707"/>
                </a:lnTo>
                <a:lnTo>
                  <a:pt x="271" y="1656"/>
                </a:lnTo>
                <a:lnTo>
                  <a:pt x="221" y="1606"/>
                </a:lnTo>
                <a:lnTo>
                  <a:pt x="136" y="1555"/>
                </a:lnTo>
                <a:lnTo>
                  <a:pt x="68" y="1504"/>
                </a:lnTo>
                <a:lnTo>
                  <a:pt x="17" y="1470"/>
                </a:lnTo>
                <a:lnTo>
                  <a:pt x="0" y="1437"/>
                </a:lnTo>
                <a:lnTo>
                  <a:pt x="0" y="14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10675" y="15576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shī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2872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219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诗歌    古诗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今天我们学习了一首古诗。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“讠”小而居中，“寺”第三笔横长。</a:t>
            </a:r>
          </a:p>
        </p:txBody>
      </p:sp>
      <p:graphicFrame>
        <p:nvGraphicFramePr>
          <p:cNvPr id="3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8777" y="22857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9149542" y="22908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诗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16417" y="15449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cūn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2872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219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村庄   村子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她出生在偏远的小村庄。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“木”撇画舒展，捺变成点，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“寸”横稍向右上方倾斜。</a:t>
            </a:r>
          </a:p>
        </p:txBody>
      </p:sp>
      <p:grpSp>
        <p:nvGrpSpPr>
          <p:cNvPr id="16386" name="Group 4"/>
          <p:cNvGrpSpPr/>
          <p:nvPr/>
        </p:nvGrpSpPr>
        <p:grpSpPr>
          <a:xfrm>
            <a:off x="1805623" y="2381568"/>
            <a:ext cx="2879725" cy="2879725"/>
            <a:chOff x="1474" y="663"/>
            <a:chExt cx="2948" cy="2835"/>
          </a:xfrm>
        </p:grpSpPr>
        <p:sp>
          <p:nvSpPr>
            <p:cNvPr id="1640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640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640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640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640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68" name="Freeform 44"/>
          <p:cNvSpPr/>
          <p:nvPr/>
        </p:nvSpPr>
        <p:spPr>
          <a:xfrm>
            <a:off x="3296285" y="3862705"/>
            <a:ext cx="214313" cy="268288"/>
          </a:xfrm>
          <a:custGeom>
            <a:avLst/>
            <a:gdLst/>
            <a:ahLst/>
            <a:cxnLst>
              <a:cxn ang="0">
                <a:pos x="0" y="10172"/>
              </a:cxn>
              <a:cxn ang="0">
                <a:pos x="10747" y="10172"/>
              </a:cxn>
              <a:cxn ang="0">
                <a:pos x="21495" y="0"/>
              </a:cxn>
              <a:cxn ang="0">
                <a:pos x="32242" y="0"/>
              </a:cxn>
              <a:cxn ang="0">
                <a:pos x="53736" y="0"/>
              </a:cxn>
              <a:cxn ang="0">
                <a:pos x="75231" y="10172"/>
              </a:cxn>
              <a:cxn ang="0">
                <a:pos x="107473" y="20980"/>
              </a:cxn>
              <a:cxn ang="0">
                <a:pos x="149829" y="42595"/>
              </a:cxn>
              <a:cxn ang="0">
                <a:pos x="182071" y="75019"/>
              </a:cxn>
              <a:cxn ang="0">
                <a:pos x="203566" y="106807"/>
              </a:cxn>
              <a:cxn ang="0">
                <a:pos x="214313" y="128422"/>
              </a:cxn>
              <a:cxn ang="0">
                <a:pos x="214313" y="160846"/>
              </a:cxn>
              <a:cxn ang="0">
                <a:pos x="214313" y="182461"/>
              </a:cxn>
              <a:cxn ang="0">
                <a:pos x="214313" y="204077"/>
              </a:cxn>
              <a:cxn ang="0">
                <a:pos x="203566" y="246672"/>
              </a:cxn>
              <a:cxn ang="0">
                <a:pos x="203566" y="257480"/>
              </a:cxn>
              <a:cxn ang="0">
                <a:pos x="192818" y="268288"/>
              </a:cxn>
              <a:cxn ang="0">
                <a:pos x="182071" y="268288"/>
              </a:cxn>
              <a:cxn ang="0">
                <a:pos x="171324" y="268288"/>
              </a:cxn>
              <a:cxn ang="0">
                <a:pos x="160577" y="257480"/>
              </a:cxn>
              <a:cxn ang="0">
                <a:pos x="139082" y="246672"/>
              </a:cxn>
              <a:cxn ang="0">
                <a:pos x="118220" y="225057"/>
              </a:cxn>
              <a:cxn ang="0">
                <a:pos x="85978" y="204077"/>
              </a:cxn>
              <a:cxn ang="0">
                <a:pos x="64484" y="182461"/>
              </a:cxn>
              <a:cxn ang="0">
                <a:pos x="42989" y="150038"/>
              </a:cxn>
              <a:cxn ang="0">
                <a:pos x="32242" y="106807"/>
              </a:cxn>
              <a:cxn ang="0">
                <a:pos x="10747" y="75019"/>
              </a:cxn>
              <a:cxn ang="0">
                <a:pos x="10747" y="42595"/>
              </a:cxn>
              <a:cxn ang="0">
                <a:pos x="0" y="20980"/>
              </a:cxn>
              <a:cxn ang="0">
                <a:pos x="0" y="10172"/>
              </a:cxn>
            </a:cxnLst>
            <a:rect l="0" t="0" r="0" b="0"/>
            <a:pathLst>
              <a:path w="339" h="422">
                <a:moveTo>
                  <a:pt x="0" y="16"/>
                </a:moveTo>
                <a:lnTo>
                  <a:pt x="17" y="16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19" y="16"/>
                </a:lnTo>
                <a:lnTo>
                  <a:pt x="170" y="33"/>
                </a:lnTo>
                <a:lnTo>
                  <a:pt x="237" y="67"/>
                </a:lnTo>
                <a:lnTo>
                  <a:pt x="288" y="118"/>
                </a:lnTo>
                <a:lnTo>
                  <a:pt x="322" y="168"/>
                </a:lnTo>
                <a:lnTo>
                  <a:pt x="339" y="202"/>
                </a:lnTo>
                <a:lnTo>
                  <a:pt x="339" y="253"/>
                </a:lnTo>
                <a:lnTo>
                  <a:pt x="339" y="287"/>
                </a:lnTo>
                <a:lnTo>
                  <a:pt x="339" y="321"/>
                </a:lnTo>
                <a:lnTo>
                  <a:pt x="322" y="388"/>
                </a:lnTo>
                <a:lnTo>
                  <a:pt x="322" y="405"/>
                </a:lnTo>
                <a:lnTo>
                  <a:pt x="305" y="422"/>
                </a:lnTo>
                <a:lnTo>
                  <a:pt x="288" y="422"/>
                </a:lnTo>
                <a:lnTo>
                  <a:pt x="271" y="422"/>
                </a:lnTo>
                <a:lnTo>
                  <a:pt x="254" y="405"/>
                </a:lnTo>
                <a:lnTo>
                  <a:pt x="220" y="388"/>
                </a:lnTo>
                <a:lnTo>
                  <a:pt x="187" y="354"/>
                </a:lnTo>
                <a:lnTo>
                  <a:pt x="136" y="321"/>
                </a:lnTo>
                <a:lnTo>
                  <a:pt x="102" y="287"/>
                </a:lnTo>
                <a:lnTo>
                  <a:pt x="68" y="236"/>
                </a:lnTo>
                <a:lnTo>
                  <a:pt x="51" y="168"/>
                </a:lnTo>
                <a:lnTo>
                  <a:pt x="17" y="118"/>
                </a:lnTo>
                <a:lnTo>
                  <a:pt x="17" y="67"/>
                </a:lnTo>
                <a:lnTo>
                  <a:pt x="0" y="33"/>
                </a:lnTo>
                <a:lnTo>
                  <a:pt x="0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446973" y="3508693"/>
            <a:ext cx="774700" cy="214312"/>
          </a:xfrm>
          <a:custGeom>
            <a:avLst/>
            <a:gdLst/>
            <a:ahLst/>
            <a:cxnLst>
              <a:cxn ang="0">
                <a:pos x="333375" y="85598"/>
              </a:cxn>
              <a:cxn ang="0">
                <a:pos x="408940" y="74819"/>
              </a:cxn>
              <a:cxn ang="0">
                <a:pos x="483870" y="53261"/>
              </a:cxn>
              <a:cxn ang="0">
                <a:pos x="537845" y="43116"/>
              </a:cxn>
              <a:cxn ang="0">
                <a:pos x="591820" y="21558"/>
              </a:cxn>
              <a:cxn ang="0">
                <a:pos x="634365" y="10779"/>
              </a:cxn>
              <a:cxn ang="0">
                <a:pos x="655955" y="10779"/>
              </a:cxn>
              <a:cxn ang="0">
                <a:pos x="677545" y="0"/>
              </a:cxn>
              <a:cxn ang="0">
                <a:pos x="688340" y="0"/>
              </a:cxn>
              <a:cxn ang="0">
                <a:pos x="720725" y="0"/>
              </a:cxn>
              <a:cxn ang="0">
                <a:pos x="742315" y="10779"/>
              </a:cxn>
              <a:cxn ang="0">
                <a:pos x="763905" y="21558"/>
              </a:cxn>
              <a:cxn ang="0">
                <a:pos x="774700" y="21558"/>
              </a:cxn>
              <a:cxn ang="0">
                <a:pos x="774700" y="32337"/>
              </a:cxn>
              <a:cxn ang="0">
                <a:pos x="774700" y="43116"/>
              </a:cxn>
              <a:cxn ang="0">
                <a:pos x="763905" y="53261"/>
              </a:cxn>
              <a:cxn ang="0">
                <a:pos x="742315" y="64040"/>
              </a:cxn>
              <a:cxn ang="0">
                <a:pos x="720725" y="74819"/>
              </a:cxn>
              <a:cxn ang="0">
                <a:pos x="688340" y="85598"/>
              </a:cxn>
              <a:cxn ang="0">
                <a:pos x="655955" y="96377"/>
              </a:cxn>
              <a:cxn ang="0">
                <a:pos x="601980" y="107156"/>
              </a:cxn>
              <a:cxn ang="0">
                <a:pos x="537845" y="128714"/>
              </a:cxn>
              <a:cxn ang="0">
                <a:pos x="462280" y="139493"/>
              </a:cxn>
              <a:cxn ang="0">
                <a:pos x="376555" y="160417"/>
              </a:cxn>
              <a:cxn ang="0">
                <a:pos x="311785" y="181975"/>
              </a:cxn>
              <a:cxn ang="0">
                <a:pos x="247015" y="192754"/>
              </a:cxn>
              <a:cxn ang="0">
                <a:pos x="204470" y="203533"/>
              </a:cxn>
              <a:cxn ang="0">
                <a:pos x="172085" y="214312"/>
              </a:cxn>
              <a:cxn ang="0">
                <a:pos x="128905" y="214312"/>
              </a:cxn>
              <a:cxn ang="0">
                <a:pos x="96520" y="214312"/>
              </a:cxn>
              <a:cxn ang="0">
                <a:pos x="64135" y="203533"/>
              </a:cxn>
              <a:cxn ang="0">
                <a:pos x="42545" y="203533"/>
              </a:cxn>
              <a:cxn ang="0">
                <a:pos x="21590" y="192754"/>
              </a:cxn>
              <a:cxn ang="0">
                <a:pos x="10795" y="181975"/>
              </a:cxn>
              <a:cxn ang="0">
                <a:pos x="0" y="171196"/>
              </a:cxn>
              <a:cxn ang="0">
                <a:pos x="10795" y="171196"/>
              </a:cxn>
              <a:cxn ang="0">
                <a:pos x="21590" y="160417"/>
              </a:cxn>
              <a:cxn ang="0">
                <a:pos x="53340" y="160417"/>
              </a:cxn>
              <a:cxn ang="0">
                <a:pos x="85725" y="149638"/>
              </a:cxn>
              <a:cxn ang="0">
                <a:pos x="128905" y="139493"/>
              </a:cxn>
              <a:cxn ang="0">
                <a:pos x="193675" y="128714"/>
              </a:cxn>
              <a:cxn ang="0">
                <a:pos x="257810" y="107156"/>
              </a:cxn>
              <a:cxn ang="0">
                <a:pos x="333375" y="85598"/>
              </a:cxn>
            </a:cxnLst>
            <a:rect l="0" t="0" r="0" b="0"/>
            <a:pathLst>
              <a:path w="1220" h="338">
                <a:moveTo>
                  <a:pt x="525" y="135"/>
                </a:moveTo>
                <a:lnTo>
                  <a:pt x="644" y="118"/>
                </a:lnTo>
                <a:lnTo>
                  <a:pt x="762" y="84"/>
                </a:lnTo>
                <a:lnTo>
                  <a:pt x="847" y="68"/>
                </a:lnTo>
                <a:lnTo>
                  <a:pt x="932" y="34"/>
                </a:lnTo>
                <a:lnTo>
                  <a:pt x="999" y="17"/>
                </a:lnTo>
                <a:lnTo>
                  <a:pt x="1033" y="17"/>
                </a:lnTo>
                <a:lnTo>
                  <a:pt x="1067" y="0"/>
                </a:lnTo>
                <a:lnTo>
                  <a:pt x="1084" y="0"/>
                </a:lnTo>
                <a:lnTo>
                  <a:pt x="1135" y="0"/>
                </a:lnTo>
                <a:lnTo>
                  <a:pt x="1169" y="17"/>
                </a:lnTo>
                <a:lnTo>
                  <a:pt x="1203" y="34"/>
                </a:lnTo>
                <a:lnTo>
                  <a:pt x="1220" y="34"/>
                </a:lnTo>
                <a:lnTo>
                  <a:pt x="1220" y="51"/>
                </a:lnTo>
                <a:lnTo>
                  <a:pt x="1220" y="68"/>
                </a:lnTo>
                <a:lnTo>
                  <a:pt x="1203" y="84"/>
                </a:lnTo>
                <a:lnTo>
                  <a:pt x="1169" y="101"/>
                </a:lnTo>
                <a:lnTo>
                  <a:pt x="1135" y="118"/>
                </a:lnTo>
                <a:lnTo>
                  <a:pt x="1084" y="135"/>
                </a:lnTo>
                <a:lnTo>
                  <a:pt x="1033" y="152"/>
                </a:lnTo>
                <a:lnTo>
                  <a:pt x="948" y="169"/>
                </a:lnTo>
                <a:lnTo>
                  <a:pt x="847" y="203"/>
                </a:lnTo>
                <a:lnTo>
                  <a:pt x="728" y="220"/>
                </a:lnTo>
                <a:lnTo>
                  <a:pt x="593" y="253"/>
                </a:lnTo>
                <a:lnTo>
                  <a:pt x="491" y="287"/>
                </a:lnTo>
                <a:lnTo>
                  <a:pt x="389" y="304"/>
                </a:lnTo>
                <a:lnTo>
                  <a:pt x="322" y="321"/>
                </a:lnTo>
                <a:lnTo>
                  <a:pt x="271" y="338"/>
                </a:lnTo>
                <a:lnTo>
                  <a:pt x="203" y="338"/>
                </a:lnTo>
                <a:lnTo>
                  <a:pt x="152" y="338"/>
                </a:lnTo>
                <a:lnTo>
                  <a:pt x="101" y="321"/>
                </a:lnTo>
                <a:lnTo>
                  <a:pt x="67" y="321"/>
                </a:lnTo>
                <a:lnTo>
                  <a:pt x="34" y="304"/>
                </a:lnTo>
                <a:lnTo>
                  <a:pt x="17" y="287"/>
                </a:lnTo>
                <a:lnTo>
                  <a:pt x="0" y="270"/>
                </a:lnTo>
                <a:lnTo>
                  <a:pt x="17" y="270"/>
                </a:lnTo>
                <a:lnTo>
                  <a:pt x="34" y="253"/>
                </a:lnTo>
                <a:lnTo>
                  <a:pt x="84" y="253"/>
                </a:lnTo>
                <a:lnTo>
                  <a:pt x="135" y="236"/>
                </a:lnTo>
                <a:lnTo>
                  <a:pt x="203" y="220"/>
                </a:lnTo>
                <a:lnTo>
                  <a:pt x="305" y="203"/>
                </a:lnTo>
                <a:lnTo>
                  <a:pt x="406" y="169"/>
                </a:lnTo>
                <a:lnTo>
                  <a:pt x="525" y="1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3199448" y="3486468"/>
            <a:ext cx="1042987" cy="225425"/>
          </a:xfrm>
          <a:custGeom>
            <a:avLst/>
            <a:gdLst/>
            <a:ahLst/>
            <a:cxnLst>
              <a:cxn ang="0">
                <a:pos x="246940" y="225425"/>
              </a:cxn>
              <a:cxn ang="0">
                <a:pos x="204408" y="225425"/>
              </a:cxn>
              <a:cxn ang="0">
                <a:pos x="172033" y="225425"/>
              </a:cxn>
              <a:cxn ang="0">
                <a:pos x="139657" y="225425"/>
              </a:cxn>
              <a:cxn ang="0">
                <a:pos x="128866" y="225425"/>
              </a:cxn>
              <a:cxn ang="0">
                <a:pos x="96491" y="225425"/>
              </a:cxn>
              <a:cxn ang="0">
                <a:pos x="53324" y="225425"/>
              </a:cxn>
              <a:cxn ang="0">
                <a:pos x="31740" y="214630"/>
              </a:cxn>
              <a:cxn ang="0">
                <a:pos x="10792" y="203835"/>
              </a:cxn>
              <a:cxn ang="0">
                <a:pos x="0" y="203835"/>
              </a:cxn>
              <a:cxn ang="0">
                <a:pos x="0" y="193040"/>
              </a:cxn>
              <a:cxn ang="0">
                <a:pos x="0" y="182245"/>
              </a:cxn>
              <a:cxn ang="0">
                <a:pos x="10792" y="182245"/>
              </a:cxn>
              <a:cxn ang="0">
                <a:pos x="31740" y="171450"/>
              </a:cxn>
              <a:cxn ang="0">
                <a:pos x="53324" y="161290"/>
              </a:cxn>
              <a:cxn ang="0">
                <a:pos x="85699" y="161290"/>
              </a:cxn>
              <a:cxn ang="0">
                <a:pos x="118074" y="150495"/>
              </a:cxn>
              <a:cxn ang="0">
                <a:pos x="161241" y="139700"/>
              </a:cxn>
              <a:cxn ang="0">
                <a:pos x="204408" y="139700"/>
              </a:cxn>
              <a:cxn ang="0">
                <a:pos x="408181" y="96520"/>
              </a:cxn>
              <a:cxn ang="0">
                <a:pos x="505306" y="74930"/>
              </a:cxn>
              <a:cxn ang="0">
                <a:pos x="612588" y="43180"/>
              </a:cxn>
              <a:cxn ang="0">
                <a:pos x="698922" y="32385"/>
              </a:cxn>
              <a:cxn ang="0">
                <a:pos x="784621" y="10795"/>
              </a:cxn>
              <a:cxn ang="0">
                <a:pos x="849371" y="0"/>
              </a:cxn>
              <a:cxn ang="0">
                <a:pos x="903330" y="0"/>
              </a:cxn>
              <a:cxn ang="0">
                <a:pos x="935705" y="0"/>
              </a:cxn>
              <a:cxn ang="0">
                <a:pos x="967445" y="10795"/>
              </a:cxn>
              <a:cxn ang="0">
                <a:pos x="989028" y="21590"/>
              </a:cxn>
              <a:cxn ang="0">
                <a:pos x="1010612" y="32385"/>
              </a:cxn>
              <a:cxn ang="0">
                <a:pos x="1021404" y="43180"/>
              </a:cxn>
              <a:cxn ang="0">
                <a:pos x="1032195" y="53975"/>
              </a:cxn>
              <a:cxn ang="0">
                <a:pos x="1042987" y="74930"/>
              </a:cxn>
              <a:cxn ang="0">
                <a:pos x="1032195" y="74930"/>
              </a:cxn>
              <a:cxn ang="0">
                <a:pos x="1010612" y="85725"/>
              </a:cxn>
              <a:cxn ang="0">
                <a:pos x="989028" y="85725"/>
              </a:cxn>
              <a:cxn ang="0">
                <a:pos x="957288" y="96520"/>
              </a:cxn>
              <a:cxn ang="0">
                <a:pos x="924913" y="107315"/>
              </a:cxn>
              <a:cxn ang="0">
                <a:pos x="881746" y="107315"/>
              </a:cxn>
              <a:cxn ang="0">
                <a:pos x="827788" y="118110"/>
              </a:cxn>
              <a:cxn ang="0">
                <a:pos x="720505" y="139700"/>
              </a:cxn>
              <a:cxn ang="0">
                <a:pos x="634172" y="150495"/>
              </a:cxn>
              <a:cxn ang="0">
                <a:pos x="559264" y="161290"/>
              </a:cxn>
              <a:cxn ang="0">
                <a:pos x="483723" y="171450"/>
              </a:cxn>
              <a:cxn ang="0">
                <a:pos x="365649" y="203835"/>
              </a:cxn>
              <a:cxn ang="0">
                <a:pos x="246940" y="225425"/>
              </a:cxn>
            </a:cxnLst>
            <a:rect l="0" t="0" r="0" b="0"/>
            <a:pathLst>
              <a:path w="1643" h="355">
                <a:moveTo>
                  <a:pt x="389" y="355"/>
                </a:moveTo>
                <a:lnTo>
                  <a:pt x="322" y="355"/>
                </a:lnTo>
                <a:lnTo>
                  <a:pt x="271" y="355"/>
                </a:lnTo>
                <a:lnTo>
                  <a:pt x="220" y="355"/>
                </a:lnTo>
                <a:lnTo>
                  <a:pt x="203" y="355"/>
                </a:lnTo>
                <a:lnTo>
                  <a:pt x="152" y="355"/>
                </a:lnTo>
                <a:lnTo>
                  <a:pt x="84" y="355"/>
                </a:lnTo>
                <a:lnTo>
                  <a:pt x="50" y="338"/>
                </a:lnTo>
                <a:lnTo>
                  <a:pt x="17" y="321"/>
                </a:lnTo>
                <a:lnTo>
                  <a:pt x="0" y="321"/>
                </a:lnTo>
                <a:lnTo>
                  <a:pt x="0" y="304"/>
                </a:lnTo>
                <a:lnTo>
                  <a:pt x="0" y="287"/>
                </a:lnTo>
                <a:lnTo>
                  <a:pt x="17" y="287"/>
                </a:lnTo>
                <a:lnTo>
                  <a:pt x="50" y="270"/>
                </a:lnTo>
                <a:lnTo>
                  <a:pt x="84" y="254"/>
                </a:lnTo>
                <a:lnTo>
                  <a:pt x="135" y="254"/>
                </a:lnTo>
                <a:lnTo>
                  <a:pt x="186" y="237"/>
                </a:lnTo>
                <a:lnTo>
                  <a:pt x="254" y="220"/>
                </a:lnTo>
                <a:lnTo>
                  <a:pt x="322" y="220"/>
                </a:lnTo>
                <a:lnTo>
                  <a:pt x="643" y="152"/>
                </a:lnTo>
                <a:lnTo>
                  <a:pt x="796" y="118"/>
                </a:lnTo>
                <a:lnTo>
                  <a:pt x="965" y="68"/>
                </a:lnTo>
                <a:lnTo>
                  <a:pt x="1101" y="51"/>
                </a:lnTo>
                <a:lnTo>
                  <a:pt x="1236" y="17"/>
                </a:lnTo>
                <a:lnTo>
                  <a:pt x="1338" y="0"/>
                </a:lnTo>
                <a:lnTo>
                  <a:pt x="1423" y="0"/>
                </a:lnTo>
                <a:lnTo>
                  <a:pt x="1474" y="0"/>
                </a:lnTo>
                <a:lnTo>
                  <a:pt x="1524" y="17"/>
                </a:lnTo>
                <a:lnTo>
                  <a:pt x="1558" y="34"/>
                </a:lnTo>
                <a:lnTo>
                  <a:pt x="1592" y="51"/>
                </a:lnTo>
                <a:lnTo>
                  <a:pt x="1609" y="68"/>
                </a:lnTo>
                <a:lnTo>
                  <a:pt x="1626" y="85"/>
                </a:lnTo>
                <a:lnTo>
                  <a:pt x="1643" y="118"/>
                </a:lnTo>
                <a:lnTo>
                  <a:pt x="1626" y="118"/>
                </a:lnTo>
                <a:lnTo>
                  <a:pt x="1592" y="135"/>
                </a:lnTo>
                <a:lnTo>
                  <a:pt x="1558" y="135"/>
                </a:lnTo>
                <a:lnTo>
                  <a:pt x="1508" y="152"/>
                </a:lnTo>
                <a:lnTo>
                  <a:pt x="1457" y="169"/>
                </a:lnTo>
                <a:lnTo>
                  <a:pt x="1389" y="169"/>
                </a:lnTo>
                <a:lnTo>
                  <a:pt x="1304" y="186"/>
                </a:lnTo>
                <a:lnTo>
                  <a:pt x="1135" y="220"/>
                </a:lnTo>
                <a:lnTo>
                  <a:pt x="999" y="237"/>
                </a:lnTo>
                <a:lnTo>
                  <a:pt x="881" y="254"/>
                </a:lnTo>
                <a:lnTo>
                  <a:pt x="762" y="270"/>
                </a:lnTo>
                <a:lnTo>
                  <a:pt x="576" y="321"/>
                </a:lnTo>
                <a:lnTo>
                  <a:pt x="389" y="35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812098" y="2972118"/>
            <a:ext cx="204787" cy="1781175"/>
          </a:xfrm>
          <a:custGeom>
            <a:avLst/>
            <a:gdLst/>
            <a:ahLst/>
            <a:cxnLst>
              <a:cxn ang="0">
                <a:pos x="43247" y="0"/>
              </a:cxn>
              <a:cxn ang="0">
                <a:pos x="96670" y="10795"/>
              </a:cxn>
              <a:cxn ang="0">
                <a:pos x="161540" y="43180"/>
              </a:cxn>
              <a:cxn ang="0">
                <a:pos x="193975" y="74930"/>
              </a:cxn>
              <a:cxn ang="0">
                <a:pos x="193975" y="118110"/>
              </a:cxn>
              <a:cxn ang="0">
                <a:pos x="183164" y="182245"/>
              </a:cxn>
              <a:cxn ang="0">
                <a:pos x="161540" y="321945"/>
              </a:cxn>
              <a:cxn ang="0">
                <a:pos x="150728" y="450850"/>
              </a:cxn>
              <a:cxn ang="0">
                <a:pos x="150728" y="525780"/>
              </a:cxn>
              <a:cxn ang="0">
                <a:pos x="150728" y="611505"/>
              </a:cxn>
              <a:cxn ang="0">
                <a:pos x="150728" y="729615"/>
              </a:cxn>
              <a:cxn ang="0">
                <a:pos x="150728" y="1051560"/>
              </a:cxn>
              <a:cxn ang="0">
                <a:pos x="150728" y="1373505"/>
              </a:cxn>
              <a:cxn ang="0">
                <a:pos x="150728" y="1491615"/>
              </a:cxn>
              <a:cxn ang="0">
                <a:pos x="150728" y="1577340"/>
              </a:cxn>
              <a:cxn ang="0">
                <a:pos x="139917" y="1652270"/>
              </a:cxn>
              <a:cxn ang="0">
                <a:pos x="129105" y="1727200"/>
              </a:cxn>
              <a:cxn ang="0">
                <a:pos x="118293" y="1770380"/>
              </a:cxn>
              <a:cxn ang="0">
                <a:pos x="96670" y="1781175"/>
              </a:cxn>
              <a:cxn ang="0">
                <a:pos x="64234" y="1737995"/>
              </a:cxn>
              <a:cxn ang="0">
                <a:pos x="32435" y="1673860"/>
              </a:cxn>
              <a:cxn ang="0">
                <a:pos x="32435" y="1619885"/>
              </a:cxn>
              <a:cxn ang="0">
                <a:pos x="32435" y="1555750"/>
              </a:cxn>
              <a:cxn ang="0">
                <a:pos x="43247" y="1426845"/>
              </a:cxn>
              <a:cxn ang="0">
                <a:pos x="53423" y="1319530"/>
              </a:cxn>
              <a:cxn ang="0">
                <a:pos x="53423" y="1169670"/>
              </a:cxn>
              <a:cxn ang="0">
                <a:pos x="64234" y="976630"/>
              </a:cxn>
              <a:cxn ang="0">
                <a:pos x="64234" y="729615"/>
              </a:cxn>
              <a:cxn ang="0">
                <a:pos x="64234" y="493395"/>
              </a:cxn>
              <a:cxn ang="0">
                <a:pos x="64234" y="321945"/>
              </a:cxn>
              <a:cxn ang="0">
                <a:pos x="53423" y="203835"/>
              </a:cxn>
              <a:cxn ang="0">
                <a:pos x="53423" y="139700"/>
              </a:cxn>
              <a:cxn ang="0">
                <a:pos x="21623" y="53975"/>
              </a:cxn>
              <a:cxn ang="0">
                <a:pos x="0" y="21590"/>
              </a:cxn>
              <a:cxn ang="0">
                <a:pos x="21623" y="0"/>
              </a:cxn>
            </a:cxnLst>
            <a:rect l="0" t="0" r="0" b="0"/>
            <a:pathLst>
              <a:path w="322" h="2805">
                <a:moveTo>
                  <a:pt x="34" y="0"/>
                </a:moveTo>
                <a:lnTo>
                  <a:pt x="68" y="0"/>
                </a:lnTo>
                <a:lnTo>
                  <a:pt x="101" y="0"/>
                </a:lnTo>
                <a:lnTo>
                  <a:pt x="152" y="17"/>
                </a:lnTo>
                <a:lnTo>
                  <a:pt x="203" y="34"/>
                </a:lnTo>
                <a:lnTo>
                  <a:pt x="254" y="68"/>
                </a:lnTo>
                <a:lnTo>
                  <a:pt x="288" y="102"/>
                </a:lnTo>
                <a:lnTo>
                  <a:pt x="305" y="118"/>
                </a:lnTo>
                <a:lnTo>
                  <a:pt x="322" y="152"/>
                </a:lnTo>
                <a:lnTo>
                  <a:pt x="305" y="186"/>
                </a:lnTo>
                <a:lnTo>
                  <a:pt x="305" y="220"/>
                </a:lnTo>
                <a:lnTo>
                  <a:pt x="288" y="287"/>
                </a:lnTo>
                <a:lnTo>
                  <a:pt x="288" y="355"/>
                </a:lnTo>
                <a:lnTo>
                  <a:pt x="254" y="507"/>
                </a:lnTo>
                <a:lnTo>
                  <a:pt x="237" y="659"/>
                </a:lnTo>
                <a:lnTo>
                  <a:pt x="237" y="710"/>
                </a:lnTo>
                <a:lnTo>
                  <a:pt x="237" y="760"/>
                </a:lnTo>
                <a:lnTo>
                  <a:pt x="237" y="828"/>
                </a:lnTo>
                <a:lnTo>
                  <a:pt x="237" y="896"/>
                </a:lnTo>
                <a:lnTo>
                  <a:pt x="237" y="963"/>
                </a:lnTo>
                <a:lnTo>
                  <a:pt x="237" y="1048"/>
                </a:lnTo>
                <a:lnTo>
                  <a:pt x="237" y="1149"/>
                </a:lnTo>
                <a:lnTo>
                  <a:pt x="237" y="1250"/>
                </a:lnTo>
                <a:lnTo>
                  <a:pt x="237" y="1656"/>
                </a:lnTo>
                <a:lnTo>
                  <a:pt x="237" y="2061"/>
                </a:lnTo>
                <a:lnTo>
                  <a:pt x="237" y="2163"/>
                </a:lnTo>
                <a:lnTo>
                  <a:pt x="237" y="2264"/>
                </a:lnTo>
                <a:lnTo>
                  <a:pt x="237" y="2349"/>
                </a:lnTo>
                <a:lnTo>
                  <a:pt x="237" y="2416"/>
                </a:lnTo>
                <a:lnTo>
                  <a:pt x="237" y="2484"/>
                </a:lnTo>
                <a:lnTo>
                  <a:pt x="220" y="2551"/>
                </a:lnTo>
                <a:lnTo>
                  <a:pt x="220" y="2602"/>
                </a:lnTo>
                <a:lnTo>
                  <a:pt x="220" y="2636"/>
                </a:lnTo>
                <a:lnTo>
                  <a:pt x="203" y="2720"/>
                </a:lnTo>
                <a:lnTo>
                  <a:pt x="186" y="2771"/>
                </a:lnTo>
                <a:lnTo>
                  <a:pt x="186" y="2788"/>
                </a:lnTo>
                <a:lnTo>
                  <a:pt x="169" y="2805"/>
                </a:lnTo>
                <a:lnTo>
                  <a:pt x="152" y="2805"/>
                </a:lnTo>
                <a:lnTo>
                  <a:pt x="135" y="2788"/>
                </a:lnTo>
                <a:lnTo>
                  <a:pt x="101" y="2737"/>
                </a:lnTo>
                <a:lnTo>
                  <a:pt x="84" y="2687"/>
                </a:lnTo>
                <a:lnTo>
                  <a:pt x="51" y="2636"/>
                </a:lnTo>
                <a:lnTo>
                  <a:pt x="51" y="2585"/>
                </a:lnTo>
                <a:lnTo>
                  <a:pt x="51" y="2551"/>
                </a:lnTo>
                <a:lnTo>
                  <a:pt x="51" y="2518"/>
                </a:lnTo>
                <a:lnTo>
                  <a:pt x="51" y="2450"/>
                </a:lnTo>
                <a:lnTo>
                  <a:pt x="68" y="2366"/>
                </a:lnTo>
                <a:lnTo>
                  <a:pt x="68" y="2247"/>
                </a:lnTo>
                <a:lnTo>
                  <a:pt x="68" y="2180"/>
                </a:lnTo>
                <a:lnTo>
                  <a:pt x="84" y="2078"/>
                </a:lnTo>
                <a:lnTo>
                  <a:pt x="84" y="1977"/>
                </a:lnTo>
                <a:lnTo>
                  <a:pt x="84" y="1842"/>
                </a:lnTo>
                <a:lnTo>
                  <a:pt x="84" y="1690"/>
                </a:lnTo>
                <a:lnTo>
                  <a:pt x="101" y="1538"/>
                </a:lnTo>
                <a:lnTo>
                  <a:pt x="101" y="1352"/>
                </a:lnTo>
                <a:lnTo>
                  <a:pt x="101" y="1149"/>
                </a:lnTo>
                <a:lnTo>
                  <a:pt x="101" y="946"/>
                </a:lnTo>
                <a:lnTo>
                  <a:pt x="101" y="777"/>
                </a:lnTo>
                <a:lnTo>
                  <a:pt x="101" y="625"/>
                </a:lnTo>
                <a:lnTo>
                  <a:pt x="101" y="507"/>
                </a:lnTo>
                <a:lnTo>
                  <a:pt x="84" y="389"/>
                </a:lnTo>
                <a:lnTo>
                  <a:pt x="84" y="321"/>
                </a:lnTo>
                <a:lnTo>
                  <a:pt x="84" y="254"/>
                </a:lnTo>
                <a:lnTo>
                  <a:pt x="84" y="220"/>
                </a:lnTo>
                <a:lnTo>
                  <a:pt x="68" y="135"/>
                </a:lnTo>
                <a:lnTo>
                  <a:pt x="34" y="85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2359660" y="3626168"/>
            <a:ext cx="569913" cy="793750"/>
          </a:xfrm>
          <a:custGeom>
            <a:avLst/>
            <a:gdLst/>
            <a:ahLst/>
            <a:cxnLst>
              <a:cxn ang="0">
                <a:pos x="569913" y="107315"/>
              </a:cxn>
              <a:cxn ang="0">
                <a:pos x="515968" y="214630"/>
              </a:cxn>
              <a:cxn ang="0">
                <a:pos x="462658" y="311150"/>
              </a:cxn>
              <a:cxn ang="0">
                <a:pos x="408713" y="396875"/>
              </a:cxn>
              <a:cxn ang="0">
                <a:pos x="354768" y="471805"/>
              </a:cxn>
              <a:cxn ang="0">
                <a:pos x="301457" y="536575"/>
              </a:cxn>
              <a:cxn ang="0">
                <a:pos x="247512" y="600710"/>
              </a:cxn>
              <a:cxn ang="0">
                <a:pos x="193567" y="654050"/>
              </a:cxn>
              <a:cxn ang="0">
                <a:pos x="139622" y="708025"/>
              </a:cxn>
              <a:cxn ang="0">
                <a:pos x="86312" y="750570"/>
              </a:cxn>
              <a:cxn ang="0">
                <a:pos x="43156" y="772160"/>
              </a:cxn>
              <a:cxn ang="0">
                <a:pos x="21578" y="793750"/>
              </a:cxn>
              <a:cxn ang="0">
                <a:pos x="0" y="793750"/>
              </a:cxn>
              <a:cxn ang="0">
                <a:pos x="10789" y="782955"/>
              </a:cxn>
              <a:cxn ang="0">
                <a:pos x="21578" y="750570"/>
              </a:cxn>
              <a:cxn ang="0">
                <a:pos x="53945" y="718820"/>
              </a:cxn>
              <a:cxn ang="0">
                <a:pos x="97101" y="664845"/>
              </a:cxn>
              <a:cxn ang="0">
                <a:pos x="150411" y="600710"/>
              </a:cxn>
              <a:cxn ang="0">
                <a:pos x="204356" y="525780"/>
              </a:cxn>
              <a:cxn ang="0">
                <a:pos x="269090" y="440055"/>
              </a:cxn>
              <a:cxn ang="0">
                <a:pos x="322401" y="332740"/>
              </a:cxn>
              <a:cxn ang="0">
                <a:pos x="387135" y="236220"/>
              </a:cxn>
              <a:cxn ang="0">
                <a:pos x="430291" y="149860"/>
              </a:cxn>
              <a:cxn ang="0">
                <a:pos x="462658" y="74930"/>
              </a:cxn>
              <a:cxn ang="0">
                <a:pos x="484236" y="0"/>
              </a:cxn>
              <a:cxn ang="0">
                <a:pos x="569913" y="107315"/>
              </a:cxn>
            </a:cxnLst>
            <a:rect l="0" t="0" r="0" b="0"/>
            <a:pathLst>
              <a:path w="898" h="1250">
                <a:moveTo>
                  <a:pt x="898" y="169"/>
                </a:moveTo>
                <a:lnTo>
                  <a:pt x="813" y="338"/>
                </a:lnTo>
                <a:lnTo>
                  <a:pt x="729" y="490"/>
                </a:lnTo>
                <a:lnTo>
                  <a:pt x="644" y="625"/>
                </a:lnTo>
                <a:lnTo>
                  <a:pt x="559" y="743"/>
                </a:lnTo>
                <a:lnTo>
                  <a:pt x="475" y="845"/>
                </a:lnTo>
                <a:lnTo>
                  <a:pt x="390" y="946"/>
                </a:lnTo>
                <a:lnTo>
                  <a:pt x="305" y="1030"/>
                </a:lnTo>
                <a:lnTo>
                  <a:pt x="220" y="1115"/>
                </a:lnTo>
                <a:lnTo>
                  <a:pt x="136" y="1182"/>
                </a:lnTo>
                <a:lnTo>
                  <a:pt x="68" y="1216"/>
                </a:lnTo>
                <a:lnTo>
                  <a:pt x="34" y="1250"/>
                </a:lnTo>
                <a:lnTo>
                  <a:pt x="0" y="1250"/>
                </a:lnTo>
                <a:lnTo>
                  <a:pt x="17" y="1233"/>
                </a:lnTo>
                <a:lnTo>
                  <a:pt x="34" y="1182"/>
                </a:lnTo>
                <a:lnTo>
                  <a:pt x="85" y="1132"/>
                </a:lnTo>
                <a:lnTo>
                  <a:pt x="153" y="1047"/>
                </a:lnTo>
                <a:lnTo>
                  <a:pt x="237" y="946"/>
                </a:lnTo>
                <a:lnTo>
                  <a:pt x="322" y="828"/>
                </a:lnTo>
                <a:lnTo>
                  <a:pt x="424" y="693"/>
                </a:lnTo>
                <a:lnTo>
                  <a:pt x="508" y="524"/>
                </a:lnTo>
                <a:lnTo>
                  <a:pt x="610" y="372"/>
                </a:lnTo>
                <a:lnTo>
                  <a:pt x="678" y="236"/>
                </a:lnTo>
                <a:lnTo>
                  <a:pt x="729" y="118"/>
                </a:lnTo>
                <a:lnTo>
                  <a:pt x="763" y="0"/>
                </a:lnTo>
                <a:lnTo>
                  <a:pt x="898" y="16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7" name="Freeform 43"/>
          <p:cNvSpPr/>
          <p:nvPr/>
        </p:nvSpPr>
        <p:spPr>
          <a:xfrm>
            <a:off x="2929573" y="3873818"/>
            <a:ext cx="269875" cy="203200"/>
          </a:xfrm>
          <a:custGeom>
            <a:avLst/>
            <a:gdLst/>
            <a:ahLst/>
            <a:cxnLst>
              <a:cxn ang="0">
                <a:pos x="75743" y="106981"/>
              </a:cxn>
              <a:cxn ang="0">
                <a:pos x="43282" y="75330"/>
              </a:cxn>
              <a:cxn ang="0">
                <a:pos x="21641" y="43045"/>
              </a:cxn>
              <a:cxn ang="0">
                <a:pos x="10820" y="21523"/>
              </a:cxn>
              <a:cxn ang="0">
                <a:pos x="0" y="0"/>
              </a:cxn>
              <a:cxn ang="0">
                <a:pos x="64923" y="10761"/>
              </a:cxn>
              <a:cxn ang="0">
                <a:pos x="118389" y="21523"/>
              </a:cxn>
              <a:cxn ang="0">
                <a:pos x="161670" y="32284"/>
              </a:cxn>
              <a:cxn ang="0">
                <a:pos x="194132" y="43045"/>
              </a:cxn>
              <a:cxn ang="0">
                <a:pos x="215773" y="64568"/>
              </a:cxn>
              <a:cxn ang="0">
                <a:pos x="237414" y="86091"/>
              </a:cxn>
              <a:cxn ang="0">
                <a:pos x="259055" y="96219"/>
              </a:cxn>
              <a:cxn ang="0">
                <a:pos x="259055" y="117742"/>
              </a:cxn>
              <a:cxn ang="0">
                <a:pos x="269875" y="150026"/>
              </a:cxn>
              <a:cxn ang="0">
                <a:pos x="259055" y="171549"/>
              </a:cxn>
              <a:cxn ang="0">
                <a:pos x="259055" y="182310"/>
              </a:cxn>
              <a:cxn ang="0">
                <a:pos x="248234" y="193072"/>
              </a:cxn>
              <a:cxn ang="0">
                <a:pos x="237414" y="203200"/>
              </a:cxn>
              <a:cxn ang="0">
                <a:pos x="226593" y="203200"/>
              </a:cxn>
              <a:cxn ang="0">
                <a:pos x="204952" y="203200"/>
              </a:cxn>
              <a:cxn ang="0">
                <a:pos x="194132" y="193072"/>
              </a:cxn>
              <a:cxn ang="0">
                <a:pos x="172491" y="182310"/>
              </a:cxn>
              <a:cxn ang="0">
                <a:pos x="150850" y="160788"/>
              </a:cxn>
              <a:cxn ang="0">
                <a:pos x="118389" y="139265"/>
              </a:cxn>
              <a:cxn ang="0">
                <a:pos x="75743" y="106981"/>
              </a:cxn>
            </a:cxnLst>
            <a:rect l="0" t="0" r="0" b="0"/>
            <a:pathLst>
              <a:path w="424" h="321">
                <a:moveTo>
                  <a:pt x="119" y="169"/>
                </a:moveTo>
                <a:lnTo>
                  <a:pt x="68" y="119"/>
                </a:lnTo>
                <a:lnTo>
                  <a:pt x="34" y="68"/>
                </a:lnTo>
                <a:lnTo>
                  <a:pt x="17" y="34"/>
                </a:lnTo>
                <a:lnTo>
                  <a:pt x="0" y="0"/>
                </a:lnTo>
                <a:lnTo>
                  <a:pt x="102" y="17"/>
                </a:lnTo>
                <a:lnTo>
                  <a:pt x="186" y="34"/>
                </a:lnTo>
                <a:lnTo>
                  <a:pt x="254" y="51"/>
                </a:lnTo>
                <a:lnTo>
                  <a:pt x="305" y="68"/>
                </a:lnTo>
                <a:lnTo>
                  <a:pt x="339" y="102"/>
                </a:lnTo>
                <a:lnTo>
                  <a:pt x="373" y="136"/>
                </a:lnTo>
                <a:lnTo>
                  <a:pt x="407" y="152"/>
                </a:lnTo>
                <a:lnTo>
                  <a:pt x="407" y="186"/>
                </a:lnTo>
                <a:lnTo>
                  <a:pt x="424" y="237"/>
                </a:lnTo>
                <a:lnTo>
                  <a:pt x="407" y="271"/>
                </a:lnTo>
                <a:lnTo>
                  <a:pt x="407" y="288"/>
                </a:lnTo>
                <a:lnTo>
                  <a:pt x="390" y="305"/>
                </a:lnTo>
                <a:lnTo>
                  <a:pt x="373" y="321"/>
                </a:lnTo>
                <a:lnTo>
                  <a:pt x="356" y="321"/>
                </a:lnTo>
                <a:lnTo>
                  <a:pt x="322" y="321"/>
                </a:lnTo>
                <a:lnTo>
                  <a:pt x="305" y="305"/>
                </a:lnTo>
                <a:lnTo>
                  <a:pt x="271" y="288"/>
                </a:lnTo>
                <a:lnTo>
                  <a:pt x="237" y="254"/>
                </a:lnTo>
                <a:lnTo>
                  <a:pt x="186" y="220"/>
                </a:lnTo>
                <a:lnTo>
                  <a:pt x="119" y="16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3467735" y="2972118"/>
            <a:ext cx="398463" cy="1803400"/>
          </a:xfrm>
          <a:custGeom>
            <a:avLst/>
            <a:gdLst/>
            <a:ahLst/>
            <a:cxnLst>
              <a:cxn ang="0">
                <a:pos x="312670" y="21598"/>
              </a:cxn>
              <a:cxn ang="0">
                <a:pos x="387659" y="74956"/>
              </a:cxn>
              <a:cxn ang="0">
                <a:pos x="398463" y="85755"/>
              </a:cxn>
              <a:cxn ang="0">
                <a:pos x="398463" y="118152"/>
              </a:cxn>
              <a:cxn ang="0">
                <a:pos x="387659" y="182309"/>
              </a:cxn>
              <a:cxn ang="0">
                <a:pos x="376856" y="289662"/>
              </a:cxn>
              <a:cxn ang="0">
                <a:pos x="376856" y="440210"/>
              </a:cxn>
              <a:cxn ang="0">
                <a:pos x="366052" y="536764"/>
              </a:cxn>
              <a:cxn ang="0">
                <a:pos x="376856" y="676513"/>
              </a:cxn>
              <a:cxn ang="0">
                <a:pos x="376856" y="826426"/>
              </a:cxn>
              <a:cxn ang="0">
                <a:pos x="376856" y="1008735"/>
              </a:cxn>
              <a:cxn ang="0">
                <a:pos x="387659" y="1191680"/>
              </a:cxn>
              <a:cxn ang="0">
                <a:pos x="387659" y="1330794"/>
              </a:cxn>
              <a:cxn ang="0">
                <a:pos x="387659" y="1427348"/>
              </a:cxn>
              <a:cxn ang="0">
                <a:pos x="387659" y="1492140"/>
              </a:cxn>
              <a:cxn ang="0">
                <a:pos x="366052" y="1663651"/>
              </a:cxn>
              <a:cxn ang="0">
                <a:pos x="344445" y="1727808"/>
              </a:cxn>
              <a:cxn ang="0">
                <a:pos x="322838" y="1771004"/>
              </a:cxn>
              <a:cxn ang="0">
                <a:pos x="291062" y="1803400"/>
              </a:cxn>
              <a:cxn ang="0">
                <a:pos x="247848" y="1803400"/>
              </a:cxn>
              <a:cxn ang="0">
                <a:pos x="237044" y="1771004"/>
              </a:cxn>
              <a:cxn ang="0">
                <a:pos x="204633" y="1706846"/>
              </a:cxn>
              <a:cxn ang="0">
                <a:pos x="150615" y="1642053"/>
              </a:cxn>
              <a:cxn ang="0">
                <a:pos x="54018" y="1577896"/>
              </a:cxn>
              <a:cxn ang="0">
                <a:pos x="0" y="1534700"/>
              </a:cxn>
              <a:cxn ang="0">
                <a:pos x="10804" y="1523902"/>
              </a:cxn>
              <a:cxn ang="0">
                <a:pos x="75625" y="1523902"/>
              </a:cxn>
              <a:cxn ang="0">
                <a:pos x="172222" y="1534700"/>
              </a:cxn>
              <a:cxn ang="0">
                <a:pos x="237044" y="1534700"/>
              </a:cxn>
              <a:cxn ang="0">
                <a:pos x="258651" y="1513103"/>
              </a:cxn>
              <a:cxn ang="0">
                <a:pos x="269455" y="1448945"/>
              </a:cxn>
              <a:cxn ang="0">
                <a:pos x="280259" y="1330794"/>
              </a:cxn>
              <a:cxn ang="0">
                <a:pos x="280259" y="1170082"/>
              </a:cxn>
              <a:cxn ang="0">
                <a:pos x="280259" y="966175"/>
              </a:cxn>
              <a:cxn ang="0">
                <a:pos x="280259" y="783866"/>
              </a:cxn>
              <a:cxn ang="0">
                <a:pos x="280259" y="622519"/>
              </a:cxn>
              <a:cxn ang="0">
                <a:pos x="280259" y="493569"/>
              </a:cxn>
              <a:cxn ang="0">
                <a:pos x="269455" y="376052"/>
              </a:cxn>
              <a:cxn ang="0">
                <a:pos x="269455" y="289662"/>
              </a:cxn>
              <a:cxn ang="0">
                <a:pos x="258651" y="225504"/>
              </a:cxn>
              <a:cxn ang="0">
                <a:pos x="258651" y="171510"/>
              </a:cxn>
              <a:cxn ang="0">
                <a:pos x="247848" y="107353"/>
              </a:cxn>
              <a:cxn ang="0">
                <a:pos x="204633" y="43195"/>
              </a:cxn>
              <a:cxn ang="0">
                <a:pos x="204633" y="10799"/>
              </a:cxn>
              <a:cxn ang="0">
                <a:pos x="226241" y="0"/>
              </a:cxn>
              <a:cxn ang="0">
                <a:pos x="269455" y="0"/>
              </a:cxn>
            </a:cxnLst>
            <a:rect l="0" t="0" r="0" b="0"/>
            <a:pathLst>
              <a:path w="627" h="2839">
                <a:moveTo>
                  <a:pt x="424" y="0"/>
                </a:moveTo>
                <a:lnTo>
                  <a:pt x="492" y="34"/>
                </a:lnTo>
                <a:lnTo>
                  <a:pt x="559" y="68"/>
                </a:lnTo>
                <a:lnTo>
                  <a:pt x="610" y="118"/>
                </a:lnTo>
                <a:lnTo>
                  <a:pt x="627" y="118"/>
                </a:lnTo>
                <a:lnTo>
                  <a:pt x="627" y="135"/>
                </a:lnTo>
                <a:lnTo>
                  <a:pt x="627" y="169"/>
                </a:lnTo>
                <a:lnTo>
                  <a:pt x="627" y="186"/>
                </a:lnTo>
                <a:lnTo>
                  <a:pt x="627" y="237"/>
                </a:lnTo>
                <a:lnTo>
                  <a:pt x="610" y="287"/>
                </a:lnTo>
                <a:lnTo>
                  <a:pt x="610" y="355"/>
                </a:lnTo>
                <a:lnTo>
                  <a:pt x="593" y="456"/>
                </a:lnTo>
                <a:lnTo>
                  <a:pt x="593" y="558"/>
                </a:lnTo>
                <a:lnTo>
                  <a:pt x="593" y="693"/>
                </a:lnTo>
                <a:lnTo>
                  <a:pt x="593" y="760"/>
                </a:lnTo>
                <a:lnTo>
                  <a:pt x="576" y="845"/>
                </a:lnTo>
                <a:lnTo>
                  <a:pt x="576" y="946"/>
                </a:lnTo>
                <a:lnTo>
                  <a:pt x="593" y="1065"/>
                </a:lnTo>
                <a:lnTo>
                  <a:pt x="593" y="1166"/>
                </a:lnTo>
                <a:lnTo>
                  <a:pt x="593" y="1301"/>
                </a:lnTo>
                <a:lnTo>
                  <a:pt x="593" y="1436"/>
                </a:lnTo>
                <a:lnTo>
                  <a:pt x="593" y="1588"/>
                </a:lnTo>
                <a:lnTo>
                  <a:pt x="610" y="1740"/>
                </a:lnTo>
                <a:lnTo>
                  <a:pt x="610" y="1876"/>
                </a:lnTo>
                <a:lnTo>
                  <a:pt x="610" y="1994"/>
                </a:lnTo>
                <a:lnTo>
                  <a:pt x="610" y="2095"/>
                </a:lnTo>
                <a:lnTo>
                  <a:pt x="610" y="2180"/>
                </a:lnTo>
                <a:lnTo>
                  <a:pt x="610" y="2247"/>
                </a:lnTo>
                <a:lnTo>
                  <a:pt x="610" y="2315"/>
                </a:lnTo>
                <a:lnTo>
                  <a:pt x="610" y="2349"/>
                </a:lnTo>
                <a:lnTo>
                  <a:pt x="593" y="2484"/>
                </a:lnTo>
                <a:lnTo>
                  <a:pt x="576" y="2619"/>
                </a:lnTo>
                <a:lnTo>
                  <a:pt x="559" y="2670"/>
                </a:lnTo>
                <a:lnTo>
                  <a:pt x="542" y="2720"/>
                </a:lnTo>
                <a:lnTo>
                  <a:pt x="525" y="2754"/>
                </a:lnTo>
                <a:lnTo>
                  <a:pt x="508" y="2788"/>
                </a:lnTo>
                <a:lnTo>
                  <a:pt x="475" y="2822"/>
                </a:lnTo>
                <a:lnTo>
                  <a:pt x="458" y="2839"/>
                </a:lnTo>
                <a:lnTo>
                  <a:pt x="424" y="2839"/>
                </a:lnTo>
                <a:lnTo>
                  <a:pt x="390" y="2839"/>
                </a:lnTo>
                <a:lnTo>
                  <a:pt x="373" y="2822"/>
                </a:lnTo>
                <a:lnTo>
                  <a:pt x="373" y="2788"/>
                </a:lnTo>
                <a:lnTo>
                  <a:pt x="356" y="2737"/>
                </a:lnTo>
                <a:lnTo>
                  <a:pt x="322" y="2687"/>
                </a:lnTo>
                <a:lnTo>
                  <a:pt x="288" y="2636"/>
                </a:lnTo>
                <a:lnTo>
                  <a:pt x="237" y="2585"/>
                </a:lnTo>
                <a:lnTo>
                  <a:pt x="153" y="2518"/>
                </a:lnTo>
                <a:lnTo>
                  <a:pt x="85" y="2484"/>
                </a:lnTo>
                <a:lnTo>
                  <a:pt x="34" y="2433"/>
                </a:lnTo>
                <a:lnTo>
                  <a:pt x="0" y="2416"/>
                </a:lnTo>
                <a:lnTo>
                  <a:pt x="0" y="2399"/>
                </a:lnTo>
                <a:lnTo>
                  <a:pt x="17" y="2399"/>
                </a:lnTo>
                <a:lnTo>
                  <a:pt x="51" y="2399"/>
                </a:lnTo>
                <a:lnTo>
                  <a:pt x="119" y="2399"/>
                </a:lnTo>
                <a:lnTo>
                  <a:pt x="187" y="2416"/>
                </a:lnTo>
                <a:lnTo>
                  <a:pt x="271" y="2416"/>
                </a:lnTo>
                <a:lnTo>
                  <a:pt x="339" y="2433"/>
                </a:lnTo>
                <a:lnTo>
                  <a:pt x="373" y="2416"/>
                </a:lnTo>
                <a:lnTo>
                  <a:pt x="407" y="2399"/>
                </a:lnTo>
                <a:lnTo>
                  <a:pt x="407" y="2382"/>
                </a:lnTo>
                <a:lnTo>
                  <a:pt x="424" y="2332"/>
                </a:lnTo>
                <a:lnTo>
                  <a:pt x="424" y="2281"/>
                </a:lnTo>
                <a:lnTo>
                  <a:pt x="424" y="2197"/>
                </a:lnTo>
                <a:lnTo>
                  <a:pt x="441" y="2095"/>
                </a:lnTo>
                <a:lnTo>
                  <a:pt x="441" y="1977"/>
                </a:lnTo>
                <a:lnTo>
                  <a:pt x="441" y="1842"/>
                </a:lnTo>
                <a:lnTo>
                  <a:pt x="441" y="1690"/>
                </a:lnTo>
                <a:lnTo>
                  <a:pt x="441" y="1521"/>
                </a:lnTo>
                <a:lnTo>
                  <a:pt x="441" y="1386"/>
                </a:lnTo>
                <a:lnTo>
                  <a:pt x="441" y="1234"/>
                </a:lnTo>
                <a:lnTo>
                  <a:pt x="441" y="1115"/>
                </a:lnTo>
                <a:lnTo>
                  <a:pt x="441" y="980"/>
                </a:lnTo>
                <a:lnTo>
                  <a:pt x="441" y="879"/>
                </a:lnTo>
                <a:lnTo>
                  <a:pt x="441" y="777"/>
                </a:lnTo>
                <a:lnTo>
                  <a:pt x="424" y="676"/>
                </a:lnTo>
                <a:lnTo>
                  <a:pt x="424" y="592"/>
                </a:lnTo>
                <a:lnTo>
                  <a:pt x="424" y="524"/>
                </a:lnTo>
                <a:lnTo>
                  <a:pt x="424" y="456"/>
                </a:lnTo>
                <a:lnTo>
                  <a:pt x="424" y="406"/>
                </a:lnTo>
                <a:lnTo>
                  <a:pt x="407" y="355"/>
                </a:lnTo>
                <a:lnTo>
                  <a:pt x="407" y="304"/>
                </a:lnTo>
                <a:lnTo>
                  <a:pt x="407" y="270"/>
                </a:lnTo>
                <a:lnTo>
                  <a:pt x="407" y="254"/>
                </a:lnTo>
                <a:lnTo>
                  <a:pt x="390" y="169"/>
                </a:lnTo>
                <a:lnTo>
                  <a:pt x="356" y="118"/>
                </a:lnTo>
                <a:lnTo>
                  <a:pt x="322" y="68"/>
                </a:lnTo>
                <a:lnTo>
                  <a:pt x="322" y="34"/>
                </a:lnTo>
                <a:lnTo>
                  <a:pt x="322" y="17"/>
                </a:lnTo>
                <a:lnTo>
                  <a:pt x="339" y="0"/>
                </a:lnTo>
                <a:lnTo>
                  <a:pt x="356" y="0"/>
                </a:lnTo>
                <a:lnTo>
                  <a:pt x="390" y="0"/>
                </a:lnTo>
                <a:lnTo>
                  <a:pt x="424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9316417" y="22857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9326577" y="22908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村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52280" y="1570355"/>
            <a:ext cx="1296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rPr>
              <a:t>tóng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2375" y="229044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9475" y="2290445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儿童   童年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我最喜欢过六一儿童节。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pitchFamily="34" charset="-122"/>
                <a:sym typeface="+mn-ea"/>
              </a:rPr>
              <a:t>     点在竖中线上，第一横短，第二横长， 竖写在竖中线上，最后一横稍长。</a:t>
            </a:r>
          </a:p>
        </p:txBody>
      </p:sp>
      <p:grpSp>
        <p:nvGrpSpPr>
          <p:cNvPr id="17412" name="Group 4"/>
          <p:cNvGrpSpPr/>
          <p:nvPr/>
        </p:nvGrpSpPr>
        <p:grpSpPr>
          <a:xfrm>
            <a:off x="1694498" y="2290198"/>
            <a:ext cx="2879725" cy="2879725"/>
            <a:chOff x="1474" y="663"/>
            <a:chExt cx="2948" cy="2835"/>
          </a:xfrm>
        </p:grpSpPr>
        <p:sp>
          <p:nvSpPr>
            <p:cNvPr id="1743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743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743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743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1743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4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4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682" name="Freeform 34"/>
          <p:cNvSpPr/>
          <p:nvPr/>
        </p:nvSpPr>
        <p:spPr>
          <a:xfrm>
            <a:off x="2981960" y="2806135"/>
            <a:ext cx="312738" cy="192088"/>
          </a:xfrm>
          <a:custGeom>
            <a:avLst/>
            <a:gdLst/>
            <a:ahLst/>
            <a:cxnLst>
              <a:cxn ang="0">
                <a:pos x="0" y="42335"/>
              </a:cxn>
              <a:cxn ang="0">
                <a:pos x="0" y="32225"/>
              </a:cxn>
              <a:cxn ang="0">
                <a:pos x="10784" y="21484"/>
              </a:cxn>
              <a:cxn ang="0">
                <a:pos x="32352" y="10742"/>
              </a:cxn>
              <a:cxn ang="0">
                <a:pos x="53920" y="10742"/>
              </a:cxn>
              <a:cxn ang="0">
                <a:pos x="75488" y="0"/>
              </a:cxn>
              <a:cxn ang="0">
                <a:pos x="97057" y="0"/>
              </a:cxn>
              <a:cxn ang="0">
                <a:pos x="161761" y="10742"/>
              </a:cxn>
              <a:cxn ang="0">
                <a:pos x="226465" y="21484"/>
              </a:cxn>
              <a:cxn ang="0">
                <a:pos x="248034" y="42335"/>
              </a:cxn>
              <a:cxn ang="0">
                <a:pos x="269602" y="53077"/>
              </a:cxn>
              <a:cxn ang="0">
                <a:pos x="291170" y="74560"/>
              </a:cxn>
              <a:cxn ang="0">
                <a:pos x="301954" y="96044"/>
              </a:cxn>
              <a:cxn ang="0">
                <a:pos x="312738" y="117528"/>
              </a:cxn>
              <a:cxn ang="0">
                <a:pos x="312738" y="128269"/>
              </a:cxn>
              <a:cxn ang="0">
                <a:pos x="312738" y="149121"/>
              </a:cxn>
              <a:cxn ang="0">
                <a:pos x="312738" y="170604"/>
              </a:cxn>
              <a:cxn ang="0">
                <a:pos x="312738" y="181346"/>
              </a:cxn>
              <a:cxn ang="0">
                <a:pos x="301954" y="192088"/>
              </a:cxn>
              <a:cxn ang="0">
                <a:pos x="291170" y="192088"/>
              </a:cxn>
              <a:cxn ang="0">
                <a:pos x="269602" y="192088"/>
              </a:cxn>
              <a:cxn ang="0">
                <a:pos x="237250" y="181346"/>
              </a:cxn>
              <a:cxn ang="0">
                <a:pos x="183329" y="159863"/>
              </a:cxn>
              <a:cxn ang="0">
                <a:pos x="140193" y="139011"/>
              </a:cxn>
              <a:cxn ang="0">
                <a:pos x="97057" y="117528"/>
              </a:cxn>
              <a:cxn ang="0">
                <a:pos x="64704" y="96044"/>
              </a:cxn>
              <a:cxn ang="0">
                <a:pos x="43136" y="85302"/>
              </a:cxn>
              <a:cxn ang="0">
                <a:pos x="32352" y="63819"/>
              </a:cxn>
              <a:cxn ang="0">
                <a:pos x="10784" y="53077"/>
              </a:cxn>
              <a:cxn ang="0">
                <a:pos x="0" y="42335"/>
              </a:cxn>
            </a:cxnLst>
            <a:rect l="0" t="0" r="0" b="0"/>
            <a:pathLst>
              <a:path w="493" h="304">
                <a:moveTo>
                  <a:pt x="0" y="67"/>
                </a:moveTo>
                <a:lnTo>
                  <a:pt x="0" y="51"/>
                </a:lnTo>
                <a:lnTo>
                  <a:pt x="17" y="34"/>
                </a:lnTo>
                <a:lnTo>
                  <a:pt x="51" y="17"/>
                </a:lnTo>
                <a:lnTo>
                  <a:pt x="85" y="17"/>
                </a:lnTo>
                <a:lnTo>
                  <a:pt x="119" y="0"/>
                </a:lnTo>
                <a:lnTo>
                  <a:pt x="153" y="0"/>
                </a:lnTo>
                <a:lnTo>
                  <a:pt x="255" y="17"/>
                </a:lnTo>
                <a:lnTo>
                  <a:pt x="357" y="34"/>
                </a:lnTo>
                <a:lnTo>
                  <a:pt x="391" y="67"/>
                </a:lnTo>
                <a:lnTo>
                  <a:pt x="425" y="84"/>
                </a:lnTo>
                <a:lnTo>
                  <a:pt x="459" y="118"/>
                </a:lnTo>
                <a:lnTo>
                  <a:pt x="476" y="152"/>
                </a:lnTo>
                <a:lnTo>
                  <a:pt x="493" y="186"/>
                </a:lnTo>
                <a:lnTo>
                  <a:pt x="493" y="203"/>
                </a:lnTo>
                <a:lnTo>
                  <a:pt x="493" y="236"/>
                </a:lnTo>
                <a:lnTo>
                  <a:pt x="493" y="270"/>
                </a:lnTo>
                <a:lnTo>
                  <a:pt x="493" y="287"/>
                </a:lnTo>
                <a:lnTo>
                  <a:pt x="476" y="304"/>
                </a:lnTo>
                <a:lnTo>
                  <a:pt x="459" y="304"/>
                </a:lnTo>
                <a:lnTo>
                  <a:pt x="425" y="304"/>
                </a:lnTo>
                <a:lnTo>
                  <a:pt x="374" y="287"/>
                </a:lnTo>
                <a:lnTo>
                  <a:pt x="289" y="253"/>
                </a:lnTo>
                <a:lnTo>
                  <a:pt x="221" y="220"/>
                </a:lnTo>
                <a:lnTo>
                  <a:pt x="153" y="186"/>
                </a:lnTo>
                <a:lnTo>
                  <a:pt x="102" y="152"/>
                </a:lnTo>
                <a:lnTo>
                  <a:pt x="68" y="135"/>
                </a:lnTo>
                <a:lnTo>
                  <a:pt x="51" y="101"/>
                </a:lnTo>
                <a:lnTo>
                  <a:pt x="17" y="84"/>
                </a:lnTo>
                <a:lnTo>
                  <a:pt x="0" y="6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78" name="Freeform 30"/>
          <p:cNvSpPr/>
          <p:nvPr/>
        </p:nvSpPr>
        <p:spPr>
          <a:xfrm>
            <a:off x="2626360" y="3063310"/>
            <a:ext cx="992188" cy="193675"/>
          </a:xfrm>
          <a:custGeom>
            <a:avLst/>
            <a:gdLst/>
            <a:ahLst/>
            <a:cxnLst>
              <a:cxn ang="0">
                <a:pos x="485296" y="53975"/>
              </a:cxn>
              <a:cxn ang="0">
                <a:pos x="571683" y="32385"/>
              </a:cxn>
              <a:cxn ang="0">
                <a:pos x="647272" y="21590"/>
              </a:cxn>
              <a:cxn ang="0">
                <a:pos x="722862" y="10795"/>
              </a:cxn>
              <a:cxn ang="0">
                <a:pos x="776219" y="0"/>
              </a:cxn>
              <a:cxn ang="0">
                <a:pos x="830211" y="0"/>
              </a:cxn>
              <a:cxn ang="0">
                <a:pos x="873405" y="0"/>
              </a:cxn>
              <a:cxn ang="0">
                <a:pos x="895002" y="0"/>
              </a:cxn>
              <a:cxn ang="0">
                <a:pos x="916599" y="0"/>
              </a:cxn>
              <a:cxn ang="0">
                <a:pos x="948994" y="10795"/>
              </a:cxn>
              <a:cxn ang="0">
                <a:pos x="970591" y="21590"/>
              </a:cxn>
              <a:cxn ang="0">
                <a:pos x="981390" y="21590"/>
              </a:cxn>
              <a:cxn ang="0">
                <a:pos x="992188" y="32385"/>
              </a:cxn>
              <a:cxn ang="0">
                <a:pos x="981390" y="43180"/>
              </a:cxn>
              <a:cxn ang="0">
                <a:pos x="970591" y="53975"/>
              </a:cxn>
              <a:cxn ang="0">
                <a:pos x="959793" y="53975"/>
              </a:cxn>
              <a:cxn ang="0">
                <a:pos x="938196" y="64770"/>
              </a:cxn>
              <a:cxn ang="0">
                <a:pos x="916599" y="75565"/>
              </a:cxn>
              <a:cxn ang="0">
                <a:pos x="895002" y="75565"/>
              </a:cxn>
              <a:cxn ang="0">
                <a:pos x="873405" y="86360"/>
              </a:cxn>
              <a:cxn ang="0">
                <a:pos x="841010" y="86360"/>
              </a:cxn>
              <a:cxn ang="0">
                <a:pos x="797816" y="96520"/>
              </a:cxn>
              <a:cxn ang="0">
                <a:pos x="755257" y="107315"/>
              </a:cxn>
              <a:cxn ang="0">
                <a:pos x="712063" y="118110"/>
              </a:cxn>
              <a:cxn ang="0">
                <a:pos x="658071" y="128905"/>
              </a:cxn>
              <a:cxn ang="0">
                <a:pos x="550086" y="139700"/>
              </a:cxn>
              <a:cxn ang="0">
                <a:pos x="452900" y="161290"/>
              </a:cxn>
              <a:cxn ang="0">
                <a:pos x="366512" y="172085"/>
              </a:cxn>
              <a:cxn ang="0">
                <a:pos x="290923" y="182880"/>
              </a:cxn>
              <a:cxn ang="0">
                <a:pos x="226768" y="193675"/>
              </a:cxn>
              <a:cxn ang="0">
                <a:pos x="161977" y="193675"/>
              </a:cxn>
              <a:cxn ang="0">
                <a:pos x="118783" y="193675"/>
              </a:cxn>
              <a:cxn ang="0">
                <a:pos x="86388" y="193675"/>
              </a:cxn>
              <a:cxn ang="0">
                <a:pos x="64791" y="182880"/>
              </a:cxn>
              <a:cxn ang="0">
                <a:pos x="43194" y="182880"/>
              </a:cxn>
              <a:cxn ang="0">
                <a:pos x="32395" y="172085"/>
              </a:cxn>
              <a:cxn ang="0">
                <a:pos x="21597" y="161290"/>
              </a:cxn>
              <a:cxn ang="0">
                <a:pos x="10798" y="150495"/>
              </a:cxn>
              <a:cxn ang="0">
                <a:pos x="0" y="139700"/>
              </a:cxn>
              <a:cxn ang="0">
                <a:pos x="32395" y="128905"/>
              </a:cxn>
              <a:cxn ang="0">
                <a:pos x="75589" y="128905"/>
              </a:cxn>
              <a:cxn ang="0">
                <a:pos x="129582" y="118110"/>
              </a:cxn>
              <a:cxn ang="0">
                <a:pos x="183574" y="107315"/>
              </a:cxn>
              <a:cxn ang="0">
                <a:pos x="248365" y="96520"/>
              </a:cxn>
              <a:cxn ang="0">
                <a:pos x="312520" y="75565"/>
              </a:cxn>
              <a:cxn ang="0">
                <a:pos x="398908" y="64770"/>
              </a:cxn>
              <a:cxn ang="0">
                <a:pos x="485296" y="53975"/>
              </a:cxn>
            </a:cxnLst>
            <a:rect l="0" t="0" r="0" b="0"/>
            <a:pathLst>
              <a:path w="1562" h="305">
                <a:moveTo>
                  <a:pt x="764" y="85"/>
                </a:moveTo>
                <a:lnTo>
                  <a:pt x="900" y="51"/>
                </a:lnTo>
                <a:lnTo>
                  <a:pt x="1019" y="34"/>
                </a:lnTo>
                <a:lnTo>
                  <a:pt x="1138" y="17"/>
                </a:lnTo>
                <a:lnTo>
                  <a:pt x="1222" y="0"/>
                </a:lnTo>
                <a:lnTo>
                  <a:pt x="1307" y="0"/>
                </a:lnTo>
                <a:lnTo>
                  <a:pt x="1375" y="0"/>
                </a:lnTo>
                <a:lnTo>
                  <a:pt x="1409" y="0"/>
                </a:lnTo>
                <a:lnTo>
                  <a:pt x="1443" y="0"/>
                </a:lnTo>
                <a:lnTo>
                  <a:pt x="1494" y="17"/>
                </a:lnTo>
                <a:lnTo>
                  <a:pt x="1528" y="34"/>
                </a:lnTo>
                <a:lnTo>
                  <a:pt x="1545" y="34"/>
                </a:lnTo>
                <a:lnTo>
                  <a:pt x="1562" y="51"/>
                </a:lnTo>
                <a:lnTo>
                  <a:pt x="1545" y="68"/>
                </a:lnTo>
                <a:lnTo>
                  <a:pt x="1528" y="85"/>
                </a:lnTo>
                <a:lnTo>
                  <a:pt x="1511" y="85"/>
                </a:lnTo>
                <a:lnTo>
                  <a:pt x="1477" y="102"/>
                </a:lnTo>
                <a:lnTo>
                  <a:pt x="1443" y="119"/>
                </a:lnTo>
                <a:lnTo>
                  <a:pt x="1409" y="119"/>
                </a:lnTo>
                <a:lnTo>
                  <a:pt x="1375" y="136"/>
                </a:lnTo>
                <a:lnTo>
                  <a:pt x="1324" y="136"/>
                </a:lnTo>
                <a:lnTo>
                  <a:pt x="1256" y="152"/>
                </a:lnTo>
                <a:lnTo>
                  <a:pt x="1189" y="169"/>
                </a:lnTo>
                <a:lnTo>
                  <a:pt x="1121" y="186"/>
                </a:lnTo>
                <a:lnTo>
                  <a:pt x="1036" y="203"/>
                </a:lnTo>
                <a:lnTo>
                  <a:pt x="866" y="220"/>
                </a:lnTo>
                <a:lnTo>
                  <a:pt x="713" y="254"/>
                </a:lnTo>
                <a:lnTo>
                  <a:pt x="577" y="271"/>
                </a:lnTo>
                <a:lnTo>
                  <a:pt x="458" y="288"/>
                </a:lnTo>
                <a:lnTo>
                  <a:pt x="357" y="305"/>
                </a:lnTo>
                <a:lnTo>
                  <a:pt x="255" y="305"/>
                </a:lnTo>
                <a:lnTo>
                  <a:pt x="187" y="305"/>
                </a:lnTo>
                <a:lnTo>
                  <a:pt x="136" y="305"/>
                </a:lnTo>
                <a:lnTo>
                  <a:pt x="102" y="288"/>
                </a:lnTo>
                <a:lnTo>
                  <a:pt x="68" y="288"/>
                </a:lnTo>
                <a:lnTo>
                  <a:pt x="51" y="271"/>
                </a:lnTo>
                <a:lnTo>
                  <a:pt x="34" y="254"/>
                </a:lnTo>
                <a:lnTo>
                  <a:pt x="17" y="237"/>
                </a:lnTo>
                <a:lnTo>
                  <a:pt x="0" y="220"/>
                </a:lnTo>
                <a:lnTo>
                  <a:pt x="51" y="203"/>
                </a:lnTo>
                <a:lnTo>
                  <a:pt x="119" y="203"/>
                </a:lnTo>
                <a:lnTo>
                  <a:pt x="204" y="186"/>
                </a:lnTo>
                <a:lnTo>
                  <a:pt x="289" y="169"/>
                </a:lnTo>
                <a:lnTo>
                  <a:pt x="391" y="152"/>
                </a:lnTo>
                <a:lnTo>
                  <a:pt x="492" y="119"/>
                </a:lnTo>
                <a:lnTo>
                  <a:pt x="628" y="102"/>
                </a:lnTo>
                <a:lnTo>
                  <a:pt x="764" y="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831148" y="3245873"/>
            <a:ext cx="161925" cy="225425"/>
          </a:xfrm>
          <a:custGeom>
            <a:avLst/>
            <a:gdLst/>
            <a:ahLst/>
            <a:cxnLst>
              <a:cxn ang="0">
                <a:pos x="161925" y="139458"/>
              </a:cxn>
              <a:cxn ang="0">
                <a:pos x="161925" y="171934"/>
              </a:cxn>
              <a:cxn ang="0">
                <a:pos x="161925" y="193585"/>
              </a:cxn>
              <a:cxn ang="0">
                <a:pos x="151088" y="204411"/>
              </a:cxn>
              <a:cxn ang="0">
                <a:pos x="140250" y="215236"/>
              </a:cxn>
              <a:cxn ang="0">
                <a:pos x="129413" y="225425"/>
              </a:cxn>
              <a:cxn ang="0">
                <a:pos x="107738" y="215236"/>
              </a:cxn>
              <a:cxn ang="0">
                <a:pos x="86063" y="193585"/>
              </a:cxn>
              <a:cxn ang="0">
                <a:pos x="65025" y="161109"/>
              </a:cxn>
              <a:cxn ang="0">
                <a:pos x="32513" y="128632"/>
              </a:cxn>
              <a:cxn ang="0">
                <a:pos x="10838" y="85967"/>
              </a:cxn>
              <a:cxn ang="0">
                <a:pos x="0" y="42665"/>
              </a:cxn>
              <a:cxn ang="0">
                <a:pos x="0" y="0"/>
              </a:cxn>
              <a:cxn ang="0">
                <a:pos x="43350" y="21014"/>
              </a:cxn>
              <a:cxn ang="0">
                <a:pos x="75225" y="42665"/>
              </a:cxn>
              <a:cxn ang="0">
                <a:pos x="96900" y="53491"/>
              </a:cxn>
              <a:cxn ang="0">
                <a:pos x="118575" y="75142"/>
              </a:cxn>
              <a:cxn ang="0">
                <a:pos x="140250" y="96793"/>
              </a:cxn>
              <a:cxn ang="0">
                <a:pos x="151088" y="107618"/>
              </a:cxn>
              <a:cxn ang="0">
                <a:pos x="161925" y="128632"/>
              </a:cxn>
              <a:cxn ang="0">
                <a:pos x="161925" y="139458"/>
              </a:cxn>
            </a:cxnLst>
            <a:rect l="0" t="0" r="0" b="0"/>
            <a:pathLst>
              <a:path w="254" h="354">
                <a:moveTo>
                  <a:pt x="254" y="219"/>
                </a:moveTo>
                <a:lnTo>
                  <a:pt x="254" y="270"/>
                </a:lnTo>
                <a:lnTo>
                  <a:pt x="254" y="304"/>
                </a:lnTo>
                <a:lnTo>
                  <a:pt x="237" y="321"/>
                </a:lnTo>
                <a:lnTo>
                  <a:pt x="220" y="338"/>
                </a:lnTo>
                <a:lnTo>
                  <a:pt x="203" y="354"/>
                </a:lnTo>
                <a:lnTo>
                  <a:pt x="169" y="338"/>
                </a:lnTo>
                <a:lnTo>
                  <a:pt x="135" y="304"/>
                </a:lnTo>
                <a:lnTo>
                  <a:pt x="102" y="253"/>
                </a:lnTo>
                <a:lnTo>
                  <a:pt x="51" y="202"/>
                </a:lnTo>
                <a:lnTo>
                  <a:pt x="17" y="135"/>
                </a:lnTo>
                <a:lnTo>
                  <a:pt x="0" y="67"/>
                </a:lnTo>
                <a:lnTo>
                  <a:pt x="0" y="0"/>
                </a:lnTo>
                <a:lnTo>
                  <a:pt x="68" y="33"/>
                </a:lnTo>
                <a:lnTo>
                  <a:pt x="118" y="67"/>
                </a:lnTo>
                <a:lnTo>
                  <a:pt x="152" y="84"/>
                </a:lnTo>
                <a:lnTo>
                  <a:pt x="186" y="118"/>
                </a:lnTo>
                <a:lnTo>
                  <a:pt x="220" y="152"/>
                </a:lnTo>
                <a:lnTo>
                  <a:pt x="237" y="169"/>
                </a:lnTo>
                <a:lnTo>
                  <a:pt x="254" y="202"/>
                </a:lnTo>
                <a:lnTo>
                  <a:pt x="254" y="2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3186748" y="3169673"/>
            <a:ext cx="247650" cy="322262"/>
          </a:xfrm>
          <a:custGeom>
            <a:avLst/>
            <a:gdLst/>
            <a:ahLst/>
            <a:cxnLst>
              <a:cxn ang="0">
                <a:pos x="86360" y="54028"/>
              </a:cxn>
              <a:cxn ang="0">
                <a:pos x="86360" y="32417"/>
              </a:cxn>
              <a:cxn ang="0">
                <a:pos x="75565" y="21611"/>
              </a:cxn>
              <a:cxn ang="0">
                <a:pos x="86360" y="10806"/>
              </a:cxn>
              <a:cxn ang="0">
                <a:pos x="86360" y="0"/>
              </a:cxn>
              <a:cxn ang="0">
                <a:pos x="97155" y="0"/>
              </a:cxn>
              <a:cxn ang="0">
                <a:pos x="118745" y="0"/>
              </a:cxn>
              <a:cxn ang="0">
                <a:pos x="151130" y="0"/>
              </a:cxn>
              <a:cxn ang="0">
                <a:pos x="172720" y="21611"/>
              </a:cxn>
              <a:cxn ang="0">
                <a:pos x="204470" y="32417"/>
              </a:cxn>
              <a:cxn ang="0">
                <a:pos x="226060" y="54028"/>
              </a:cxn>
              <a:cxn ang="0">
                <a:pos x="236855" y="64834"/>
              </a:cxn>
              <a:cxn ang="0">
                <a:pos x="247650" y="86445"/>
              </a:cxn>
              <a:cxn ang="0">
                <a:pos x="236855" y="96615"/>
              </a:cxn>
              <a:cxn ang="0">
                <a:pos x="226060" y="107421"/>
              </a:cxn>
              <a:cxn ang="0">
                <a:pos x="215265" y="139838"/>
              </a:cxn>
              <a:cxn ang="0">
                <a:pos x="194310" y="161449"/>
              </a:cxn>
              <a:cxn ang="0">
                <a:pos x="172720" y="193230"/>
              </a:cxn>
              <a:cxn ang="0">
                <a:pos x="140335" y="236453"/>
              </a:cxn>
              <a:cxn ang="0">
                <a:pos x="97155" y="279675"/>
              </a:cxn>
              <a:cxn ang="0">
                <a:pos x="53975" y="322262"/>
              </a:cxn>
              <a:cxn ang="0">
                <a:pos x="0" y="322262"/>
              </a:cxn>
              <a:cxn ang="0">
                <a:pos x="21590" y="258064"/>
              </a:cxn>
              <a:cxn ang="0">
                <a:pos x="43180" y="204036"/>
              </a:cxn>
              <a:cxn ang="0">
                <a:pos x="64770" y="161449"/>
              </a:cxn>
              <a:cxn ang="0">
                <a:pos x="75565" y="129032"/>
              </a:cxn>
              <a:cxn ang="0">
                <a:pos x="86360" y="96615"/>
              </a:cxn>
              <a:cxn ang="0">
                <a:pos x="97155" y="75639"/>
              </a:cxn>
              <a:cxn ang="0">
                <a:pos x="97155" y="54028"/>
              </a:cxn>
              <a:cxn ang="0">
                <a:pos x="86360" y="54028"/>
              </a:cxn>
            </a:cxnLst>
            <a:rect l="0" t="0" r="0" b="0"/>
            <a:pathLst>
              <a:path w="390" h="507">
                <a:moveTo>
                  <a:pt x="136" y="85"/>
                </a:moveTo>
                <a:lnTo>
                  <a:pt x="136" y="51"/>
                </a:lnTo>
                <a:lnTo>
                  <a:pt x="119" y="34"/>
                </a:lnTo>
                <a:lnTo>
                  <a:pt x="136" y="17"/>
                </a:lnTo>
                <a:lnTo>
                  <a:pt x="136" y="0"/>
                </a:lnTo>
                <a:lnTo>
                  <a:pt x="153" y="0"/>
                </a:lnTo>
                <a:lnTo>
                  <a:pt x="187" y="0"/>
                </a:lnTo>
                <a:lnTo>
                  <a:pt x="238" y="0"/>
                </a:lnTo>
                <a:lnTo>
                  <a:pt x="272" y="34"/>
                </a:lnTo>
                <a:lnTo>
                  <a:pt x="322" y="51"/>
                </a:lnTo>
                <a:lnTo>
                  <a:pt x="356" y="85"/>
                </a:lnTo>
                <a:lnTo>
                  <a:pt x="373" y="102"/>
                </a:lnTo>
                <a:lnTo>
                  <a:pt x="390" y="136"/>
                </a:lnTo>
                <a:lnTo>
                  <a:pt x="373" y="152"/>
                </a:lnTo>
                <a:lnTo>
                  <a:pt x="356" y="169"/>
                </a:lnTo>
                <a:lnTo>
                  <a:pt x="339" y="220"/>
                </a:lnTo>
                <a:lnTo>
                  <a:pt x="306" y="254"/>
                </a:lnTo>
                <a:lnTo>
                  <a:pt x="272" y="304"/>
                </a:lnTo>
                <a:lnTo>
                  <a:pt x="221" y="372"/>
                </a:lnTo>
                <a:lnTo>
                  <a:pt x="153" y="440"/>
                </a:lnTo>
                <a:lnTo>
                  <a:pt x="85" y="507"/>
                </a:lnTo>
                <a:lnTo>
                  <a:pt x="0" y="507"/>
                </a:lnTo>
                <a:lnTo>
                  <a:pt x="34" y="406"/>
                </a:lnTo>
                <a:lnTo>
                  <a:pt x="68" y="321"/>
                </a:lnTo>
                <a:lnTo>
                  <a:pt x="102" y="254"/>
                </a:lnTo>
                <a:lnTo>
                  <a:pt x="119" y="203"/>
                </a:lnTo>
                <a:lnTo>
                  <a:pt x="136" y="152"/>
                </a:lnTo>
                <a:lnTo>
                  <a:pt x="153" y="119"/>
                </a:lnTo>
                <a:lnTo>
                  <a:pt x="153" y="85"/>
                </a:lnTo>
                <a:lnTo>
                  <a:pt x="136" y="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3" name="Freeform 35"/>
          <p:cNvSpPr/>
          <p:nvPr/>
        </p:nvSpPr>
        <p:spPr>
          <a:xfrm>
            <a:off x="2626360" y="3717360"/>
            <a:ext cx="204788" cy="515938"/>
          </a:xfrm>
          <a:custGeom>
            <a:avLst/>
            <a:gdLst/>
            <a:ahLst/>
            <a:cxnLst>
              <a:cxn ang="0">
                <a:pos x="10778" y="64254"/>
              </a:cxn>
              <a:cxn ang="0">
                <a:pos x="0" y="43260"/>
              </a:cxn>
              <a:cxn ang="0">
                <a:pos x="0" y="32445"/>
              </a:cxn>
              <a:cxn ang="0">
                <a:pos x="0" y="21630"/>
              </a:cxn>
              <a:cxn ang="0">
                <a:pos x="10778" y="10815"/>
              </a:cxn>
              <a:cxn ang="0">
                <a:pos x="32335" y="0"/>
              </a:cxn>
              <a:cxn ang="0">
                <a:pos x="53892" y="10815"/>
              </a:cxn>
              <a:cxn ang="0">
                <a:pos x="97005" y="10815"/>
              </a:cxn>
              <a:cxn ang="0">
                <a:pos x="140118" y="21630"/>
              </a:cxn>
              <a:cxn ang="0">
                <a:pos x="150896" y="107514"/>
              </a:cxn>
              <a:cxn ang="0">
                <a:pos x="172453" y="193397"/>
              </a:cxn>
              <a:cxn ang="0">
                <a:pos x="183231" y="268466"/>
              </a:cxn>
              <a:cxn ang="0">
                <a:pos x="194010" y="333356"/>
              </a:cxn>
              <a:cxn ang="0">
                <a:pos x="194010" y="375979"/>
              </a:cxn>
              <a:cxn ang="0">
                <a:pos x="204788" y="419239"/>
              </a:cxn>
              <a:cxn ang="0">
                <a:pos x="204788" y="440869"/>
              </a:cxn>
              <a:cxn ang="0">
                <a:pos x="204788" y="462499"/>
              </a:cxn>
              <a:cxn ang="0">
                <a:pos x="204788" y="483493"/>
              </a:cxn>
              <a:cxn ang="0">
                <a:pos x="204788" y="494308"/>
              </a:cxn>
              <a:cxn ang="0">
                <a:pos x="194010" y="505123"/>
              </a:cxn>
              <a:cxn ang="0">
                <a:pos x="183231" y="515938"/>
              </a:cxn>
              <a:cxn ang="0">
                <a:pos x="172453" y="515938"/>
              </a:cxn>
              <a:cxn ang="0">
                <a:pos x="172453" y="505123"/>
              </a:cxn>
              <a:cxn ang="0">
                <a:pos x="161675" y="494308"/>
              </a:cxn>
              <a:cxn ang="0">
                <a:pos x="150896" y="472678"/>
              </a:cxn>
              <a:cxn ang="0">
                <a:pos x="140118" y="440869"/>
              </a:cxn>
              <a:cxn ang="0">
                <a:pos x="129340" y="408424"/>
              </a:cxn>
              <a:cxn ang="0">
                <a:pos x="118561" y="365165"/>
              </a:cxn>
              <a:cxn ang="0">
                <a:pos x="107783" y="311726"/>
              </a:cxn>
              <a:cxn ang="0">
                <a:pos x="97005" y="268466"/>
              </a:cxn>
              <a:cxn ang="0">
                <a:pos x="86227" y="225842"/>
              </a:cxn>
              <a:cxn ang="0">
                <a:pos x="64670" y="182582"/>
              </a:cxn>
              <a:cxn ang="0">
                <a:pos x="53892" y="150773"/>
              </a:cxn>
              <a:cxn ang="0">
                <a:pos x="43113" y="129144"/>
              </a:cxn>
              <a:cxn ang="0">
                <a:pos x="32335" y="96699"/>
              </a:cxn>
              <a:cxn ang="0">
                <a:pos x="21557" y="85884"/>
              </a:cxn>
              <a:cxn ang="0">
                <a:pos x="10778" y="64254"/>
              </a:cxn>
            </a:cxnLst>
            <a:rect l="0" t="0" r="0" b="0"/>
            <a:pathLst>
              <a:path w="323" h="811">
                <a:moveTo>
                  <a:pt x="17" y="101"/>
                </a:move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51" y="0"/>
                </a:lnTo>
                <a:lnTo>
                  <a:pt x="85" y="17"/>
                </a:lnTo>
                <a:lnTo>
                  <a:pt x="153" y="17"/>
                </a:lnTo>
                <a:lnTo>
                  <a:pt x="221" y="34"/>
                </a:lnTo>
                <a:lnTo>
                  <a:pt x="238" y="169"/>
                </a:lnTo>
                <a:lnTo>
                  <a:pt x="272" y="304"/>
                </a:lnTo>
                <a:lnTo>
                  <a:pt x="289" y="422"/>
                </a:lnTo>
                <a:lnTo>
                  <a:pt x="306" y="524"/>
                </a:lnTo>
                <a:lnTo>
                  <a:pt x="306" y="591"/>
                </a:lnTo>
                <a:lnTo>
                  <a:pt x="323" y="659"/>
                </a:lnTo>
                <a:lnTo>
                  <a:pt x="323" y="693"/>
                </a:lnTo>
                <a:lnTo>
                  <a:pt x="323" y="727"/>
                </a:lnTo>
                <a:lnTo>
                  <a:pt x="323" y="760"/>
                </a:lnTo>
                <a:lnTo>
                  <a:pt x="323" y="777"/>
                </a:lnTo>
                <a:lnTo>
                  <a:pt x="306" y="794"/>
                </a:lnTo>
                <a:lnTo>
                  <a:pt x="289" y="811"/>
                </a:lnTo>
                <a:lnTo>
                  <a:pt x="272" y="811"/>
                </a:lnTo>
                <a:lnTo>
                  <a:pt x="272" y="794"/>
                </a:lnTo>
                <a:lnTo>
                  <a:pt x="255" y="777"/>
                </a:lnTo>
                <a:lnTo>
                  <a:pt x="238" y="743"/>
                </a:lnTo>
                <a:lnTo>
                  <a:pt x="221" y="693"/>
                </a:lnTo>
                <a:lnTo>
                  <a:pt x="204" y="642"/>
                </a:lnTo>
                <a:lnTo>
                  <a:pt x="187" y="574"/>
                </a:lnTo>
                <a:lnTo>
                  <a:pt x="170" y="490"/>
                </a:lnTo>
                <a:lnTo>
                  <a:pt x="153" y="422"/>
                </a:lnTo>
                <a:lnTo>
                  <a:pt x="136" y="355"/>
                </a:lnTo>
                <a:lnTo>
                  <a:pt x="102" y="287"/>
                </a:lnTo>
                <a:lnTo>
                  <a:pt x="85" y="237"/>
                </a:lnTo>
                <a:lnTo>
                  <a:pt x="68" y="203"/>
                </a:lnTo>
                <a:lnTo>
                  <a:pt x="51" y="152"/>
                </a:lnTo>
                <a:lnTo>
                  <a:pt x="34" y="135"/>
                </a:lnTo>
                <a:lnTo>
                  <a:pt x="17" y="10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4" name="Freeform 36"/>
          <p:cNvSpPr/>
          <p:nvPr/>
        </p:nvSpPr>
        <p:spPr>
          <a:xfrm>
            <a:off x="2712085" y="3631635"/>
            <a:ext cx="1014413" cy="547688"/>
          </a:xfrm>
          <a:custGeom>
            <a:avLst/>
            <a:gdLst/>
            <a:ahLst/>
            <a:cxnLst>
              <a:cxn ang="0">
                <a:pos x="765895" y="0"/>
              </a:cxn>
              <a:cxn ang="0">
                <a:pos x="798310" y="0"/>
              </a:cxn>
              <a:cxn ang="0">
                <a:pos x="863141" y="21603"/>
              </a:cxn>
              <a:cxn ang="0">
                <a:pos x="960387" y="74974"/>
              </a:cxn>
              <a:cxn ang="0">
                <a:pos x="1003608" y="107377"/>
              </a:cxn>
              <a:cxn ang="0">
                <a:pos x="1003608" y="139781"/>
              </a:cxn>
              <a:cxn ang="0">
                <a:pos x="971192" y="171550"/>
              </a:cxn>
              <a:cxn ang="0">
                <a:pos x="938777" y="193152"/>
              </a:cxn>
              <a:cxn ang="0">
                <a:pos x="906361" y="246523"/>
              </a:cxn>
              <a:cxn ang="0">
                <a:pos x="863141" y="311331"/>
              </a:cxn>
              <a:cxn ang="0">
                <a:pos x="809115" y="407907"/>
              </a:cxn>
              <a:cxn ang="0">
                <a:pos x="765895" y="472079"/>
              </a:cxn>
              <a:cxn ang="0">
                <a:pos x="733479" y="526085"/>
              </a:cxn>
              <a:cxn ang="0">
                <a:pos x="711869" y="547688"/>
              </a:cxn>
              <a:cxn ang="0">
                <a:pos x="679453" y="526085"/>
              </a:cxn>
              <a:cxn ang="0">
                <a:pos x="669284" y="504483"/>
              </a:cxn>
              <a:cxn ang="0">
                <a:pos x="679453" y="461278"/>
              </a:cxn>
              <a:cxn ang="0">
                <a:pos x="701064" y="397106"/>
              </a:cxn>
              <a:cxn ang="0">
                <a:pos x="733479" y="322132"/>
              </a:cxn>
              <a:cxn ang="0">
                <a:pos x="765895" y="236357"/>
              </a:cxn>
              <a:cxn ang="0">
                <a:pos x="787505" y="171550"/>
              </a:cxn>
              <a:cxn ang="0">
                <a:pos x="798310" y="128980"/>
              </a:cxn>
              <a:cxn ang="0">
                <a:pos x="798310" y="107377"/>
              </a:cxn>
              <a:cxn ang="0">
                <a:pos x="755089" y="96576"/>
              </a:cxn>
              <a:cxn ang="0">
                <a:pos x="690258" y="96576"/>
              </a:cxn>
              <a:cxn ang="0">
                <a:pos x="636868" y="96576"/>
              </a:cxn>
              <a:cxn ang="0">
                <a:pos x="561232" y="96576"/>
              </a:cxn>
              <a:cxn ang="0">
                <a:pos x="463986" y="107377"/>
              </a:cxn>
              <a:cxn ang="0">
                <a:pos x="334324" y="128980"/>
              </a:cxn>
              <a:cxn ang="0">
                <a:pos x="215467" y="139781"/>
              </a:cxn>
              <a:cxn ang="0">
                <a:pos x="118857" y="149947"/>
              </a:cxn>
              <a:cxn ang="0">
                <a:pos x="43221" y="160748"/>
              </a:cxn>
              <a:cxn ang="0">
                <a:pos x="0" y="160748"/>
              </a:cxn>
              <a:cxn ang="0">
                <a:pos x="54026" y="107377"/>
              </a:cxn>
              <a:cxn ang="0">
                <a:pos x="140467" y="96576"/>
              </a:cxn>
              <a:cxn ang="0">
                <a:pos x="193857" y="96576"/>
              </a:cxn>
              <a:cxn ang="0">
                <a:pos x="247883" y="85775"/>
              </a:cxn>
              <a:cxn ang="0">
                <a:pos x="323519" y="74974"/>
              </a:cxn>
              <a:cxn ang="0">
                <a:pos x="420765" y="64172"/>
              </a:cxn>
              <a:cxn ang="0">
                <a:pos x="539622" y="42570"/>
              </a:cxn>
              <a:cxn ang="0">
                <a:pos x="636868" y="32404"/>
              </a:cxn>
              <a:cxn ang="0">
                <a:pos x="701064" y="21603"/>
              </a:cxn>
              <a:cxn ang="0">
                <a:pos x="733479" y="10801"/>
              </a:cxn>
            </a:cxnLst>
            <a:rect l="0" t="0" r="0" b="0"/>
            <a:pathLst>
              <a:path w="1596" h="862">
                <a:moveTo>
                  <a:pt x="1171" y="17"/>
                </a:moveTo>
                <a:lnTo>
                  <a:pt x="1205" y="0"/>
                </a:lnTo>
                <a:lnTo>
                  <a:pt x="1239" y="0"/>
                </a:lnTo>
                <a:lnTo>
                  <a:pt x="1256" y="0"/>
                </a:lnTo>
                <a:lnTo>
                  <a:pt x="1290" y="17"/>
                </a:lnTo>
                <a:lnTo>
                  <a:pt x="1358" y="34"/>
                </a:lnTo>
                <a:lnTo>
                  <a:pt x="1426" y="67"/>
                </a:lnTo>
                <a:lnTo>
                  <a:pt x="1511" y="118"/>
                </a:lnTo>
                <a:lnTo>
                  <a:pt x="1545" y="152"/>
                </a:lnTo>
                <a:lnTo>
                  <a:pt x="1579" y="169"/>
                </a:lnTo>
                <a:lnTo>
                  <a:pt x="1596" y="186"/>
                </a:lnTo>
                <a:lnTo>
                  <a:pt x="1579" y="220"/>
                </a:lnTo>
                <a:lnTo>
                  <a:pt x="1545" y="253"/>
                </a:lnTo>
                <a:lnTo>
                  <a:pt x="1528" y="270"/>
                </a:lnTo>
                <a:lnTo>
                  <a:pt x="1511" y="287"/>
                </a:lnTo>
                <a:lnTo>
                  <a:pt x="1477" y="304"/>
                </a:lnTo>
                <a:lnTo>
                  <a:pt x="1460" y="338"/>
                </a:lnTo>
                <a:lnTo>
                  <a:pt x="1426" y="388"/>
                </a:lnTo>
                <a:lnTo>
                  <a:pt x="1392" y="439"/>
                </a:lnTo>
                <a:lnTo>
                  <a:pt x="1358" y="490"/>
                </a:lnTo>
                <a:lnTo>
                  <a:pt x="1307" y="574"/>
                </a:lnTo>
                <a:lnTo>
                  <a:pt x="1273" y="642"/>
                </a:lnTo>
                <a:lnTo>
                  <a:pt x="1239" y="693"/>
                </a:lnTo>
                <a:lnTo>
                  <a:pt x="1205" y="743"/>
                </a:lnTo>
                <a:lnTo>
                  <a:pt x="1171" y="794"/>
                </a:lnTo>
                <a:lnTo>
                  <a:pt x="1154" y="828"/>
                </a:lnTo>
                <a:lnTo>
                  <a:pt x="1137" y="845"/>
                </a:lnTo>
                <a:lnTo>
                  <a:pt x="1120" y="862"/>
                </a:lnTo>
                <a:lnTo>
                  <a:pt x="1086" y="862"/>
                </a:lnTo>
                <a:lnTo>
                  <a:pt x="1069" y="828"/>
                </a:lnTo>
                <a:lnTo>
                  <a:pt x="1053" y="811"/>
                </a:lnTo>
                <a:lnTo>
                  <a:pt x="1053" y="794"/>
                </a:lnTo>
                <a:lnTo>
                  <a:pt x="1053" y="760"/>
                </a:lnTo>
                <a:lnTo>
                  <a:pt x="1069" y="726"/>
                </a:lnTo>
                <a:lnTo>
                  <a:pt x="1086" y="693"/>
                </a:lnTo>
                <a:lnTo>
                  <a:pt x="1103" y="625"/>
                </a:lnTo>
                <a:lnTo>
                  <a:pt x="1120" y="574"/>
                </a:lnTo>
                <a:lnTo>
                  <a:pt x="1154" y="507"/>
                </a:lnTo>
                <a:lnTo>
                  <a:pt x="1188" y="439"/>
                </a:lnTo>
                <a:lnTo>
                  <a:pt x="1205" y="372"/>
                </a:lnTo>
                <a:lnTo>
                  <a:pt x="1222" y="321"/>
                </a:lnTo>
                <a:lnTo>
                  <a:pt x="1239" y="270"/>
                </a:lnTo>
                <a:lnTo>
                  <a:pt x="1239" y="236"/>
                </a:lnTo>
                <a:lnTo>
                  <a:pt x="1256" y="203"/>
                </a:lnTo>
                <a:lnTo>
                  <a:pt x="1256" y="186"/>
                </a:lnTo>
                <a:lnTo>
                  <a:pt x="1256" y="169"/>
                </a:lnTo>
                <a:lnTo>
                  <a:pt x="1222" y="169"/>
                </a:lnTo>
                <a:lnTo>
                  <a:pt x="1188" y="152"/>
                </a:lnTo>
                <a:lnTo>
                  <a:pt x="1137" y="152"/>
                </a:lnTo>
                <a:lnTo>
                  <a:pt x="1086" y="152"/>
                </a:lnTo>
                <a:lnTo>
                  <a:pt x="1053" y="152"/>
                </a:lnTo>
                <a:lnTo>
                  <a:pt x="1002" y="152"/>
                </a:lnTo>
                <a:lnTo>
                  <a:pt x="951" y="152"/>
                </a:lnTo>
                <a:lnTo>
                  <a:pt x="883" y="152"/>
                </a:lnTo>
                <a:lnTo>
                  <a:pt x="815" y="169"/>
                </a:lnTo>
                <a:lnTo>
                  <a:pt x="730" y="169"/>
                </a:lnTo>
                <a:lnTo>
                  <a:pt x="628" y="186"/>
                </a:lnTo>
                <a:lnTo>
                  <a:pt x="526" y="203"/>
                </a:lnTo>
                <a:lnTo>
                  <a:pt x="441" y="220"/>
                </a:lnTo>
                <a:lnTo>
                  <a:pt x="339" y="220"/>
                </a:lnTo>
                <a:lnTo>
                  <a:pt x="255" y="236"/>
                </a:lnTo>
                <a:lnTo>
                  <a:pt x="187" y="236"/>
                </a:lnTo>
                <a:lnTo>
                  <a:pt x="136" y="253"/>
                </a:lnTo>
                <a:lnTo>
                  <a:pt x="68" y="253"/>
                </a:lnTo>
                <a:lnTo>
                  <a:pt x="34" y="253"/>
                </a:lnTo>
                <a:lnTo>
                  <a:pt x="0" y="253"/>
                </a:lnTo>
                <a:lnTo>
                  <a:pt x="0" y="169"/>
                </a:lnTo>
                <a:lnTo>
                  <a:pt x="85" y="169"/>
                </a:lnTo>
                <a:lnTo>
                  <a:pt x="153" y="169"/>
                </a:lnTo>
                <a:lnTo>
                  <a:pt x="221" y="152"/>
                </a:lnTo>
                <a:lnTo>
                  <a:pt x="272" y="152"/>
                </a:lnTo>
                <a:lnTo>
                  <a:pt x="305" y="152"/>
                </a:lnTo>
                <a:lnTo>
                  <a:pt x="339" y="135"/>
                </a:lnTo>
                <a:lnTo>
                  <a:pt x="390" y="135"/>
                </a:lnTo>
                <a:lnTo>
                  <a:pt x="441" y="118"/>
                </a:lnTo>
                <a:lnTo>
                  <a:pt x="509" y="118"/>
                </a:lnTo>
                <a:lnTo>
                  <a:pt x="577" y="101"/>
                </a:lnTo>
                <a:lnTo>
                  <a:pt x="662" y="101"/>
                </a:lnTo>
                <a:lnTo>
                  <a:pt x="764" y="84"/>
                </a:lnTo>
                <a:lnTo>
                  <a:pt x="849" y="67"/>
                </a:lnTo>
                <a:lnTo>
                  <a:pt x="934" y="67"/>
                </a:lnTo>
                <a:lnTo>
                  <a:pt x="1002" y="51"/>
                </a:lnTo>
                <a:lnTo>
                  <a:pt x="1053" y="51"/>
                </a:lnTo>
                <a:lnTo>
                  <a:pt x="1103" y="34"/>
                </a:lnTo>
                <a:lnTo>
                  <a:pt x="1137" y="34"/>
                </a:lnTo>
                <a:lnTo>
                  <a:pt x="1154" y="17"/>
                </a:lnTo>
                <a:lnTo>
                  <a:pt x="1171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5" name="Freeform 37"/>
          <p:cNvSpPr/>
          <p:nvPr/>
        </p:nvSpPr>
        <p:spPr>
          <a:xfrm>
            <a:off x="2864485" y="3857060"/>
            <a:ext cx="495300" cy="96838"/>
          </a:xfrm>
          <a:custGeom>
            <a:avLst/>
            <a:gdLst/>
            <a:ahLst/>
            <a:cxnLst>
              <a:cxn ang="0">
                <a:pos x="214989" y="21024"/>
              </a:cxn>
              <a:cxn ang="0">
                <a:pos x="290458" y="0"/>
              </a:cxn>
              <a:cxn ang="0">
                <a:pos x="355145" y="0"/>
              </a:cxn>
              <a:cxn ang="0">
                <a:pos x="409051" y="0"/>
              </a:cxn>
              <a:cxn ang="0">
                <a:pos x="452175" y="0"/>
              </a:cxn>
              <a:cxn ang="0">
                <a:pos x="473738" y="10831"/>
              </a:cxn>
              <a:cxn ang="0">
                <a:pos x="484519" y="21024"/>
              </a:cxn>
              <a:cxn ang="0">
                <a:pos x="495300" y="31855"/>
              </a:cxn>
              <a:cxn ang="0">
                <a:pos x="495300" y="42685"/>
              </a:cxn>
              <a:cxn ang="0">
                <a:pos x="495300" y="53516"/>
              </a:cxn>
              <a:cxn ang="0">
                <a:pos x="484519" y="53516"/>
              </a:cxn>
              <a:cxn ang="0">
                <a:pos x="462956" y="64346"/>
              </a:cxn>
              <a:cxn ang="0">
                <a:pos x="441394" y="64346"/>
              </a:cxn>
              <a:cxn ang="0">
                <a:pos x="398269" y="75177"/>
              </a:cxn>
              <a:cxn ang="0">
                <a:pos x="344364" y="75177"/>
              </a:cxn>
              <a:cxn ang="0">
                <a:pos x="279676" y="86007"/>
              </a:cxn>
              <a:cxn ang="0">
                <a:pos x="236552" y="86007"/>
              </a:cxn>
              <a:cxn ang="0">
                <a:pos x="204208" y="96838"/>
              </a:cxn>
              <a:cxn ang="0">
                <a:pos x="150302" y="96838"/>
              </a:cxn>
              <a:cxn ang="0">
                <a:pos x="107178" y="96838"/>
              </a:cxn>
              <a:cxn ang="0">
                <a:pos x="85615" y="96838"/>
              </a:cxn>
              <a:cxn ang="0">
                <a:pos x="53272" y="96838"/>
              </a:cxn>
              <a:cxn ang="0">
                <a:pos x="21562" y="86007"/>
              </a:cxn>
              <a:cxn ang="0">
                <a:pos x="10781" y="75177"/>
              </a:cxn>
              <a:cxn ang="0">
                <a:pos x="0" y="64346"/>
              </a:cxn>
              <a:cxn ang="0">
                <a:pos x="10781" y="64346"/>
              </a:cxn>
              <a:cxn ang="0">
                <a:pos x="21562" y="53516"/>
              </a:cxn>
              <a:cxn ang="0">
                <a:pos x="32344" y="53516"/>
              </a:cxn>
              <a:cxn ang="0">
                <a:pos x="42491" y="42685"/>
              </a:cxn>
              <a:cxn ang="0">
                <a:pos x="85615" y="42685"/>
              </a:cxn>
              <a:cxn ang="0">
                <a:pos x="139521" y="31855"/>
              </a:cxn>
              <a:cxn ang="0">
                <a:pos x="214989" y="21024"/>
              </a:cxn>
            </a:cxnLst>
            <a:rect l="0" t="0" r="0" b="0"/>
            <a:pathLst>
              <a:path w="781" h="152">
                <a:moveTo>
                  <a:pt x="339" y="33"/>
                </a:moveTo>
                <a:lnTo>
                  <a:pt x="458" y="0"/>
                </a:lnTo>
                <a:lnTo>
                  <a:pt x="560" y="0"/>
                </a:lnTo>
                <a:lnTo>
                  <a:pt x="645" y="0"/>
                </a:lnTo>
                <a:lnTo>
                  <a:pt x="713" y="0"/>
                </a:lnTo>
                <a:lnTo>
                  <a:pt x="747" y="17"/>
                </a:lnTo>
                <a:lnTo>
                  <a:pt x="764" y="33"/>
                </a:lnTo>
                <a:lnTo>
                  <a:pt x="781" y="50"/>
                </a:lnTo>
                <a:lnTo>
                  <a:pt x="781" y="67"/>
                </a:lnTo>
                <a:lnTo>
                  <a:pt x="781" y="84"/>
                </a:lnTo>
                <a:lnTo>
                  <a:pt x="764" y="84"/>
                </a:lnTo>
                <a:lnTo>
                  <a:pt x="730" y="101"/>
                </a:lnTo>
                <a:lnTo>
                  <a:pt x="696" y="101"/>
                </a:lnTo>
                <a:lnTo>
                  <a:pt x="628" y="118"/>
                </a:lnTo>
                <a:lnTo>
                  <a:pt x="543" y="118"/>
                </a:lnTo>
                <a:lnTo>
                  <a:pt x="441" y="135"/>
                </a:lnTo>
                <a:lnTo>
                  <a:pt x="373" y="135"/>
                </a:lnTo>
                <a:lnTo>
                  <a:pt x="322" y="152"/>
                </a:lnTo>
                <a:lnTo>
                  <a:pt x="237" y="152"/>
                </a:lnTo>
                <a:lnTo>
                  <a:pt x="169" y="152"/>
                </a:lnTo>
                <a:lnTo>
                  <a:pt x="135" y="152"/>
                </a:lnTo>
                <a:lnTo>
                  <a:pt x="84" y="152"/>
                </a:lnTo>
                <a:lnTo>
                  <a:pt x="34" y="135"/>
                </a:lnTo>
                <a:lnTo>
                  <a:pt x="17" y="118"/>
                </a:lnTo>
                <a:lnTo>
                  <a:pt x="0" y="101"/>
                </a:lnTo>
                <a:lnTo>
                  <a:pt x="17" y="101"/>
                </a:lnTo>
                <a:lnTo>
                  <a:pt x="34" y="84"/>
                </a:lnTo>
                <a:lnTo>
                  <a:pt x="51" y="84"/>
                </a:lnTo>
                <a:lnTo>
                  <a:pt x="67" y="67"/>
                </a:lnTo>
                <a:lnTo>
                  <a:pt x="135" y="67"/>
                </a:lnTo>
                <a:lnTo>
                  <a:pt x="220" y="50"/>
                </a:lnTo>
                <a:lnTo>
                  <a:pt x="339" y="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7" name="Freeform 39"/>
          <p:cNvSpPr/>
          <p:nvPr/>
        </p:nvSpPr>
        <p:spPr>
          <a:xfrm>
            <a:off x="2799398" y="4039623"/>
            <a:ext cx="635000" cy="139700"/>
          </a:xfrm>
          <a:custGeom>
            <a:avLst/>
            <a:gdLst/>
            <a:ahLst/>
            <a:cxnLst>
              <a:cxn ang="0">
                <a:pos x="398382" y="96520"/>
              </a:cxn>
              <a:cxn ang="0">
                <a:pos x="387597" y="96520"/>
              </a:cxn>
              <a:cxn ang="0">
                <a:pos x="355245" y="96520"/>
              </a:cxn>
              <a:cxn ang="0">
                <a:pos x="322892" y="107315"/>
              </a:cxn>
              <a:cxn ang="0">
                <a:pos x="279755" y="107315"/>
              </a:cxn>
              <a:cxn ang="0">
                <a:pos x="225834" y="118110"/>
              </a:cxn>
              <a:cxn ang="0">
                <a:pos x="161129" y="128905"/>
              </a:cxn>
              <a:cxn ang="0">
                <a:pos x="86274" y="139700"/>
              </a:cxn>
              <a:cxn ang="0">
                <a:pos x="10784" y="139700"/>
              </a:cxn>
              <a:cxn ang="0">
                <a:pos x="0" y="74930"/>
              </a:cxn>
              <a:cxn ang="0">
                <a:pos x="32353" y="74930"/>
              </a:cxn>
              <a:cxn ang="0">
                <a:pos x="75490" y="64135"/>
              </a:cxn>
              <a:cxn ang="0">
                <a:pos x="128776" y="64135"/>
              </a:cxn>
              <a:cxn ang="0">
                <a:pos x="204266" y="53340"/>
              </a:cxn>
              <a:cxn ang="0">
                <a:pos x="290539" y="42545"/>
              </a:cxn>
              <a:cxn ang="0">
                <a:pos x="398382" y="32385"/>
              </a:cxn>
              <a:cxn ang="0">
                <a:pos x="506224" y="21590"/>
              </a:cxn>
              <a:cxn ang="0">
                <a:pos x="635000" y="0"/>
              </a:cxn>
              <a:cxn ang="0">
                <a:pos x="635000" y="74930"/>
              </a:cxn>
              <a:cxn ang="0">
                <a:pos x="560145" y="85725"/>
              </a:cxn>
              <a:cxn ang="0">
                <a:pos x="495440" y="85725"/>
              </a:cxn>
              <a:cxn ang="0">
                <a:pos x="441518" y="85725"/>
              </a:cxn>
              <a:cxn ang="0">
                <a:pos x="398382" y="96520"/>
              </a:cxn>
            </a:cxnLst>
            <a:rect l="0" t="0" r="0" b="0"/>
            <a:pathLst>
              <a:path w="1001" h="220">
                <a:moveTo>
                  <a:pt x="628" y="152"/>
                </a:moveTo>
                <a:lnTo>
                  <a:pt x="611" y="152"/>
                </a:lnTo>
                <a:lnTo>
                  <a:pt x="560" y="152"/>
                </a:lnTo>
                <a:lnTo>
                  <a:pt x="509" y="169"/>
                </a:lnTo>
                <a:lnTo>
                  <a:pt x="441" y="169"/>
                </a:lnTo>
                <a:lnTo>
                  <a:pt x="356" y="186"/>
                </a:lnTo>
                <a:lnTo>
                  <a:pt x="254" y="203"/>
                </a:lnTo>
                <a:lnTo>
                  <a:pt x="136" y="220"/>
                </a:lnTo>
                <a:lnTo>
                  <a:pt x="17" y="220"/>
                </a:lnTo>
                <a:lnTo>
                  <a:pt x="0" y="118"/>
                </a:lnTo>
                <a:lnTo>
                  <a:pt x="51" y="118"/>
                </a:lnTo>
                <a:lnTo>
                  <a:pt x="119" y="101"/>
                </a:lnTo>
                <a:lnTo>
                  <a:pt x="203" y="101"/>
                </a:lnTo>
                <a:lnTo>
                  <a:pt x="322" y="84"/>
                </a:lnTo>
                <a:lnTo>
                  <a:pt x="458" y="67"/>
                </a:lnTo>
                <a:lnTo>
                  <a:pt x="628" y="51"/>
                </a:lnTo>
                <a:lnTo>
                  <a:pt x="798" y="34"/>
                </a:lnTo>
                <a:lnTo>
                  <a:pt x="1001" y="0"/>
                </a:lnTo>
                <a:lnTo>
                  <a:pt x="1001" y="118"/>
                </a:lnTo>
                <a:lnTo>
                  <a:pt x="883" y="135"/>
                </a:lnTo>
                <a:lnTo>
                  <a:pt x="781" y="135"/>
                </a:lnTo>
                <a:lnTo>
                  <a:pt x="696" y="135"/>
                </a:lnTo>
                <a:lnTo>
                  <a:pt x="628" y="1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173923" y="3363348"/>
            <a:ext cx="1865312" cy="333375"/>
          </a:xfrm>
          <a:custGeom>
            <a:avLst/>
            <a:gdLst/>
            <a:ahLst/>
            <a:cxnLst>
              <a:cxn ang="0">
                <a:pos x="75578" y="236671"/>
              </a:cxn>
              <a:cxn ang="0">
                <a:pos x="258489" y="215040"/>
              </a:cxn>
              <a:cxn ang="0">
                <a:pos x="496019" y="183229"/>
              </a:cxn>
              <a:cxn ang="0">
                <a:pos x="797696" y="129151"/>
              </a:cxn>
              <a:cxn ang="0">
                <a:pos x="1056820" y="97340"/>
              </a:cxn>
              <a:cxn ang="0">
                <a:pos x="1218137" y="64894"/>
              </a:cxn>
              <a:cxn ang="0">
                <a:pos x="1358496" y="43262"/>
              </a:cxn>
              <a:cxn ang="0">
                <a:pos x="1466464" y="32447"/>
              </a:cxn>
              <a:cxn ang="0">
                <a:pos x="1563636" y="21631"/>
              </a:cxn>
              <a:cxn ang="0">
                <a:pos x="1639214" y="10816"/>
              </a:cxn>
              <a:cxn ang="0">
                <a:pos x="1693198" y="0"/>
              </a:cxn>
              <a:cxn ang="0">
                <a:pos x="1735750" y="0"/>
              </a:cxn>
              <a:cxn ang="0">
                <a:pos x="1789734" y="21631"/>
              </a:cxn>
              <a:cxn ang="0">
                <a:pos x="1854515" y="75709"/>
              </a:cxn>
              <a:cxn ang="0">
                <a:pos x="1865312" y="107520"/>
              </a:cxn>
              <a:cxn ang="0">
                <a:pos x="1843718" y="139967"/>
              </a:cxn>
              <a:cxn ang="0">
                <a:pos x="1789734" y="139967"/>
              </a:cxn>
              <a:cxn ang="0">
                <a:pos x="1724953" y="139967"/>
              </a:cxn>
              <a:cxn ang="0">
                <a:pos x="1660807" y="139967"/>
              </a:cxn>
              <a:cxn ang="0">
                <a:pos x="1563636" y="139967"/>
              </a:cxn>
              <a:cxn ang="0">
                <a:pos x="1444871" y="139967"/>
              </a:cxn>
              <a:cxn ang="0">
                <a:pos x="1239731" y="161598"/>
              </a:cxn>
              <a:cxn ang="0">
                <a:pos x="938054" y="194045"/>
              </a:cxn>
              <a:cxn ang="0">
                <a:pos x="701159" y="225855"/>
              </a:cxn>
              <a:cxn ang="0">
                <a:pos x="560800" y="247486"/>
              </a:cxn>
              <a:cxn ang="0">
                <a:pos x="431238" y="269118"/>
              </a:cxn>
              <a:cxn ang="0">
                <a:pos x="334067" y="290749"/>
              </a:cxn>
              <a:cxn ang="0">
                <a:pos x="258489" y="301564"/>
              </a:cxn>
              <a:cxn ang="0">
                <a:pos x="194343" y="322559"/>
              </a:cxn>
              <a:cxn ang="0">
                <a:pos x="151156" y="322559"/>
              </a:cxn>
              <a:cxn ang="0">
                <a:pos x="129562" y="333375"/>
              </a:cxn>
              <a:cxn ang="0">
                <a:pos x="107968" y="322559"/>
              </a:cxn>
              <a:cxn ang="0">
                <a:pos x="43187" y="279933"/>
              </a:cxn>
            </a:cxnLst>
            <a:rect l="0" t="0" r="0" b="0"/>
            <a:pathLst>
              <a:path w="2937" h="524">
                <a:moveTo>
                  <a:pt x="0" y="372"/>
                </a:moveTo>
                <a:lnTo>
                  <a:pt x="119" y="372"/>
                </a:lnTo>
                <a:lnTo>
                  <a:pt x="238" y="355"/>
                </a:lnTo>
                <a:lnTo>
                  <a:pt x="407" y="338"/>
                </a:lnTo>
                <a:lnTo>
                  <a:pt x="577" y="305"/>
                </a:lnTo>
                <a:lnTo>
                  <a:pt x="781" y="288"/>
                </a:lnTo>
                <a:lnTo>
                  <a:pt x="1002" y="254"/>
                </a:lnTo>
                <a:lnTo>
                  <a:pt x="1256" y="203"/>
                </a:lnTo>
                <a:lnTo>
                  <a:pt x="1528" y="169"/>
                </a:lnTo>
                <a:lnTo>
                  <a:pt x="1664" y="153"/>
                </a:lnTo>
                <a:lnTo>
                  <a:pt x="1800" y="119"/>
                </a:lnTo>
                <a:lnTo>
                  <a:pt x="1918" y="102"/>
                </a:lnTo>
                <a:lnTo>
                  <a:pt x="2020" y="85"/>
                </a:lnTo>
                <a:lnTo>
                  <a:pt x="2139" y="68"/>
                </a:lnTo>
                <a:lnTo>
                  <a:pt x="2224" y="68"/>
                </a:lnTo>
                <a:lnTo>
                  <a:pt x="2309" y="51"/>
                </a:lnTo>
                <a:lnTo>
                  <a:pt x="2394" y="34"/>
                </a:lnTo>
                <a:lnTo>
                  <a:pt x="2462" y="34"/>
                </a:lnTo>
                <a:lnTo>
                  <a:pt x="2530" y="17"/>
                </a:lnTo>
                <a:lnTo>
                  <a:pt x="2581" y="17"/>
                </a:lnTo>
                <a:lnTo>
                  <a:pt x="2632" y="17"/>
                </a:lnTo>
                <a:lnTo>
                  <a:pt x="2666" y="0"/>
                </a:lnTo>
                <a:lnTo>
                  <a:pt x="2699" y="0"/>
                </a:lnTo>
                <a:lnTo>
                  <a:pt x="2733" y="0"/>
                </a:lnTo>
                <a:lnTo>
                  <a:pt x="2750" y="17"/>
                </a:lnTo>
                <a:lnTo>
                  <a:pt x="2818" y="34"/>
                </a:lnTo>
                <a:lnTo>
                  <a:pt x="2886" y="85"/>
                </a:lnTo>
                <a:lnTo>
                  <a:pt x="2920" y="119"/>
                </a:lnTo>
                <a:lnTo>
                  <a:pt x="2937" y="153"/>
                </a:lnTo>
                <a:lnTo>
                  <a:pt x="2937" y="169"/>
                </a:lnTo>
                <a:lnTo>
                  <a:pt x="2937" y="186"/>
                </a:lnTo>
                <a:lnTo>
                  <a:pt x="2903" y="220"/>
                </a:lnTo>
                <a:lnTo>
                  <a:pt x="2869" y="220"/>
                </a:lnTo>
                <a:lnTo>
                  <a:pt x="2818" y="220"/>
                </a:lnTo>
                <a:lnTo>
                  <a:pt x="2750" y="220"/>
                </a:lnTo>
                <a:lnTo>
                  <a:pt x="2716" y="220"/>
                </a:lnTo>
                <a:lnTo>
                  <a:pt x="2666" y="220"/>
                </a:lnTo>
                <a:lnTo>
                  <a:pt x="2615" y="220"/>
                </a:lnTo>
                <a:lnTo>
                  <a:pt x="2547" y="220"/>
                </a:lnTo>
                <a:lnTo>
                  <a:pt x="2462" y="220"/>
                </a:lnTo>
                <a:lnTo>
                  <a:pt x="2377" y="220"/>
                </a:lnTo>
                <a:lnTo>
                  <a:pt x="2275" y="220"/>
                </a:lnTo>
                <a:lnTo>
                  <a:pt x="2173" y="237"/>
                </a:lnTo>
                <a:lnTo>
                  <a:pt x="1952" y="254"/>
                </a:lnTo>
                <a:lnTo>
                  <a:pt x="1715" y="271"/>
                </a:lnTo>
                <a:lnTo>
                  <a:pt x="1477" y="305"/>
                </a:lnTo>
                <a:lnTo>
                  <a:pt x="1222" y="338"/>
                </a:lnTo>
                <a:lnTo>
                  <a:pt x="1104" y="355"/>
                </a:lnTo>
                <a:lnTo>
                  <a:pt x="985" y="372"/>
                </a:lnTo>
                <a:lnTo>
                  <a:pt x="883" y="389"/>
                </a:lnTo>
                <a:lnTo>
                  <a:pt x="781" y="406"/>
                </a:lnTo>
                <a:lnTo>
                  <a:pt x="679" y="423"/>
                </a:lnTo>
                <a:lnTo>
                  <a:pt x="611" y="440"/>
                </a:lnTo>
                <a:lnTo>
                  <a:pt x="526" y="457"/>
                </a:lnTo>
                <a:lnTo>
                  <a:pt x="475" y="474"/>
                </a:lnTo>
                <a:lnTo>
                  <a:pt x="407" y="474"/>
                </a:lnTo>
                <a:lnTo>
                  <a:pt x="357" y="490"/>
                </a:lnTo>
                <a:lnTo>
                  <a:pt x="306" y="507"/>
                </a:lnTo>
                <a:lnTo>
                  <a:pt x="272" y="507"/>
                </a:lnTo>
                <a:lnTo>
                  <a:pt x="238" y="507"/>
                </a:lnTo>
                <a:lnTo>
                  <a:pt x="221" y="524"/>
                </a:lnTo>
                <a:lnTo>
                  <a:pt x="204" y="524"/>
                </a:lnTo>
                <a:lnTo>
                  <a:pt x="187" y="524"/>
                </a:lnTo>
                <a:lnTo>
                  <a:pt x="170" y="507"/>
                </a:lnTo>
                <a:lnTo>
                  <a:pt x="119" y="490"/>
                </a:lnTo>
                <a:lnTo>
                  <a:pt x="68" y="440"/>
                </a:lnTo>
                <a:lnTo>
                  <a:pt x="0" y="3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6" name="Freeform 38"/>
          <p:cNvSpPr/>
          <p:nvPr/>
        </p:nvSpPr>
        <p:spPr>
          <a:xfrm>
            <a:off x="3047048" y="3717360"/>
            <a:ext cx="128587" cy="879475"/>
          </a:xfrm>
          <a:custGeom>
            <a:avLst/>
            <a:gdLst/>
            <a:ahLst/>
            <a:cxnLst>
              <a:cxn ang="0">
                <a:pos x="128587" y="0"/>
              </a:cxn>
              <a:cxn ang="0">
                <a:pos x="128587" y="128905"/>
              </a:cxn>
              <a:cxn ang="0">
                <a:pos x="117871" y="236220"/>
              </a:cxn>
              <a:cxn ang="0">
                <a:pos x="117871" y="343535"/>
              </a:cxn>
              <a:cxn ang="0">
                <a:pos x="117871" y="440055"/>
              </a:cxn>
              <a:cxn ang="0">
                <a:pos x="117871" y="536575"/>
              </a:cxn>
              <a:cxn ang="0">
                <a:pos x="117871" y="643890"/>
              </a:cxn>
              <a:cxn ang="0">
                <a:pos x="107156" y="751205"/>
              </a:cxn>
              <a:cxn ang="0">
                <a:pos x="107156" y="879475"/>
              </a:cxn>
              <a:cxn ang="0">
                <a:pos x="10716" y="879475"/>
              </a:cxn>
              <a:cxn ang="0">
                <a:pos x="10716" y="718820"/>
              </a:cxn>
              <a:cxn ang="0">
                <a:pos x="21431" y="568325"/>
              </a:cxn>
              <a:cxn ang="0">
                <a:pos x="21431" y="440055"/>
              </a:cxn>
              <a:cxn ang="0">
                <a:pos x="21431" y="321945"/>
              </a:cxn>
              <a:cxn ang="0">
                <a:pos x="21431" y="214630"/>
              </a:cxn>
              <a:cxn ang="0">
                <a:pos x="10716" y="128905"/>
              </a:cxn>
              <a:cxn ang="0">
                <a:pos x="10716" y="64135"/>
              </a:cxn>
              <a:cxn ang="0">
                <a:pos x="0" y="10795"/>
              </a:cxn>
              <a:cxn ang="0">
                <a:pos x="128587" y="0"/>
              </a:cxn>
            </a:cxnLst>
            <a:rect l="0" t="0" r="0" b="0"/>
            <a:pathLst>
              <a:path w="204" h="1385">
                <a:moveTo>
                  <a:pt x="204" y="0"/>
                </a:moveTo>
                <a:lnTo>
                  <a:pt x="204" y="203"/>
                </a:lnTo>
                <a:lnTo>
                  <a:pt x="187" y="372"/>
                </a:lnTo>
                <a:lnTo>
                  <a:pt x="187" y="541"/>
                </a:lnTo>
                <a:lnTo>
                  <a:pt x="187" y="693"/>
                </a:lnTo>
                <a:lnTo>
                  <a:pt x="187" y="845"/>
                </a:lnTo>
                <a:lnTo>
                  <a:pt x="187" y="1014"/>
                </a:lnTo>
                <a:lnTo>
                  <a:pt x="170" y="1183"/>
                </a:lnTo>
                <a:lnTo>
                  <a:pt x="170" y="1385"/>
                </a:lnTo>
                <a:lnTo>
                  <a:pt x="17" y="1385"/>
                </a:lnTo>
                <a:lnTo>
                  <a:pt x="17" y="1132"/>
                </a:lnTo>
                <a:lnTo>
                  <a:pt x="34" y="895"/>
                </a:lnTo>
                <a:lnTo>
                  <a:pt x="34" y="693"/>
                </a:lnTo>
                <a:lnTo>
                  <a:pt x="34" y="507"/>
                </a:lnTo>
                <a:lnTo>
                  <a:pt x="34" y="338"/>
                </a:lnTo>
                <a:lnTo>
                  <a:pt x="17" y="203"/>
                </a:lnTo>
                <a:lnTo>
                  <a:pt x="17" y="101"/>
                </a:lnTo>
                <a:lnTo>
                  <a:pt x="0" y="17"/>
                </a:lnTo>
                <a:lnTo>
                  <a:pt x="204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8" name="Freeform 40"/>
          <p:cNvSpPr/>
          <p:nvPr/>
        </p:nvSpPr>
        <p:spPr>
          <a:xfrm>
            <a:off x="2756535" y="4265048"/>
            <a:ext cx="700088" cy="171450"/>
          </a:xfrm>
          <a:custGeom>
            <a:avLst/>
            <a:gdLst/>
            <a:ahLst/>
            <a:cxnLst>
              <a:cxn ang="0">
                <a:pos x="0" y="139065"/>
              </a:cxn>
              <a:cxn ang="0">
                <a:pos x="0" y="128270"/>
              </a:cxn>
              <a:cxn ang="0">
                <a:pos x="0" y="118110"/>
              </a:cxn>
              <a:cxn ang="0">
                <a:pos x="0" y="96520"/>
              </a:cxn>
              <a:cxn ang="0">
                <a:pos x="10790" y="96520"/>
              </a:cxn>
              <a:cxn ang="0">
                <a:pos x="43160" y="96520"/>
              </a:cxn>
              <a:cxn ang="0">
                <a:pos x="86321" y="85725"/>
              </a:cxn>
              <a:cxn ang="0">
                <a:pos x="150427" y="85725"/>
              </a:cxn>
              <a:cxn ang="0">
                <a:pos x="279908" y="64135"/>
              </a:cxn>
              <a:cxn ang="0">
                <a:pos x="420180" y="31750"/>
              </a:cxn>
              <a:cxn ang="0">
                <a:pos x="484920" y="20955"/>
              </a:cxn>
              <a:cxn ang="0">
                <a:pos x="538871" y="10795"/>
              </a:cxn>
              <a:cxn ang="0">
                <a:pos x="571241" y="0"/>
              </a:cxn>
              <a:cxn ang="0">
                <a:pos x="592822" y="0"/>
              </a:cxn>
              <a:cxn ang="0">
                <a:pos x="635347" y="0"/>
              </a:cxn>
              <a:cxn ang="0">
                <a:pos x="667718" y="10795"/>
              </a:cxn>
              <a:cxn ang="0">
                <a:pos x="678508" y="20955"/>
              </a:cxn>
              <a:cxn ang="0">
                <a:pos x="689298" y="31750"/>
              </a:cxn>
              <a:cxn ang="0">
                <a:pos x="700088" y="42545"/>
              </a:cxn>
              <a:cxn ang="0">
                <a:pos x="700088" y="53340"/>
              </a:cxn>
              <a:cxn ang="0">
                <a:pos x="689298" y="53340"/>
              </a:cxn>
              <a:cxn ang="0">
                <a:pos x="678508" y="64135"/>
              </a:cxn>
              <a:cxn ang="0">
                <a:pos x="656928" y="74930"/>
              </a:cxn>
              <a:cxn ang="0">
                <a:pos x="625192" y="85725"/>
              </a:cxn>
              <a:cxn ang="0">
                <a:pos x="592822" y="85725"/>
              </a:cxn>
              <a:cxn ang="0">
                <a:pos x="538871" y="96520"/>
              </a:cxn>
              <a:cxn ang="0">
                <a:pos x="484920" y="107315"/>
              </a:cxn>
              <a:cxn ang="0">
                <a:pos x="409390" y="118110"/>
              </a:cxn>
              <a:cxn ang="0">
                <a:pos x="344649" y="128270"/>
              </a:cxn>
              <a:cxn ang="0">
                <a:pos x="279908" y="139065"/>
              </a:cxn>
              <a:cxn ang="0">
                <a:pos x="225958" y="149860"/>
              </a:cxn>
              <a:cxn ang="0">
                <a:pos x="182797" y="149860"/>
              </a:cxn>
              <a:cxn ang="0">
                <a:pos x="140271" y="160655"/>
              </a:cxn>
              <a:cxn ang="0">
                <a:pos x="118691" y="160655"/>
              </a:cxn>
              <a:cxn ang="0">
                <a:pos x="86321" y="171450"/>
              </a:cxn>
              <a:cxn ang="0">
                <a:pos x="75531" y="171450"/>
              </a:cxn>
              <a:cxn ang="0">
                <a:pos x="32370" y="160655"/>
              </a:cxn>
              <a:cxn ang="0">
                <a:pos x="0" y="139065"/>
              </a:cxn>
            </a:cxnLst>
            <a:rect l="0" t="0" r="0" b="0"/>
            <a:pathLst>
              <a:path w="1103" h="270">
                <a:moveTo>
                  <a:pt x="0" y="219"/>
                </a:moveTo>
                <a:lnTo>
                  <a:pt x="0" y="202"/>
                </a:lnTo>
                <a:lnTo>
                  <a:pt x="0" y="186"/>
                </a:lnTo>
                <a:lnTo>
                  <a:pt x="0" y="152"/>
                </a:lnTo>
                <a:lnTo>
                  <a:pt x="17" y="152"/>
                </a:lnTo>
                <a:lnTo>
                  <a:pt x="68" y="152"/>
                </a:lnTo>
                <a:lnTo>
                  <a:pt x="136" y="135"/>
                </a:lnTo>
                <a:lnTo>
                  <a:pt x="237" y="135"/>
                </a:lnTo>
                <a:lnTo>
                  <a:pt x="441" y="101"/>
                </a:lnTo>
                <a:lnTo>
                  <a:pt x="662" y="50"/>
                </a:lnTo>
                <a:lnTo>
                  <a:pt x="764" y="33"/>
                </a:lnTo>
                <a:lnTo>
                  <a:pt x="849" y="17"/>
                </a:lnTo>
                <a:lnTo>
                  <a:pt x="900" y="0"/>
                </a:lnTo>
                <a:lnTo>
                  <a:pt x="934" y="0"/>
                </a:lnTo>
                <a:lnTo>
                  <a:pt x="1001" y="0"/>
                </a:lnTo>
                <a:lnTo>
                  <a:pt x="1052" y="17"/>
                </a:lnTo>
                <a:lnTo>
                  <a:pt x="1069" y="33"/>
                </a:lnTo>
                <a:lnTo>
                  <a:pt x="1086" y="50"/>
                </a:lnTo>
                <a:lnTo>
                  <a:pt x="1103" y="67"/>
                </a:lnTo>
                <a:lnTo>
                  <a:pt x="1103" y="84"/>
                </a:lnTo>
                <a:lnTo>
                  <a:pt x="1086" y="84"/>
                </a:lnTo>
                <a:lnTo>
                  <a:pt x="1069" y="101"/>
                </a:lnTo>
                <a:lnTo>
                  <a:pt x="1035" y="118"/>
                </a:lnTo>
                <a:lnTo>
                  <a:pt x="985" y="135"/>
                </a:lnTo>
                <a:lnTo>
                  <a:pt x="934" y="135"/>
                </a:lnTo>
                <a:lnTo>
                  <a:pt x="849" y="152"/>
                </a:lnTo>
                <a:lnTo>
                  <a:pt x="764" y="169"/>
                </a:lnTo>
                <a:lnTo>
                  <a:pt x="645" y="186"/>
                </a:lnTo>
                <a:lnTo>
                  <a:pt x="543" y="202"/>
                </a:lnTo>
                <a:lnTo>
                  <a:pt x="441" y="219"/>
                </a:lnTo>
                <a:lnTo>
                  <a:pt x="356" y="236"/>
                </a:lnTo>
                <a:lnTo>
                  <a:pt x="288" y="236"/>
                </a:lnTo>
                <a:lnTo>
                  <a:pt x="221" y="253"/>
                </a:lnTo>
                <a:lnTo>
                  <a:pt x="187" y="253"/>
                </a:lnTo>
                <a:lnTo>
                  <a:pt x="136" y="270"/>
                </a:lnTo>
                <a:lnTo>
                  <a:pt x="119" y="270"/>
                </a:lnTo>
                <a:lnTo>
                  <a:pt x="51" y="253"/>
                </a:lnTo>
                <a:lnTo>
                  <a:pt x="0" y="2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7689" name="Freeform 41"/>
          <p:cNvSpPr/>
          <p:nvPr/>
        </p:nvSpPr>
        <p:spPr>
          <a:xfrm>
            <a:off x="2378710" y="4490473"/>
            <a:ext cx="1487488" cy="234950"/>
          </a:xfrm>
          <a:custGeom>
            <a:avLst/>
            <a:gdLst/>
            <a:ahLst/>
            <a:cxnLst>
              <a:cxn ang="0">
                <a:pos x="1476695" y="138690"/>
              </a:cxn>
              <a:cxn ang="0">
                <a:pos x="1455110" y="149456"/>
              </a:cxn>
              <a:cxn ang="0">
                <a:pos x="1422732" y="149456"/>
              </a:cxn>
              <a:cxn ang="0">
                <a:pos x="1368768" y="149456"/>
              </a:cxn>
              <a:cxn ang="0">
                <a:pos x="1174500" y="138690"/>
              </a:cxn>
              <a:cxn ang="0">
                <a:pos x="948488" y="138690"/>
              </a:cxn>
              <a:cxn ang="0">
                <a:pos x="775805" y="149456"/>
              </a:cxn>
              <a:cxn ang="0">
                <a:pos x="506622" y="170988"/>
              </a:cxn>
              <a:cxn ang="0">
                <a:pos x="323146" y="203286"/>
              </a:cxn>
              <a:cxn ang="0">
                <a:pos x="258390" y="224184"/>
              </a:cxn>
              <a:cxn ang="0">
                <a:pos x="204426" y="234950"/>
              </a:cxn>
              <a:cxn ang="0">
                <a:pos x="172048" y="234950"/>
              </a:cxn>
              <a:cxn ang="0">
                <a:pos x="150463" y="234950"/>
              </a:cxn>
              <a:cxn ang="0">
                <a:pos x="118085" y="234950"/>
              </a:cxn>
              <a:cxn ang="0">
                <a:pos x="64121" y="203286"/>
              </a:cxn>
              <a:cxn ang="0">
                <a:pos x="21585" y="170988"/>
              </a:cxn>
              <a:cxn ang="0">
                <a:pos x="0" y="160222"/>
              </a:cxn>
              <a:cxn ang="0">
                <a:pos x="21585" y="138690"/>
              </a:cxn>
              <a:cxn ang="0">
                <a:pos x="96499" y="127924"/>
              </a:cxn>
              <a:cxn ang="0">
                <a:pos x="279975" y="127924"/>
              </a:cxn>
              <a:cxn ang="0">
                <a:pos x="344732" y="117158"/>
              </a:cxn>
              <a:cxn ang="0">
                <a:pos x="463451" y="96260"/>
              </a:cxn>
              <a:cxn ang="0">
                <a:pos x="613914" y="74728"/>
              </a:cxn>
              <a:cxn ang="0">
                <a:pos x="818975" y="53196"/>
              </a:cxn>
              <a:cxn ang="0">
                <a:pos x="1012609" y="31664"/>
              </a:cxn>
              <a:cxn ang="0">
                <a:pos x="1152914" y="10133"/>
              </a:cxn>
              <a:cxn ang="0">
                <a:pos x="1239256" y="0"/>
              </a:cxn>
              <a:cxn ang="0">
                <a:pos x="1282427" y="0"/>
              </a:cxn>
              <a:cxn ang="0">
                <a:pos x="1347183" y="10133"/>
              </a:cxn>
              <a:cxn ang="0">
                <a:pos x="1411939" y="42430"/>
              </a:cxn>
              <a:cxn ang="0">
                <a:pos x="1444317" y="74728"/>
              </a:cxn>
              <a:cxn ang="0">
                <a:pos x="1476695" y="106392"/>
              </a:cxn>
              <a:cxn ang="0">
                <a:pos x="1487488" y="127924"/>
              </a:cxn>
            </a:cxnLst>
            <a:rect l="0" t="0" r="0" b="0"/>
            <a:pathLst>
              <a:path w="2343" h="371">
                <a:moveTo>
                  <a:pt x="2326" y="219"/>
                </a:moveTo>
                <a:lnTo>
                  <a:pt x="2326" y="219"/>
                </a:lnTo>
                <a:lnTo>
                  <a:pt x="2309" y="236"/>
                </a:lnTo>
                <a:lnTo>
                  <a:pt x="2292" y="236"/>
                </a:lnTo>
                <a:lnTo>
                  <a:pt x="2275" y="236"/>
                </a:lnTo>
                <a:lnTo>
                  <a:pt x="2241" y="236"/>
                </a:lnTo>
                <a:lnTo>
                  <a:pt x="2190" y="236"/>
                </a:lnTo>
                <a:lnTo>
                  <a:pt x="2156" y="236"/>
                </a:lnTo>
                <a:lnTo>
                  <a:pt x="2088" y="236"/>
                </a:lnTo>
                <a:lnTo>
                  <a:pt x="1850" y="219"/>
                </a:lnTo>
                <a:lnTo>
                  <a:pt x="1612" y="202"/>
                </a:lnTo>
                <a:lnTo>
                  <a:pt x="1494" y="219"/>
                </a:lnTo>
                <a:lnTo>
                  <a:pt x="1358" y="219"/>
                </a:lnTo>
                <a:lnTo>
                  <a:pt x="1222" y="236"/>
                </a:lnTo>
                <a:lnTo>
                  <a:pt x="1086" y="253"/>
                </a:lnTo>
                <a:lnTo>
                  <a:pt x="798" y="270"/>
                </a:lnTo>
                <a:lnTo>
                  <a:pt x="645" y="304"/>
                </a:lnTo>
                <a:lnTo>
                  <a:pt x="509" y="321"/>
                </a:lnTo>
                <a:lnTo>
                  <a:pt x="458" y="337"/>
                </a:lnTo>
                <a:lnTo>
                  <a:pt x="407" y="354"/>
                </a:lnTo>
                <a:lnTo>
                  <a:pt x="356" y="354"/>
                </a:lnTo>
                <a:lnTo>
                  <a:pt x="322" y="371"/>
                </a:lnTo>
                <a:lnTo>
                  <a:pt x="288" y="371"/>
                </a:lnTo>
                <a:lnTo>
                  <a:pt x="271" y="371"/>
                </a:lnTo>
                <a:lnTo>
                  <a:pt x="254" y="371"/>
                </a:lnTo>
                <a:lnTo>
                  <a:pt x="237" y="371"/>
                </a:lnTo>
                <a:lnTo>
                  <a:pt x="220" y="371"/>
                </a:lnTo>
                <a:lnTo>
                  <a:pt x="186" y="371"/>
                </a:lnTo>
                <a:lnTo>
                  <a:pt x="152" y="354"/>
                </a:lnTo>
                <a:lnTo>
                  <a:pt x="101" y="321"/>
                </a:lnTo>
                <a:lnTo>
                  <a:pt x="67" y="304"/>
                </a:lnTo>
                <a:lnTo>
                  <a:pt x="34" y="270"/>
                </a:lnTo>
                <a:lnTo>
                  <a:pt x="17" y="253"/>
                </a:lnTo>
                <a:lnTo>
                  <a:pt x="0" y="253"/>
                </a:lnTo>
                <a:lnTo>
                  <a:pt x="17" y="236"/>
                </a:lnTo>
                <a:lnTo>
                  <a:pt x="34" y="219"/>
                </a:lnTo>
                <a:lnTo>
                  <a:pt x="84" y="219"/>
                </a:lnTo>
                <a:lnTo>
                  <a:pt x="152" y="202"/>
                </a:lnTo>
                <a:lnTo>
                  <a:pt x="288" y="202"/>
                </a:lnTo>
                <a:lnTo>
                  <a:pt x="441" y="202"/>
                </a:lnTo>
                <a:lnTo>
                  <a:pt x="492" y="185"/>
                </a:lnTo>
                <a:lnTo>
                  <a:pt x="543" y="185"/>
                </a:lnTo>
                <a:lnTo>
                  <a:pt x="628" y="168"/>
                </a:lnTo>
                <a:lnTo>
                  <a:pt x="730" y="152"/>
                </a:lnTo>
                <a:lnTo>
                  <a:pt x="848" y="135"/>
                </a:lnTo>
                <a:lnTo>
                  <a:pt x="967" y="118"/>
                </a:lnTo>
                <a:lnTo>
                  <a:pt x="1120" y="101"/>
                </a:lnTo>
                <a:lnTo>
                  <a:pt x="1290" y="84"/>
                </a:lnTo>
                <a:lnTo>
                  <a:pt x="1443" y="67"/>
                </a:lnTo>
                <a:lnTo>
                  <a:pt x="1595" y="50"/>
                </a:lnTo>
                <a:lnTo>
                  <a:pt x="1714" y="33"/>
                </a:lnTo>
                <a:lnTo>
                  <a:pt x="1816" y="16"/>
                </a:lnTo>
                <a:lnTo>
                  <a:pt x="1901" y="16"/>
                </a:lnTo>
                <a:lnTo>
                  <a:pt x="1952" y="0"/>
                </a:lnTo>
                <a:lnTo>
                  <a:pt x="2003" y="0"/>
                </a:lnTo>
                <a:lnTo>
                  <a:pt x="2020" y="0"/>
                </a:lnTo>
                <a:lnTo>
                  <a:pt x="2088" y="16"/>
                </a:lnTo>
                <a:lnTo>
                  <a:pt x="2122" y="16"/>
                </a:lnTo>
                <a:lnTo>
                  <a:pt x="2173" y="33"/>
                </a:lnTo>
                <a:lnTo>
                  <a:pt x="2224" y="67"/>
                </a:lnTo>
                <a:lnTo>
                  <a:pt x="2258" y="84"/>
                </a:lnTo>
                <a:lnTo>
                  <a:pt x="2275" y="118"/>
                </a:lnTo>
                <a:lnTo>
                  <a:pt x="2309" y="152"/>
                </a:lnTo>
                <a:lnTo>
                  <a:pt x="2326" y="168"/>
                </a:lnTo>
                <a:lnTo>
                  <a:pt x="2326" y="185"/>
                </a:lnTo>
                <a:lnTo>
                  <a:pt x="2343" y="202"/>
                </a:lnTo>
                <a:lnTo>
                  <a:pt x="2326" y="2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9443417" y="22901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宋体 CN Heavy" panose="02020900000000000000" pitchFamily="18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9444182" y="22952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童</a:t>
            </a: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27100" y="358775"/>
            <a:ext cx="3187700" cy="4413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f66dea-14a1-4358-aecb-ecda7f8e186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宽屏</PresentationFormat>
  <Paragraphs>308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思源宋体 CN Heavy</vt:lpstr>
      <vt:lpstr>思源宋体 CN Light</vt:lpstr>
      <vt:lpstr>微软雅黑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2021-05-08T00:51:19Z</dcterms:created>
  <dcterms:modified xsi:type="dcterms:W3CDTF">2023-01-13T17:46:40Z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1E01EC8984B54DA1AFB21962318FD421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